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
  </p:notesMasterIdLst>
  <p:handoutMasterIdLst>
    <p:handoutMasterId r:id="rId5"/>
  </p:handoutMasterIdLst>
  <p:sldIdLst>
    <p:sldId id="256" r:id="rId2"/>
    <p:sldId id="268" r:id="rId3"/>
  </p:sldIdLst>
  <p:sldSz cx="8208963" cy="11341100"/>
  <p:notesSz cx="6794500" cy="9931400"/>
  <p:embeddedFontLst>
    <p:embeddedFont>
      <p:font typeface="KPMG Extralight" panose="020B0303030202040204" pitchFamily="34" charset="0"/>
      <p:regular r:id="rId6"/>
      <p:italic r:id="rId7"/>
    </p:embeddedFont>
    <p:embeddedFont>
      <p:font typeface="Univers 45 Light" pitchFamily="2" charset="0"/>
      <p:regular r:id="rId8"/>
      <p:bold r:id="rId9"/>
      <p:italic r:id="rId10"/>
      <p:boldItalic r:id="rId11"/>
    </p:embeddedFont>
  </p:embeddedFontLst>
  <p:defaultTextStyle>
    <a:defPPr>
      <a:defRPr lang="en-US"/>
    </a:defPPr>
    <a:lvl1pPr marL="0" algn="l" defTabSz="2291578" rtl="0" eaLnBrk="1" latinLnBrk="0" hangingPunct="1">
      <a:defRPr sz="4511" kern="1200">
        <a:solidFill>
          <a:schemeClr val="tx1"/>
        </a:solidFill>
        <a:latin typeface="+mn-lt"/>
        <a:ea typeface="+mn-ea"/>
        <a:cs typeface="+mn-cs"/>
      </a:defRPr>
    </a:lvl1pPr>
    <a:lvl2pPr marL="1145789" algn="l" defTabSz="2291578" rtl="0" eaLnBrk="1" latinLnBrk="0" hangingPunct="1">
      <a:defRPr sz="4511" kern="1200">
        <a:solidFill>
          <a:schemeClr val="tx1"/>
        </a:solidFill>
        <a:latin typeface="+mn-lt"/>
        <a:ea typeface="+mn-ea"/>
        <a:cs typeface="+mn-cs"/>
      </a:defRPr>
    </a:lvl2pPr>
    <a:lvl3pPr marL="2291578" algn="l" defTabSz="2291578" rtl="0" eaLnBrk="1" latinLnBrk="0" hangingPunct="1">
      <a:defRPr sz="4511" kern="1200">
        <a:solidFill>
          <a:schemeClr val="tx1"/>
        </a:solidFill>
        <a:latin typeface="+mn-lt"/>
        <a:ea typeface="+mn-ea"/>
        <a:cs typeface="+mn-cs"/>
      </a:defRPr>
    </a:lvl3pPr>
    <a:lvl4pPr marL="3437367" algn="l" defTabSz="2291578" rtl="0" eaLnBrk="1" latinLnBrk="0" hangingPunct="1">
      <a:defRPr sz="4511" kern="1200">
        <a:solidFill>
          <a:schemeClr val="tx1"/>
        </a:solidFill>
        <a:latin typeface="+mn-lt"/>
        <a:ea typeface="+mn-ea"/>
        <a:cs typeface="+mn-cs"/>
      </a:defRPr>
    </a:lvl4pPr>
    <a:lvl5pPr marL="4583156" algn="l" defTabSz="2291578" rtl="0" eaLnBrk="1" latinLnBrk="0" hangingPunct="1">
      <a:defRPr sz="4511" kern="1200">
        <a:solidFill>
          <a:schemeClr val="tx1"/>
        </a:solidFill>
        <a:latin typeface="+mn-lt"/>
        <a:ea typeface="+mn-ea"/>
        <a:cs typeface="+mn-cs"/>
      </a:defRPr>
    </a:lvl5pPr>
    <a:lvl6pPr marL="5728945" algn="l" defTabSz="2291578" rtl="0" eaLnBrk="1" latinLnBrk="0" hangingPunct="1">
      <a:defRPr sz="4511" kern="1200">
        <a:solidFill>
          <a:schemeClr val="tx1"/>
        </a:solidFill>
        <a:latin typeface="+mn-lt"/>
        <a:ea typeface="+mn-ea"/>
        <a:cs typeface="+mn-cs"/>
      </a:defRPr>
    </a:lvl6pPr>
    <a:lvl7pPr marL="6874734" algn="l" defTabSz="2291578" rtl="0" eaLnBrk="1" latinLnBrk="0" hangingPunct="1">
      <a:defRPr sz="4511" kern="1200">
        <a:solidFill>
          <a:schemeClr val="tx1"/>
        </a:solidFill>
        <a:latin typeface="+mn-lt"/>
        <a:ea typeface="+mn-ea"/>
        <a:cs typeface="+mn-cs"/>
      </a:defRPr>
    </a:lvl7pPr>
    <a:lvl8pPr marL="8020522" algn="l" defTabSz="2291578" rtl="0" eaLnBrk="1" latinLnBrk="0" hangingPunct="1">
      <a:defRPr sz="4511" kern="1200">
        <a:solidFill>
          <a:schemeClr val="tx1"/>
        </a:solidFill>
        <a:latin typeface="+mn-lt"/>
        <a:ea typeface="+mn-ea"/>
        <a:cs typeface="+mn-cs"/>
      </a:defRPr>
    </a:lvl8pPr>
    <a:lvl9pPr marL="9166311" algn="l" defTabSz="2291578" rtl="0" eaLnBrk="1" latinLnBrk="0" hangingPunct="1">
      <a:defRPr sz="451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wie, Jon M" initials="DJM" lastIdx="1" clrIdx="0">
    <p:extLst>
      <p:ext uri="{19B8F6BF-5375-455C-9EA6-DF929625EA0E}">
        <p15:presenceInfo xmlns:p15="http://schemas.microsoft.com/office/powerpoint/2012/main" userId="S::jon.dowie@kpmg.co.uk::2ee7988c-f205-477f-9dda-9592d7085c28" providerId="AD"/>
      </p:ext>
    </p:extLst>
  </p:cmAuthor>
  <p:cmAuthor id="2" name="Thomas, Avril" initials="TA" lastIdx="4" clrIdx="1">
    <p:extLst>
      <p:ext uri="{19B8F6BF-5375-455C-9EA6-DF929625EA0E}">
        <p15:presenceInfo xmlns:p15="http://schemas.microsoft.com/office/powerpoint/2012/main" userId="S::Avril.Thomas@kpmg.co.uk::3e1ad16a-2b36-43aa-9f50-880d2da362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3A1"/>
    <a:srgbClr val="131D3A"/>
    <a:srgbClr val="00338D"/>
    <a:srgbClr val="009A44"/>
    <a:srgbClr val="BC204B"/>
    <a:srgbClr val="F68D2E"/>
    <a:srgbClr val="EAAA00"/>
    <a:srgbClr val="43B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8200" autoAdjust="0"/>
  </p:normalViewPr>
  <p:slideViewPr>
    <p:cSldViewPr snapToGrid="0" showGuides="1">
      <p:cViewPr>
        <p:scale>
          <a:sx n="70" d="100"/>
          <a:sy n="70" d="100"/>
        </p:scale>
        <p:origin x="1292" y="-202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3" d="100"/>
          <a:sy n="83" d="100"/>
        </p:scale>
        <p:origin x="22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latin typeface="Univers 45 Light" pitchFamily="2" charset="0"/>
            </a:endParaRPr>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F33DCA11-4AEB-4262-B21A-8D69FFA67FE8}" type="datetimeFigureOut">
              <a:rPr lang="en-GB" smtClean="0">
                <a:latin typeface="Univers 45 Light" pitchFamily="2" charset="0"/>
              </a:rPr>
              <a:t>02/09/2020</a:t>
            </a:fld>
            <a:endParaRPr lang="en-GB" dirty="0">
              <a:latin typeface="Univers 45 Light" pitchFamily="2" charset="0"/>
            </a:endParaRPr>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dirty="0">
              <a:latin typeface="Univers 45 Light" pitchFamily="2" charset="0"/>
            </a:endParaRPr>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C5AEA554-ABD2-450C-A5DE-F454A103435A}" type="slidenum">
              <a:rPr lang="en-GB" smtClean="0">
                <a:latin typeface="Univers 45 Light" pitchFamily="2" charset="0"/>
              </a:rPr>
              <a:t>‹#›</a:t>
            </a:fld>
            <a:endParaRPr lang="en-GB" dirty="0">
              <a:latin typeface="Univers 45 Light" pitchFamily="2" charset="0"/>
            </a:endParaRPr>
          </a:p>
        </p:txBody>
      </p:sp>
    </p:spTree>
    <p:extLst>
      <p:ext uri="{BB962C8B-B14F-4D97-AF65-F5344CB8AC3E}">
        <p14:creationId xmlns:p14="http://schemas.microsoft.com/office/powerpoint/2010/main" val="839342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atin typeface="Univers 45 Light" pitchFamily="2" charset="0"/>
              </a:defRPr>
            </a:lvl1pPr>
          </a:lstStyle>
          <a:p>
            <a:endParaRPr lang="en-GB"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atin typeface="Univers 45 Light" pitchFamily="2" charset="0"/>
              </a:defRPr>
            </a:lvl1pPr>
          </a:lstStyle>
          <a:p>
            <a:fld id="{64E02A98-EE6F-4B3B-B1CE-45F84A5B9F2B}" type="datetimeFigureOut">
              <a:rPr lang="en-GB" smtClean="0"/>
              <a:pPr/>
              <a:t>02/09/2020</a:t>
            </a:fld>
            <a:endParaRPr lang="en-GB" dirty="0"/>
          </a:p>
        </p:txBody>
      </p:sp>
      <p:sp>
        <p:nvSpPr>
          <p:cNvPr id="4" name="Slide Image Placeholder 3"/>
          <p:cNvSpPr>
            <a:spLocks noGrp="1" noRot="1" noChangeAspect="1"/>
          </p:cNvSpPr>
          <p:nvPr>
            <p:ph type="sldImg" idx="2"/>
          </p:nvPr>
        </p:nvSpPr>
        <p:spPr>
          <a:xfrm>
            <a:off x="2184400" y="1241425"/>
            <a:ext cx="2425700"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atin typeface="Univers 45 Light" pitchFamily="2" charset="0"/>
              </a:defRPr>
            </a:lvl1pPr>
          </a:lstStyle>
          <a:p>
            <a:endParaRPr lang="en-GB"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atin typeface="Univers 45 Light" pitchFamily="2" charset="0"/>
              </a:defRPr>
            </a:lvl1pPr>
          </a:lstStyle>
          <a:p>
            <a:fld id="{615797FA-F5A5-458B-890C-19F331D8CA3B}" type="slidenum">
              <a:rPr lang="en-GB" smtClean="0"/>
              <a:pPr/>
              <a:t>‹#›</a:t>
            </a:fld>
            <a:endParaRPr lang="en-GB" dirty="0"/>
          </a:p>
        </p:txBody>
      </p:sp>
    </p:spTree>
    <p:extLst>
      <p:ext uri="{BB962C8B-B14F-4D97-AF65-F5344CB8AC3E}">
        <p14:creationId xmlns:p14="http://schemas.microsoft.com/office/powerpoint/2010/main" val="1500768402"/>
      </p:ext>
    </p:extLst>
  </p:cSld>
  <p:clrMap bg1="lt1" tx1="dk1" bg2="lt2" tx2="dk2" accent1="accent1" accent2="accent2" accent3="accent3" accent4="accent4" accent5="accent5" accent6="accent6" hlink="hlink" folHlink="folHlink"/>
  <p:notesStyle>
    <a:lvl1pPr marL="0" algn="l" defTabSz="2291578" rtl="0" eaLnBrk="1" latinLnBrk="0" hangingPunct="1">
      <a:defRPr sz="3007" kern="1200">
        <a:solidFill>
          <a:schemeClr val="tx1"/>
        </a:solidFill>
        <a:latin typeface="Univers 45 Light" pitchFamily="2" charset="0"/>
        <a:ea typeface="+mn-ea"/>
        <a:cs typeface="+mn-cs"/>
      </a:defRPr>
    </a:lvl1pPr>
    <a:lvl2pPr marL="1145789" algn="l" defTabSz="2291578" rtl="0" eaLnBrk="1" latinLnBrk="0" hangingPunct="1">
      <a:defRPr sz="3007" kern="1200">
        <a:solidFill>
          <a:schemeClr val="tx1"/>
        </a:solidFill>
        <a:latin typeface="Univers 45 Light" pitchFamily="2" charset="0"/>
        <a:ea typeface="+mn-ea"/>
        <a:cs typeface="+mn-cs"/>
      </a:defRPr>
    </a:lvl2pPr>
    <a:lvl3pPr marL="2291578" algn="l" defTabSz="2291578" rtl="0" eaLnBrk="1" latinLnBrk="0" hangingPunct="1">
      <a:defRPr sz="3007" kern="1200">
        <a:solidFill>
          <a:schemeClr val="tx1"/>
        </a:solidFill>
        <a:latin typeface="Univers 45 Light" pitchFamily="2" charset="0"/>
        <a:ea typeface="+mn-ea"/>
        <a:cs typeface="+mn-cs"/>
      </a:defRPr>
    </a:lvl3pPr>
    <a:lvl4pPr marL="3437367" algn="l" defTabSz="2291578" rtl="0" eaLnBrk="1" latinLnBrk="0" hangingPunct="1">
      <a:defRPr sz="3007" kern="1200">
        <a:solidFill>
          <a:schemeClr val="tx1"/>
        </a:solidFill>
        <a:latin typeface="Univers 45 Light" pitchFamily="2" charset="0"/>
        <a:ea typeface="+mn-ea"/>
        <a:cs typeface="+mn-cs"/>
      </a:defRPr>
    </a:lvl4pPr>
    <a:lvl5pPr marL="4583156" algn="l" defTabSz="2291578" rtl="0" eaLnBrk="1" latinLnBrk="0" hangingPunct="1">
      <a:defRPr sz="3007" kern="1200">
        <a:solidFill>
          <a:schemeClr val="tx1"/>
        </a:solidFill>
        <a:latin typeface="Univers 45 Light" pitchFamily="2" charset="0"/>
        <a:ea typeface="+mn-ea"/>
        <a:cs typeface="+mn-cs"/>
      </a:defRPr>
    </a:lvl5pPr>
    <a:lvl6pPr marL="5728945" algn="l" defTabSz="2291578" rtl="0" eaLnBrk="1" latinLnBrk="0" hangingPunct="1">
      <a:defRPr sz="3007" kern="1200">
        <a:solidFill>
          <a:schemeClr val="tx1"/>
        </a:solidFill>
        <a:latin typeface="+mn-lt"/>
        <a:ea typeface="+mn-ea"/>
        <a:cs typeface="+mn-cs"/>
      </a:defRPr>
    </a:lvl6pPr>
    <a:lvl7pPr marL="6874734" algn="l" defTabSz="2291578" rtl="0" eaLnBrk="1" latinLnBrk="0" hangingPunct="1">
      <a:defRPr sz="3007" kern="1200">
        <a:solidFill>
          <a:schemeClr val="tx1"/>
        </a:solidFill>
        <a:latin typeface="+mn-lt"/>
        <a:ea typeface="+mn-ea"/>
        <a:cs typeface="+mn-cs"/>
      </a:defRPr>
    </a:lvl7pPr>
    <a:lvl8pPr marL="8020522" algn="l" defTabSz="2291578" rtl="0" eaLnBrk="1" latinLnBrk="0" hangingPunct="1">
      <a:defRPr sz="3007" kern="1200">
        <a:solidFill>
          <a:schemeClr val="tx1"/>
        </a:solidFill>
        <a:latin typeface="+mn-lt"/>
        <a:ea typeface="+mn-ea"/>
        <a:cs typeface="+mn-cs"/>
      </a:defRPr>
    </a:lvl8pPr>
    <a:lvl9pPr marL="9166311" algn="l" defTabSz="2291578" rtl="0" eaLnBrk="1" latinLnBrk="0" hangingPunct="1">
      <a:defRPr sz="30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ingular cover TWO COLUM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4847C7-7575-4280-B807-5439556F07B7}"/>
              </a:ext>
            </a:extLst>
          </p:cNvPr>
          <p:cNvGrpSpPr/>
          <p:nvPr userDrawn="1"/>
        </p:nvGrpSpPr>
        <p:grpSpPr>
          <a:xfrm>
            <a:off x="215900" y="215630"/>
            <a:ext cx="7797976" cy="2865600"/>
            <a:chOff x="215900" y="215630"/>
            <a:chExt cx="7797976" cy="2865600"/>
          </a:xfrm>
        </p:grpSpPr>
        <p:pic>
          <p:nvPicPr>
            <p:cNvPr id="18" name="Picture 17">
              <a:extLst>
                <a:ext uri="{FF2B5EF4-FFF2-40B4-BE49-F238E27FC236}">
                  <a16:creationId xmlns:a16="http://schemas.microsoft.com/office/drawing/2014/main" id="{028A3835-7993-4E7C-A9C1-BFD5A02F4717}"/>
                </a:ext>
              </a:extLst>
            </p:cNvPr>
            <p:cNvPicPr>
              <a:picLocks noChangeAspect="1"/>
            </p:cNvPicPr>
            <p:nvPr userDrawn="1"/>
          </p:nvPicPr>
          <p:blipFill rotWithShape="1">
            <a:blip r:embed="rId2"/>
            <a:srcRect t="34090" r="69642"/>
            <a:stretch/>
          </p:blipFill>
          <p:spPr>
            <a:xfrm rot="16200000">
              <a:off x="4832438" y="-101689"/>
              <a:ext cx="2863850" cy="3499026"/>
            </a:xfrm>
            <a:prstGeom prst="rect">
              <a:avLst/>
            </a:prstGeom>
          </p:spPr>
        </p:pic>
        <p:sp>
          <p:nvSpPr>
            <p:cNvPr id="21" name="object 11"/>
            <p:cNvSpPr/>
            <p:nvPr userDrawn="1"/>
          </p:nvSpPr>
          <p:spPr>
            <a:xfrm>
              <a:off x="215900" y="215630"/>
              <a:ext cx="4470400" cy="2865600"/>
            </a:xfrm>
            <a:custGeom>
              <a:avLst/>
              <a:gdLst/>
              <a:ahLst/>
              <a:cxnLst/>
              <a:rect l="l" t="t" r="r" b="b"/>
              <a:pathLst>
                <a:path w="685800" h="2760980">
                  <a:moveTo>
                    <a:pt x="0" y="2760827"/>
                  </a:moveTo>
                  <a:lnTo>
                    <a:pt x="685800" y="2760827"/>
                  </a:lnTo>
                  <a:lnTo>
                    <a:pt x="685800" y="0"/>
                  </a:lnTo>
                  <a:lnTo>
                    <a:pt x="0" y="0"/>
                  </a:lnTo>
                  <a:lnTo>
                    <a:pt x="0" y="2760827"/>
                  </a:lnTo>
                  <a:close/>
                </a:path>
              </a:pathLst>
            </a:custGeom>
            <a:solidFill>
              <a:srgbClr val="131D3A"/>
            </a:solidFill>
          </p:spPr>
          <p:txBody>
            <a:bodyPr wrap="square" lIns="0" tIns="0" rIns="0" bIns="0" rtlCol="0"/>
            <a:lstStyle/>
            <a:p>
              <a:endParaRPr/>
            </a:p>
          </p:txBody>
        </p:sp>
      </p:grpSp>
      <p:sp>
        <p:nvSpPr>
          <p:cNvPr id="8" name="Freeform 19"/>
          <p:cNvSpPr>
            <a:spLocks noEditPoints="1"/>
          </p:cNvSpPr>
          <p:nvPr userDrawn="1"/>
        </p:nvSpPr>
        <p:spPr bwMode="auto">
          <a:xfrm>
            <a:off x="1006474" y="837599"/>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Title 10"/>
          <p:cNvSpPr>
            <a:spLocks noGrp="1"/>
          </p:cNvSpPr>
          <p:nvPr>
            <p:ph type="title"/>
          </p:nvPr>
        </p:nvSpPr>
        <p:spPr>
          <a:xfrm>
            <a:off x="1006475" y="1479550"/>
            <a:ext cx="5831250" cy="614545"/>
          </a:xfrm>
        </p:spPr>
        <p:txBody>
          <a:bodyPr/>
          <a:lstStyle>
            <a:lvl1pPr>
              <a:defRPr sz="4800">
                <a:solidFill>
                  <a:schemeClr val="bg1"/>
                </a:solidFill>
              </a:defRPr>
            </a:lvl1pPr>
          </a:lstStyle>
          <a:p>
            <a:r>
              <a:rPr lang="en-US" dirty="0"/>
              <a:t>Click to edit Master title style</a:t>
            </a:r>
            <a:endParaRPr lang="en-GB" dirty="0"/>
          </a:p>
        </p:txBody>
      </p:sp>
      <p:sp>
        <p:nvSpPr>
          <p:cNvPr id="15" name="Text Placeholder 14"/>
          <p:cNvSpPr>
            <a:spLocks noGrp="1"/>
          </p:cNvSpPr>
          <p:nvPr>
            <p:ph type="body" sz="quarter" idx="10"/>
          </p:nvPr>
        </p:nvSpPr>
        <p:spPr>
          <a:xfrm>
            <a:off x="1006838" y="2373313"/>
            <a:ext cx="5830887" cy="182562"/>
          </a:xfrm>
        </p:spPr>
        <p:txBody>
          <a:bodyPr/>
          <a:lstStyle>
            <a:lvl1pPr>
              <a:defRPr sz="1600">
                <a:solidFill>
                  <a:schemeClr val="bg1"/>
                </a:solidFill>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3" name="Text Placeholder 2"/>
          <p:cNvSpPr>
            <a:spLocks noGrp="1"/>
          </p:cNvSpPr>
          <p:nvPr>
            <p:ph type="body" sz="quarter" idx="11"/>
          </p:nvPr>
        </p:nvSpPr>
        <p:spPr>
          <a:xfrm>
            <a:off x="1006838" y="2711450"/>
            <a:ext cx="5830887" cy="203200"/>
          </a:xfrm>
        </p:spPr>
        <p:txBody>
          <a:bodyPr/>
          <a:lstStyle>
            <a:lvl1pPr>
              <a:defRPr sz="1000" b="0">
                <a:solidFill>
                  <a:schemeClr val="bg1"/>
                </a:solidFill>
                <a:latin typeface="+mn-lt"/>
              </a:defRPr>
            </a:lvl1pPr>
            <a:lvl2pPr>
              <a:defRPr sz="1000" b="0"/>
            </a:lvl2pPr>
            <a:lvl3pPr>
              <a:defRPr sz="1000" b="0"/>
            </a:lvl3pPr>
            <a:lvl4pPr>
              <a:defRPr sz="1000" b="0"/>
            </a:lvl4pPr>
            <a:lvl5pPr>
              <a:defRPr sz="1000" b="0"/>
            </a:lvl5pPr>
          </a:lstStyle>
          <a:p>
            <a:pPr lvl="0"/>
            <a:r>
              <a:rPr lang="en-US"/>
              <a:t>Click to edit Master text styles</a:t>
            </a:r>
          </a:p>
        </p:txBody>
      </p:sp>
      <p:sp>
        <p:nvSpPr>
          <p:cNvPr id="9" name="Text Placeholder 8"/>
          <p:cNvSpPr>
            <a:spLocks noGrp="1"/>
          </p:cNvSpPr>
          <p:nvPr>
            <p:ph type="body" sz="quarter" idx="13"/>
          </p:nvPr>
        </p:nvSpPr>
        <p:spPr>
          <a:xfrm>
            <a:off x="1006475" y="3421380"/>
            <a:ext cx="2962800" cy="69336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14"/>
          </p:nvPr>
        </p:nvSpPr>
        <p:spPr>
          <a:xfrm>
            <a:off x="4238100" y="3421380"/>
            <a:ext cx="2962800" cy="69336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63752839"/>
      </p:ext>
    </p:extLst>
  </p:cSld>
  <p:clrMapOvr>
    <a:masterClrMapping/>
  </p:clrMapOvr>
  <p:extLst>
    <p:ext uri="{DCECCB84-F9BA-43D5-87BE-67443E8EF086}">
      <p15:sldGuideLst xmlns:p15="http://schemas.microsoft.com/office/powerpoint/2012/main">
        <p15:guide id="3" pos="159" userDrawn="1">
          <p15:clr>
            <a:srgbClr val="FBAE40"/>
          </p15:clr>
        </p15:guide>
        <p15:guide id="6" pos="2501" userDrawn="1">
          <p15:clr>
            <a:srgbClr val="FBAE40"/>
          </p15:clr>
        </p15:guide>
        <p15:guide id="7" pos="266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ular cover - THREE COLUMNThree column">
    <p:spTree>
      <p:nvGrpSpPr>
        <p:cNvPr id="1" name=""/>
        <p:cNvGrpSpPr/>
        <p:nvPr/>
      </p:nvGrpSpPr>
      <p:grpSpPr>
        <a:xfrm>
          <a:off x="0" y="0"/>
          <a:ext cx="0" cy="0"/>
          <a:chOff x="0" y="0"/>
          <a:chExt cx="0" cy="0"/>
        </a:xfrm>
      </p:grpSpPr>
      <p:sp>
        <p:nvSpPr>
          <p:cNvPr id="10" name="Text Placeholder 8"/>
          <p:cNvSpPr>
            <a:spLocks noGrp="1"/>
          </p:cNvSpPr>
          <p:nvPr>
            <p:ph type="body" sz="quarter" idx="15"/>
          </p:nvPr>
        </p:nvSpPr>
        <p:spPr>
          <a:xfrm>
            <a:off x="1006475" y="3421380"/>
            <a:ext cx="1879200" cy="6940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6"/>
          </p:nvPr>
        </p:nvSpPr>
        <p:spPr>
          <a:xfrm>
            <a:off x="3164087" y="3421380"/>
            <a:ext cx="1879200" cy="6940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8"/>
          <p:cNvSpPr>
            <a:spLocks noGrp="1"/>
          </p:cNvSpPr>
          <p:nvPr>
            <p:ph type="body" sz="quarter" idx="17"/>
          </p:nvPr>
        </p:nvSpPr>
        <p:spPr>
          <a:xfrm>
            <a:off x="5321700" y="3421380"/>
            <a:ext cx="1879200" cy="6940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3" name="Group 22">
            <a:extLst>
              <a:ext uri="{FF2B5EF4-FFF2-40B4-BE49-F238E27FC236}">
                <a16:creationId xmlns:a16="http://schemas.microsoft.com/office/drawing/2014/main" id="{20C2CC07-34F3-4DB7-8469-E1925EF6A4B4}"/>
              </a:ext>
            </a:extLst>
          </p:cNvPr>
          <p:cNvGrpSpPr/>
          <p:nvPr userDrawn="1"/>
        </p:nvGrpSpPr>
        <p:grpSpPr>
          <a:xfrm>
            <a:off x="215900" y="215630"/>
            <a:ext cx="7797976" cy="2865600"/>
            <a:chOff x="215900" y="215630"/>
            <a:chExt cx="7797976" cy="2865600"/>
          </a:xfrm>
        </p:grpSpPr>
        <p:pic>
          <p:nvPicPr>
            <p:cNvPr id="24" name="Picture 23">
              <a:extLst>
                <a:ext uri="{FF2B5EF4-FFF2-40B4-BE49-F238E27FC236}">
                  <a16:creationId xmlns:a16="http://schemas.microsoft.com/office/drawing/2014/main" id="{3B930526-81EC-4ED8-AB49-13E687C3E6D8}"/>
                </a:ext>
              </a:extLst>
            </p:cNvPr>
            <p:cNvPicPr>
              <a:picLocks noChangeAspect="1"/>
            </p:cNvPicPr>
            <p:nvPr userDrawn="1"/>
          </p:nvPicPr>
          <p:blipFill rotWithShape="1">
            <a:blip r:embed="rId2"/>
            <a:srcRect t="34090" r="69642"/>
            <a:stretch/>
          </p:blipFill>
          <p:spPr>
            <a:xfrm rot="16200000">
              <a:off x="4832438" y="-101689"/>
              <a:ext cx="2863850" cy="3499026"/>
            </a:xfrm>
            <a:prstGeom prst="rect">
              <a:avLst/>
            </a:prstGeom>
          </p:spPr>
        </p:pic>
        <p:sp>
          <p:nvSpPr>
            <p:cNvPr id="25" name="object 11">
              <a:extLst>
                <a:ext uri="{FF2B5EF4-FFF2-40B4-BE49-F238E27FC236}">
                  <a16:creationId xmlns:a16="http://schemas.microsoft.com/office/drawing/2014/main" id="{876991D5-4FFD-48EE-8ED7-4A5713E2F8E3}"/>
                </a:ext>
              </a:extLst>
            </p:cNvPr>
            <p:cNvSpPr/>
            <p:nvPr userDrawn="1"/>
          </p:nvSpPr>
          <p:spPr>
            <a:xfrm>
              <a:off x="215900" y="215630"/>
              <a:ext cx="4470400" cy="2865600"/>
            </a:xfrm>
            <a:custGeom>
              <a:avLst/>
              <a:gdLst/>
              <a:ahLst/>
              <a:cxnLst/>
              <a:rect l="l" t="t" r="r" b="b"/>
              <a:pathLst>
                <a:path w="685800" h="2760980">
                  <a:moveTo>
                    <a:pt x="0" y="2760827"/>
                  </a:moveTo>
                  <a:lnTo>
                    <a:pt x="685800" y="2760827"/>
                  </a:lnTo>
                  <a:lnTo>
                    <a:pt x="685800" y="0"/>
                  </a:lnTo>
                  <a:lnTo>
                    <a:pt x="0" y="0"/>
                  </a:lnTo>
                  <a:lnTo>
                    <a:pt x="0" y="2760827"/>
                  </a:lnTo>
                  <a:close/>
                </a:path>
              </a:pathLst>
            </a:custGeom>
            <a:solidFill>
              <a:srgbClr val="131D3A"/>
            </a:solidFill>
          </p:spPr>
          <p:txBody>
            <a:bodyPr wrap="square" lIns="0" tIns="0" rIns="0" bIns="0" rtlCol="0"/>
            <a:lstStyle/>
            <a:p>
              <a:endParaRPr/>
            </a:p>
          </p:txBody>
        </p:sp>
      </p:grpSp>
      <p:sp>
        <p:nvSpPr>
          <p:cNvPr id="26" name="Freeform 19">
            <a:extLst>
              <a:ext uri="{FF2B5EF4-FFF2-40B4-BE49-F238E27FC236}">
                <a16:creationId xmlns:a16="http://schemas.microsoft.com/office/drawing/2014/main" id="{2A0526B3-374A-4730-B226-3B6C36316B23}"/>
              </a:ext>
            </a:extLst>
          </p:cNvPr>
          <p:cNvSpPr>
            <a:spLocks noEditPoints="1"/>
          </p:cNvSpPr>
          <p:nvPr userDrawn="1"/>
        </p:nvSpPr>
        <p:spPr bwMode="auto">
          <a:xfrm>
            <a:off x="1006474" y="837599"/>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Title 10">
            <a:extLst>
              <a:ext uri="{FF2B5EF4-FFF2-40B4-BE49-F238E27FC236}">
                <a16:creationId xmlns:a16="http://schemas.microsoft.com/office/drawing/2014/main" id="{64E76204-6002-4BEA-9409-317A6A55FF58}"/>
              </a:ext>
            </a:extLst>
          </p:cNvPr>
          <p:cNvSpPr>
            <a:spLocks noGrp="1"/>
          </p:cNvSpPr>
          <p:nvPr>
            <p:ph type="title"/>
          </p:nvPr>
        </p:nvSpPr>
        <p:spPr>
          <a:xfrm>
            <a:off x="1006475" y="1479550"/>
            <a:ext cx="5831250" cy="614545"/>
          </a:xfrm>
        </p:spPr>
        <p:txBody>
          <a:bodyPr/>
          <a:lstStyle>
            <a:lvl1pPr>
              <a:defRPr sz="4800">
                <a:solidFill>
                  <a:schemeClr val="bg1"/>
                </a:solidFill>
              </a:defRPr>
            </a:lvl1pPr>
          </a:lstStyle>
          <a:p>
            <a:r>
              <a:rPr lang="en-US" dirty="0"/>
              <a:t>Click to edit Master title style</a:t>
            </a:r>
            <a:endParaRPr lang="en-GB" dirty="0"/>
          </a:p>
        </p:txBody>
      </p:sp>
      <p:sp>
        <p:nvSpPr>
          <p:cNvPr id="28" name="Text Placeholder 14">
            <a:extLst>
              <a:ext uri="{FF2B5EF4-FFF2-40B4-BE49-F238E27FC236}">
                <a16:creationId xmlns:a16="http://schemas.microsoft.com/office/drawing/2014/main" id="{D0C29D38-88A5-48FA-B69D-C3E96AB51E49}"/>
              </a:ext>
            </a:extLst>
          </p:cNvPr>
          <p:cNvSpPr>
            <a:spLocks noGrp="1"/>
          </p:cNvSpPr>
          <p:nvPr>
            <p:ph type="body" sz="quarter" idx="10"/>
          </p:nvPr>
        </p:nvSpPr>
        <p:spPr>
          <a:xfrm>
            <a:off x="1006838" y="2373313"/>
            <a:ext cx="5830887" cy="182562"/>
          </a:xfrm>
        </p:spPr>
        <p:txBody>
          <a:bodyPr/>
          <a:lstStyle>
            <a:lvl1pPr>
              <a:defRPr sz="1600">
                <a:solidFill>
                  <a:schemeClr val="bg1"/>
                </a:solidFill>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9" name="Text Placeholder 2">
            <a:extLst>
              <a:ext uri="{FF2B5EF4-FFF2-40B4-BE49-F238E27FC236}">
                <a16:creationId xmlns:a16="http://schemas.microsoft.com/office/drawing/2014/main" id="{F6342DD3-53F9-4EB8-8E2E-703FB7C12881}"/>
              </a:ext>
            </a:extLst>
          </p:cNvPr>
          <p:cNvSpPr>
            <a:spLocks noGrp="1"/>
          </p:cNvSpPr>
          <p:nvPr>
            <p:ph type="body" sz="quarter" idx="11"/>
          </p:nvPr>
        </p:nvSpPr>
        <p:spPr>
          <a:xfrm>
            <a:off x="1006838" y="2711450"/>
            <a:ext cx="5830887" cy="203200"/>
          </a:xfrm>
        </p:spPr>
        <p:txBody>
          <a:bodyPr/>
          <a:lstStyle>
            <a:lvl1pPr>
              <a:defRPr sz="1000" b="0">
                <a:solidFill>
                  <a:schemeClr val="bg1"/>
                </a:solidFill>
                <a:latin typeface="+mn-lt"/>
              </a:defRPr>
            </a:lvl1pPr>
            <a:lvl2pPr>
              <a:defRPr sz="1000" b="0"/>
            </a:lvl2pPr>
            <a:lvl3pPr>
              <a:defRPr sz="1000" b="0"/>
            </a:lvl3pPr>
            <a:lvl4pPr>
              <a:defRPr sz="1000" b="0"/>
            </a:lvl4pPr>
            <a:lvl5pPr>
              <a:defRPr sz="1000" b="0"/>
            </a:lvl5pPr>
          </a:lstStyle>
          <a:p>
            <a:pPr lvl="0"/>
            <a:r>
              <a:rPr lang="en-US"/>
              <a:t>Click to edit Master text styles</a:t>
            </a:r>
          </a:p>
        </p:txBody>
      </p:sp>
    </p:spTree>
    <p:extLst>
      <p:ext uri="{BB962C8B-B14F-4D97-AF65-F5344CB8AC3E}">
        <p14:creationId xmlns:p14="http://schemas.microsoft.com/office/powerpoint/2010/main" val="4101014812"/>
      </p:ext>
    </p:extLst>
  </p:cSld>
  <p:clrMapOvr>
    <a:masterClrMapping/>
  </p:clrMapOvr>
  <p:extLst>
    <p:ext uri="{DCECCB84-F9BA-43D5-87BE-67443E8EF086}">
      <p15:sldGuideLst xmlns:p15="http://schemas.microsoft.com/office/powerpoint/2012/main">
        <p15:guide id="1" pos="1818">
          <p15:clr>
            <a:srgbClr val="FBAE40"/>
          </p15:clr>
        </p15:guide>
        <p15:guide id="2" pos="1990">
          <p15:clr>
            <a:srgbClr val="FBAE40"/>
          </p15:clr>
        </p15:guide>
        <p15:guide id="3" pos="3352">
          <p15:clr>
            <a:srgbClr val="FBAE40"/>
          </p15:clr>
        </p15:guide>
        <p15:guide id="4" pos="31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ngular cover Sub-heading, Two column and key messa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6475" y="4602099"/>
            <a:ext cx="2962800" cy="3456000"/>
          </a:xfrm>
        </p:spPr>
        <p:txBody>
          <a:bodyPr/>
          <a:lstStyle>
            <a:lvl1pPr>
              <a:defRPr sz="1000">
                <a:solidFill>
                  <a:schemeClr val="tx1"/>
                </a:solidFill>
                <a:latin typeface="+mn-lt"/>
              </a:defRPr>
            </a:lvl1pPr>
            <a:lvl2pPr>
              <a:defRPr sz="900">
                <a:solidFill>
                  <a:schemeClr val="tx1"/>
                </a:solidFill>
                <a:latin typeface="+mn-lt"/>
              </a:defRPr>
            </a:lvl2pPr>
            <a:lvl3pPr>
              <a:defRPr sz="900">
                <a:solidFill>
                  <a:schemeClr val="accent4"/>
                </a:solidFill>
                <a:latin typeface="+mn-lt"/>
              </a:defRPr>
            </a:lvl3pPr>
            <a:lvl4pPr>
              <a:defRPr sz="900">
                <a:solidFill>
                  <a:schemeClr val="tx1"/>
                </a:solidFill>
                <a:latin typeface="+mn-lt"/>
              </a:defRPr>
            </a:lvl4pPr>
            <a:lvl5pPr>
              <a:defRPr sz="9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14"/>
          </p:nvPr>
        </p:nvSpPr>
        <p:spPr>
          <a:xfrm>
            <a:off x="4238100" y="4602099"/>
            <a:ext cx="2962800" cy="3456051"/>
          </a:xfrm>
        </p:spPr>
        <p:txBody>
          <a:bodyPr/>
          <a:lstStyle>
            <a:lvl1pPr>
              <a:defRPr sz="1000">
                <a:solidFill>
                  <a:schemeClr val="tx1"/>
                </a:solidFill>
                <a:latin typeface="+mn-lt"/>
              </a:defRPr>
            </a:lvl1pPr>
            <a:lvl2pPr>
              <a:defRPr sz="900">
                <a:solidFill>
                  <a:schemeClr val="tx1"/>
                </a:solidFill>
                <a:latin typeface="+mn-lt"/>
              </a:defRPr>
            </a:lvl2pPr>
            <a:lvl3pPr>
              <a:defRPr sz="900">
                <a:solidFill>
                  <a:schemeClr val="tx1"/>
                </a:solidFill>
                <a:latin typeface="+mn-lt"/>
              </a:defRPr>
            </a:lvl3pPr>
            <a:lvl4pPr>
              <a:defRPr sz="900">
                <a:solidFill>
                  <a:schemeClr val="tx1"/>
                </a:solidFill>
                <a:latin typeface="+mn-lt"/>
              </a:defRPr>
            </a:lvl4pPr>
            <a:lvl5pPr>
              <a:defRPr sz="9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5"/>
          <p:cNvSpPr>
            <a:spLocks noGrp="1"/>
          </p:cNvSpPr>
          <p:nvPr>
            <p:ph type="body" sz="quarter" idx="12"/>
          </p:nvPr>
        </p:nvSpPr>
        <p:spPr>
          <a:xfrm>
            <a:off x="1006475" y="3414713"/>
            <a:ext cx="6194425" cy="977812"/>
          </a:xfrm>
        </p:spPr>
        <p:txBody>
          <a:bodyPr vert="horz" lIns="0" tIns="0" rIns="0" bIns="0" rtlCol="0" anchor="t" anchorCtr="0">
            <a:noAutofit/>
          </a:bodyPr>
          <a:lstStyle>
            <a:lvl1pPr>
              <a:defRPr lang="en-US" sz="1000" smtClean="0">
                <a:solidFill>
                  <a:schemeClr val="tx1"/>
                </a:solidFill>
              </a:defRPr>
            </a:lvl1pPr>
          </a:lstStyle>
          <a:p>
            <a:pPr lvl="0"/>
            <a:r>
              <a:rPr lang="en-US" dirty="0"/>
              <a:t>Click to edit Master text styles</a:t>
            </a:r>
          </a:p>
        </p:txBody>
      </p:sp>
      <p:sp>
        <p:nvSpPr>
          <p:cNvPr id="18" name="Text Placeholder 8"/>
          <p:cNvSpPr>
            <a:spLocks noGrp="1"/>
          </p:cNvSpPr>
          <p:nvPr>
            <p:ph type="body" sz="quarter" idx="20"/>
          </p:nvPr>
        </p:nvSpPr>
        <p:spPr>
          <a:xfrm>
            <a:off x="1006475" y="8339137"/>
            <a:ext cx="6195600" cy="2048400"/>
          </a:xfrm>
          <a:solidFill>
            <a:schemeClr val="accent4"/>
          </a:solidFill>
        </p:spPr>
        <p:txBody>
          <a:bodyPr lIns="54610" tIns="54610" rIns="54610" bIns="54610"/>
          <a:lstStyle>
            <a:lvl1pPr>
              <a:defRPr sz="1000">
                <a:solidFill>
                  <a:schemeClr val="bg1"/>
                </a:solidFill>
                <a:latin typeface="+mn-lt"/>
              </a:defRPr>
            </a:lvl1pPr>
            <a:lvl2pPr>
              <a:defRPr sz="900">
                <a:solidFill>
                  <a:schemeClr val="bg1"/>
                </a:solidFill>
                <a:latin typeface="+mn-lt"/>
              </a:defRPr>
            </a:lvl2pPr>
            <a:lvl3pPr>
              <a:defRPr sz="900">
                <a:solidFill>
                  <a:schemeClr val="bg1"/>
                </a:solidFill>
                <a:latin typeface="+mn-lt"/>
              </a:defRPr>
            </a:lvl3pPr>
            <a:lvl4pPr>
              <a:defRPr sz="900">
                <a:solidFill>
                  <a:schemeClr val="bg1"/>
                </a:solidFill>
                <a:latin typeface="+mn-lt"/>
              </a:defRPr>
            </a:lvl4pPr>
            <a:lvl5pPr>
              <a:defRPr sz="900" baseline="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4" name="Group 23">
            <a:extLst>
              <a:ext uri="{FF2B5EF4-FFF2-40B4-BE49-F238E27FC236}">
                <a16:creationId xmlns:a16="http://schemas.microsoft.com/office/drawing/2014/main" id="{186CFB35-7992-4BF1-81C1-F2D0076C7044}"/>
              </a:ext>
            </a:extLst>
          </p:cNvPr>
          <p:cNvGrpSpPr/>
          <p:nvPr userDrawn="1"/>
        </p:nvGrpSpPr>
        <p:grpSpPr>
          <a:xfrm>
            <a:off x="215900" y="215630"/>
            <a:ext cx="7797976" cy="2865600"/>
            <a:chOff x="215900" y="215630"/>
            <a:chExt cx="7797976" cy="2865600"/>
          </a:xfrm>
        </p:grpSpPr>
        <p:pic>
          <p:nvPicPr>
            <p:cNvPr id="25" name="Picture 24">
              <a:extLst>
                <a:ext uri="{FF2B5EF4-FFF2-40B4-BE49-F238E27FC236}">
                  <a16:creationId xmlns:a16="http://schemas.microsoft.com/office/drawing/2014/main" id="{C7CBD061-DC52-4EE4-B26C-8A310F619034}"/>
                </a:ext>
              </a:extLst>
            </p:cNvPr>
            <p:cNvPicPr>
              <a:picLocks noChangeAspect="1"/>
            </p:cNvPicPr>
            <p:nvPr userDrawn="1"/>
          </p:nvPicPr>
          <p:blipFill rotWithShape="1">
            <a:blip r:embed="rId2"/>
            <a:srcRect t="34090" r="69642"/>
            <a:stretch/>
          </p:blipFill>
          <p:spPr>
            <a:xfrm rot="16200000">
              <a:off x="4832438" y="-101689"/>
              <a:ext cx="2863850" cy="3499026"/>
            </a:xfrm>
            <a:prstGeom prst="rect">
              <a:avLst/>
            </a:prstGeom>
          </p:spPr>
        </p:pic>
        <p:sp>
          <p:nvSpPr>
            <p:cNvPr id="26" name="object 11">
              <a:extLst>
                <a:ext uri="{FF2B5EF4-FFF2-40B4-BE49-F238E27FC236}">
                  <a16:creationId xmlns:a16="http://schemas.microsoft.com/office/drawing/2014/main" id="{37DB5347-C34B-4BC9-843B-E8CD8F1C5AC5}"/>
                </a:ext>
              </a:extLst>
            </p:cNvPr>
            <p:cNvSpPr/>
            <p:nvPr userDrawn="1"/>
          </p:nvSpPr>
          <p:spPr>
            <a:xfrm>
              <a:off x="215900" y="215630"/>
              <a:ext cx="4470400" cy="2865600"/>
            </a:xfrm>
            <a:custGeom>
              <a:avLst/>
              <a:gdLst/>
              <a:ahLst/>
              <a:cxnLst/>
              <a:rect l="l" t="t" r="r" b="b"/>
              <a:pathLst>
                <a:path w="685800" h="2760980">
                  <a:moveTo>
                    <a:pt x="0" y="2760827"/>
                  </a:moveTo>
                  <a:lnTo>
                    <a:pt x="685800" y="2760827"/>
                  </a:lnTo>
                  <a:lnTo>
                    <a:pt x="685800" y="0"/>
                  </a:lnTo>
                  <a:lnTo>
                    <a:pt x="0" y="0"/>
                  </a:lnTo>
                  <a:lnTo>
                    <a:pt x="0" y="2760827"/>
                  </a:lnTo>
                  <a:close/>
                </a:path>
              </a:pathLst>
            </a:custGeom>
            <a:solidFill>
              <a:srgbClr val="131D3A"/>
            </a:solidFill>
          </p:spPr>
          <p:txBody>
            <a:bodyPr wrap="square" lIns="0" tIns="0" rIns="0" bIns="0" rtlCol="0"/>
            <a:lstStyle/>
            <a:p>
              <a:endParaRPr/>
            </a:p>
          </p:txBody>
        </p:sp>
      </p:grpSp>
      <p:sp>
        <p:nvSpPr>
          <p:cNvPr id="27" name="Freeform 19">
            <a:extLst>
              <a:ext uri="{FF2B5EF4-FFF2-40B4-BE49-F238E27FC236}">
                <a16:creationId xmlns:a16="http://schemas.microsoft.com/office/drawing/2014/main" id="{19395AA9-3FD5-4AF3-BFA1-84D5AA9C5DA1}"/>
              </a:ext>
            </a:extLst>
          </p:cNvPr>
          <p:cNvSpPr>
            <a:spLocks noEditPoints="1"/>
          </p:cNvSpPr>
          <p:nvPr userDrawn="1"/>
        </p:nvSpPr>
        <p:spPr bwMode="auto">
          <a:xfrm>
            <a:off x="1006474" y="837599"/>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Title 10">
            <a:extLst>
              <a:ext uri="{FF2B5EF4-FFF2-40B4-BE49-F238E27FC236}">
                <a16:creationId xmlns:a16="http://schemas.microsoft.com/office/drawing/2014/main" id="{3770C59F-5547-4D57-A36C-853719A00877}"/>
              </a:ext>
            </a:extLst>
          </p:cNvPr>
          <p:cNvSpPr>
            <a:spLocks noGrp="1"/>
          </p:cNvSpPr>
          <p:nvPr>
            <p:ph type="title"/>
          </p:nvPr>
        </p:nvSpPr>
        <p:spPr>
          <a:xfrm>
            <a:off x="1006475" y="1479550"/>
            <a:ext cx="5831250" cy="614545"/>
          </a:xfrm>
        </p:spPr>
        <p:txBody>
          <a:bodyPr/>
          <a:lstStyle>
            <a:lvl1pPr>
              <a:defRPr sz="4800">
                <a:solidFill>
                  <a:schemeClr val="bg1"/>
                </a:solidFill>
              </a:defRPr>
            </a:lvl1pPr>
          </a:lstStyle>
          <a:p>
            <a:r>
              <a:rPr lang="en-US" dirty="0"/>
              <a:t>Click to edit Master title style</a:t>
            </a:r>
            <a:endParaRPr lang="en-GB" dirty="0"/>
          </a:p>
        </p:txBody>
      </p:sp>
      <p:sp>
        <p:nvSpPr>
          <p:cNvPr id="29" name="Text Placeholder 14">
            <a:extLst>
              <a:ext uri="{FF2B5EF4-FFF2-40B4-BE49-F238E27FC236}">
                <a16:creationId xmlns:a16="http://schemas.microsoft.com/office/drawing/2014/main" id="{6E683472-186B-4C14-AC3D-16BB6F859755}"/>
              </a:ext>
            </a:extLst>
          </p:cNvPr>
          <p:cNvSpPr>
            <a:spLocks noGrp="1"/>
          </p:cNvSpPr>
          <p:nvPr>
            <p:ph type="body" sz="quarter" idx="10"/>
          </p:nvPr>
        </p:nvSpPr>
        <p:spPr>
          <a:xfrm>
            <a:off x="1006838" y="2373313"/>
            <a:ext cx="5830887" cy="182562"/>
          </a:xfrm>
        </p:spPr>
        <p:txBody>
          <a:bodyPr/>
          <a:lstStyle>
            <a:lvl1pPr>
              <a:defRPr sz="1600">
                <a:solidFill>
                  <a:schemeClr val="bg1"/>
                </a:solidFill>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30" name="Text Placeholder 2">
            <a:extLst>
              <a:ext uri="{FF2B5EF4-FFF2-40B4-BE49-F238E27FC236}">
                <a16:creationId xmlns:a16="http://schemas.microsoft.com/office/drawing/2014/main" id="{FEE3AF5E-B39F-44D8-AD94-66619C1BEE7E}"/>
              </a:ext>
            </a:extLst>
          </p:cNvPr>
          <p:cNvSpPr>
            <a:spLocks noGrp="1"/>
          </p:cNvSpPr>
          <p:nvPr>
            <p:ph type="body" sz="quarter" idx="11"/>
          </p:nvPr>
        </p:nvSpPr>
        <p:spPr>
          <a:xfrm>
            <a:off x="1006838" y="2711450"/>
            <a:ext cx="5830887" cy="203200"/>
          </a:xfrm>
        </p:spPr>
        <p:txBody>
          <a:bodyPr/>
          <a:lstStyle>
            <a:lvl1pPr>
              <a:defRPr sz="1000" b="0">
                <a:solidFill>
                  <a:schemeClr val="bg1"/>
                </a:solidFill>
                <a:latin typeface="+mn-lt"/>
              </a:defRPr>
            </a:lvl1pPr>
            <a:lvl2pPr>
              <a:defRPr sz="1000" b="0"/>
            </a:lvl2pPr>
            <a:lvl3pPr>
              <a:defRPr sz="1000" b="0"/>
            </a:lvl3pPr>
            <a:lvl4pPr>
              <a:defRPr sz="1000" b="0"/>
            </a:lvl4pPr>
            <a:lvl5pPr>
              <a:defRPr sz="1000" b="0"/>
            </a:lvl5pPr>
          </a:lstStyle>
          <a:p>
            <a:pPr lvl="0"/>
            <a:r>
              <a:rPr lang="en-US"/>
              <a:t>Click to edit Master text styles</a:t>
            </a:r>
          </a:p>
        </p:txBody>
      </p:sp>
    </p:spTree>
    <p:extLst>
      <p:ext uri="{BB962C8B-B14F-4D97-AF65-F5344CB8AC3E}">
        <p14:creationId xmlns:p14="http://schemas.microsoft.com/office/powerpoint/2010/main" val="2430568892"/>
      </p:ext>
    </p:extLst>
  </p:cSld>
  <p:clrMapOvr>
    <a:masterClrMapping/>
  </p:clrMapOvr>
  <p:extLst>
    <p:ext uri="{DCECCB84-F9BA-43D5-87BE-67443E8EF086}">
      <p15:sldGuideLst xmlns:p15="http://schemas.microsoft.com/office/powerpoint/2012/main">
        <p15:guide id="1" pos="159">
          <p15:clr>
            <a:srgbClr val="FBAE40"/>
          </p15:clr>
        </p15:guide>
        <p15:guide id="2" pos="2501">
          <p15:clr>
            <a:srgbClr val="FBAE40"/>
          </p15:clr>
        </p15:guide>
        <p15:guide id="3" pos="2669">
          <p15:clr>
            <a:srgbClr val="FBAE40"/>
          </p15:clr>
        </p15:guide>
        <p15:guide id="4" orient="horz" pos="28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ingular cover Sub-heading, Two column and key message">
    <p:spTree>
      <p:nvGrpSpPr>
        <p:cNvPr id="1" name=""/>
        <p:cNvGrpSpPr/>
        <p:nvPr/>
      </p:nvGrpSpPr>
      <p:grpSpPr>
        <a:xfrm>
          <a:off x="0" y="0"/>
          <a:ext cx="0" cy="0"/>
          <a:chOff x="0" y="0"/>
          <a:chExt cx="0" cy="0"/>
        </a:xfrm>
      </p:grpSpPr>
      <p:sp>
        <p:nvSpPr>
          <p:cNvPr id="17" name="Text Placeholder 5"/>
          <p:cNvSpPr>
            <a:spLocks noGrp="1"/>
          </p:cNvSpPr>
          <p:nvPr>
            <p:ph type="body" sz="quarter" idx="12"/>
          </p:nvPr>
        </p:nvSpPr>
        <p:spPr>
          <a:xfrm>
            <a:off x="1006475" y="3414713"/>
            <a:ext cx="6194425" cy="977812"/>
          </a:xfrm>
        </p:spPr>
        <p:txBody>
          <a:bodyPr vert="horz" lIns="0" tIns="0" rIns="0" bIns="0" rtlCol="0" anchor="t" anchorCtr="0">
            <a:noAutofit/>
          </a:bodyPr>
          <a:lstStyle>
            <a:lvl1pPr>
              <a:defRPr lang="en-US" sz="1000" smtClean="0">
                <a:solidFill>
                  <a:schemeClr val="tx1"/>
                </a:solidFill>
              </a:defRPr>
            </a:lvl1pPr>
          </a:lstStyle>
          <a:p>
            <a:pPr lvl="0"/>
            <a:r>
              <a:rPr lang="en-US" dirty="0"/>
              <a:t>Click to edit Master text styles</a:t>
            </a:r>
          </a:p>
        </p:txBody>
      </p:sp>
      <p:grpSp>
        <p:nvGrpSpPr>
          <p:cNvPr id="24" name="Group 23">
            <a:extLst>
              <a:ext uri="{FF2B5EF4-FFF2-40B4-BE49-F238E27FC236}">
                <a16:creationId xmlns:a16="http://schemas.microsoft.com/office/drawing/2014/main" id="{186CFB35-7992-4BF1-81C1-F2D0076C7044}"/>
              </a:ext>
            </a:extLst>
          </p:cNvPr>
          <p:cNvGrpSpPr/>
          <p:nvPr userDrawn="1"/>
        </p:nvGrpSpPr>
        <p:grpSpPr>
          <a:xfrm>
            <a:off x="215900" y="215630"/>
            <a:ext cx="7797976" cy="2865600"/>
            <a:chOff x="215900" y="215630"/>
            <a:chExt cx="7797976" cy="2865600"/>
          </a:xfrm>
        </p:grpSpPr>
        <p:pic>
          <p:nvPicPr>
            <p:cNvPr id="25" name="Picture 24">
              <a:extLst>
                <a:ext uri="{FF2B5EF4-FFF2-40B4-BE49-F238E27FC236}">
                  <a16:creationId xmlns:a16="http://schemas.microsoft.com/office/drawing/2014/main" id="{C7CBD061-DC52-4EE4-B26C-8A310F619034}"/>
                </a:ext>
              </a:extLst>
            </p:cNvPr>
            <p:cNvPicPr>
              <a:picLocks noChangeAspect="1"/>
            </p:cNvPicPr>
            <p:nvPr userDrawn="1"/>
          </p:nvPicPr>
          <p:blipFill rotWithShape="1">
            <a:blip r:embed="rId2"/>
            <a:srcRect t="34090" r="69642"/>
            <a:stretch/>
          </p:blipFill>
          <p:spPr>
            <a:xfrm rot="16200000">
              <a:off x="4832438" y="-101689"/>
              <a:ext cx="2863850" cy="3499026"/>
            </a:xfrm>
            <a:prstGeom prst="rect">
              <a:avLst/>
            </a:prstGeom>
          </p:spPr>
        </p:pic>
        <p:sp>
          <p:nvSpPr>
            <p:cNvPr id="26" name="object 11">
              <a:extLst>
                <a:ext uri="{FF2B5EF4-FFF2-40B4-BE49-F238E27FC236}">
                  <a16:creationId xmlns:a16="http://schemas.microsoft.com/office/drawing/2014/main" id="{37DB5347-C34B-4BC9-843B-E8CD8F1C5AC5}"/>
                </a:ext>
              </a:extLst>
            </p:cNvPr>
            <p:cNvSpPr/>
            <p:nvPr userDrawn="1"/>
          </p:nvSpPr>
          <p:spPr>
            <a:xfrm>
              <a:off x="215900" y="215630"/>
              <a:ext cx="4470400" cy="2865600"/>
            </a:xfrm>
            <a:custGeom>
              <a:avLst/>
              <a:gdLst/>
              <a:ahLst/>
              <a:cxnLst/>
              <a:rect l="l" t="t" r="r" b="b"/>
              <a:pathLst>
                <a:path w="685800" h="2760980">
                  <a:moveTo>
                    <a:pt x="0" y="2760827"/>
                  </a:moveTo>
                  <a:lnTo>
                    <a:pt x="685800" y="2760827"/>
                  </a:lnTo>
                  <a:lnTo>
                    <a:pt x="685800" y="0"/>
                  </a:lnTo>
                  <a:lnTo>
                    <a:pt x="0" y="0"/>
                  </a:lnTo>
                  <a:lnTo>
                    <a:pt x="0" y="2760827"/>
                  </a:lnTo>
                  <a:close/>
                </a:path>
              </a:pathLst>
            </a:custGeom>
            <a:solidFill>
              <a:srgbClr val="131D3A"/>
            </a:solidFill>
          </p:spPr>
          <p:txBody>
            <a:bodyPr wrap="square" lIns="0" tIns="0" rIns="0" bIns="0" rtlCol="0"/>
            <a:lstStyle/>
            <a:p>
              <a:endParaRPr/>
            </a:p>
          </p:txBody>
        </p:sp>
      </p:grpSp>
      <p:sp>
        <p:nvSpPr>
          <p:cNvPr id="27" name="Freeform 19">
            <a:extLst>
              <a:ext uri="{FF2B5EF4-FFF2-40B4-BE49-F238E27FC236}">
                <a16:creationId xmlns:a16="http://schemas.microsoft.com/office/drawing/2014/main" id="{19395AA9-3FD5-4AF3-BFA1-84D5AA9C5DA1}"/>
              </a:ext>
            </a:extLst>
          </p:cNvPr>
          <p:cNvSpPr>
            <a:spLocks noEditPoints="1"/>
          </p:cNvSpPr>
          <p:nvPr userDrawn="1"/>
        </p:nvSpPr>
        <p:spPr bwMode="auto">
          <a:xfrm>
            <a:off x="1006474" y="837599"/>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Title 10">
            <a:extLst>
              <a:ext uri="{FF2B5EF4-FFF2-40B4-BE49-F238E27FC236}">
                <a16:creationId xmlns:a16="http://schemas.microsoft.com/office/drawing/2014/main" id="{3770C59F-5547-4D57-A36C-853719A00877}"/>
              </a:ext>
            </a:extLst>
          </p:cNvPr>
          <p:cNvSpPr>
            <a:spLocks noGrp="1"/>
          </p:cNvSpPr>
          <p:nvPr>
            <p:ph type="title"/>
          </p:nvPr>
        </p:nvSpPr>
        <p:spPr>
          <a:xfrm>
            <a:off x="1006475" y="1479550"/>
            <a:ext cx="5831250" cy="614545"/>
          </a:xfrm>
        </p:spPr>
        <p:txBody>
          <a:bodyPr/>
          <a:lstStyle>
            <a:lvl1pPr>
              <a:defRPr sz="4800">
                <a:solidFill>
                  <a:schemeClr val="bg1"/>
                </a:solidFill>
              </a:defRPr>
            </a:lvl1pPr>
          </a:lstStyle>
          <a:p>
            <a:r>
              <a:rPr lang="en-US" dirty="0"/>
              <a:t>Click to edit Master title style</a:t>
            </a:r>
            <a:endParaRPr lang="en-GB" dirty="0"/>
          </a:p>
        </p:txBody>
      </p:sp>
      <p:sp>
        <p:nvSpPr>
          <p:cNvPr id="29" name="Text Placeholder 14">
            <a:extLst>
              <a:ext uri="{FF2B5EF4-FFF2-40B4-BE49-F238E27FC236}">
                <a16:creationId xmlns:a16="http://schemas.microsoft.com/office/drawing/2014/main" id="{6E683472-186B-4C14-AC3D-16BB6F859755}"/>
              </a:ext>
            </a:extLst>
          </p:cNvPr>
          <p:cNvSpPr>
            <a:spLocks noGrp="1"/>
          </p:cNvSpPr>
          <p:nvPr>
            <p:ph type="body" sz="quarter" idx="10"/>
          </p:nvPr>
        </p:nvSpPr>
        <p:spPr>
          <a:xfrm>
            <a:off x="1006838" y="2373313"/>
            <a:ext cx="5830887" cy="182562"/>
          </a:xfrm>
        </p:spPr>
        <p:txBody>
          <a:bodyPr/>
          <a:lstStyle>
            <a:lvl1pPr>
              <a:defRPr sz="1600">
                <a:solidFill>
                  <a:schemeClr val="bg1"/>
                </a:solidFill>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30" name="Text Placeholder 2">
            <a:extLst>
              <a:ext uri="{FF2B5EF4-FFF2-40B4-BE49-F238E27FC236}">
                <a16:creationId xmlns:a16="http://schemas.microsoft.com/office/drawing/2014/main" id="{FEE3AF5E-B39F-44D8-AD94-66619C1BEE7E}"/>
              </a:ext>
            </a:extLst>
          </p:cNvPr>
          <p:cNvSpPr>
            <a:spLocks noGrp="1"/>
          </p:cNvSpPr>
          <p:nvPr>
            <p:ph type="body" sz="quarter" idx="11"/>
          </p:nvPr>
        </p:nvSpPr>
        <p:spPr>
          <a:xfrm>
            <a:off x="1006838" y="2711450"/>
            <a:ext cx="5830887" cy="203200"/>
          </a:xfrm>
        </p:spPr>
        <p:txBody>
          <a:bodyPr/>
          <a:lstStyle>
            <a:lvl1pPr>
              <a:defRPr sz="1000" b="0">
                <a:solidFill>
                  <a:schemeClr val="bg1"/>
                </a:solidFill>
                <a:latin typeface="+mn-lt"/>
              </a:defRPr>
            </a:lvl1pPr>
            <a:lvl2pPr>
              <a:defRPr sz="1000" b="0"/>
            </a:lvl2pPr>
            <a:lvl3pPr>
              <a:defRPr sz="1000" b="0"/>
            </a:lvl3pPr>
            <a:lvl4pPr>
              <a:defRPr sz="1000" b="0"/>
            </a:lvl4pPr>
            <a:lvl5pPr>
              <a:defRPr sz="1000" b="0"/>
            </a:lvl5pPr>
          </a:lstStyle>
          <a:p>
            <a:pPr lvl="0"/>
            <a:r>
              <a:rPr lang="en-US"/>
              <a:t>Click to edit Master text styles</a:t>
            </a:r>
          </a:p>
        </p:txBody>
      </p:sp>
    </p:spTree>
    <p:extLst>
      <p:ext uri="{BB962C8B-B14F-4D97-AF65-F5344CB8AC3E}">
        <p14:creationId xmlns:p14="http://schemas.microsoft.com/office/powerpoint/2010/main" val="4052908304"/>
      </p:ext>
    </p:extLst>
  </p:cSld>
  <p:clrMapOvr>
    <a:masterClrMapping/>
  </p:clrMapOvr>
  <p:extLst>
    <p:ext uri="{DCECCB84-F9BA-43D5-87BE-67443E8EF086}">
      <p15:sldGuideLst xmlns:p15="http://schemas.microsoft.com/office/powerpoint/2012/main">
        <p15:guide id="1" pos="159">
          <p15:clr>
            <a:srgbClr val="FBAE40"/>
          </p15:clr>
        </p15:guide>
        <p15:guide id="2" pos="2501">
          <p15:clr>
            <a:srgbClr val="FBAE40"/>
          </p15:clr>
        </p15:guide>
        <p15:guide id="3" pos="2669">
          <p15:clr>
            <a:srgbClr val="FBAE40"/>
          </p15:clr>
        </p15:guide>
        <p15:guide id="4" orient="horz" pos="28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wo column extend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980714"/>
      </p:ext>
    </p:extLst>
  </p:cSld>
  <p:clrMapOvr>
    <a:masterClrMapping/>
  </p:clrMapOvr>
  <p:extLst>
    <p:ext uri="{DCECCB84-F9BA-43D5-87BE-67443E8EF086}">
      <p15:sldGuideLst xmlns:p15="http://schemas.microsoft.com/office/powerpoint/2012/main">
        <p15:guide id="1" orient="horz" pos="520">
          <p15:clr>
            <a:srgbClr val="FBAE40"/>
          </p15:clr>
        </p15:guide>
        <p15:guide id="2" pos="2669">
          <p15:clr>
            <a:srgbClr val="FBAE40"/>
          </p15:clr>
        </p15:guide>
        <p15:guide id="3" pos="250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9650" y="1479550"/>
            <a:ext cx="5831250" cy="614545"/>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006475" y="3423117"/>
            <a:ext cx="6172200" cy="692420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8" name="Group 27"/>
          <p:cNvGrpSpPr/>
          <p:nvPr userDrawn="1"/>
        </p:nvGrpSpPr>
        <p:grpSpPr>
          <a:xfrm>
            <a:off x="0" y="0"/>
            <a:ext cx="8208963" cy="11341100"/>
            <a:chOff x="0" y="0"/>
            <a:chExt cx="8208963" cy="11341100"/>
          </a:xfrm>
        </p:grpSpPr>
        <p:sp>
          <p:nvSpPr>
            <p:cNvPr id="67" name="Rectangle 66"/>
            <p:cNvSpPr/>
            <p:nvPr userDrawn="1"/>
          </p:nvSpPr>
          <p:spPr>
            <a:xfrm>
              <a:off x="216481" y="216550"/>
              <a:ext cx="7776000" cy="10908000"/>
            </a:xfrm>
            <a:prstGeom prst="rect">
              <a:avLst/>
            </a:prstGeom>
            <a:noFill/>
            <a:ln w="3175" cap="sq">
              <a:solidFill>
                <a:srgbClr val="7F7F7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49950" tIns="49950" rIns="49950" bIns="49950" rtlCol="0" anchor="ctr"/>
            <a:lstStyle/>
            <a:p>
              <a:pPr algn="ctr"/>
              <a:endParaRPr lang="en-GB">
                <a:latin typeface="+mn-lt"/>
              </a:endParaRPr>
            </a:p>
          </p:txBody>
        </p:sp>
        <p:grpSp>
          <p:nvGrpSpPr>
            <p:cNvPr id="30" name="Group 29"/>
            <p:cNvGrpSpPr/>
            <p:nvPr userDrawn="1"/>
          </p:nvGrpSpPr>
          <p:grpSpPr>
            <a:xfrm>
              <a:off x="0" y="0"/>
              <a:ext cx="8208963" cy="324551"/>
              <a:chOff x="0" y="0"/>
              <a:chExt cx="8208963" cy="324551"/>
            </a:xfrm>
          </p:grpSpPr>
          <p:grpSp>
            <p:nvGrpSpPr>
              <p:cNvPr id="38" name="Group 37"/>
              <p:cNvGrpSpPr/>
              <p:nvPr userDrawn="1"/>
            </p:nvGrpSpPr>
            <p:grpSpPr>
              <a:xfrm>
                <a:off x="7884481" y="0"/>
                <a:ext cx="324482" cy="324551"/>
                <a:chOff x="7884481" y="0"/>
                <a:chExt cx="324482" cy="324551"/>
              </a:xfrm>
            </p:grpSpPr>
            <p:cxnSp>
              <p:nvCxnSpPr>
                <p:cNvPr id="65" name="Straight Connector 64"/>
                <p:cNvCxnSpPr/>
                <p:nvPr userDrawn="1"/>
              </p:nvCxnSpPr>
              <p:spPr>
                <a:xfrm rot="10800000">
                  <a:off x="7884481" y="0"/>
                  <a:ext cx="0" cy="216000"/>
                </a:xfrm>
                <a:prstGeom prst="line">
                  <a:avLst/>
                </a:prstGeom>
                <a:noFill/>
                <a:ln w="3175" cap="sq">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userDrawn="1"/>
              </p:nvCxnSpPr>
              <p:spPr>
                <a:xfrm rot="16200000">
                  <a:off x="8100963" y="216551"/>
                  <a:ext cx="0" cy="216000"/>
                </a:xfrm>
                <a:prstGeom prst="line">
                  <a:avLst/>
                </a:prstGeom>
                <a:noFill/>
                <a:ln w="3175" cap="sq">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Group 38"/>
              <p:cNvGrpSpPr/>
              <p:nvPr userDrawn="1"/>
            </p:nvGrpSpPr>
            <p:grpSpPr>
              <a:xfrm flipH="1">
                <a:off x="0" y="0"/>
                <a:ext cx="324482" cy="324551"/>
                <a:chOff x="7884481" y="0"/>
                <a:chExt cx="324482" cy="324551"/>
              </a:xfrm>
            </p:grpSpPr>
            <p:cxnSp>
              <p:nvCxnSpPr>
                <p:cNvPr id="40" name="Straight Connector 39"/>
                <p:cNvCxnSpPr/>
                <p:nvPr userDrawn="1"/>
              </p:nvCxnSpPr>
              <p:spPr>
                <a:xfrm rot="10800000">
                  <a:off x="7884481" y="0"/>
                  <a:ext cx="0" cy="216000"/>
                </a:xfrm>
                <a:prstGeom prst="line">
                  <a:avLst/>
                </a:prstGeom>
                <a:noFill/>
                <a:ln w="3175" cap="sq">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userDrawn="1"/>
              </p:nvCxnSpPr>
              <p:spPr>
                <a:xfrm rot="16200000">
                  <a:off x="8100963" y="216551"/>
                  <a:ext cx="0" cy="216000"/>
                </a:xfrm>
                <a:prstGeom prst="line">
                  <a:avLst/>
                </a:prstGeom>
                <a:noFill/>
                <a:ln w="3175" cap="sq">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1" name="Group 30"/>
            <p:cNvGrpSpPr/>
            <p:nvPr userDrawn="1"/>
          </p:nvGrpSpPr>
          <p:grpSpPr>
            <a:xfrm flipV="1">
              <a:off x="0" y="11016549"/>
              <a:ext cx="8208963" cy="324551"/>
              <a:chOff x="0" y="0"/>
              <a:chExt cx="8208963" cy="324551"/>
            </a:xfrm>
          </p:grpSpPr>
          <p:grpSp>
            <p:nvGrpSpPr>
              <p:cNvPr id="32" name="Group 110"/>
              <p:cNvGrpSpPr/>
              <p:nvPr userDrawn="1"/>
            </p:nvGrpSpPr>
            <p:grpSpPr>
              <a:xfrm>
                <a:off x="7884481" y="0"/>
                <a:ext cx="324482" cy="324551"/>
                <a:chOff x="7884481" y="0"/>
                <a:chExt cx="324482" cy="324551"/>
              </a:xfrm>
            </p:grpSpPr>
            <p:cxnSp>
              <p:nvCxnSpPr>
                <p:cNvPr id="36" name="Straight Connector 35"/>
                <p:cNvCxnSpPr/>
                <p:nvPr userDrawn="1"/>
              </p:nvCxnSpPr>
              <p:spPr>
                <a:xfrm rot="10800000">
                  <a:off x="7884481" y="0"/>
                  <a:ext cx="0" cy="216000"/>
                </a:xfrm>
                <a:prstGeom prst="line">
                  <a:avLst/>
                </a:prstGeom>
                <a:noFill/>
                <a:ln w="3175" cap="sq">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userDrawn="1"/>
              </p:nvCxnSpPr>
              <p:spPr>
                <a:xfrm rot="16200000">
                  <a:off x="8100963" y="216551"/>
                  <a:ext cx="0" cy="216000"/>
                </a:xfrm>
                <a:prstGeom prst="line">
                  <a:avLst/>
                </a:prstGeom>
                <a:noFill/>
                <a:ln w="3175" cap="sq">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Group 111"/>
              <p:cNvGrpSpPr/>
              <p:nvPr userDrawn="1"/>
            </p:nvGrpSpPr>
            <p:grpSpPr>
              <a:xfrm flipH="1">
                <a:off x="0" y="0"/>
                <a:ext cx="324482" cy="324551"/>
                <a:chOff x="7884481" y="0"/>
                <a:chExt cx="324482" cy="324551"/>
              </a:xfrm>
            </p:grpSpPr>
            <p:cxnSp>
              <p:nvCxnSpPr>
                <p:cNvPr id="34" name="Straight Connector 33"/>
                <p:cNvCxnSpPr/>
                <p:nvPr userDrawn="1"/>
              </p:nvCxnSpPr>
              <p:spPr>
                <a:xfrm rot="10800000">
                  <a:off x="7884481" y="0"/>
                  <a:ext cx="0" cy="216000"/>
                </a:xfrm>
                <a:prstGeom prst="line">
                  <a:avLst/>
                </a:prstGeom>
                <a:noFill/>
                <a:ln w="3175" cap="sq">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userDrawn="1"/>
              </p:nvCxnSpPr>
              <p:spPr>
                <a:xfrm rot="16200000">
                  <a:off x="8100963" y="216551"/>
                  <a:ext cx="0" cy="216000"/>
                </a:xfrm>
                <a:prstGeom prst="line">
                  <a:avLst/>
                </a:prstGeom>
                <a:noFill/>
                <a:ln w="3175" cap="sq">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pSp>
      </p:gr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705" r:id="rId4"/>
    <p:sldLayoutId id="2147483706" r:id="rId5"/>
  </p:sldLayoutIdLst>
  <p:txStyles>
    <p:titleStyle>
      <a:lvl1pPr algn="l" defTabSz="182277" rtl="0" eaLnBrk="1" latinLnBrk="0" hangingPunct="1">
        <a:lnSpc>
          <a:spcPct val="70000"/>
        </a:lnSpc>
        <a:spcBef>
          <a:spcPct val="0"/>
        </a:spcBef>
        <a:buNone/>
        <a:defRPr sz="6000" kern="1200">
          <a:solidFill>
            <a:schemeClr val="tx1"/>
          </a:solidFill>
          <a:latin typeface="+mj-lt"/>
          <a:ea typeface="+mj-ea"/>
          <a:cs typeface="+mj-cs"/>
        </a:defRPr>
      </a:lvl1pPr>
    </p:titleStyle>
    <p:bodyStyle>
      <a:lvl1pPr marL="0" indent="0" algn="l" defTabSz="182277" rtl="0" eaLnBrk="1" latinLnBrk="0" hangingPunct="1">
        <a:lnSpc>
          <a:spcPct val="100000"/>
        </a:lnSpc>
        <a:spcBef>
          <a:spcPts val="0"/>
        </a:spcBef>
        <a:spcAft>
          <a:spcPts val="1200"/>
        </a:spcAft>
        <a:buFontTx/>
        <a:buNone/>
        <a:defRPr sz="1000" b="1" kern="120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p:bodyStyle>
    <p:otherStyle>
      <a:defPPr>
        <a:defRPr lang="en-US"/>
      </a:defPPr>
      <a:lvl1pPr marL="0" algn="l" defTabSz="182277" rtl="0" eaLnBrk="1" latinLnBrk="0" hangingPunct="1">
        <a:defRPr sz="359" kern="1200">
          <a:solidFill>
            <a:schemeClr val="tx1"/>
          </a:solidFill>
          <a:latin typeface="+mn-lt"/>
          <a:ea typeface="+mn-ea"/>
          <a:cs typeface="+mn-cs"/>
        </a:defRPr>
      </a:lvl1pPr>
      <a:lvl2pPr marL="91139" algn="l" defTabSz="182277" rtl="0" eaLnBrk="1" latinLnBrk="0" hangingPunct="1">
        <a:defRPr sz="359" kern="1200">
          <a:solidFill>
            <a:schemeClr val="tx1"/>
          </a:solidFill>
          <a:latin typeface="+mn-lt"/>
          <a:ea typeface="+mn-ea"/>
          <a:cs typeface="+mn-cs"/>
        </a:defRPr>
      </a:lvl2pPr>
      <a:lvl3pPr marL="182277" algn="l" defTabSz="182277" rtl="0" eaLnBrk="1" latinLnBrk="0" hangingPunct="1">
        <a:defRPr sz="359" kern="1200">
          <a:solidFill>
            <a:schemeClr val="tx1"/>
          </a:solidFill>
          <a:latin typeface="+mn-lt"/>
          <a:ea typeface="+mn-ea"/>
          <a:cs typeface="+mn-cs"/>
        </a:defRPr>
      </a:lvl3pPr>
      <a:lvl4pPr marL="273415" algn="l" defTabSz="182277" rtl="0" eaLnBrk="1" latinLnBrk="0" hangingPunct="1">
        <a:defRPr sz="359" kern="1200">
          <a:solidFill>
            <a:schemeClr val="tx1"/>
          </a:solidFill>
          <a:latin typeface="+mn-lt"/>
          <a:ea typeface="+mn-ea"/>
          <a:cs typeface="+mn-cs"/>
        </a:defRPr>
      </a:lvl4pPr>
      <a:lvl5pPr marL="364553" algn="l" defTabSz="182277" rtl="0" eaLnBrk="1" latinLnBrk="0" hangingPunct="1">
        <a:defRPr sz="359" kern="1200">
          <a:solidFill>
            <a:schemeClr val="tx1"/>
          </a:solidFill>
          <a:latin typeface="+mn-lt"/>
          <a:ea typeface="+mn-ea"/>
          <a:cs typeface="+mn-cs"/>
        </a:defRPr>
      </a:lvl5pPr>
      <a:lvl6pPr marL="455692" algn="l" defTabSz="182277" rtl="0" eaLnBrk="1" latinLnBrk="0" hangingPunct="1">
        <a:defRPr sz="359" kern="1200">
          <a:solidFill>
            <a:schemeClr val="tx1"/>
          </a:solidFill>
          <a:latin typeface="+mn-lt"/>
          <a:ea typeface="+mn-ea"/>
          <a:cs typeface="+mn-cs"/>
        </a:defRPr>
      </a:lvl6pPr>
      <a:lvl7pPr marL="546830" algn="l" defTabSz="182277" rtl="0" eaLnBrk="1" latinLnBrk="0" hangingPunct="1">
        <a:defRPr sz="359" kern="1200">
          <a:solidFill>
            <a:schemeClr val="tx1"/>
          </a:solidFill>
          <a:latin typeface="+mn-lt"/>
          <a:ea typeface="+mn-ea"/>
          <a:cs typeface="+mn-cs"/>
        </a:defRPr>
      </a:lvl7pPr>
      <a:lvl8pPr marL="637968" algn="l" defTabSz="182277" rtl="0" eaLnBrk="1" latinLnBrk="0" hangingPunct="1">
        <a:defRPr sz="359" kern="1200">
          <a:solidFill>
            <a:schemeClr val="tx1"/>
          </a:solidFill>
          <a:latin typeface="+mn-lt"/>
          <a:ea typeface="+mn-ea"/>
          <a:cs typeface="+mn-cs"/>
        </a:defRPr>
      </a:lvl8pPr>
      <a:lvl9pPr marL="729106" algn="l" defTabSz="182277" rtl="0" eaLnBrk="1" latinLnBrk="0" hangingPunct="1">
        <a:defRPr sz="359" kern="1200">
          <a:solidFill>
            <a:schemeClr val="tx1"/>
          </a:solidFill>
          <a:latin typeface="+mn-lt"/>
          <a:ea typeface="+mn-ea"/>
          <a:cs typeface="+mn-cs"/>
        </a:defRPr>
      </a:lvl9pPr>
    </p:otherStyle>
  </p:txStyles>
  <p:extLst>
    <p:ext uri="{27BBF7A9-308A-43DC-89C8-2F10F3537804}">
      <p15:sldGuideLst xmlns:p15="http://schemas.microsoft.com/office/powerpoint/2012/main">
        <p15:guide id="28" orient="horz" pos="7008" userDrawn="1">
          <p15:clr>
            <a:srgbClr val="F26B43"/>
          </p15:clr>
        </p15:guide>
        <p15:guide id="31" orient="horz" pos="1940" userDrawn="1">
          <p15:clr>
            <a:srgbClr val="F26B43"/>
          </p15:clr>
        </p15:guide>
        <p15:guide id="36" pos="4967" userDrawn="1">
          <p15:clr>
            <a:srgbClr val="F26B43"/>
          </p15:clr>
        </p15:guide>
        <p15:guide id="37" pos="204" userDrawn="1">
          <p15:clr>
            <a:srgbClr val="F26B43"/>
          </p15:clr>
        </p15:guide>
        <p15:guide id="38" orient="horz" pos="204" userDrawn="1">
          <p15:clr>
            <a:srgbClr val="F26B43"/>
          </p15:clr>
        </p15:guide>
        <p15:guide id="39" orient="horz" pos="136" userDrawn="1">
          <p15:clr>
            <a:srgbClr val="F26B43"/>
          </p15:clr>
        </p15:guide>
        <p15:guide id="40" pos="136" userDrawn="1">
          <p15:clr>
            <a:srgbClr val="F26B43"/>
          </p15:clr>
        </p15:guide>
        <p15:guide id="41" pos="5034" userDrawn="1">
          <p15:clr>
            <a:srgbClr val="F26B43"/>
          </p15:clr>
        </p15:guide>
        <p15:guide id="43" pos="634" userDrawn="1">
          <p15:clr>
            <a:srgbClr val="F26B43"/>
          </p15:clr>
        </p15:guide>
        <p15:guide id="44" pos="4536" userDrawn="1">
          <p15:clr>
            <a:srgbClr val="F26B43"/>
          </p15:clr>
        </p15:guide>
        <p15:guide id="45" orient="horz" pos="1320" userDrawn="1">
          <p15:clr>
            <a:srgbClr val="F26B43"/>
          </p15:clr>
        </p15:guide>
        <p15:guide id="46" orient="horz" pos="932" userDrawn="1">
          <p15:clr>
            <a:srgbClr val="F26B43"/>
          </p15:clr>
        </p15:guide>
        <p15:guide id="47" pos="860" userDrawn="1">
          <p15:clr>
            <a:srgbClr val="F26B43"/>
          </p15:clr>
        </p15:guide>
        <p15:guide id="48" orient="horz" pos="2151" userDrawn="1">
          <p15:clr>
            <a:srgbClr val="F26B43"/>
          </p15:clr>
        </p15:guide>
        <p15:guide id="49" orient="horz" pos="6939" userDrawn="1">
          <p15:clr>
            <a:srgbClr val="F26B43"/>
          </p15:clr>
        </p15:guide>
        <p15:guide id="50" orient="horz" pos="654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jpeg"/><Relationship Id="rId26" Type="http://schemas.openxmlformats.org/officeDocument/2006/relationships/hyperlink" Target="mailto:mike.eaton@kpmg.co.uk" TargetMode="External"/><Relationship Id="rId3" Type="http://schemas.openxmlformats.org/officeDocument/2006/relationships/image" Target="../media/image11.svg"/><Relationship Id="rId21" Type="http://schemas.openxmlformats.org/officeDocument/2006/relationships/image" Target="../media/image28.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hyperlink" Target="mailto:simon.ranger@kpmg.co.uk" TargetMode="External"/><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7.jpeg"/><Relationship Id="rId29"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svg"/><Relationship Id="rId24" Type="http://schemas.microsoft.com/office/2007/relationships/hdphoto" Target="../media/hdphoto2.wdp"/><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29.png"/><Relationship Id="rId28" Type="http://schemas.openxmlformats.org/officeDocument/2006/relationships/hyperlink" Target="mailto:david.miller@kpmg.co.uk" TargetMode="External"/><Relationship Id="rId10" Type="http://schemas.openxmlformats.org/officeDocument/2006/relationships/image" Target="../media/image18.png"/><Relationship Id="rId19" Type="http://schemas.openxmlformats.org/officeDocument/2006/relationships/hyperlink" Target="mailto:biclaims@kpmg.co.uk" TargetMode="External"/><Relationship Id="rId31" Type="http://schemas.openxmlformats.org/officeDocument/2006/relationships/image" Target="../media/image32.jpe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microsoft.com/office/2007/relationships/hdphoto" Target="../media/hdphoto1.wdp"/><Relationship Id="rId27" Type="http://schemas.openxmlformats.org/officeDocument/2006/relationships/hyperlink" Target="mailto:jon.dowie@kpmg.co.uk" TargetMode="External"/><Relationship Id="rId30"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6" name="Rectangle 2625">
            <a:extLst>
              <a:ext uri="{FF2B5EF4-FFF2-40B4-BE49-F238E27FC236}">
                <a16:creationId xmlns:a16="http://schemas.microsoft.com/office/drawing/2014/main" id="{CFEB38D4-319E-474B-A92D-20FF50FD1600}"/>
              </a:ext>
            </a:extLst>
          </p:cNvPr>
          <p:cNvSpPr/>
          <p:nvPr/>
        </p:nvSpPr>
        <p:spPr>
          <a:xfrm>
            <a:off x="0" y="8896713"/>
            <a:ext cx="8208963" cy="2442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dirty="0" err="1">
              <a:solidFill>
                <a:schemeClr val="bg1"/>
              </a:solidFill>
              <a:latin typeface="+mn-lt"/>
            </a:endParaRPr>
          </a:p>
        </p:txBody>
      </p:sp>
      <p:sp>
        <p:nvSpPr>
          <p:cNvPr id="2627" name="Graphic 17">
            <a:extLst>
              <a:ext uri="{FF2B5EF4-FFF2-40B4-BE49-F238E27FC236}">
                <a16:creationId xmlns:a16="http://schemas.microsoft.com/office/drawing/2014/main" id="{D6FCD938-BE8F-4D4A-A950-F8150E96E733}"/>
              </a:ext>
            </a:extLst>
          </p:cNvPr>
          <p:cNvSpPr/>
          <p:nvPr/>
        </p:nvSpPr>
        <p:spPr>
          <a:xfrm rot="10800000">
            <a:off x="-691269" y="7867649"/>
            <a:ext cx="9591499" cy="4127021"/>
          </a:xfrm>
          <a:custGeom>
            <a:avLst/>
            <a:gdLst>
              <a:gd name="connsiteX0" fmla="*/ 12187721 w 12192000"/>
              <a:gd name="connsiteY0" fmla="*/ 2475905 h 5245960"/>
              <a:gd name="connsiteX1" fmla="*/ 12160470 w 12192000"/>
              <a:gd name="connsiteY1" fmla="*/ 2473476 h 5245960"/>
              <a:gd name="connsiteX2" fmla="*/ 12156730 w 12192000"/>
              <a:gd name="connsiteY2" fmla="*/ 2477702 h 5245960"/>
              <a:gd name="connsiteX3" fmla="*/ 11095054 w 12192000"/>
              <a:gd name="connsiteY3" fmla="*/ 1901181 h 5245960"/>
              <a:gd name="connsiteX4" fmla="*/ 11091217 w 12192000"/>
              <a:gd name="connsiteY4" fmla="*/ 1871551 h 5245960"/>
              <a:gd name="connsiteX5" fmla="*/ 11052116 w 12192000"/>
              <a:gd name="connsiteY5" fmla="*/ 1867957 h 5245960"/>
              <a:gd name="connsiteX6" fmla="*/ 11046626 w 12192000"/>
              <a:gd name="connsiteY6" fmla="*/ 1904581 h 5245960"/>
              <a:gd name="connsiteX7" fmla="*/ 10296308 w 12192000"/>
              <a:gd name="connsiteY7" fmla="*/ 2461819 h 5245960"/>
              <a:gd name="connsiteX8" fmla="*/ 10296357 w 12192000"/>
              <a:gd name="connsiteY8" fmla="*/ 2461722 h 5245960"/>
              <a:gd name="connsiteX9" fmla="*/ 10257206 w 12192000"/>
              <a:gd name="connsiteY9" fmla="*/ 2458273 h 5245960"/>
              <a:gd name="connsiteX10" fmla="*/ 10253176 w 12192000"/>
              <a:gd name="connsiteY10" fmla="*/ 2462450 h 5245960"/>
              <a:gd name="connsiteX11" fmla="*/ 9976499 w 12192000"/>
              <a:gd name="connsiteY11" fmla="*/ 2193643 h 5245960"/>
              <a:gd name="connsiteX12" fmla="*/ 9977859 w 12192000"/>
              <a:gd name="connsiteY12" fmla="*/ 2130158 h 5245960"/>
              <a:gd name="connsiteX13" fmla="*/ 9909710 w 12192000"/>
              <a:gd name="connsiteY13" fmla="*/ 2124037 h 5245960"/>
              <a:gd name="connsiteX14" fmla="*/ 9892856 w 12192000"/>
              <a:gd name="connsiteY14" fmla="*/ 2154833 h 5245960"/>
              <a:gd name="connsiteX15" fmla="*/ 9509997 w 12192000"/>
              <a:gd name="connsiteY15" fmla="*/ 2117334 h 5245960"/>
              <a:gd name="connsiteX16" fmla="*/ 9142537 w 12192000"/>
              <a:gd name="connsiteY16" fmla="*/ 1174567 h 5245960"/>
              <a:gd name="connsiteX17" fmla="*/ 9154438 w 12192000"/>
              <a:gd name="connsiteY17" fmla="*/ 1167184 h 5245960"/>
              <a:gd name="connsiteX18" fmla="*/ 9160558 w 12192000"/>
              <a:gd name="connsiteY18" fmla="*/ 1099181 h 5245960"/>
              <a:gd name="connsiteX19" fmla="*/ 9092555 w 12192000"/>
              <a:gd name="connsiteY19" fmla="*/ 1092866 h 5245960"/>
              <a:gd name="connsiteX20" fmla="*/ 9086192 w 12192000"/>
              <a:gd name="connsiteY20" fmla="*/ 1161063 h 5245960"/>
              <a:gd name="connsiteX21" fmla="*/ 9097704 w 12192000"/>
              <a:gd name="connsiteY21" fmla="*/ 1171070 h 5245960"/>
              <a:gd name="connsiteX22" fmla="*/ 8833511 w 12192000"/>
              <a:gd name="connsiteY22" fmla="*/ 1623777 h 5245960"/>
              <a:gd name="connsiteX23" fmla="*/ 8787318 w 12192000"/>
              <a:gd name="connsiteY23" fmla="*/ 1628585 h 5245960"/>
              <a:gd name="connsiteX24" fmla="*/ 8777749 w 12192000"/>
              <a:gd name="connsiteY24" fmla="*/ 1639952 h 5245960"/>
              <a:gd name="connsiteX25" fmla="*/ 8337914 w 12192000"/>
              <a:gd name="connsiteY25" fmla="*/ 1412481 h 5245960"/>
              <a:gd name="connsiteX26" fmla="*/ 8333785 w 12192000"/>
              <a:gd name="connsiteY26" fmla="*/ 1383337 h 5245960"/>
              <a:gd name="connsiteX27" fmla="*/ 8294732 w 12192000"/>
              <a:gd name="connsiteY27" fmla="*/ 1379888 h 5245960"/>
              <a:gd name="connsiteX28" fmla="*/ 8291138 w 12192000"/>
              <a:gd name="connsiteY28" fmla="*/ 1418990 h 5245960"/>
              <a:gd name="connsiteX29" fmla="*/ 8300561 w 12192000"/>
              <a:gd name="connsiteY29" fmla="*/ 1426276 h 5245960"/>
              <a:gd name="connsiteX30" fmla="*/ 8047104 w 12192000"/>
              <a:gd name="connsiteY30" fmla="*/ 2058560 h 5245960"/>
              <a:gd name="connsiteX31" fmla="*/ 7786457 w 12192000"/>
              <a:gd name="connsiteY31" fmla="*/ 2240906 h 5245960"/>
              <a:gd name="connsiteX32" fmla="*/ 6393314 w 12192000"/>
              <a:gd name="connsiteY32" fmla="*/ 1628148 h 5245960"/>
              <a:gd name="connsiteX33" fmla="*/ 6385445 w 12192000"/>
              <a:gd name="connsiteY33" fmla="*/ 1579137 h 5245960"/>
              <a:gd name="connsiteX34" fmla="*/ 6317297 w 12192000"/>
              <a:gd name="connsiteY34" fmla="*/ 1573017 h 5245960"/>
              <a:gd name="connsiteX35" fmla="*/ 6300830 w 12192000"/>
              <a:gd name="connsiteY35" fmla="*/ 1619648 h 5245960"/>
              <a:gd name="connsiteX36" fmla="*/ 4524635 w 12192000"/>
              <a:gd name="connsiteY36" fmla="*/ 2037430 h 5245960"/>
              <a:gd name="connsiteX37" fmla="*/ 4512395 w 12192000"/>
              <a:gd name="connsiteY37" fmla="*/ 2013775 h 5245960"/>
              <a:gd name="connsiteX38" fmla="*/ 4432005 w 12192000"/>
              <a:gd name="connsiteY38" fmla="*/ 2001583 h 5245960"/>
              <a:gd name="connsiteX39" fmla="*/ 4086598 w 12192000"/>
              <a:gd name="connsiteY39" fmla="*/ 1499234 h 5245960"/>
              <a:gd name="connsiteX40" fmla="*/ 4088784 w 12192000"/>
              <a:gd name="connsiteY40" fmla="*/ 1497533 h 5245960"/>
              <a:gd name="connsiteX41" fmla="*/ 4094952 w 12192000"/>
              <a:gd name="connsiteY41" fmla="*/ 1429287 h 5245960"/>
              <a:gd name="connsiteX42" fmla="*/ 4092961 w 12192000"/>
              <a:gd name="connsiteY42" fmla="*/ 1427199 h 5245960"/>
              <a:gd name="connsiteX43" fmla="*/ 4264183 w 12192000"/>
              <a:gd name="connsiteY43" fmla="*/ 1254811 h 5245960"/>
              <a:gd name="connsiteX44" fmla="*/ 4302411 w 12192000"/>
              <a:gd name="connsiteY44" fmla="*/ 1255491 h 5245960"/>
              <a:gd name="connsiteX45" fmla="*/ 4306102 w 12192000"/>
              <a:gd name="connsiteY45" fmla="*/ 1214203 h 5245960"/>
              <a:gd name="connsiteX46" fmla="*/ 4264717 w 12192000"/>
              <a:gd name="connsiteY46" fmla="*/ 1210414 h 5245960"/>
              <a:gd name="connsiteX47" fmla="*/ 4254566 w 12192000"/>
              <a:gd name="connsiteY47" fmla="*/ 1237858 h 5245960"/>
              <a:gd name="connsiteX48" fmla="*/ 3796418 w 12192000"/>
              <a:gd name="connsiteY48" fmla="*/ 1342292 h 5245960"/>
              <a:gd name="connsiteX49" fmla="*/ 3785343 w 12192000"/>
              <a:gd name="connsiteY49" fmla="*/ 1320725 h 5245960"/>
              <a:gd name="connsiteX50" fmla="*/ 3707091 w 12192000"/>
              <a:gd name="connsiteY50" fmla="*/ 1313585 h 5245960"/>
              <a:gd name="connsiteX51" fmla="*/ 3693491 w 12192000"/>
              <a:gd name="connsiteY51" fmla="*/ 1381831 h 5245960"/>
              <a:gd name="connsiteX52" fmla="*/ 3096860 w 12192000"/>
              <a:gd name="connsiteY52" fmla="*/ 1714609 h 5245960"/>
              <a:gd name="connsiteX53" fmla="*/ 3091274 w 12192000"/>
              <a:gd name="connsiteY53" fmla="*/ 1706595 h 5245960"/>
              <a:gd name="connsiteX54" fmla="*/ 3005104 w 12192000"/>
              <a:gd name="connsiteY54" fmla="*/ 1698774 h 5245960"/>
              <a:gd name="connsiteX55" fmla="*/ 2986112 w 12192000"/>
              <a:gd name="connsiteY55" fmla="*/ 1727044 h 5245960"/>
              <a:gd name="connsiteX56" fmla="*/ 2397981 w 12192000"/>
              <a:gd name="connsiteY56" fmla="*/ 1553733 h 5245960"/>
              <a:gd name="connsiteX57" fmla="*/ 2388315 w 12192000"/>
              <a:gd name="connsiteY57" fmla="*/ 1510794 h 5245960"/>
              <a:gd name="connsiteX58" fmla="*/ 2320312 w 12192000"/>
              <a:gd name="connsiteY58" fmla="*/ 1504577 h 5245960"/>
              <a:gd name="connsiteX59" fmla="*/ 2195283 w 12192000"/>
              <a:gd name="connsiteY59" fmla="*/ 1364539 h 5245960"/>
              <a:gd name="connsiteX60" fmla="*/ 1977624 w 12192000"/>
              <a:gd name="connsiteY60" fmla="*/ 1120504 h 5245960"/>
              <a:gd name="connsiteX61" fmla="*/ 1982190 w 12192000"/>
              <a:gd name="connsiteY61" fmla="*/ 1044729 h 5245960"/>
              <a:gd name="connsiteX62" fmla="*/ 1903938 w 12192000"/>
              <a:gd name="connsiteY62" fmla="*/ 1037589 h 5245960"/>
              <a:gd name="connsiteX63" fmla="*/ 1888929 w 12192000"/>
              <a:gd name="connsiteY63" fmla="*/ 1103261 h 5245960"/>
              <a:gd name="connsiteX64" fmla="*/ 1596078 w 12192000"/>
              <a:gd name="connsiteY64" fmla="*/ 1246699 h 5245960"/>
              <a:gd name="connsiteX65" fmla="*/ 1549204 w 12192000"/>
              <a:gd name="connsiteY65" fmla="*/ 1269674 h 5245960"/>
              <a:gd name="connsiteX66" fmla="*/ 99279 w 12192000"/>
              <a:gd name="connsiteY66" fmla="*/ 89673 h 5245960"/>
              <a:gd name="connsiteX67" fmla="*/ 98259 w 12192000"/>
              <a:gd name="connsiteY67" fmla="*/ 20067 h 5245960"/>
              <a:gd name="connsiteX68" fmla="*/ 20007 w 12192000"/>
              <a:gd name="connsiteY68" fmla="*/ 12927 h 5245960"/>
              <a:gd name="connsiteX69" fmla="*/ 12867 w 12192000"/>
              <a:gd name="connsiteY69" fmla="*/ 91179 h 5245960"/>
              <a:gd name="connsiteX70" fmla="*/ 75235 w 12192000"/>
              <a:gd name="connsiteY70" fmla="*/ 107451 h 5245960"/>
              <a:gd name="connsiteX71" fmla="*/ 717331 w 12192000"/>
              <a:gd name="connsiteY71" fmla="*/ 1617511 h 5245960"/>
              <a:gd name="connsiteX72" fmla="*/ 704896 w 12192000"/>
              <a:gd name="connsiteY72" fmla="*/ 1625185 h 5245960"/>
              <a:gd name="connsiteX73" fmla="*/ 697756 w 12192000"/>
              <a:gd name="connsiteY73" fmla="*/ 1703389 h 5245960"/>
              <a:gd name="connsiteX74" fmla="*/ 714465 w 12192000"/>
              <a:gd name="connsiteY74" fmla="*/ 1716941 h 5245960"/>
              <a:gd name="connsiteX75" fmla="*/ 358323 w 12192000"/>
              <a:gd name="connsiteY75" fmla="*/ 2438892 h 5245960"/>
              <a:gd name="connsiteX76" fmla="*/ 299694 w 12192000"/>
              <a:gd name="connsiteY76" fmla="*/ 2446664 h 5245960"/>
              <a:gd name="connsiteX77" fmla="*/ 292603 w 12192000"/>
              <a:gd name="connsiteY77" fmla="*/ 2525013 h 5245960"/>
              <a:gd name="connsiteX78" fmla="*/ 370855 w 12192000"/>
              <a:gd name="connsiteY78" fmla="*/ 2532056 h 5245960"/>
              <a:gd name="connsiteX79" fmla="*/ 384747 w 12192000"/>
              <a:gd name="connsiteY79" fmla="*/ 2464053 h 5245960"/>
              <a:gd name="connsiteX80" fmla="*/ 1137445 w 12192000"/>
              <a:gd name="connsiteY80" fmla="*/ 2048165 h 5245960"/>
              <a:gd name="connsiteX81" fmla="*/ 1142545 w 12192000"/>
              <a:gd name="connsiteY81" fmla="*/ 2055451 h 5245960"/>
              <a:gd name="connsiteX82" fmla="*/ 1220895 w 12192000"/>
              <a:gd name="connsiteY82" fmla="*/ 2062591 h 5245960"/>
              <a:gd name="connsiteX83" fmla="*/ 1240616 w 12192000"/>
              <a:gd name="connsiteY83" fmla="*/ 2022518 h 5245960"/>
              <a:gd name="connsiteX84" fmla="*/ 2435334 w 12192000"/>
              <a:gd name="connsiteY84" fmla="*/ 2043308 h 5245960"/>
              <a:gd name="connsiteX85" fmla="*/ 2449469 w 12192000"/>
              <a:gd name="connsiteY85" fmla="*/ 2082070 h 5245960"/>
              <a:gd name="connsiteX86" fmla="*/ 2464624 w 12192000"/>
              <a:gd name="connsiteY86" fmla="*/ 2094990 h 5245960"/>
              <a:gd name="connsiteX87" fmla="*/ 2259109 w 12192000"/>
              <a:gd name="connsiteY87" fmla="*/ 2452881 h 5245960"/>
              <a:gd name="connsiteX88" fmla="*/ 2219959 w 12192000"/>
              <a:gd name="connsiteY88" fmla="*/ 2447732 h 5245960"/>
              <a:gd name="connsiteX89" fmla="*/ 2178865 w 12192000"/>
              <a:gd name="connsiteY89" fmla="*/ 2514667 h 5245960"/>
              <a:gd name="connsiteX90" fmla="*/ 2245703 w 12192000"/>
              <a:gd name="connsiteY90" fmla="*/ 2555760 h 5245960"/>
              <a:gd name="connsiteX91" fmla="*/ 2286990 w 12192000"/>
              <a:gd name="connsiteY91" fmla="*/ 2488971 h 5245960"/>
              <a:gd name="connsiteX92" fmla="*/ 2285193 w 12192000"/>
              <a:gd name="connsiteY92" fmla="*/ 2483045 h 5245960"/>
              <a:gd name="connsiteX93" fmla="*/ 2732946 w 12192000"/>
              <a:gd name="connsiteY93" fmla="*/ 2307500 h 5245960"/>
              <a:gd name="connsiteX94" fmla="*/ 3157528 w 12192000"/>
              <a:gd name="connsiteY94" fmla="*/ 2778519 h 5245960"/>
              <a:gd name="connsiteX95" fmla="*/ 3153302 w 12192000"/>
              <a:gd name="connsiteY95" fmla="*/ 2854149 h 5245960"/>
              <a:gd name="connsiteX96" fmla="*/ 3231555 w 12192000"/>
              <a:gd name="connsiteY96" fmla="*/ 2861289 h 5245960"/>
              <a:gd name="connsiteX97" fmla="*/ 3238598 w 12192000"/>
              <a:gd name="connsiteY97" fmla="*/ 2783037 h 5245960"/>
              <a:gd name="connsiteX98" fmla="*/ 3189781 w 12192000"/>
              <a:gd name="connsiteY98" fmla="*/ 2763316 h 5245960"/>
              <a:gd name="connsiteX99" fmla="*/ 3101037 w 12192000"/>
              <a:gd name="connsiteY99" fmla="*/ 2135501 h 5245960"/>
              <a:gd name="connsiteX100" fmla="*/ 3206588 w 12192000"/>
              <a:gd name="connsiteY100" fmla="*/ 2082409 h 5245960"/>
              <a:gd name="connsiteX101" fmla="*/ 3210959 w 12192000"/>
              <a:gd name="connsiteY101" fmla="*/ 2088724 h 5245960"/>
              <a:gd name="connsiteX102" fmla="*/ 3269248 w 12192000"/>
              <a:gd name="connsiteY102" fmla="*/ 2094116 h 5245960"/>
              <a:gd name="connsiteX103" fmla="*/ 3282897 w 12192000"/>
              <a:gd name="connsiteY103" fmla="*/ 2072306 h 5245960"/>
              <a:gd name="connsiteX104" fmla="*/ 3615578 w 12192000"/>
              <a:gd name="connsiteY104" fmla="*/ 2140504 h 5245960"/>
              <a:gd name="connsiteX105" fmla="*/ 3627625 w 12192000"/>
              <a:gd name="connsiteY105" fmla="*/ 2185677 h 5245960"/>
              <a:gd name="connsiteX106" fmla="*/ 3705828 w 12192000"/>
              <a:gd name="connsiteY106" fmla="*/ 2192818 h 5245960"/>
              <a:gd name="connsiteX107" fmla="*/ 3722538 w 12192000"/>
              <a:gd name="connsiteY107" fmla="*/ 2168919 h 5245960"/>
              <a:gd name="connsiteX108" fmla="*/ 4161790 w 12192000"/>
              <a:gd name="connsiteY108" fmla="*/ 2312795 h 5245960"/>
              <a:gd name="connsiteX109" fmla="*/ 4167181 w 12192000"/>
              <a:gd name="connsiteY109" fmla="*/ 2337567 h 5245960"/>
              <a:gd name="connsiteX110" fmla="*/ 4206380 w 12192000"/>
              <a:gd name="connsiteY110" fmla="*/ 2341162 h 5245960"/>
              <a:gd name="connsiteX111" fmla="*/ 4207789 w 12192000"/>
              <a:gd name="connsiteY111" fmla="*/ 2339850 h 5245960"/>
              <a:gd name="connsiteX112" fmla="*/ 4972582 w 12192000"/>
              <a:gd name="connsiteY112" fmla="*/ 3042615 h 5245960"/>
              <a:gd name="connsiteX113" fmla="*/ 4972339 w 12192000"/>
              <a:gd name="connsiteY113" fmla="*/ 3095414 h 5245960"/>
              <a:gd name="connsiteX114" fmla="*/ 5030142 w 12192000"/>
              <a:gd name="connsiteY114" fmla="*/ 3100709 h 5245960"/>
              <a:gd name="connsiteX115" fmla="*/ 5037622 w 12192000"/>
              <a:gd name="connsiteY115" fmla="*/ 3045626 h 5245960"/>
              <a:gd name="connsiteX116" fmla="*/ 5957899 w 12192000"/>
              <a:gd name="connsiteY116" fmla="*/ 2351459 h 5245960"/>
              <a:gd name="connsiteX117" fmla="*/ 5958969 w 12192000"/>
              <a:gd name="connsiteY117" fmla="*/ 2352916 h 5245960"/>
              <a:gd name="connsiteX118" fmla="*/ 6056650 w 12192000"/>
              <a:gd name="connsiteY118" fmla="*/ 2361951 h 5245960"/>
              <a:gd name="connsiteX119" fmla="*/ 6996503 w 12192000"/>
              <a:gd name="connsiteY119" fmla="*/ 3446796 h 5245960"/>
              <a:gd name="connsiteX120" fmla="*/ 6994462 w 12192000"/>
              <a:gd name="connsiteY120" fmla="*/ 3486724 h 5245960"/>
              <a:gd name="connsiteX121" fmla="*/ 7035750 w 12192000"/>
              <a:gd name="connsiteY121" fmla="*/ 3490416 h 5245960"/>
              <a:gd name="connsiteX122" fmla="*/ 7040607 w 12192000"/>
              <a:gd name="connsiteY122" fmla="*/ 3485364 h 5245960"/>
              <a:gd name="connsiteX123" fmla="*/ 7041579 w 12192000"/>
              <a:gd name="connsiteY123" fmla="*/ 3483567 h 5245960"/>
              <a:gd name="connsiteX124" fmla="*/ 7541354 w 12192000"/>
              <a:gd name="connsiteY124" fmla="*/ 3683545 h 5245960"/>
              <a:gd name="connsiteX125" fmla="*/ 7583856 w 12192000"/>
              <a:gd name="connsiteY125" fmla="*/ 3725075 h 5245960"/>
              <a:gd name="connsiteX126" fmla="*/ 7213336 w 12192000"/>
              <a:gd name="connsiteY126" fmla="*/ 4240297 h 5245960"/>
              <a:gd name="connsiteX127" fmla="*/ 7163548 w 12192000"/>
              <a:gd name="connsiteY127" fmla="*/ 4243065 h 5245960"/>
              <a:gd name="connsiteX128" fmla="*/ 7158253 w 12192000"/>
              <a:gd name="connsiteY128" fmla="*/ 4301791 h 5245960"/>
              <a:gd name="connsiteX129" fmla="*/ 7216882 w 12192000"/>
              <a:gd name="connsiteY129" fmla="*/ 4307037 h 5245960"/>
              <a:gd name="connsiteX130" fmla="*/ 7219553 w 12192000"/>
              <a:gd name="connsiteY130" fmla="*/ 4304608 h 5245960"/>
              <a:gd name="connsiteX131" fmla="*/ 7221836 w 12192000"/>
              <a:gd name="connsiteY131" fmla="*/ 4302131 h 5245960"/>
              <a:gd name="connsiteX132" fmla="*/ 7227568 w 12192000"/>
              <a:gd name="connsiteY132" fmla="*/ 4293582 h 5245960"/>
              <a:gd name="connsiteX133" fmla="*/ 7852954 w 12192000"/>
              <a:gd name="connsiteY133" fmla="*/ 4575309 h 5245960"/>
              <a:gd name="connsiteX134" fmla="*/ 7805692 w 12192000"/>
              <a:gd name="connsiteY134" fmla="*/ 4800691 h 5245960"/>
              <a:gd name="connsiteX135" fmla="*/ 7772079 w 12192000"/>
              <a:gd name="connsiteY135" fmla="*/ 4809872 h 5245960"/>
              <a:gd name="connsiteX136" fmla="*/ 7769505 w 12192000"/>
              <a:gd name="connsiteY136" fmla="*/ 4812300 h 5245960"/>
              <a:gd name="connsiteX137" fmla="*/ 7767173 w 12192000"/>
              <a:gd name="connsiteY137" fmla="*/ 4814681 h 5245960"/>
              <a:gd name="connsiteX138" fmla="*/ 7766736 w 12192000"/>
              <a:gd name="connsiteY138" fmla="*/ 4868452 h 5245960"/>
              <a:gd name="connsiteX139" fmla="*/ 7825462 w 12192000"/>
              <a:gd name="connsiteY139" fmla="*/ 4873843 h 5245960"/>
              <a:gd name="connsiteX140" fmla="*/ 7839499 w 12192000"/>
              <a:gd name="connsiteY140" fmla="*/ 4850722 h 5245960"/>
              <a:gd name="connsiteX141" fmla="*/ 7840034 w 12192000"/>
              <a:gd name="connsiteY141" fmla="*/ 4847468 h 5245960"/>
              <a:gd name="connsiteX142" fmla="*/ 7839402 w 12192000"/>
              <a:gd name="connsiteY142" fmla="*/ 4832458 h 5245960"/>
              <a:gd name="connsiteX143" fmla="*/ 8125404 w 12192000"/>
              <a:gd name="connsiteY143" fmla="*/ 4754158 h 5245960"/>
              <a:gd name="connsiteX144" fmla="*/ 8236541 w 12192000"/>
              <a:gd name="connsiteY144" fmla="*/ 5189038 h 5245960"/>
              <a:gd name="connsiteX145" fmla="*/ 8226437 w 12192000"/>
              <a:gd name="connsiteY145" fmla="*/ 5194624 h 5245960"/>
              <a:gd name="connsiteX146" fmla="*/ 8221872 w 12192000"/>
              <a:gd name="connsiteY146" fmla="*/ 5237661 h 5245960"/>
              <a:gd name="connsiteX147" fmla="*/ 8265005 w 12192000"/>
              <a:gd name="connsiteY147" fmla="*/ 5241060 h 5245960"/>
              <a:gd name="connsiteX148" fmla="*/ 8269328 w 12192000"/>
              <a:gd name="connsiteY148" fmla="*/ 5198024 h 5245960"/>
              <a:gd name="connsiteX149" fmla="*/ 8254950 w 12192000"/>
              <a:gd name="connsiteY149" fmla="*/ 5188649 h 5245960"/>
              <a:gd name="connsiteX150" fmla="*/ 8357101 w 12192000"/>
              <a:gd name="connsiteY150" fmla="*/ 4802246 h 5245960"/>
              <a:gd name="connsiteX151" fmla="*/ 8833997 w 12192000"/>
              <a:gd name="connsiteY151" fmla="*/ 5016941 h 5245960"/>
              <a:gd name="connsiteX152" fmla="*/ 8831957 w 12192000"/>
              <a:gd name="connsiteY152" fmla="*/ 5023693 h 5245960"/>
              <a:gd name="connsiteX153" fmla="*/ 8831374 w 12192000"/>
              <a:gd name="connsiteY153" fmla="*/ 5026851 h 5245960"/>
              <a:gd name="connsiteX154" fmla="*/ 8840652 w 12192000"/>
              <a:gd name="connsiteY154" fmla="*/ 5059201 h 5245960"/>
              <a:gd name="connsiteX155" fmla="*/ 8899377 w 12192000"/>
              <a:gd name="connsiteY155" fmla="*/ 5064641 h 5245960"/>
              <a:gd name="connsiteX156" fmla="*/ 8904623 w 12192000"/>
              <a:gd name="connsiteY156" fmla="*/ 5005915 h 5245960"/>
              <a:gd name="connsiteX157" fmla="*/ 8863918 w 12192000"/>
              <a:gd name="connsiteY157" fmla="*/ 4991732 h 5245960"/>
              <a:gd name="connsiteX158" fmla="*/ 8722569 w 12192000"/>
              <a:gd name="connsiteY158" fmla="*/ 4443043 h 5245960"/>
              <a:gd name="connsiteX159" fmla="*/ 8887234 w 12192000"/>
              <a:gd name="connsiteY159" fmla="*/ 4325252 h 5245960"/>
              <a:gd name="connsiteX160" fmla="*/ 8888157 w 12192000"/>
              <a:gd name="connsiteY160" fmla="*/ 4326466 h 5245960"/>
              <a:gd name="connsiteX161" fmla="*/ 8946785 w 12192000"/>
              <a:gd name="connsiteY161" fmla="*/ 4331712 h 5245960"/>
              <a:gd name="connsiteX162" fmla="*/ 8961697 w 12192000"/>
              <a:gd name="connsiteY162" fmla="*/ 4296982 h 5245960"/>
              <a:gd name="connsiteX163" fmla="*/ 9862497 w 12192000"/>
              <a:gd name="connsiteY163" fmla="*/ 4202020 h 5245960"/>
              <a:gd name="connsiteX164" fmla="*/ 9873134 w 12192000"/>
              <a:gd name="connsiteY164" fmla="*/ 4226259 h 5245960"/>
              <a:gd name="connsiteX165" fmla="*/ 9941332 w 12192000"/>
              <a:gd name="connsiteY165" fmla="*/ 4232622 h 5245960"/>
              <a:gd name="connsiteX166" fmla="*/ 9947501 w 12192000"/>
              <a:gd name="connsiteY166" fmla="*/ 4164376 h 5245960"/>
              <a:gd name="connsiteX167" fmla="*/ 9879352 w 12192000"/>
              <a:gd name="connsiteY167" fmla="*/ 4158255 h 5245960"/>
              <a:gd name="connsiteX168" fmla="*/ 9866868 w 12192000"/>
              <a:gd name="connsiteY168" fmla="*/ 4174527 h 5245960"/>
              <a:gd name="connsiteX169" fmla="*/ 8561742 w 12192000"/>
              <a:gd name="connsiteY169" fmla="*/ 3601504 h 5245960"/>
              <a:gd name="connsiteX170" fmla="*/ 8550812 w 12192000"/>
              <a:gd name="connsiteY170" fmla="*/ 3530489 h 5245960"/>
              <a:gd name="connsiteX171" fmla="*/ 8531529 w 12192000"/>
              <a:gd name="connsiteY171" fmla="*/ 3514460 h 5245960"/>
              <a:gd name="connsiteX172" fmla="*/ 9151037 w 12192000"/>
              <a:gd name="connsiteY172" fmla="*/ 2352334 h 5245960"/>
              <a:gd name="connsiteX173" fmla="*/ 9644109 w 12192000"/>
              <a:gd name="connsiteY173" fmla="*/ 2564164 h 5245960"/>
              <a:gd name="connsiteX174" fmla="*/ 9652027 w 12192000"/>
              <a:gd name="connsiteY174" fmla="*/ 2612737 h 5245960"/>
              <a:gd name="connsiteX175" fmla="*/ 9720127 w 12192000"/>
              <a:gd name="connsiteY175" fmla="*/ 2618955 h 5245960"/>
              <a:gd name="connsiteX176" fmla="*/ 9728530 w 12192000"/>
              <a:gd name="connsiteY176" fmla="*/ 2609677 h 5245960"/>
              <a:gd name="connsiteX177" fmla="*/ 10307043 w 12192000"/>
              <a:gd name="connsiteY177" fmla="*/ 2990301 h 5245960"/>
              <a:gd name="connsiteX178" fmla="*/ 10311075 w 12192000"/>
              <a:gd name="connsiteY178" fmla="*/ 3046549 h 5245960"/>
              <a:gd name="connsiteX179" fmla="*/ 10379224 w 12192000"/>
              <a:gd name="connsiteY179" fmla="*/ 3052669 h 5245960"/>
              <a:gd name="connsiteX180" fmla="*/ 10395205 w 12192000"/>
              <a:gd name="connsiteY180" fmla="*/ 3003756 h 5245960"/>
              <a:gd name="connsiteX181" fmla="*/ 11421179 w 12192000"/>
              <a:gd name="connsiteY181" fmla="*/ 2707262 h 5245960"/>
              <a:gd name="connsiteX182" fmla="*/ 11844206 w 12192000"/>
              <a:gd name="connsiteY182" fmla="*/ 2743255 h 5245960"/>
              <a:gd name="connsiteX183" fmla="*/ 11850327 w 12192000"/>
              <a:gd name="connsiteY183" fmla="*/ 2757147 h 5245960"/>
              <a:gd name="connsiteX184" fmla="*/ 11889477 w 12192000"/>
              <a:gd name="connsiteY184" fmla="*/ 2760644 h 5245960"/>
              <a:gd name="connsiteX185" fmla="*/ 11894043 w 12192000"/>
              <a:gd name="connsiteY185" fmla="*/ 2722854 h 5245960"/>
              <a:gd name="connsiteX186" fmla="*/ 12159110 w 12192000"/>
              <a:gd name="connsiteY186" fmla="*/ 2501989 h 5245960"/>
              <a:gd name="connsiteX187" fmla="*/ 12185195 w 12192000"/>
              <a:gd name="connsiteY187" fmla="*/ 2503349 h 5245960"/>
              <a:gd name="connsiteX188" fmla="*/ 12187721 w 12192000"/>
              <a:gd name="connsiteY188" fmla="*/ 2475905 h 5245960"/>
              <a:gd name="connsiteX189" fmla="*/ 11430115 w 12192000"/>
              <a:gd name="connsiteY189" fmla="*/ 2704687 h 5245960"/>
              <a:gd name="connsiteX190" fmla="*/ 11749585 w 12192000"/>
              <a:gd name="connsiteY190" fmla="*/ 2612397 h 5245960"/>
              <a:gd name="connsiteX191" fmla="*/ 11851395 w 12192000"/>
              <a:gd name="connsiteY191" fmla="*/ 2720280 h 5245960"/>
              <a:gd name="connsiteX192" fmla="*/ 11843916 w 12192000"/>
              <a:gd name="connsiteY192" fmla="*/ 2739952 h 5245960"/>
              <a:gd name="connsiteX193" fmla="*/ 11430115 w 12192000"/>
              <a:gd name="connsiteY193" fmla="*/ 2704687 h 5245960"/>
              <a:gd name="connsiteX194" fmla="*/ 11061393 w 12192000"/>
              <a:gd name="connsiteY194" fmla="*/ 2485134 h 5245960"/>
              <a:gd name="connsiteX195" fmla="*/ 11631988 w 12192000"/>
              <a:gd name="connsiteY195" fmla="*/ 2487709 h 5245960"/>
              <a:gd name="connsiteX196" fmla="*/ 11704703 w 12192000"/>
              <a:gd name="connsiteY196" fmla="*/ 2564698 h 5245960"/>
              <a:gd name="connsiteX197" fmla="*/ 11083543 w 12192000"/>
              <a:gd name="connsiteY197" fmla="*/ 2668403 h 5245960"/>
              <a:gd name="connsiteX198" fmla="*/ 11077859 w 12192000"/>
              <a:gd name="connsiteY198" fmla="*/ 2656696 h 5245960"/>
              <a:gd name="connsiteX199" fmla="*/ 11058672 w 12192000"/>
              <a:gd name="connsiteY199" fmla="*/ 2646788 h 5245960"/>
              <a:gd name="connsiteX200" fmla="*/ 11061393 w 12192000"/>
              <a:gd name="connsiteY200" fmla="*/ 2485134 h 5245960"/>
              <a:gd name="connsiteX201" fmla="*/ 11055370 w 12192000"/>
              <a:gd name="connsiteY201" fmla="*/ 2646788 h 5245960"/>
              <a:gd name="connsiteX202" fmla="*/ 11038807 w 12192000"/>
              <a:gd name="connsiteY202" fmla="*/ 2653151 h 5245960"/>
              <a:gd name="connsiteX203" fmla="*/ 11030063 w 12192000"/>
              <a:gd name="connsiteY203" fmla="*/ 2666265 h 5245960"/>
              <a:gd name="connsiteX204" fmla="*/ 10302283 w 12192000"/>
              <a:gd name="connsiteY204" fmla="*/ 2484746 h 5245960"/>
              <a:gd name="connsiteX205" fmla="*/ 10302623 w 12192000"/>
              <a:gd name="connsiteY205" fmla="*/ 2481783 h 5245960"/>
              <a:gd name="connsiteX206" fmla="*/ 11058187 w 12192000"/>
              <a:gd name="connsiteY206" fmla="*/ 2485183 h 5245960"/>
              <a:gd name="connsiteX207" fmla="*/ 11055370 w 12192000"/>
              <a:gd name="connsiteY207" fmla="*/ 2646788 h 5245960"/>
              <a:gd name="connsiteX208" fmla="*/ 11636651 w 12192000"/>
              <a:gd name="connsiteY208" fmla="*/ 2487709 h 5245960"/>
              <a:gd name="connsiteX209" fmla="*/ 12153281 w 12192000"/>
              <a:gd name="connsiteY209" fmla="*/ 2489943 h 5245960"/>
              <a:gd name="connsiteX210" fmla="*/ 11708638 w 12192000"/>
              <a:gd name="connsiteY210" fmla="*/ 2564018 h 5245960"/>
              <a:gd name="connsiteX211" fmla="*/ 11636651 w 12192000"/>
              <a:gd name="connsiteY211" fmla="*/ 2487709 h 5245960"/>
              <a:gd name="connsiteX212" fmla="*/ 12145024 w 12192000"/>
              <a:gd name="connsiteY212" fmla="*/ 2494752 h 5245960"/>
              <a:gd name="connsiteX213" fmla="*/ 11750702 w 12192000"/>
              <a:gd name="connsiteY213" fmla="*/ 2608608 h 5245960"/>
              <a:gd name="connsiteX214" fmla="*/ 11711504 w 12192000"/>
              <a:gd name="connsiteY214" fmla="*/ 2566981 h 5245960"/>
              <a:gd name="connsiteX215" fmla="*/ 12145024 w 12192000"/>
              <a:gd name="connsiteY215" fmla="*/ 2494752 h 5245960"/>
              <a:gd name="connsiteX216" fmla="*/ 11420936 w 12192000"/>
              <a:gd name="connsiteY216" fmla="*/ 2703910 h 5245960"/>
              <a:gd name="connsiteX217" fmla="*/ 11084271 w 12192000"/>
              <a:gd name="connsiteY217" fmla="*/ 2675252 h 5245960"/>
              <a:gd name="connsiteX218" fmla="*/ 11084174 w 12192000"/>
              <a:gd name="connsiteY218" fmla="*/ 2671560 h 5245960"/>
              <a:gd name="connsiteX219" fmla="*/ 11707520 w 12192000"/>
              <a:gd name="connsiteY219" fmla="*/ 2567661 h 5245960"/>
              <a:gd name="connsiteX220" fmla="*/ 11747108 w 12192000"/>
              <a:gd name="connsiteY220" fmla="*/ 2609677 h 5245960"/>
              <a:gd name="connsiteX221" fmla="*/ 11420936 w 12192000"/>
              <a:gd name="connsiteY221" fmla="*/ 2703910 h 5245960"/>
              <a:gd name="connsiteX222" fmla="*/ 10392679 w 12192000"/>
              <a:gd name="connsiteY222" fmla="*/ 2995984 h 5245960"/>
              <a:gd name="connsiteX223" fmla="*/ 11032249 w 12192000"/>
              <a:gd name="connsiteY223" fmla="*/ 2688124 h 5245960"/>
              <a:gd name="connsiteX224" fmla="*/ 11035212 w 12192000"/>
              <a:gd name="connsiteY224" fmla="*/ 2692350 h 5245960"/>
              <a:gd name="connsiteX225" fmla="*/ 11074313 w 12192000"/>
              <a:gd name="connsiteY225" fmla="*/ 2695895 h 5245960"/>
              <a:gd name="connsiteX226" fmla="*/ 11083979 w 12192000"/>
              <a:gd name="connsiteY226" fmla="*/ 2678457 h 5245960"/>
              <a:gd name="connsiteX227" fmla="*/ 11412046 w 12192000"/>
              <a:gd name="connsiteY227" fmla="*/ 2706485 h 5245960"/>
              <a:gd name="connsiteX228" fmla="*/ 10394281 w 12192000"/>
              <a:gd name="connsiteY228" fmla="*/ 3000453 h 5245960"/>
              <a:gd name="connsiteX229" fmla="*/ 10392679 w 12192000"/>
              <a:gd name="connsiteY229" fmla="*/ 2995984 h 5245960"/>
              <a:gd name="connsiteX230" fmla="*/ 10329047 w 12192000"/>
              <a:gd name="connsiteY230" fmla="*/ 2971163 h 5245960"/>
              <a:gd name="connsiteX231" fmla="*/ 10159185 w 12192000"/>
              <a:gd name="connsiteY231" fmla="*/ 2615263 h 5245960"/>
              <a:gd name="connsiteX232" fmla="*/ 11028849 w 12192000"/>
              <a:gd name="connsiteY232" fmla="*/ 2674329 h 5245960"/>
              <a:gd name="connsiteX233" fmla="*/ 11030840 w 12192000"/>
              <a:gd name="connsiteY233" fmla="*/ 2685112 h 5245960"/>
              <a:gd name="connsiteX234" fmla="*/ 10391222 w 12192000"/>
              <a:gd name="connsiteY234" fmla="*/ 2992972 h 5245960"/>
              <a:gd name="connsiteX235" fmla="*/ 10385539 w 12192000"/>
              <a:gd name="connsiteY235" fmla="*/ 2984520 h 5245960"/>
              <a:gd name="connsiteX236" fmla="*/ 10329047 w 12192000"/>
              <a:gd name="connsiteY236" fmla="*/ 2971163 h 5245960"/>
              <a:gd name="connsiteX237" fmla="*/ 9730522 w 12192000"/>
              <a:gd name="connsiteY237" fmla="*/ 2606908 h 5245960"/>
              <a:gd name="connsiteX238" fmla="*/ 9737274 w 12192000"/>
              <a:gd name="connsiteY238" fmla="*/ 2586605 h 5245960"/>
              <a:gd name="connsiteX239" fmla="*/ 10155396 w 12192000"/>
              <a:gd name="connsiteY239" fmla="*/ 2614923 h 5245960"/>
              <a:gd name="connsiteX240" fmla="*/ 10326085 w 12192000"/>
              <a:gd name="connsiteY240" fmla="*/ 2972571 h 5245960"/>
              <a:gd name="connsiteX241" fmla="*/ 10317341 w 12192000"/>
              <a:gd name="connsiteY241" fmla="*/ 2978206 h 5245960"/>
              <a:gd name="connsiteX242" fmla="*/ 10308938 w 12192000"/>
              <a:gd name="connsiteY242" fmla="*/ 2987532 h 5245960"/>
              <a:gd name="connsiteX243" fmla="*/ 9730522 w 12192000"/>
              <a:gd name="connsiteY243" fmla="*/ 2606908 h 5245960"/>
              <a:gd name="connsiteX244" fmla="*/ 10247297 w 12192000"/>
              <a:gd name="connsiteY244" fmla="*/ 2482754 h 5245960"/>
              <a:gd name="connsiteX245" fmla="*/ 10107599 w 12192000"/>
              <a:gd name="connsiteY245" fmla="*/ 2507186 h 5245960"/>
              <a:gd name="connsiteX246" fmla="*/ 10055335 w 12192000"/>
              <a:gd name="connsiteY246" fmla="*/ 2397410 h 5245960"/>
              <a:gd name="connsiteX247" fmla="*/ 10248172 w 12192000"/>
              <a:gd name="connsiteY247" fmla="*/ 2472311 h 5245960"/>
              <a:gd name="connsiteX248" fmla="*/ 10247297 w 12192000"/>
              <a:gd name="connsiteY248" fmla="*/ 2482754 h 5245960"/>
              <a:gd name="connsiteX249" fmla="*/ 10153697 w 12192000"/>
              <a:gd name="connsiteY249" fmla="*/ 2611572 h 5245960"/>
              <a:gd name="connsiteX250" fmla="*/ 9737565 w 12192000"/>
              <a:gd name="connsiteY250" fmla="*/ 2583399 h 5245960"/>
              <a:gd name="connsiteX251" fmla="*/ 9737128 w 12192000"/>
              <a:gd name="connsiteY251" fmla="*/ 2575044 h 5245960"/>
              <a:gd name="connsiteX252" fmla="*/ 10105657 w 12192000"/>
              <a:gd name="connsiteY252" fmla="*/ 2510829 h 5245960"/>
              <a:gd name="connsiteX253" fmla="*/ 10153697 w 12192000"/>
              <a:gd name="connsiteY253" fmla="*/ 2611572 h 5245960"/>
              <a:gd name="connsiteX254" fmla="*/ 9715513 w 12192000"/>
              <a:gd name="connsiteY254" fmla="*/ 2541042 h 5245960"/>
              <a:gd name="connsiteX255" fmla="*/ 9849042 w 12192000"/>
              <a:gd name="connsiteY255" fmla="*/ 2317555 h 5245960"/>
              <a:gd name="connsiteX256" fmla="*/ 10050671 w 12192000"/>
              <a:gd name="connsiteY256" fmla="*/ 2395807 h 5245960"/>
              <a:gd name="connsiteX257" fmla="*/ 10104102 w 12192000"/>
              <a:gd name="connsiteY257" fmla="*/ 2507721 h 5245960"/>
              <a:gd name="connsiteX258" fmla="*/ 9736496 w 12192000"/>
              <a:gd name="connsiteY258" fmla="*/ 2571887 h 5245960"/>
              <a:gd name="connsiteX259" fmla="*/ 9726296 w 12192000"/>
              <a:gd name="connsiteY259" fmla="*/ 2550806 h 5245960"/>
              <a:gd name="connsiteX260" fmla="*/ 9715513 w 12192000"/>
              <a:gd name="connsiteY260" fmla="*/ 2541042 h 5245960"/>
              <a:gd name="connsiteX261" fmla="*/ 9673205 w 12192000"/>
              <a:gd name="connsiteY261" fmla="*/ 2536088 h 5245960"/>
              <a:gd name="connsiteX262" fmla="*/ 9541522 w 12192000"/>
              <a:gd name="connsiteY262" fmla="*/ 2198161 h 5245960"/>
              <a:gd name="connsiteX263" fmla="*/ 9846079 w 12192000"/>
              <a:gd name="connsiteY263" fmla="*/ 2316292 h 5245960"/>
              <a:gd name="connsiteX264" fmla="*/ 9712599 w 12192000"/>
              <a:gd name="connsiteY264" fmla="*/ 2539391 h 5245960"/>
              <a:gd name="connsiteX265" fmla="*/ 9673205 w 12192000"/>
              <a:gd name="connsiteY265" fmla="*/ 2536088 h 5245960"/>
              <a:gd name="connsiteX266" fmla="*/ 9659556 w 12192000"/>
              <a:gd name="connsiteY266" fmla="*/ 2543520 h 5245960"/>
              <a:gd name="connsiteX267" fmla="*/ 9344507 w 12192000"/>
              <a:gd name="connsiteY267" fmla="*/ 2165422 h 5245960"/>
              <a:gd name="connsiteX268" fmla="*/ 9455837 w 12192000"/>
              <a:gd name="connsiteY268" fmla="*/ 2164888 h 5245960"/>
              <a:gd name="connsiteX269" fmla="*/ 9537296 w 12192000"/>
              <a:gd name="connsiteY269" fmla="*/ 2196509 h 5245960"/>
              <a:gd name="connsiteX270" fmla="*/ 9670097 w 12192000"/>
              <a:gd name="connsiteY270" fmla="*/ 2537254 h 5245960"/>
              <a:gd name="connsiteX271" fmla="*/ 9659556 w 12192000"/>
              <a:gd name="connsiteY271" fmla="*/ 2543520 h 5245960"/>
              <a:gd name="connsiteX272" fmla="*/ 9464873 w 12192000"/>
              <a:gd name="connsiteY272" fmla="*/ 2164888 h 5245960"/>
              <a:gd name="connsiteX273" fmla="*/ 9524910 w 12192000"/>
              <a:gd name="connsiteY273" fmla="*/ 2164645 h 5245960"/>
              <a:gd name="connsiteX274" fmla="*/ 9535644 w 12192000"/>
              <a:gd name="connsiteY274" fmla="*/ 2192332 h 5245960"/>
              <a:gd name="connsiteX275" fmla="*/ 9464873 w 12192000"/>
              <a:gd name="connsiteY275" fmla="*/ 2164888 h 5245960"/>
              <a:gd name="connsiteX276" fmla="*/ 8340488 w 12192000"/>
              <a:gd name="connsiteY276" fmla="*/ 4691789 h 5245960"/>
              <a:gd name="connsiteX277" fmla="*/ 8203268 w 12192000"/>
              <a:gd name="connsiteY277" fmla="*/ 4729434 h 5245960"/>
              <a:gd name="connsiteX278" fmla="*/ 8116466 w 12192000"/>
              <a:gd name="connsiteY278" fmla="*/ 4690138 h 5245960"/>
              <a:gd name="connsiteX279" fmla="*/ 8237561 w 12192000"/>
              <a:gd name="connsiteY279" fmla="*/ 4631509 h 5245960"/>
              <a:gd name="connsiteX280" fmla="*/ 8341217 w 12192000"/>
              <a:gd name="connsiteY280" fmla="*/ 4666676 h 5245960"/>
              <a:gd name="connsiteX281" fmla="*/ 8340488 w 12192000"/>
              <a:gd name="connsiteY281" fmla="*/ 4691789 h 5245960"/>
              <a:gd name="connsiteX282" fmla="*/ 9198106 w 12192000"/>
              <a:gd name="connsiteY282" fmla="*/ 2162750 h 5245960"/>
              <a:gd name="connsiteX283" fmla="*/ 8752199 w 12192000"/>
              <a:gd name="connsiteY283" fmla="*/ 2164742 h 5245960"/>
              <a:gd name="connsiteX284" fmla="*/ 8752199 w 12192000"/>
              <a:gd name="connsiteY284" fmla="*/ 2158233 h 5245960"/>
              <a:gd name="connsiteX285" fmla="*/ 9141954 w 12192000"/>
              <a:gd name="connsiteY285" fmla="*/ 2114711 h 5245960"/>
              <a:gd name="connsiteX286" fmla="*/ 9198106 w 12192000"/>
              <a:gd name="connsiteY286" fmla="*/ 2162750 h 5245960"/>
              <a:gd name="connsiteX287" fmla="*/ 9084492 w 12192000"/>
              <a:gd name="connsiteY287" fmla="*/ 2061037 h 5245960"/>
              <a:gd name="connsiteX288" fmla="*/ 9244008 w 12192000"/>
              <a:gd name="connsiteY288" fmla="*/ 2090958 h 5245960"/>
              <a:gd name="connsiteX289" fmla="*/ 9243765 w 12192000"/>
              <a:gd name="connsiteY289" fmla="*/ 2099945 h 5245960"/>
              <a:gd name="connsiteX290" fmla="*/ 9210881 w 12192000"/>
              <a:gd name="connsiteY290" fmla="*/ 2103685 h 5245960"/>
              <a:gd name="connsiteX291" fmla="*/ 9143072 w 12192000"/>
              <a:gd name="connsiteY291" fmla="*/ 2111165 h 5245960"/>
              <a:gd name="connsiteX292" fmla="*/ 9084492 w 12192000"/>
              <a:gd name="connsiteY292" fmla="*/ 2061037 h 5245960"/>
              <a:gd name="connsiteX293" fmla="*/ 8751908 w 12192000"/>
              <a:gd name="connsiteY293" fmla="*/ 2154930 h 5245960"/>
              <a:gd name="connsiteX294" fmla="*/ 8742824 w 12192000"/>
              <a:gd name="connsiteY294" fmla="*/ 2134578 h 5245960"/>
              <a:gd name="connsiteX295" fmla="*/ 8724172 w 12192000"/>
              <a:gd name="connsiteY295" fmla="*/ 2121851 h 5245960"/>
              <a:gd name="connsiteX296" fmla="*/ 8772454 w 12192000"/>
              <a:gd name="connsiteY296" fmla="*/ 2002457 h 5245960"/>
              <a:gd name="connsiteX297" fmla="*/ 9078032 w 12192000"/>
              <a:gd name="connsiteY297" fmla="*/ 2059871 h 5245960"/>
              <a:gd name="connsiteX298" fmla="*/ 9138652 w 12192000"/>
              <a:gd name="connsiteY298" fmla="*/ 2111845 h 5245960"/>
              <a:gd name="connsiteX299" fmla="*/ 8751908 w 12192000"/>
              <a:gd name="connsiteY299" fmla="*/ 2154930 h 5245960"/>
              <a:gd name="connsiteX300" fmla="*/ 8720966 w 12192000"/>
              <a:gd name="connsiteY300" fmla="*/ 2120783 h 5245960"/>
              <a:gd name="connsiteX301" fmla="*/ 8720772 w 12192000"/>
              <a:gd name="connsiteY301" fmla="*/ 2120734 h 5245960"/>
              <a:gd name="connsiteX302" fmla="*/ 8746176 w 12192000"/>
              <a:gd name="connsiteY302" fmla="*/ 1997503 h 5245960"/>
              <a:gd name="connsiteX303" fmla="*/ 8769102 w 12192000"/>
              <a:gd name="connsiteY303" fmla="*/ 2001729 h 5245960"/>
              <a:gd name="connsiteX304" fmla="*/ 8720966 w 12192000"/>
              <a:gd name="connsiteY304" fmla="*/ 2120783 h 5245960"/>
              <a:gd name="connsiteX305" fmla="*/ 8717566 w 12192000"/>
              <a:gd name="connsiteY305" fmla="*/ 2120103 h 5245960"/>
              <a:gd name="connsiteX306" fmla="*/ 8684098 w 12192000"/>
              <a:gd name="connsiteY306" fmla="*/ 2129186 h 5245960"/>
              <a:gd name="connsiteX307" fmla="*/ 8675501 w 12192000"/>
              <a:gd name="connsiteY307" fmla="*/ 2138949 h 5245960"/>
              <a:gd name="connsiteX308" fmla="*/ 8654323 w 12192000"/>
              <a:gd name="connsiteY308" fmla="*/ 2126757 h 5245960"/>
              <a:gd name="connsiteX309" fmla="*/ 8703140 w 12192000"/>
              <a:gd name="connsiteY309" fmla="*/ 1989391 h 5245960"/>
              <a:gd name="connsiteX310" fmla="*/ 8742873 w 12192000"/>
              <a:gd name="connsiteY310" fmla="*/ 1996871 h 5245960"/>
              <a:gd name="connsiteX311" fmla="*/ 8717566 w 12192000"/>
              <a:gd name="connsiteY311" fmla="*/ 2120103 h 5245960"/>
              <a:gd name="connsiteX312" fmla="*/ 8630036 w 12192000"/>
              <a:gd name="connsiteY312" fmla="*/ 4438137 h 5245960"/>
              <a:gd name="connsiteX313" fmla="*/ 8408637 w 12192000"/>
              <a:gd name="connsiteY313" fmla="*/ 4545194 h 5245960"/>
              <a:gd name="connsiteX314" fmla="*/ 8458085 w 12192000"/>
              <a:gd name="connsiteY314" fmla="*/ 4199980 h 5245960"/>
              <a:gd name="connsiteX315" fmla="*/ 8541098 w 12192000"/>
              <a:gd name="connsiteY315" fmla="*/ 4218244 h 5245960"/>
              <a:gd name="connsiteX316" fmla="*/ 8560673 w 12192000"/>
              <a:gd name="connsiteY316" fmla="*/ 4266429 h 5245960"/>
              <a:gd name="connsiteX317" fmla="*/ 8630036 w 12192000"/>
              <a:gd name="connsiteY317" fmla="*/ 4438137 h 5245960"/>
              <a:gd name="connsiteX318" fmla="*/ 8544935 w 12192000"/>
              <a:gd name="connsiteY318" fmla="*/ 4219070 h 5245960"/>
              <a:gd name="connsiteX319" fmla="*/ 8668555 w 12192000"/>
              <a:gd name="connsiteY319" fmla="*/ 4246125 h 5245960"/>
              <a:gd name="connsiteX320" fmla="*/ 8708191 w 12192000"/>
              <a:gd name="connsiteY320" fmla="*/ 4400298 h 5245960"/>
              <a:gd name="connsiteX321" fmla="*/ 8633096 w 12192000"/>
              <a:gd name="connsiteY321" fmla="*/ 4436631 h 5245960"/>
              <a:gd name="connsiteX322" fmla="*/ 8544935 w 12192000"/>
              <a:gd name="connsiteY322" fmla="*/ 4219070 h 5245960"/>
              <a:gd name="connsiteX323" fmla="*/ 7957145 w 12192000"/>
              <a:gd name="connsiteY323" fmla="*/ 3846218 h 5245960"/>
              <a:gd name="connsiteX324" fmla="*/ 7956659 w 12192000"/>
              <a:gd name="connsiteY324" fmla="*/ 3764954 h 5245960"/>
              <a:gd name="connsiteX325" fmla="*/ 8045695 w 12192000"/>
              <a:gd name="connsiteY325" fmla="*/ 3815033 h 5245960"/>
              <a:gd name="connsiteX326" fmla="*/ 7974583 w 12192000"/>
              <a:gd name="connsiteY326" fmla="*/ 3853164 h 5245960"/>
              <a:gd name="connsiteX327" fmla="*/ 7957145 w 12192000"/>
              <a:gd name="connsiteY327" fmla="*/ 3846218 h 5245960"/>
              <a:gd name="connsiteX328" fmla="*/ 7970745 w 12192000"/>
              <a:gd name="connsiteY328" fmla="*/ 3855155 h 5245960"/>
              <a:gd name="connsiteX329" fmla="*/ 7957242 w 12192000"/>
              <a:gd name="connsiteY329" fmla="*/ 3862393 h 5245960"/>
              <a:gd name="connsiteX330" fmla="*/ 7957145 w 12192000"/>
              <a:gd name="connsiteY330" fmla="*/ 3849764 h 5245960"/>
              <a:gd name="connsiteX331" fmla="*/ 7970745 w 12192000"/>
              <a:gd name="connsiteY331" fmla="*/ 3855155 h 5245960"/>
              <a:gd name="connsiteX332" fmla="*/ 8370021 w 12192000"/>
              <a:gd name="connsiteY332" fmla="*/ 4177296 h 5245960"/>
              <a:gd name="connsiteX333" fmla="*/ 8189084 w 12192000"/>
              <a:gd name="connsiteY333" fmla="*/ 4137612 h 5245960"/>
              <a:gd name="connsiteX334" fmla="*/ 8224494 w 12192000"/>
              <a:gd name="connsiteY334" fmla="*/ 4073349 h 5245960"/>
              <a:gd name="connsiteX335" fmla="*/ 8407714 w 12192000"/>
              <a:gd name="connsiteY335" fmla="*/ 4061739 h 5245960"/>
              <a:gd name="connsiteX336" fmla="*/ 8408249 w 12192000"/>
              <a:gd name="connsiteY336" fmla="*/ 4065965 h 5245960"/>
              <a:gd name="connsiteX337" fmla="*/ 8408686 w 12192000"/>
              <a:gd name="connsiteY337" fmla="*/ 4069220 h 5245960"/>
              <a:gd name="connsiteX338" fmla="*/ 8423550 w 12192000"/>
              <a:gd name="connsiteY338" fmla="*/ 4100453 h 5245960"/>
              <a:gd name="connsiteX339" fmla="*/ 8430398 w 12192000"/>
              <a:gd name="connsiteY339" fmla="*/ 4107350 h 5245960"/>
              <a:gd name="connsiteX340" fmla="*/ 8370021 w 12192000"/>
              <a:gd name="connsiteY340" fmla="*/ 4177296 h 5245960"/>
              <a:gd name="connsiteX341" fmla="*/ 8432973 w 12192000"/>
              <a:gd name="connsiteY341" fmla="*/ 4109439 h 5245960"/>
              <a:gd name="connsiteX342" fmla="*/ 8465565 w 12192000"/>
              <a:gd name="connsiteY342" fmla="*/ 4124448 h 5245960"/>
              <a:gd name="connsiteX343" fmla="*/ 8455316 w 12192000"/>
              <a:gd name="connsiteY343" fmla="*/ 4195997 h 5245960"/>
              <a:gd name="connsiteX344" fmla="*/ 8373713 w 12192000"/>
              <a:gd name="connsiteY344" fmla="*/ 4178122 h 5245960"/>
              <a:gd name="connsiteX345" fmla="*/ 8432973 w 12192000"/>
              <a:gd name="connsiteY345" fmla="*/ 4109439 h 5245960"/>
              <a:gd name="connsiteX346" fmla="*/ 8435304 w 12192000"/>
              <a:gd name="connsiteY346" fmla="*/ 3606361 h 5245960"/>
              <a:gd name="connsiteX347" fmla="*/ 8070904 w 12192000"/>
              <a:gd name="connsiteY347" fmla="*/ 3801481 h 5245960"/>
              <a:gd name="connsiteX348" fmla="*/ 8167469 w 12192000"/>
              <a:gd name="connsiteY348" fmla="*/ 3554776 h 5245960"/>
              <a:gd name="connsiteX349" fmla="*/ 8427921 w 12192000"/>
              <a:gd name="connsiteY349" fmla="*/ 3572068 h 5245960"/>
              <a:gd name="connsiteX350" fmla="*/ 8435304 w 12192000"/>
              <a:gd name="connsiteY350" fmla="*/ 3606361 h 5245960"/>
              <a:gd name="connsiteX351" fmla="*/ 8428067 w 12192000"/>
              <a:gd name="connsiteY351" fmla="*/ 3568765 h 5245960"/>
              <a:gd name="connsiteX352" fmla="*/ 8168586 w 12192000"/>
              <a:gd name="connsiteY352" fmla="*/ 3551667 h 5245960"/>
              <a:gd name="connsiteX353" fmla="*/ 8182138 w 12192000"/>
              <a:gd name="connsiteY353" fmla="*/ 3516791 h 5245960"/>
              <a:gd name="connsiteX354" fmla="*/ 8428698 w 12192000"/>
              <a:gd name="connsiteY354" fmla="*/ 3563665 h 5245960"/>
              <a:gd name="connsiteX355" fmla="*/ 8428067 w 12192000"/>
              <a:gd name="connsiteY355" fmla="*/ 3568765 h 5245960"/>
              <a:gd name="connsiteX356" fmla="*/ 7991827 w 12192000"/>
              <a:gd name="connsiteY356" fmla="*/ 4121874 h 5245960"/>
              <a:gd name="connsiteX357" fmla="*/ 8003678 w 12192000"/>
              <a:gd name="connsiteY357" fmla="*/ 4100210 h 5245960"/>
              <a:gd name="connsiteX358" fmla="*/ 8184033 w 12192000"/>
              <a:gd name="connsiteY358" fmla="*/ 4139797 h 5245960"/>
              <a:gd name="connsiteX359" fmla="*/ 8120644 w 12192000"/>
              <a:gd name="connsiteY359" fmla="*/ 4254723 h 5245960"/>
              <a:gd name="connsiteX360" fmla="*/ 7991827 w 12192000"/>
              <a:gd name="connsiteY360" fmla="*/ 4121874 h 5245960"/>
              <a:gd name="connsiteX361" fmla="*/ 8118992 w 12192000"/>
              <a:gd name="connsiteY361" fmla="*/ 4257832 h 5245960"/>
              <a:gd name="connsiteX362" fmla="*/ 8103109 w 12192000"/>
              <a:gd name="connsiteY362" fmla="*/ 4286587 h 5245960"/>
              <a:gd name="connsiteX363" fmla="*/ 7986726 w 12192000"/>
              <a:gd name="connsiteY363" fmla="*/ 4126391 h 5245960"/>
              <a:gd name="connsiteX364" fmla="*/ 7987843 w 12192000"/>
              <a:gd name="connsiteY364" fmla="*/ 4125565 h 5245960"/>
              <a:gd name="connsiteX365" fmla="*/ 7989398 w 12192000"/>
              <a:gd name="connsiteY365" fmla="*/ 4124060 h 5245960"/>
              <a:gd name="connsiteX366" fmla="*/ 8118992 w 12192000"/>
              <a:gd name="connsiteY366" fmla="*/ 4257832 h 5245960"/>
              <a:gd name="connsiteX367" fmla="*/ 8004553 w 12192000"/>
              <a:gd name="connsiteY367" fmla="*/ 4097052 h 5245960"/>
              <a:gd name="connsiteX368" fmla="*/ 8005330 w 12192000"/>
              <a:gd name="connsiteY368" fmla="*/ 4087046 h 5245960"/>
              <a:gd name="connsiteX369" fmla="*/ 8081348 w 12192000"/>
              <a:gd name="connsiteY369" fmla="*/ 4082286 h 5245960"/>
              <a:gd name="connsiteX370" fmla="*/ 8136430 w 12192000"/>
              <a:gd name="connsiteY370" fmla="*/ 4078789 h 5245960"/>
              <a:gd name="connsiteX371" fmla="*/ 8220657 w 12192000"/>
              <a:gd name="connsiteY371" fmla="*/ 4073446 h 5245960"/>
              <a:gd name="connsiteX372" fmla="*/ 8185733 w 12192000"/>
              <a:gd name="connsiteY372" fmla="*/ 4136834 h 5245960"/>
              <a:gd name="connsiteX373" fmla="*/ 8004553 w 12192000"/>
              <a:gd name="connsiteY373" fmla="*/ 4097052 h 5245960"/>
              <a:gd name="connsiteX374" fmla="*/ 7993090 w 12192000"/>
              <a:gd name="connsiteY374" fmla="*/ 4056202 h 5245960"/>
              <a:gd name="connsiteX375" fmla="*/ 8135459 w 12192000"/>
              <a:gd name="connsiteY375" fmla="*/ 3921070 h 5245960"/>
              <a:gd name="connsiteX376" fmla="*/ 8274088 w 12192000"/>
              <a:gd name="connsiteY376" fmla="*/ 3976444 h 5245960"/>
              <a:gd name="connsiteX377" fmla="*/ 8222455 w 12192000"/>
              <a:gd name="connsiteY377" fmla="*/ 4070143 h 5245960"/>
              <a:gd name="connsiteX378" fmla="*/ 8164895 w 12192000"/>
              <a:gd name="connsiteY378" fmla="*/ 4073591 h 5245960"/>
              <a:gd name="connsiteX379" fmla="*/ 8004990 w 12192000"/>
              <a:gd name="connsiteY379" fmla="*/ 4083646 h 5245960"/>
              <a:gd name="connsiteX380" fmla="*/ 7994012 w 12192000"/>
              <a:gd name="connsiteY380" fmla="*/ 4057368 h 5245960"/>
              <a:gd name="connsiteX381" fmla="*/ 7993090 w 12192000"/>
              <a:gd name="connsiteY381" fmla="*/ 4056202 h 5245960"/>
              <a:gd name="connsiteX382" fmla="*/ 8277246 w 12192000"/>
              <a:gd name="connsiteY382" fmla="*/ 3977658 h 5245960"/>
              <a:gd name="connsiteX383" fmla="*/ 8411892 w 12192000"/>
              <a:gd name="connsiteY383" fmla="*/ 4031526 h 5245960"/>
              <a:gd name="connsiteX384" fmla="*/ 8407520 w 12192000"/>
              <a:gd name="connsiteY384" fmla="*/ 4058533 h 5245960"/>
              <a:gd name="connsiteX385" fmla="*/ 8226486 w 12192000"/>
              <a:gd name="connsiteY385" fmla="*/ 4069851 h 5245960"/>
              <a:gd name="connsiteX386" fmla="*/ 8277246 w 12192000"/>
              <a:gd name="connsiteY386" fmla="*/ 3977658 h 5245960"/>
              <a:gd name="connsiteX387" fmla="*/ 8275740 w 12192000"/>
              <a:gd name="connsiteY387" fmla="*/ 3973578 h 5245960"/>
              <a:gd name="connsiteX388" fmla="*/ 8138227 w 12192000"/>
              <a:gd name="connsiteY388" fmla="*/ 3918544 h 5245960"/>
              <a:gd name="connsiteX389" fmla="*/ 8172229 w 12192000"/>
              <a:gd name="connsiteY389" fmla="*/ 3886145 h 5245960"/>
              <a:gd name="connsiteX390" fmla="*/ 8287980 w 12192000"/>
              <a:gd name="connsiteY390" fmla="*/ 3951380 h 5245960"/>
              <a:gd name="connsiteX391" fmla="*/ 8275740 w 12192000"/>
              <a:gd name="connsiteY391" fmla="*/ 3973578 h 5245960"/>
              <a:gd name="connsiteX392" fmla="*/ 8134682 w 12192000"/>
              <a:gd name="connsiteY392" fmla="*/ 3917184 h 5245960"/>
              <a:gd name="connsiteX393" fmla="*/ 8040449 w 12192000"/>
              <a:gd name="connsiteY393" fmla="*/ 3879442 h 5245960"/>
              <a:gd name="connsiteX394" fmla="*/ 8062064 w 12192000"/>
              <a:gd name="connsiteY394" fmla="*/ 3824165 h 5245960"/>
              <a:gd name="connsiteX395" fmla="*/ 8169169 w 12192000"/>
              <a:gd name="connsiteY395" fmla="*/ 3884494 h 5245960"/>
              <a:gd name="connsiteX396" fmla="*/ 8134682 w 12192000"/>
              <a:gd name="connsiteY396" fmla="*/ 3917184 h 5245960"/>
              <a:gd name="connsiteX397" fmla="*/ 8037292 w 12192000"/>
              <a:gd name="connsiteY397" fmla="*/ 3878179 h 5245960"/>
              <a:gd name="connsiteX398" fmla="*/ 8033066 w 12192000"/>
              <a:gd name="connsiteY398" fmla="*/ 3876528 h 5245960"/>
              <a:gd name="connsiteX399" fmla="*/ 8053369 w 12192000"/>
              <a:gd name="connsiteY399" fmla="*/ 3819357 h 5245960"/>
              <a:gd name="connsiteX400" fmla="*/ 8059150 w 12192000"/>
              <a:gd name="connsiteY400" fmla="*/ 3822563 h 5245960"/>
              <a:gd name="connsiteX401" fmla="*/ 8037292 w 12192000"/>
              <a:gd name="connsiteY401" fmla="*/ 3878179 h 5245960"/>
              <a:gd name="connsiteX402" fmla="*/ 8054535 w 12192000"/>
              <a:gd name="connsiteY402" fmla="*/ 3816102 h 5245960"/>
              <a:gd name="connsiteX403" fmla="*/ 8055458 w 12192000"/>
              <a:gd name="connsiteY403" fmla="*/ 3813528 h 5245960"/>
              <a:gd name="connsiteX404" fmla="*/ 8064493 w 12192000"/>
              <a:gd name="connsiteY404" fmla="*/ 3808670 h 5245960"/>
              <a:gd name="connsiteX405" fmla="*/ 8060267 w 12192000"/>
              <a:gd name="connsiteY405" fmla="*/ 3819405 h 5245960"/>
              <a:gd name="connsiteX406" fmla="*/ 8054535 w 12192000"/>
              <a:gd name="connsiteY406" fmla="*/ 3816102 h 5245960"/>
              <a:gd name="connsiteX407" fmla="*/ 8057207 w 12192000"/>
              <a:gd name="connsiteY407" fmla="*/ 3808962 h 5245960"/>
              <a:gd name="connsiteX408" fmla="*/ 8147748 w 12192000"/>
              <a:gd name="connsiteY408" fmla="*/ 3553513 h 5245960"/>
              <a:gd name="connsiteX409" fmla="*/ 8163923 w 12192000"/>
              <a:gd name="connsiteY409" fmla="*/ 3554630 h 5245960"/>
              <a:gd name="connsiteX410" fmla="*/ 8066387 w 12192000"/>
              <a:gd name="connsiteY410" fmla="*/ 3803910 h 5245960"/>
              <a:gd name="connsiteX411" fmla="*/ 8057207 w 12192000"/>
              <a:gd name="connsiteY411" fmla="*/ 3808962 h 5245960"/>
              <a:gd name="connsiteX412" fmla="*/ 8436955 w 12192000"/>
              <a:gd name="connsiteY412" fmla="*/ 3609227 h 5245960"/>
              <a:gd name="connsiteX413" fmla="*/ 8443902 w 12192000"/>
              <a:gd name="connsiteY413" fmla="*/ 3619622 h 5245960"/>
              <a:gd name="connsiteX414" fmla="*/ 8445893 w 12192000"/>
              <a:gd name="connsiteY414" fmla="*/ 3621710 h 5245960"/>
              <a:gd name="connsiteX415" fmla="*/ 8171743 w 12192000"/>
              <a:gd name="connsiteY415" fmla="*/ 3882065 h 5245960"/>
              <a:gd name="connsiteX416" fmla="*/ 8063278 w 12192000"/>
              <a:gd name="connsiteY416" fmla="*/ 3821105 h 5245960"/>
              <a:gd name="connsiteX417" fmla="*/ 8069058 w 12192000"/>
              <a:gd name="connsiteY417" fmla="*/ 3806339 h 5245960"/>
              <a:gd name="connsiteX418" fmla="*/ 8436955 w 12192000"/>
              <a:gd name="connsiteY418" fmla="*/ 3609227 h 5245960"/>
              <a:gd name="connsiteX419" fmla="*/ 8448128 w 12192000"/>
              <a:gd name="connsiteY419" fmla="*/ 3624090 h 5245960"/>
              <a:gd name="connsiteX420" fmla="*/ 8462311 w 12192000"/>
              <a:gd name="connsiteY420" fmla="*/ 3635019 h 5245960"/>
              <a:gd name="connsiteX421" fmla="*/ 8289632 w 12192000"/>
              <a:gd name="connsiteY421" fmla="*/ 3948417 h 5245960"/>
              <a:gd name="connsiteX422" fmla="*/ 8174755 w 12192000"/>
              <a:gd name="connsiteY422" fmla="*/ 3883765 h 5245960"/>
              <a:gd name="connsiteX423" fmla="*/ 8266462 w 12192000"/>
              <a:gd name="connsiteY423" fmla="*/ 3796673 h 5245960"/>
              <a:gd name="connsiteX424" fmla="*/ 8448128 w 12192000"/>
              <a:gd name="connsiteY424" fmla="*/ 3624090 h 5245960"/>
              <a:gd name="connsiteX425" fmla="*/ 8290895 w 12192000"/>
              <a:gd name="connsiteY425" fmla="*/ 3952886 h 5245960"/>
              <a:gd name="connsiteX426" fmla="*/ 8415632 w 12192000"/>
              <a:gd name="connsiteY426" fmla="*/ 4023123 h 5245960"/>
              <a:gd name="connsiteX427" fmla="*/ 8413155 w 12192000"/>
              <a:gd name="connsiteY427" fmla="*/ 4028418 h 5245960"/>
              <a:gd name="connsiteX428" fmla="*/ 8278897 w 12192000"/>
              <a:gd name="connsiteY428" fmla="*/ 3974841 h 5245960"/>
              <a:gd name="connsiteX429" fmla="*/ 8290895 w 12192000"/>
              <a:gd name="connsiteY429" fmla="*/ 3952886 h 5245960"/>
              <a:gd name="connsiteX430" fmla="*/ 8367593 w 12192000"/>
              <a:gd name="connsiteY430" fmla="*/ 4180162 h 5245960"/>
              <a:gd name="connsiteX431" fmla="*/ 8217305 w 12192000"/>
              <a:gd name="connsiteY431" fmla="*/ 4354445 h 5245960"/>
              <a:gd name="connsiteX432" fmla="*/ 8123121 w 12192000"/>
              <a:gd name="connsiteY432" fmla="*/ 4257249 h 5245960"/>
              <a:gd name="connsiteX433" fmla="*/ 8187384 w 12192000"/>
              <a:gd name="connsiteY433" fmla="*/ 4140574 h 5245960"/>
              <a:gd name="connsiteX434" fmla="*/ 8367593 w 12192000"/>
              <a:gd name="connsiteY434" fmla="*/ 4180162 h 5245960"/>
              <a:gd name="connsiteX435" fmla="*/ 8215169 w 12192000"/>
              <a:gd name="connsiteY435" fmla="*/ 4356873 h 5245960"/>
              <a:gd name="connsiteX436" fmla="*/ 8181992 w 12192000"/>
              <a:gd name="connsiteY436" fmla="*/ 4395198 h 5245960"/>
              <a:gd name="connsiteX437" fmla="*/ 8105295 w 12192000"/>
              <a:gd name="connsiteY437" fmla="*/ 4289502 h 5245960"/>
              <a:gd name="connsiteX438" fmla="*/ 8121324 w 12192000"/>
              <a:gd name="connsiteY438" fmla="*/ 4260260 h 5245960"/>
              <a:gd name="connsiteX439" fmla="*/ 8215169 w 12192000"/>
              <a:gd name="connsiteY439" fmla="*/ 4356873 h 5245960"/>
              <a:gd name="connsiteX440" fmla="*/ 8179855 w 12192000"/>
              <a:gd name="connsiteY440" fmla="*/ 4397724 h 5245960"/>
              <a:gd name="connsiteX441" fmla="*/ 8070176 w 12192000"/>
              <a:gd name="connsiteY441" fmla="*/ 4524841 h 5245960"/>
              <a:gd name="connsiteX442" fmla="*/ 8040157 w 12192000"/>
              <a:gd name="connsiteY442" fmla="*/ 4407487 h 5245960"/>
              <a:gd name="connsiteX443" fmla="*/ 8103498 w 12192000"/>
              <a:gd name="connsiteY443" fmla="*/ 4292756 h 5245960"/>
              <a:gd name="connsiteX444" fmla="*/ 8118555 w 12192000"/>
              <a:gd name="connsiteY444" fmla="*/ 4313400 h 5245960"/>
              <a:gd name="connsiteX445" fmla="*/ 8179855 w 12192000"/>
              <a:gd name="connsiteY445" fmla="*/ 4397724 h 5245960"/>
              <a:gd name="connsiteX446" fmla="*/ 8038992 w 12192000"/>
              <a:gd name="connsiteY446" fmla="*/ 4402727 h 5245960"/>
              <a:gd name="connsiteX447" fmla="*/ 7970551 w 12192000"/>
              <a:gd name="connsiteY447" fmla="*/ 4134697 h 5245960"/>
              <a:gd name="connsiteX448" fmla="*/ 7984054 w 12192000"/>
              <a:gd name="connsiteY448" fmla="*/ 4128382 h 5245960"/>
              <a:gd name="connsiteX449" fmla="*/ 8101360 w 12192000"/>
              <a:gd name="connsiteY449" fmla="*/ 4289793 h 5245960"/>
              <a:gd name="connsiteX450" fmla="*/ 8038992 w 12192000"/>
              <a:gd name="connsiteY450" fmla="*/ 4402727 h 5245960"/>
              <a:gd name="connsiteX451" fmla="*/ 7976040 w 12192000"/>
              <a:gd name="connsiteY451" fmla="*/ 4043864 h 5245960"/>
              <a:gd name="connsiteX452" fmla="*/ 8039137 w 12192000"/>
              <a:gd name="connsiteY452" fmla="*/ 3882551 h 5245960"/>
              <a:gd name="connsiteX453" fmla="*/ 8132059 w 12192000"/>
              <a:gd name="connsiteY453" fmla="*/ 3919613 h 5245960"/>
              <a:gd name="connsiteX454" fmla="*/ 7990806 w 12192000"/>
              <a:gd name="connsiteY454" fmla="*/ 4053725 h 5245960"/>
              <a:gd name="connsiteX455" fmla="*/ 7976040 w 12192000"/>
              <a:gd name="connsiteY455" fmla="*/ 4043864 h 5245960"/>
              <a:gd name="connsiteX456" fmla="*/ 7984880 w 12192000"/>
              <a:gd name="connsiteY456" fmla="*/ 4012243 h 5245960"/>
              <a:gd name="connsiteX457" fmla="*/ 8032045 w 12192000"/>
              <a:gd name="connsiteY457" fmla="*/ 3879588 h 5245960"/>
              <a:gd name="connsiteX458" fmla="*/ 8036126 w 12192000"/>
              <a:gd name="connsiteY458" fmla="*/ 3881337 h 5245960"/>
              <a:gd name="connsiteX459" fmla="*/ 7984880 w 12192000"/>
              <a:gd name="connsiteY459" fmla="*/ 4012243 h 5245960"/>
              <a:gd name="connsiteX460" fmla="*/ 8030054 w 12192000"/>
              <a:gd name="connsiteY460" fmla="*/ 3875314 h 5245960"/>
              <a:gd name="connsiteX461" fmla="*/ 7978566 w 12192000"/>
              <a:gd name="connsiteY461" fmla="*/ 3854767 h 5245960"/>
              <a:gd name="connsiteX462" fmla="*/ 8049143 w 12192000"/>
              <a:gd name="connsiteY462" fmla="*/ 3816879 h 5245960"/>
              <a:gd name="connsiteX463" fmla="*/ 8050455 w 12192000"/>
              <a:gd name="connsiteY463" fmla="*/ 3817657 h 5245960"/>
              <a:gd name="connsiteX464" fmla="*/ 8030054 w 12192000"/>
              <a:gd name="connsiteY464" fmla="*/ 3875314 h 5245960"/>
              <a:gd name="connsiteX465" fmla="*/ 7956659 w 12192000"/>
              <a:gd name="connsiteY465" fmla="*/ 3761165 h 5245960"/>
              <a:gd name="connsiteX466" fmla="*/ 7955445 w 12192000"/>
              <a:gd name="connsiteY466" fmla="*/ 3540883 h 5245960"/>
              <a:gd name="connsiteX467" fmla="*/ 8144299 w 12192000"/>
              <a:gd name="connsiteY467" fmla="*/ 3553367 h 5245960"/>
              <a:gd name="connsiteX468" fmla="*/ 8052738 w 12192000"/>
              <a:gd name="connsiteY468" fmla="*/ 3811245 h 5245960"/>
              <a:gd name="connsiteX469" fmla="*/ 8049192 w 12192000"/>
              <a:gd name="connsiteY469" fmla="*/ 3813188 h 5245960"/>
              <a:gd name="connsiteX470" fmla="*/ 7956659 w 12192000"/>
              <a:gd name="connsiteY470" fmla="*/ 3761165 h 5245960"/>
              <a:gd name="connsiteX471" fmla="*/ 7955396 w 12192000"/>
              <a:gd name="connsiteY471" fmla="*/ 3537532 h 5245960"/>
              <a:gd name="connsiteX472" fmla="*/ 7955105 w 12192000"/>
              <a:gd name="connsiteY472" fmla="*/ 3473755 h 5245960"/>
              <a:gd name="connsiteX473" fmla="*/ 8158871 w 12192000"/>
              <a:gd name="connsiteY473" fmla="*/ 3512419 h 5245960"/>
              <a:gd name="connsiteX474" fmla="*/ 8145465 w 12192000"/>
              <a:gd name="connsiteY474" fmla="*/ 3550161 h 5245960"/>
              <a:gd name="connsiteX475" fmla="*/ 7955396 w 12192000"/>
              <a:gd name="connsiteY475" fmla="*/ 3537532 h 5245960"/>
              <a:gd name="connsiteX476" fmla="*/ 8162174 w 12192000"/>
              <a:gd name="connsiteY476" fmla="*/ 3513002 h 5245960"/>
              <a:gd name="connsiteX477" fmla="*/ 8178884 w 12192000"/>
              <a:gd name="connsiteY477" fmla="*/ 3516111 h 5245960"/>
              <a:gd name="connsiteX478" fmla="*/ 8165137 w 12192000"/>
              <a:gd name="connsiteY478" fmla="*/ 3551376 h 5245960"/>
              <a:gd name="connsiteX479" fmla="*/ 8148865 w 12192000"/>
              <a:gd name="connsiteY479" fmla="*/ 3550355 h 5245960"/>
              <a:gd name="connsiteX480" fmla="*/ 8162174 w 12192000"/>
              <a:gd name="connsiteY480" fmla="*/ 3513002 h 5245960"/>
              <a:gd name="connsiteX481" fmla="*/ 8163243 w 12192000"/>
              <a:gd name="connsiteY481" fmla="*/ 3509845 h 5245960"/>
              <a:gd name="connsiteX482" fmla="*/ 8299541 w 12192000"/>
              <a:gd name="connsiteY482" fmla="*/ 3125870 h 5245960"/>
              <a:gd name="connsiteX483" fmla="*/ 8316396 w 12192000"/>
              <a:gd name="connsiteY483" fmla="*/ 3164632 h 5245960"/>
              <a:gd name="connsiteX484" fmla="*/ 8180098 w 12192000"/>
              <a:gd name="connsiteY484" fmla="*/ 3513148 h 5245960"/>
              <a:gd name="connsiteX485" fmla="*/ 8170480 w 12192000"/>
              <a:gd name="connsiteY485" fmla="*/ 3511302 h 5245960"/>
              <a:gd name="connsiteX486" fmla="*/ 8163243 w 12192000"/>
              <a:gd name="connsiteY486" fmla="*/ 3509845 h 5245960"/>
              <a:gd name="connsiteX487" fmla="*/ 8195885 w 12192000"/>
              <a:gd name="connsiteY487" fmla="*/ 2879941 h 5245960"/>
              <a:gd name="connsiteX488" fmla="*/ 8566356 w 12192000"/>
              <a:gd name="connsiteY488" fmla="*/ 2364817 h 5245960"/>
              <a:gd name="connsiteX489" fmla="*/ 8299298 w 12192000"/>
              <a:gd name="connsiteY489" fmla="*/ 3116932 h 5245960"/>
              <a:gd name="connsiteX490" fmla="*/ 8195885 w 12192000"/>
              <a:gd name="connsiteY490" fmla="*/ 2879941 h 5245960"/>
              <a:gd name="connsiteX491" fmla="*/ 8573253 w 12192000"/>
              <a:gd name="connsiteY491" fmla="*/ 2355199 h 5245960"/>
              <a:gd name="connsiteX492" fmla="*/ 8687741 w 12192000"/>
              <a:gd name="connsiteY492" fmla="*/ 2196072 h 5245960"/>
              <a:gd name="connsiteX493" fmla="*/ 8694008 w 12192000"/>
              <a:gd name="connsiteY493" fmla="*/ 2199375 h 5245960"/>
              <a:gd name="connsiteX494" fmla="*/ 8318145 w 12192000"/>
              <a:gd name="connsiteY494" fmla="*/ 3160260 h 5245960"/>
              <a:gd name="connsiteX495" fmla="*/ 8301290 w 12192000"/>
              <a:gd name="connsiteY495" fmla="*/ 3121401 h 5245960"/>
              <a:gd name="connsiteX496" fmla="*/ 8573253 w 12192000"/>
              <a:gd name="connsiteY496" fmla="*/ 2355199 h 5245960"/>
              <a:gd name="connsiteX497" fmla="*/ 8468043 w 12192000"/>
              <a:gd name="connsiteY497" fmla="*/ 3511885 h 5245960"/>
              <a:gd name="connsiteX498" fmla="*/ 8452742 w 12192000"/>
              <a:gd name="connsiteY498" fmla="*/ 3521454 h 5245960"/>
              <a:gd name="connsiteX499" fmla="*/ 8429330 w 12192000"/>
              <a:gd name="connsiteY499" fmla="*/ 3560410 h 5245960"/>
              <a:gd name="connsiteX500" fmla="*/ 8183450 w 12192000"/>
              <a:gd name="connsiteY500" fmla="*/ 3513828 h 5245960"/>
              <a:gd name="connsiteX501" fmla="*/ 8318290 w 12192000"/>
              <a:gd name="connsiteY501" fmla="*/ 3168955 h 5245960"/>
              <a:gd name="connsiteX502" fmla="*/ 8468043 w 12192000"/>
              <a:gd name="connsiteY502" fmla="*/ 3511885 h 5245960"/>
              <a:gd name="connsiteX503" fmla="*/ 8492767 w 12192000"/>
              <a:gd name="connsiteY503" fmla="*/ 3644346 h 5245960"/>
              <a:gd name="connsiteX504" fmla="*/ 8486550 w 12192000"/>
              <a:gd name="connsiteY504" fmla="*/ 3792107 h 5245960"/>
              <a:gd name="connsiteX505" fmla="*/ 8478437 w 12192000"/>
              <a:gd name="connsiteY505" fmla="*/ 3986207 h 5245960"/>
              <a:gd name="connsiteX506" fmla="*/ 8432487 w 12192000"/>
              <a:gd name="connsiteY506" fmla="*/ 4002237 h 5245960"/>
              <a:gd name="connsiteX507" fmla="*/ 8417235 w 12192000"/>
              <a:gd name="connsiteY507" fmla="*/ 4020160 h 5245960"/>
              <a:gd name="connsiteX508" fmla="*/ 8292497 w 12192000"/>
              <a:gd name="connsiteY508" fmla="*/ 3950020 h 5245960"/>
              <a:gd name="connsiteX509" fmla="*/ 8465226 w 12192000"/>
              <a:gd name="connsiteY509" fmla="*/ 3636720 h 5245960"/>
              <a:gd name="connsiteX510" fmla="*/ 8492767 w 12192000"/>
              <a:gd name="connsiteY510" fmla="*/ 3644346 h 5245960"/>
              <a:gd name="connsiteX511" fmla="*/ 8501656 w 12192000"/>
              <a:gd name="connsiteY511" fmla="*/ 4120805 h 5245960"/>
              <a:gd name="connsiteX512" fmla="*/ 8539544 w 12192000"/>
              <a:gd name="connsiteY512" fmla="*/ 4214455 h 5245960"/>
              <a:gd name="connsiteX513" fmla="*/ 8458522 w 12192000"/>
              <a:gd name="connsiteY513" fmla="*/ 4196677 h 5245960"/>
              <a:gd name="connsiteX514" fmla="*/ 8467654 w 12192000"/>
              <a:gd name="connsiteY514" fmla="*/ 4133191 h 5245960"/>
              <a:gd name="connsiteX515" fmla="*/ 8468869 w 12192000"/>
              <a:gd name="connsiteY515" fmla="*/ 4124837 h 5245960"/>
              <a:gd name="connsiteX516" fmla="*/ 8501656 w 12192000"/>
              <a:gd name="connsiteY516" fmla="*/ 4120805 h 5245960"/>
              <a:gd name="connsiteX517" fmla="*/ 8405091 w 12192000"/>
              <a:gd name="connsiteY517" fmla="*/ 4546942 h 5245960"/>
              <a:gd name="connsiteX518" fmla="*/ 8404363 w 12192000"/>
              <a:gd name="connsiteY518" fmla="*/ 4547331 h 5245960"/>
              <a:gd name="connsiteX519" fmla="*/ 8219637 w 12192000"/>
              <a:gd name="connsiteY519" fmla="*/ 4356776 h 5245960"/>
              <a:gd name="connsiteX520" fmla="*/ 8371236 w 12192000"/>
              <a:gd name="connsiteY520" fmla="*/ 4180988 h 5245960"/>
              <a:gd name="connsiteX521" fmla="*/ 8454879 w 12192000"/>
              <a:gd name="connsiteY521" fmla="*/ 4199252 h 5245960"/>
              <a:gd name="connsiteX522" fmla="*/ 8411017 w 12192000"/>
              <a:gd name="connsiteY522" fmla="*/ 4505412 h 5245960"/>
              <a:gd name="connsiteX523" fmla="*/ 8405091 w 12192000"/>
              <a:gd name="connsiteY523" fmla="*/ 4546942 h 5245960"/>
              <a:gd name="connsiteX524" fmla="*/ 8401205 w 12192000"/>
              <a:gd name="connsiteY524" fmla="*/ 4548788 h 5245960"/>
              <a:gd name="connsiteX525" fmla="*/ 8321642 w 12192000"/>
              <a:gd name="connsiteY525" fmla="*/ 4587161 h 5245960"/>
              <a:gd name="connsiteX526" fmla="*/ 8184130 w 12192000"/>
              <a:gd name="connsiteY526" fmla="*/ 4397870 h 5245960"/>
              <a:gd name="connsiteX527" fmla="*/ 8217354 w 12192000"/>
              <a:gd name="connsiteY527" fmla="*/ 4359108 h 5245960"/>
              <a:gd name="connsiteX528" fmla="*/ 8401205 w 12192000"/>
              <a:gd name="connsiteY528" fmla="*/ 4548788 h 5245960"/>
              <a:gd name="connsiteX529" fmla="*/ 8318630 w 12192000"/>
              <a:gd name="connsiteY529" fmla="*/ 4588618 h 5245960"/>
              <a:gd name="connsiteX530" fmla="*/ 8237415 w 12192000"/>
              <a:gd name="connsiteY530" fmla="*/ 4627963 h 5245960"/>
              <a:gd name="connsiteX531" fmla="*/ 8083242 w 12192000"/>
              <a:gd name="connsiteY531" fmla="*/ 4575747 h 5245960"/>
              <a:gd name="connsiteX532" fmla="*/ 8071245 w 12192000"/>
              <a:gd name="connsiteY532" fmla="*/ 4528776 h 5245960"/>
              <a:gd name="connsiteX533" fmla="*/ 8181992 w 12192000"/>
              <a:gd name="connsiteY533" fmla="*/ 4400395 h 5245960"/>
              <a:gd name="connsiteX534" fmla="*/ 8318630 w 12192000"/>
              <a:gd name="connsiteY534" fmla="*/ 4588618 h 5245960"/>
              <a:gd name="connsiteX535" fmla="*/ 8079502 w 12192000"/>
              <a:gd name="connsiteY535" fmla="*/ 4574484 h 5245960"/>
              <a:gd name="connsiteX536" fmla="*/ 8042537 w 12192000"/>
              <a:gd name="connsiteY536" fmla="*/ 4562000 h 5245960"/>
              <a:gd name="connsiteX537" fmla="*/ 8068573 w 12192000"/>
              <a:gd name="connsiteY537" fmla="*/ 4531739 h 5245960"/>
              <a:gd name="connsiteX538" fmla="*/ 8079502 w 12192000"/>
              <a:gd name="connsiteY538" fmla="*/ 4574484 h 5245960"/>
              <a:gd name="connsiteX539" fmla="*/ 8039186 w 12192000"/>
              <a:gd name="connsiteY539" fmla="*/ 4560834 h 5245960"/>
              <a:gd name="connsiteX540" fmla="*/ 7968899 w 12192000"/>
              <a:gd name="connsiteY540" fmla="*/ 4537082 h 5245960"/>
              <a:gd name="connsiteX541" fmla="*/ 8037874 w 12192000"/>
              <a:gd name="connsiteY541" fmla="*/ 4411762 h 5245960"/>
              <a:gd name="connsiteX542" fmla="*/ 8067602 w 12192000"/>
              <a:gd name="connsiteY542" fmla="*/ 4527901 h 5245960"/>
              <a:gd name="connsiteX543" fmla="*/ 8039186 w 12192000"/>
              <a:gd name="connsiteY543" fmla="*/ 4560834 h 5245960"/>
              <a:gd name="connsiteX544" fmla="*/ 7965694 w 12192000"/>
              <a:gd name="connsiteY544" fmla="*/ 4535867 h 5245960"/>
              <a:gd name="connsiteX545" fmla="*/ 7871461 w 12192000"/>
              <a:gd name="connsiteY545" fmla="*/ 4503954 h 5245960"/>
              <a:gd name="connsiteX546" fmla="*/ 7948596 w 12192000"/>
              <a:gd name="connsiteY546" fmla="*/ 4135960 h 5245960"/>
              <a:gd name="connsiteX547" fmla="*/ 7967297 w 12192000"/>
              <a:gd name="connsiteY547" fmla="*/ 4135474 h 5245960"/>
              <a:gd name="connsiteX548" fmla="*/ 8036757 w 12192000"/>
              <a:gd name="connsiteY548" fmla="*/ 4406953 h 5245960"/>
              <a:gd name="connsiteX549" fmla="*/ 7965694 w 12192000"/>
              <a:gd name="connsiteY549" fmla="*/ 4535867 h 5245960"/>
              <a:gd name="connsiteX550" fmla="*/ 7926009 w 12192000"/>
              <a:gd name="connsiteY550" fmla="*/ 4051199 h 5245960"/>
              <a:gd name="connsiteX551" fmla="*/ 7923580 w 12192000"/>
              <a:gd name="connsiteY551" fmla="*/ 4053336 h 5245960"/>
              <a:gd name="connsiteX552" fmla="*/ 7811958 w 12192000"/>
              <a:gd name="connsiteY552" fmla="*/ 3943948 h 5245960"/>
              <a:gd name="connsiteX553" fmla="*/ 7953988 w 12192000"/>
              <a:gd name="connsiteY553" fmla="*/ 3867833 h 5245960"/>
              <a:gd name="connsiteX554" fmla="*/ 7955056 w 12192000"/>
              <a:gd name="connsiteY554" fmla="*/ 4039978 h 5245960"/>
              <a:gd name="connsiteX555" fmla="*/ 7926009 w 12192000"/>
              <a:gd name="connsiteY555" fmla="*/ 4051199 h 5245960"/>
              <a:gd name="connsiteX556" fmla="*/ 7957388 w 12192000"/>
              <a:gd name="connsiteY556" fmla="*/ 3866133 h 5245960"/>
              <a:gd name="connsiteX557" fmla="*/ 7974826 w 12192000"/>
              <a:gd name="connsiteY557" fmla="*/ 3856807 h 5245960"/>
              <a:gd name="connsiteX558" fmla="*/ 8028936 w 12192000"/>
              <a:gd name="connsiteY558" fmla="*/ 3878519 h 5245960"/>
              <a:gd name="connsiteX559" fmla="*/ 7970843 w 12192000"/>
              <a:gd name="connsiteY559" fmla="*/ 4042019 h 5245960"/>
              <a:gd name="connsiteX560" fmla="*/ 7958311 w 12192000"/>
              <a:gd name="connsiteY560" fmla="*/ 4040124 h 5245960"/>
              <a:gd name="connsiteX561" fmla="*/ 7957388 w 12192000"/>
              <a:gd name="connsiteY561" fmla="*/ 3866133 h 5245960"/>
              <a:gd name="connsiteX562" fmla="*/ 7953356 w 12192000"/>
              <a:gd name="connsiteY562" fmla="*/ 3759222 h 5245960"/>
              <a:gd name="connsiteX563" fmla="*/ 7675709 w 12192000"/>
              <a:gd name="connsiteY563" fmla="*/ 3603058 h 5245960"/>
              <a:gd name="connsiteX564" fmla="*/ 7731034 w 12192000"/>
              <a:gd name="connsiteY564" fmla="*/ 3526020 h 5245960"/>
              <a:gd name="connsiteX565" fmla="*/ 7952093 w 12192000"/>
              <a:gd name="connsiteY565" fmla="*/ 3540641 h 5245960"/>
              <a:gd name="connsiteX566" fmla="*/ 7953356 w 12192000"/>
              <a:gd name="connsiteY566" fmla="*/ 3759222 h 5245960"/>
              <a:gd name="connsiteX567" fmla="*/ 7733366 w 12192000"/>
              <a:gd name="connsiteY567" fmla="*/ 3522911 h 5245960"/>
              <a:gd name="connsiteX568" fmla="*/ 7791120 w 12192000"/>
              <a:gd name="connsiteY568" fmla="*/ 3442619 h 5245960"/>
              <a:gd name="connsiteX569" fmla="*/ 7951705 w 12192000"/>
              <a:gd name="connsiteY569" fmla="*/ 3473123 h 5245960"/>
              <a:gd name="connsiteX570" fmla="*/ 7952190 w 12192000"/>
              <a:gd name="connsiteY570" fmla="*/ 3537386 h 5245960"/>
              <a:gd name="connsiteX571" fmla="*/ 7733366 w 12192000"/>
              <a:gd name="connsiteY571" fmla="*/ 3522911 h 5245960"/>
              <a:gd name="connsiteX572" fmla="*/ 7793257 w 12192000"/>
              <a:gd name="connsiteY572" fmla="*/ 3439705 h 5245960"/>
              <a:gd name="connsiteX573" fmla="*/ 7950247 w 12192000"/>
              <a:gd name="connsiteY573" fmla="*/ 3221366 h 5245960"/>
              <a:gd name="connsiteX574" fmla="*/ 7951802 w 12192000"/>
              <a:gd name="connsiteY574" fmla="*/ 3469869 h 5245960"/>
              <a:gd name="connsiteX575" fmla="*/ 7793257 w 12192000"/>
              <a:gd name="connsiteY575" fmla="*/ 3439705 h 5245960"/>
              <a:gd name="connsiteX576" fmla="*/ 7953599 w 12192000"/>
              <a:gd name="connsiteY576" fmla="*/ 3216751 h 5245960"/>
              <a:gd name="connsiteX577" fmla="*/ 8193601 w 12192000"/>
              <a:gd name="connsiteY577" fmla="*/ 2883098 h 5245960"/>
              <a:gd name="connsiteX578" fmla="*/ 8297549 w 12192000"/>
              <a:gd name="connsiteY578" fmla="*/ 3121547 h 5245960"/>
              <a:gd name="connsiteX579" fmla="*/ 8159989 w 12192000"/>
              <a:gd name="connsiteY579" fmla="*/ 3509262 h 5245960"/>
              <a:gd name="connsiteX580" fmla="*/ 7955007 w 12192000"/>
              <a:gd name="connsiteY580" fmla="*/ 3470452 h 5245960"/>
              <a:gd name="connsiteX581" fmla="*/ 7953599 w 12192000"/>
              <a:gd name="connsiteY581" fmla="*/ 3216751 h 5245960"/>
              <a:gd name="connsiteX582" fmla="*/ 7976477 w 12192000"/>
              <a:gd name="connsiteY582" fmla="*/ 2377155 h 5245960"/>
              <a:gd name="connsiteX583" fmla="*/ 8629599 w 12192000"/>
              <a:gd name="connsiteY583" fmla="*/ 2186600 h 5245960"/>
              <a:gd name="connsiteX584" fmla="*/ 8570291 w 12192000"/>
              <a:gd name="connsiteY584" fmla="*/ 2353548 h 5245960"/>
              <a:gd name="connsiteX585" fmla="*/ 8194379 w 12192000"/>
              <a:gd name="connsiteY585" fmla="*/ 2876395 h 5245960"/>
              <a:gd name="connsiteX586" fmla="*/ 7976477 w 12192000"/>
              <a:gd name="connsiteY586" fmla="*/ 2377155 h 5245960"/>
              <a:gd name="connsiteX587" fmla="*/ 8633485 w 12192000"/>
              <a:gd name="connsiteY587" fmla="*/ 2185483 h 5245960"/>
              <a:gd name="connsiteX588" fmla="*/ 8671323 w 12192000"/>
              <a:gd name="connsiteY588" fmla="*/ 2174554 h 5245960"/>
              <a:gd name="connsiteX589" fmla="*/ 8678707 w 12192000"/>
              <a:gd name="connsiteY589" fmla="*/ 2187863 h 5245960"/>
              <a:gd name="connsiteX590" fmla="*/ 8685070 w 12192000"/>
              <a:gd name="connsiteY590" fmla="*/ 2194032 h 5245960"/>
              <a:gd name="connsiteX591" fmla="*/ 8577333 w 12192000"/>
              <a:gd name="connsiteY591" fmla="*/ 2343979 h 5245960"/>
              <a:gd name="connsiteX592" fmla="*/ 8633485 w 12192000"/>
              <a:gd name="connsiteY592" fmla="*/ 2185483 h 5245960"/>
              <a:gd name="connsiteX593" fmla="*/ 8637614 w 12192000"/>
              <a:gd name="connsiteY593" fmla="*/ 2174068 h 5245960"/>
              <a:gd name="connsiteX594" fmla="*/ 8653157 w 12192000"/>
              <a:gd name="connsiteY594" fmla="*/ 2130012 h 5245960"/>
              <a:gd name="connsiteX595" fmla="*/ 8673801 w 12192000"/>
              <a:gd name="connsiteY595" fmla="*/ 2141767 h 5245960"/>
              <a:gd name="connsiteX596" fmla="*/ 8669624 w 12192000"/>
              <a:gd name="connsiteY596" fmla="*/ 2167656 h 5245960"/>
              <a:gd name="connsiteX597" fmla="*/ 8637614 w 12192000"/>
              <a:gd name="connsiteY597" fmla="*/ 2174068 h 5245960"/>
              <a:gd name="connsiteX598" fmla="*/ 8670206 w 12192000"/>
              <a:gd name="connsiteY598" fmla="*/ 2170959 h 5245960"/>
              <a:gd name="connsiteX599" fmla="*/ 8670255 w 12192000"/>
              <a:gd name="connsiteY599" fmla="*/ 2171299 h 5245960"/>
              <a:gd name="connsiteX600" fmla="*/ 8634893 w 12192000"/>
              <a:gd name="connsiteY600" fmla="*/ 2181597 h 5245960"/>
              <a:gd name="connsiteX601" fmla="*/ 8636253 w 12192000"/>
              <a:gd name="connsiteY601" fmla="*/ 2177760 h 5245960"/>
              <a:gd name="connsiteX602" fmla="*/ 8670206 w 12192000"/>
              <a:gd name="connsiteY602" fmla="*/ 2170959 h 5245960"/>
              <a:gd name="connsiteX603" fmla="*/ 8116224 w 12192000"/>
              <a:gd name="connsiteY603" fmla="*/ 2277724 h 5245960"/>
              <a:gd name="connsiteX604" fmla="*/ 7987115 w 12192000"/>
              <a:gd name="connsiteY604" fmla="*/ 2303371 h 5245960"/>
              <a:gd name="connsiteX605" fmla="*/ 7980898 w 12192000"/>
              <a:gd name="connsiteY605" fmla="*/ 2289334 h 5245960"/>
              <a:gd name="connsiteX606" fmla="*/ 8392414 w 12192000"/>
              <a:gd name="connsiteY606" fmla="*/ 1979579 h 5245960"/>
              <a:gd name="connsiteX607" fmla="*/ 8513897 w 12192000"/>
              <a:gd name="connsiteY607" fmla="*/ 2049719 h 5245960"/>
              <a:gd name="connsiteX608" fmla="*/ 8650291 w 12192000"/>
              <a:gd name="connsiteY608" fmla="*/ 2128166 h 5245960"/>
              <a:gd name="connsiteX609" fmla="*/ 8633727 w 12192000"/>
              <a:gd name="connsiteY609" fmla="*/ 2174748 h 5245960"/>
              <a:gd name="connsiteX610" fmla="*/ 8116224 w 12192000"/>
              <a:gd name="connsiteY610" fmla="*/ 2277724 h 5245960"/>
              <a:gd name="connsiteX611" fmla="*/ 8395279 w 12192000"/>
              <a:gd name="connsiteY611" fmla="*/ 1977442 h 5245960"/>
              <a:gd name="connsiteX612" fmla="*/ 8443999 w 12192000"/>
              <a:gd name="connsiteY612" fmla="*/ 1940769 h 5245960"/>
              <a:gd name="connsiteX613" fmla="*/ 8699885 w 12192000"/>
              <a:gd name="connsiteY613" fmla="*/ 1988759 h 5245960"/>
              <a:gd name="connsiteX614" fmla="*/ 8651457 w 12192000"/>
              <a:gd name="connsiteY614" fmla="*/ 2125154 h 5245960"/>
              <a:gd name="connsiteX615" fmla="*/ 8521134 w 12192000"/>
              <a:gd name="connsiteY615" fmla="*/ 2050059 h 5245960"/>
              <a:gd name="connsiteX616" fmla="*/ 8395279 w 12192000"/>
              <a:gd name="connsiteY616" fmla="*/ 1977442 h 5245960"/>
              <a:gd name="connsiteX617" fmla="*/ 8702848 w 12192000"/>
              <a:gd name="connsiteY617" fmla="*/ 2202144 h 5245960"/>
              <a:gd name="connsiteX618" fmla="*/ 8506076 w 12192000"/>
              <a:gd name="connsiteY618" fmla="*/ 3506008 h 5245960"/>
              <a:gd name="connsiteX619" fmla="*/ 8471054 w 12192000"/>
              <a:gd name="connsiteY619" fmla="*/ 3510573 h 5245960"/>
              <a:gd name="connsiteX620" fmla="*/ 8320039 w 12192000"/>
              <a:gd name="connsiteY620" fmla="*/ 3164534 h 5245960"/>
              <a:gd name="connsiteX621" fmla="*/ 8697068 w 12192000"/>
              <a:gd name="connsiteY621" fmla="*/ 2200541 h 5245960"/>
              <a:gd name="connsiteX622" fmla="*/ 8702848 w 12192000"/>
              <a:gd name="connsiteY622" fmla="*/ 2202144 h 5245960"/>
              <a:gd name="connsiteX623" fmla="*/ 8513022 w 12192000"/>
              <a:gd name="connsiteY623" fmla="*/ 3642597 h 5245960"/>
              <a:gd name="connsiteX624" fmla="*/ 8622702 w 12192000"/>
              <a:gd name="connsiteY624" fmla="*/ 4068248 h 5245960"/>
              <a:gd name="connsiteX625" fmla="*/ 8546441 w 12192000"/>
              <a:gd name="connsiteY625" fmla="*/ 4060768 h 5245960"/>
              <a:gd name="connsiteX626" fmla="*/ 8530508 w 12192000"/>
              <a:gd name="connsiteY626" fmla="*/ 4011174 h 5245960"/>
              <a:gd name="connsiteX627" fmla="*/ 8481644 w 12192000"/>
              <a:gd name="connsiteY627" fmla="*/ 3986402 h 5245960"/>
              <a:gd name="connsiteX628" fmla="*/ 8483684 w 12192000"/>
              <a:gd name="connsiteY628" fmla="*/ 3939528 h 5245960"/>
              <a:gd name="connsiteX629" fmla="*/ 8496070 w 12192000"/>
              <a:gd name="connsiteY629" fmla="*/ 3644491 h 5245960"/>
              <a:gd name="connsiteX630" fmla="*/ 8513022 w 12192000"/>
              <a:gd name="connsiteY630" fmla="*/ 3642597 h 5245960"/>
              <a:gd name="connsiteX631" fmla="*/ 8516325 w 12192000"/>
              <a:gd name="connsiteY631" fmla="*/ 3641868 h 5245960"/>
              <a:gd name="connsiteX632" fmla="*/ 8530897 w 12192000"/>
              <a:gd name="connsiteY632" fmla="*/ 3635894 h 5245960"/>
              <a:gd name="connsiteX633" fmla="*/ 8712514 w 12192000"/>
              <a:gd name="connsiteY633" fmla="*/ 3947154 h 5245960"/>
              <a:gd name="connsiteX634" fmla="*/ 8792904 w 12192000"/>
              <a:gd name="connsiteY634" fmla="*/ 4084909 h 5245960"/>
              <a:gd name="connsiteX635" fmla="*/ 8626199 w 12192000"/>
              <a:gd name="connsiteY635" fmla="*/ 4068637 h 5245960"/>
              <a:gd name="connsiteX636" fmla="*/ 8516325 w 12192000"/>
              <a:gd name="connsiteY636" fmla="*/ 3641868 h 5245960"/>
              <a:gd name="connsiteX637" fmla="*/ 8642422 w 12192000"/>
              <a:gd name="connsiteY637" fmla="*/ 4144995 h 5245960"/>
              <a:gd name="connsiteX638" fmla="*/ 8538815 w 12192000"/>
              <a:gd name="connsiteY638" fmla="*/ 4087872 h 5245960"/>
              <a:gd name="connsiteX639" fmla="*/ 8546101 w 12192000"/>
              <a:gd name="connsiteY639" fmla="*/ 4064168 h 5245960"/>
              <a:gd name="connsiteX640" fmla="*/ 8623527 w 12192000"/>
              <a:gd name="connsiteY640" fmla="*/ 4071697 h 5245960"/>
              <a:gd name="connsiteX641" fmla="*/ 8642422 w 12192000"/>
              <a:gd name="connsiteY641" fmla="*/ 4144995 h 5245960"/>
              <a:gd name="connsiteX642" fmla="*/ 8643588 w 12192000"/>
              <a:gd name="connsiteY642" fmla="*/ 4149318 h 5245960"/>
              <a:gd name="connsiteX643" fmla="*/ 8667535 w 12192000"/>
              <a:gd name="connsiteY643" fmla="*/ 4242579 h 5245960"/>
              <a:gd name="connsiteX644" fmla="*/ 8543429 w 12192000"/>
              <a:gd name="connsiteY644" fmla="*/ 4215330 h 5245960"/>
              <a:gd name="connsiteX645" fmla="*/ 8504716 w 12192000"/>
              <a:gd name="connsiteY645" fmla="*/ 4119639 h 5245960"/>
              <a:gd name="connsiteX646" fmla="*/ 8521620 w 12192000"/>
              <a:gd name="connsiteY646" fmla="*/ 4109244 h 5245960"/>
              <a:gd name="connsiteX647" fmla="*/ 8537163 w 12192000"/>
              <a:gd name="connsiteY647" fmla="*/ 4090835 h 5245960"/>
              <a:gd name="connsiteX648" fmla="*/ 8643588 w 12192000"/>
              <a:gd name="connsiteY648" fmla="*/ 4149318 h 5245960"/>
              <a:gd name="connsiteX649" fmla="*/ 8647474 w 12192000"/>
              <a:gd name="connsiteY649" fmla="*/ 4151406 h 5245960"/>
              <a:gd name="connsiteX650" fmla="*/ 8882862 w 12192000"/>
              <a:gd name="connsiteY650" fmla="*/ 4281050 h 5245960"/>
              <a:gd name="connsiteX651" fmla="*/ 8879851 w 12192000"/>
              <a:gd name="connsiteY651" fmla="*/ 4289064 h 5245960"/>
              <a:gd name="connsiteX652" fmla="*/ 8671178 w 12192000"/>
              <a:gd name="connsiteY652" fmla="*/ 4243357 h 5245960"/>
              <a:gd name="connsiteX653" fmla="*/ 8647474 w 12192000"/>
              <a:gd name="connsiteY653" fmla="*/ 4151406 h 5245960"/>
              <a:gd name="connsiteX654" fmla="*/ 8881891 w 12192000"/>
              <a:gd name="connsiteY654" fmla="*/ 4316363 h 5245960"/>
              <a:gd name="connsiteX655" fmla="*/ 8711154 w 12192000"/>
              <a:gd name="connsiteY655" fmla="*/ 4398890 h 5245960"/>
              <a:gd name="connsiteX656" fmla="*/ 8672052 w 12192000"/>
              <a:gd name="connsiteY656" fmla="*/ 4246951 h 5245960"/>
              <a:gd name="connsiteX657" fmla="*/ 8879073 w 12192000"/>
              <a:gd name="connsiteY657" fmla="*/ 4292465 h 5245960"/>
              <a:gd name="connsiteX658" fmla="*/ 8881891 w 12192000"/>
              <a:gd name="connsiteY658" fmla="*/ 4316363 h 5245960"/>
              <a:gd name="connsiteX659" fmla="*/ 8718829 w 12192000"/>
              <a:gd name="connsiteY659" fmla="*/ 4441634 h 5245960"/>
              <a:gd name="connsiteX660" fmla="*/ 8653983 w 12192000"/>
              <a:gd name="connsiteY660" fmla="*/ 4488022 h 5245960"/>
              <a:gd name="connsiteX661" fmla="*/ 8634262 w 12192000"/>
              <a:gd name="connsiteY661" fmla="*/ 4439692 h 5245960"/>
              <a:gd name="connsiteX662" fmla="*/ 8709065 w 12192000"/>
              <a:gd name="connsiteY662" fmla="*/ 4403650 h 5245960"/>
              <a:gd name="connsiteX663" fmla="*/ 8718829 w 12192000"/>
              <a:gd name="connsiteY663" fmla="*/ 4441634 h 5245960"/>
              <a:gd name="connsiteX664" fmla="*/ 8651214 w 12192000"/>
              <a:gd name="connsiteY664" fmla="*/ 4490014 h 5245960"/>
              <a:gd name="connsiteX665" fmla="*/ 8598803 w 12192000"/>
              <a:gd name="connsiteY665" fmla="*/ 4527561 h 5245960"/>
              <a:gd name="connsiteX666" fmla="*/ 8472658 w 12192000"/>
              <a:gd name="connsiteY666" fmla="*/ 4617763 h 5245960"/>
              <a:gd name="connsiteX667" fmla="*/ 8407860 w 12192000"/>
              <a:gd name="connsiteY667" fmla="*/ 4550828 h 5245960"/>
              <a:gd name="connsiteX668" fmla="*/ 8408054 w 12192000"/>
              <a:gd name="connsiteY668" fmla="*/ 4549177 h 5245960"/>
              <a:gd name="connsiteX669" fmla="*/ 8631396 w 12192000"/>
              <a:gd name="connsiteY669" fmla="*/ 4441246 h 5245960"/>
              <a:gd name="connsiteX670" fmla="*/ 8651214 w 12192000"/>
              <a:gd name="connsiteY670" fmla="*/ 4490014 h 5245960"/>
              <a:gd name="connsiteX671" fmla="*/ 8469888 w 12192000"/>
              <a:gd name="connsiteY671" fmla="*/ 4619512 h 5245960"/>
              <a:gd name="connsiteX672" fmla="*/ 8425881 w 12192000"/>
              <a:gd name="connsiteY672" fmla="*/ 4651133 h 5245960"/>
              <a:gd name="connsiteX673" fmla="*/ 8424812 w 12192000"/>
              <a:gd name="connsiteY673" fmla="*/ 4649578 h 5245960"/>
              <a:gd name="connsiteX674" fmla="*/ 8396057 w 12192000"/>
              <a:gd name="connsiteY674" fmla="*/ 4632966 h 5245960"/>
              <a:gd name="connsiteX675" fmla="*/ 8407132 w 12192000"/>
              <a:gd name="connsiteY675" fmla="*/ 4554957 h 5245960"/>
              <a:gd name="connsiteX676" fmla="*/ 8469888 w 12192000"/>
              <a:gd name="connsiteY676" fmla="*/ 4619512 h 5245960"/>
              <a:gd name="connsiteX677" fmla="*/ 8392851 w 12192000"/>
              <a:gd name="connsiteY677" fmla="*/ 4632481 h 5245960"/>
              <a:gd name="connsiteX678" fmla="*/ 8360501 w 12192000"/>
              <a:gd name="connsiteY678" fmla="*/ 4640495 h 5245960"/>
              <a:gd name="connsiteX679" fmla="*/ 8323682 w 12192000"/>
              <a:gd name="connsiteY679" fmla="*/ 4589881 h 5245960"/>
              <a:gd name="connsiteX680" fmla="*/ 8403634 w 12192000"/>
              <a:gd name="connsiteY680" fmla="*/ 4551217 h 5245960"/>
              <a:gd name="connsiteX681" fmla="*/ 8404314 w 12192000"/>
              <a:gd name="connsiteY681" fmla="*/ 4551994 h 5245960"/>
              <a:gd name="connsiteX682" fmla="*/ 8392851 w 12192000"/>
              <a:gd name="connsiteY682" fmla="*/ 4632481 h 5245960"/>
              <a:gd name="connsiteX683" fmla="*/ 8357878 w 12192000"/>
              <a:gd name="connsiteY683" fmla="*/ 4642535 h 5245960"/>
              <a:gd name="connsiteX684" fmla="*/ 8356566 w 12192000"/>
              <a:gd name="connsiteY684" fmla="*/ 4643410 h 5245960"/>
              <a:gd name="connsiteX685" fmla="*/ 8342383 w 12192000"/>
              <a:gd name="connsiteY685" fmla="*/ 4663471 h 5245960"/>
              <a:gd name="connsiteX686" fmla="*/ 8241933 w 12192000"/>
              <a:gd name="connsiteY686" fmla="*/ 4629566 h 5245960"/>
              <a:gd name="connsiteX687" fmla="*/ 8320622 w 12192000"/>
              <a:gd name="connsiteY687" fmla="*/ 4591436 h 5245960"/>
              <a:gd name="connsiteX688" fmla="*/ 8357878 w 12192000"/>
              <a:gd name="connsiteY688" fmla="*/ 4642535 h 5245960"/>
              <a:gd name="connsiteX689" fmla="*/ 8112484 w 12192000"/>
              <a:gd name="connsiteY689" fmla="*/ 4688437 h 5245960"/>
              <a:gd name="connsiteX690" fmla="*/ 8111998 w 12192000"/>
              <a:gd name="connsiteY690" fmla="*/ 4688243 h 5245960"/>
              <a:gd name="connsiteX691" fmla="*/ 8084165 w 12192000"/>
              <a:gd name="connsiteY691" fmla="*/ 4579632 h 5245960"/>
              <a:gd name="connsiteX692" fmla="*/ 8233238 w 12192000"/>
              <a:gd name="connsiteY692" fmla="*/ 4630052 h 5245960"/>
              <a:gd name="connsiteX693" fmla="*/ 8112484 w 12192000"/>
              <a:gd name="connsiteY693" fmla="*/ 4688437 h 5245960"/>
              <a:gd name="connsiteX694" fmla="*/ 8108160 w 12192000"/>
              <a:gd name="connsiteY694" fmla="*/ 4686397 h 5245960"/>
              <a:gd name="connsiteX695" fmla="*/ 7983569 w 12192000"/>
              <a:gd name="connsiteY695" fmla="*/ 4630246 h 5245960"/>
              <a:gd name="connsiteX696" fmla="*/ 8040255 w 12192000"/>
              <a:gd name="connsiteY696" fmla="*/ 4564672 h 5245960"/>
              <a:gd name="connsiteX697" fmla="*/ 8080474 w 12192000"/>
              <a:gd name="connsiteY697" fmla="*/ 4578321 h 5245960"/>
              <a:gd name="connsiteX698" fmla="*/ 8108160 w 12192000"/>
              <a:gd name="connsiteY698" fmla="*/ 4686397 h 5245960"/>
              <a:gd name="connsiteX699" fmla="*/ 7980411 w 12192000"/>
              <a:gd name="connsiteY699" fmla="*/ 4628983 h 5245960"/>
              <a:gd name="connsiteX700" fmla="*/ 7930478 w 12192000"/>
              <a:gd name="connsiteY700" fmla="*/ 4606494 h 5245960"/>
              <a:gd name="connsiteX701" fmla="*/ 7967200 w 12192000"/>
              <a:gd name="connsiteY701" fmla="*/ 4539948 h 5245960"/>
              <a:gd name="connsiteX702" fmla="*/ 8036806 w 12192000"/>
              <a:gd name="connsiteY702" fmla="*/ 4563506 h 5245960"/>
              <a:gd name="connsiteX703" fmla="*/ 7980411 w 12192000"/>
              <a:gd name="connsiteY703" fmla="*/ 4628983 h 5245960"/>
              <a:gd name="connsiteX704" fmla="*/ 7927467 w 12192000"/>
              <a:gd name="connsiteY704" fmla="*/ 4605182 h 5245960"/>
              <a:gd name="connsiteX705" fmla="*/ 7856840 w 12192000"/>
              <a:gd name="connsiteY705" fmla="*/ 4573366 h 5245960"/>
              <a:gd name="connsiteX706" fmla="*/ 7870684 w 12192000"/>
              <a:gd name="connsiteY706" fmla="*/ 4507355 h 5245960"/>
              <a:gd name="connsiteX707" fmla="*/ 7964042 w 12192000"/>
              <a:gd name="connsiteY707" fmla="*/ 4538879 h 5245960"/>
              <a:gd name="connsiteX708" fmla="*/ 7927467 w 12192000"/>
              <a:gd name="connsiteY708" fmla="*/ 4605182 h 5245960"/>
              <a:gd name="connsiteX709" fmla="*/ 7868255 w 12192000"/>
              <a:gd name="connsiteY709" fmla="*/ 4502983 h 5245960"/>
              <a:gd name="connsiteX710" fmla="*/ 7230337 w 12192000"/>
              <a:gd name="connsiteY710" fmla="*/ 4286782 h 5245960"/>
              <a:gd name="connsiteX711" fmla="*/ 7231648 w 12192000"/>
              <a:gd name="connsiteY711" fmla="*/ 4269684 h 5245960"/>
              <a:gd name="connsiteX712" fmla="*/ 7231162 w 12192000"/>
              <a:gd name="connsiteY712" fmla="*/ 4266866 h 5245960"/>
              <a:gd name="connsiteX713" fmla="*/ 7910320 w 12192000"/>
              <a:gd name="connsiteY713" fmla="*/ 4101424 h 5245960"/>
              <a:gd name="connsiteX714" fmla="*/ 7919889 w 12192000"/>
              <a:gd name="connsiteY714" fmla="*/ 4119348 h 5245960"/>
              <a:gd name="connsiteX715" fmla="*/ 7945390 w 12192000"/>
              <a:gd name="connsiteY715" fmla="*/ 4135280 h 5245960"/>
              <a:gd name="connsiteX716" fmla="*/ 7868255 w 12192000"/>
              <a:gd name="connsiteY716" fmla="*/ 4502983 h 5245960"/>
              <a:gd name="connsiteX717" fmla="*/ 7227811 w 12192000"/>
              <a:gd name="connsiteY717" fmla="*/ 4256860 h 5245960"/>
              <a:gd name="connsiteX718" fmla="*/ 7808947 w 12192000"/>
              <a:gd name="connsiteY718" fmla="*/ 3945551 h 5245960"/>
              <a:gd name="connsiteX719" fmla="*/ 7921249 w 12192000"/>
              <a:gd name="connsiteY719" fmla="*/ 4055668 h 5245960"/>
              <a:gd name="connsiteX720" fmla="*/ 7917655 w 12192000"/>
              <a:gd name="connsiteY720" fmla="*/ 4060234 h 5245960"/>
              <a:gd name="connsiteX721" fmla="*/ 7915711 w 12192000"/>
              <a:gd name="connsiteY721" fmla="*/ 4063051 h 5245960"/>
              <a:gd name="connsiteX722" fmla="*/ 7909543 w 12192000"/>
              <a:gd name="connsiteY722" fmla="*/ 4098073 h 5245960"/>
              <a:gd name="connsiteX723" fmla="*/ 7230337 w 12192000"/>
              <a:gd name="connsiteY723" fmla="*/ 4263661 h 5245960"/>
              <a:gd name="connsiteX724" fmla="*/ 7227811 w 12192000"/>
              <a:gd name="connsiteY724" fmla="*/ 4256860 h 5245960"/>
              <a:gd name="connsiteX725" fmla="*/ 7588276 w 12192000"/>
              <a:gd name="connsiteY725" fmla="*/ 3724784 h 5245960"/>
              <a:gd name="connsiteX726" fmla="*/ 7600808 w 12192000"/>
              <a:gd name="connsiteY726" fmla="*/ 3707248 h 5245960"/>
              <a:gd name="connsiteX727" fmla="*/ 7953988 w 12192000"/>
              <a:gd name="connsiteY727" fmla="*/ 3848452 h 5245960"/>
              <a:gd name="connsiteX728" fmla="*/ 7953988 w 12192000"/>
              <a:gd name="connsiteY728" fmla="*/ 3864190 h 5245960"/>
              <a:gd name="connsiteX729" fmla="*/ 7809529 w 12192000"/>
              <a:gd name="connsiteY729" fmla="*/ 3941520 h 5245960"/>
              <a:gd name="connsiteX730" fmla="*/ 7588276 w 12192000"/>
              <a:gd name="connsiteY730" fmla="*/ 3724784 h 5245960"/>
              <a:gd name="connsiteX731" fmla="*/ 7602751 w 12192000"/>
              <a:gd name="connsiteY731" fmla="*/ 3704577 h 5245960"/>
              <a:gd name="connsiteX732" fmla="*/ 7673766 w 12192000"/>
              <a:gd name="connsiteY732" fmla="*/ 3605730 h 5245960"/>
              <a:gd name="connsiteX733" fmla="*/ 7953405 w 12192000"/>
              <a:gd name="connsiteY733" fmla="*/ 3763060 h 5245960"/>
              <a:gd name="connsiteX734" fmla="*/ 7953939 w 12192000"/>
              <a:gd name="connsiteY734" fmla="*/ 3844906 h 5245960"/>
              <a:gd name="connsiteX735" fmla="*/ 7602751 w 12192000"/>
              <a:gd name="connsiteY735" fmla="*/ 3704577 h 5245960"/>
              <a:gd name="connsiteX736" fmla="*/ 7672794 w 12192000"/>
              <a:gd name="connsiteY736" fmla="*/ 3601455 h 5245960"/>
              <a:gd name="connsiteX737" fmla="*/ 7513521 w 12192000"/>
              <a:gd name="connsiteY737" fmla="*/ 3511739 h 5245960"/>
              <a:gd name="connsiteX738" fmla="*/ 7727245 w 12192000"/>
              <a:gd name="connsiteY738" fmla="*/ 3525874 h 5245960"/>
              <a:gd name="connsiteX739" fmla="*/ 7672794 w 12192000"/>
              <a:gd name="connsiteY739" fmla="*/ 3601455 h 5245960"/>
              <a:gd name="connsiteX740" fmla="*/ 7506769 w 12192000"/>
              <a:gd name="connsiteY740" fmla="*/ 3507999 h 5245960"/>
              <a:gd name="connsiteX741" fmla="*/ 7220136 w 12192000"/>
              <a:gd name="connsiteY741" fmla="*/ 3346686 h 5245960"/>
              <a:gd name="connsiteX742" fmla="*/ 7224362 w 12192000"/>
              <a:gd name="connsiteY742" fmla="*/ 3335125 h 5245960"/>
              <a:gd name="connsiteX743" fmla="*/ 7787428 w 12192000"/>
              <a:gd name="connsiteY743" fmla="*/ 3442036 h 5245960"/>
              <a:gd name="connsiteX744" fmla="*/ 7729480 w 12192000"/>
              <a:gd name="connsiteY744" fmla="*/ 3522620 h 5245960"/>
              <a:gd name="connsiteX745" fmla="*/ 7506769 w 12192000"/>
              <a:gd name="connsiteY745" fmla="*/ 3507999 h 5245960"/>
              <a:gd name="connsiteX746" fmla="*/ 7499046 w 12192000"/>
              <a:gd name="connsiteY746" fmla="*/ 3507562 h 5245960"/>
              <a:gd name="connsiteX747" fmla="*/ 7356774 w 12192000"/>
              <a:gd name="connsiteY747" fmla="*/ 3498090 h 5245960"/>
              <a:gd name="connsiteX748" fmla="*/ 7212850 w 12192000"/>
              <a:gd name="connsiteY748" fmla="*/ 3357032 h 5245960"/>
              <a:gd name="connsiteX749" fmla="*/ 7218484 w 12192000"/>
              <a:gd name="connsiteY749" fmla="*/ 3349600 h 5245960"/>
              <a:gd name="connsiteX750" fmla="*/ 7499046 w 12192000"/>
              <a:gd name="connsiteY750" fmla="*/ 3507562 h 5245960"/>
              <a:gd name="connsiteX751" fmla="*/ 7207798 w 12192000"/>
              <a:gd name="connsiteY751" fmla="*/ 3287086 h 5245960"/>
              <a:gd name="connsiteX752" fmla="*/ 7878261 w 12192000"/>
              <a:gd name="connsiteY752" fmla="*/ 2405862 h 5245960"/>
              <a:gd name="connsiteX753" fmla="*/ 7945487 w 12192000"/>
              <a:gd name="connsiteY753" fmla="*/ 2386189 h 5245960"/>
              <a:gd name="connsiteX754" fmla="*/ 7950296 w 12192000"/>
              <a:gd name="connsiteY754" fmla="*/ 3215683 h 5245960"/>
              <a:gd name="connsiteX755" fmla="*/ 7789711 w 12192000"/>
              <a:gd name="connsiteY755" fmla="*/ 3438976 h 5245960"/>
              <a:gd name="connsiteX756" fmla="*/ 7225042 w 12192000"/>
              <a:gd name="connsiteY756" fmla="*/ 3331774 h 5245960"/>
              <a:gd name="connsiteX757" fmla="*/ 7214502 w 12192000"/>
              <a:gd name="connsiteY757" fmla="*/ 3293498 h 5245960"/>
              <a:gd name="connsiteX758" fmla="*/ 7207798 w 12192000"/>
              <a:gd name="connsiteY758" fmla="*/ 3287086 h 5245960"/>
              <a:gd name="connsiteX759" fmla="*/ 7205078 w 12192000"/>
              <a:gd name="connsiteY759" fmla="*/ 3284997 h 5245960"/>
              <a:gd name="connsiteX760" fmla="*/ 7188077 w 12192000"/>
              <a:gd name="connsiteY760" fmla="*/ 3277420 h 5245960"/>
              <a:gd name="connsiteX761" fmla="*/ 7321898 w 12192000"/>
              <a:gd name="connsiteY761" fmla="*/ 2592919 h 5245960"/>
              <a:gd name="connsiteX762" fmla="*/ 7343368 w 12192000"/>
              <a:gd name="connsiteY762" fmla="*/ 2586799 h 5245960"/>
              <a:gd name="connsiteX763" fmla="*/ 7352596 w 12192000"/>
              <a:gd name="connsiteY763" fmla="*/ 2559258 h 5245960"/>
              <a:gd name="connsiteX764" fmla="*/ 7873064 w 12192000"/>
              <a:gd name="connsiteY764" fmla="*/ 2407416 h 5245960"/>
              <a:gd name="connsiteX765" fmla="*/ 7205078 w 12192000"/>
              <a:gd name="connsiteY765" fmla="*/ 3284997 h 5245960"/>
              <a:gd name="connsiteX766" fmla="*/ 7184823 w 12192000"/>
              <a:gd name="connsiteY766" fmla="*/ 3276740 h 5245960"/>
              <a:gd name="connsiteX767" fmla="*/ 7157670 w 12192000"/>
              <a:gd name="connsiteY767" fmla="*/ 3280188 h 5245960"/>
              <a:gd name="connsiteX768" fmla="*/ 7113857 w 12192000"/>
              <a:gd name="connsiteY768" fmla="*/ 3189599 h 5245960"/>
              <a:gd name="connsiteX769" fmla="*/ 7318255 w 12192000"/>
              <a:gd name="connsiteY769" fmla="*/ 2592142 h 5245960"/>
              <a:gd name="connsiteX770" fmla="*/ 7318546 w 12192000"/>
              <a:gd name="connsiteY770" fmla="*/ 2592190 h 5245960"/>
              <a:gd name="connsiteX771" fmla="*/ 7259043 w 12192000"/>
              <a:gd name="connsiteY771" fmla="*/ 2897234 h 5245960"/>
              <a:gd name="connsiteX772" fmla="*/ 7184823 w 12192000"/>
              <a:gd name="connsiteY772" fmla="*/ 3276740 h 5245960"/>
              <a:gd name="connsiteX773" fmla="*/ 7304168 w 12192000"/>
              <a:gd name="connsiteY773" fmla="*/ 2583156 h 5245960"/>
              <a:gd name="connsiteX774" fmla="*/ 7315049 w 12192000"/>
              <a:gd name="connsiteY774" fmla="*/ 2591025 h 5245960"/>
              <a:gd name="connsiteX775" fmla="*/ 7111865 w 12192000"/>
              <a:gd name="connsiteY775" fmla="*/ 3185470 h 5245960"/>
              <a:gd name="connsiteX776" fmla="*/ 6759269 w 12192000"/>
              <a:gd name="connsiteY776" fmla="*/ 2456136 h 5245960"/>
              <a:gd name="connsiteX777" fmla="*/ 7298145 w 12192000"/>
              <a:gd name="connsiteY777" fmla="*/ 2561735 h 5245960"/>
              <a:gd name="connsiteX778" fmla="*/ 7304168 w 12192000"/>
              <a:gd name="connsiteY778" fmla="*/ 2583156 h 5245960"/>
              <a:gd name="connsiteX779" fmla="*/ 7154707 w 12192000"/>
              <a:gd name="connsiteY779" fmla="*/ 3281646 h 5245960"/>
              <a:gd name="connsiteX780" fmla="*/ 7146255 w 12192000"/>
              <a:gd name="connsiteY780" fmla="*/ 3287378 h 5245960"/>
              <a:gd name="connsiteX781" fmla="*/ 7141981 w 12192000"/>
              <a:gd name="connsiteY781" fmla="*/ 3291506 h 5245960"/>
              <a:gd name="connsiteX782" fmla="*/ 7093407 w 12192000"/>
              <a:gd name="connsiteY782" fmla="*/ 3249247 h 5245960"/>
              <a:gd name="connsiteX783" fmla="*/ 7112400 w 12192000"/>
              <a:gd name="connsiteY783" fmla="*/ 3194067 h 5245960"/>
              <a:gd name="connsiteX784" fmla="*/ 7154707 w 12192000"/>
              <a:gd name="connsiteY784" fmla="*/ 3281646 h 5245960"/>
              <a:gd name="connsiteX785" fmla="*/ 7090833 w 12192000"/>
              <a:gd name="connsiteY785" fmla="*/ 3246916 h 5245960"/>
              <a:gd name="connsiteX786" fmla="*/ 6065879 w 12192000"/>
              <a:gd name="connsiteY786" fmla="*/ 2352819 h 5245960"/>
              <a:gd name="connsiteX787" fmla="*/ 6080306 w 12192000"/>
              <a:gd name="connsiteY787" fmla="*/ 2323286 h 5245960"/>
              <a:gd name="connsiteX788" fmla="*/ 6755091 w 12192000"/>
              <a:gd name="connsiteY788" fmla="*/ 2455358 h 5245960"/>
              <a:gd name="connsiteX789" fmla="*/ 7110214 w 12192000"/>
              <a:gd name="connsiteY789" fmla="*/ 3189890 h 5245960"/>
              <a:gd name="connsiteX790" fmla="*/ 7090833 w 12192000"/>
              <a:gd name="connsiteY790" fmla="*/ 3246916 h 5245960"/>
              <a:gd name="connsiteX791" fmla="*/ 6080937 w 12192000"/>
              <a:gd name="connsiteY791" fmla="*/ 2320129 h 5245960"/>
              <a:gd name="connsiteX792" fmla="*/ 6081908 w 12192000"/>
              <a:gd name="connsiteY792" fmla="*/ 2310123 h 5245960"/>
              <a:gd name="connsiteX793" fmla="*/ 6685631 w 12192000"/>
              <a:gd name="connsiteY793" fmla="*/ 2311677 h 5245960"/>
              <a:gd name="connsiteX794" fmla="*/ 6753391 w 12192000"/>
              <a:gd name="connsiteY794" fmla="*/ 2451667 h 5245960"/>
              <a:gd name="connsiteX795" fmla="*/ 6080937 w 12192000"/>
              <a:gd name="connsiteY795" fmla="*/ 2320129 h 5245960"/>
              <a:gd name="connsiteX796" fmla="*/ 6689420 w 12192000"/>
              <a:gd name="connsiteY796" fmla="*/ 2311629 h 5245960"/>
              <a:gd name="connsiteX797" fmla="*/ 7064700 w 12192000"/>
              <a:gd name="connsiteY797" fmla="*/ 2312600 h 5245960"/>
              <a:gd name="connsiteX798" fmla="*/ 7304605 w 12192000"/>
              <a:gd name="connsiteY798" fmla="*/ 2547211 h 5245960"/>
              <a:gd name="connsiteX799" fmla="*/ 7298777 w 12192000"/>
              <a:gd name="connsiteY799" fmla="*/ 2558383 h 5245960"/>
              <a:gd name="connsiteX800" fmla="*/ 6757472 w 12192000"/>
              <a:gd name="connsiteY800" fmla="*/ 2452541 h 5245960"/>
              <a:gd name="connsiteX801" fmla="*/ 6689420 w 12192000"/>
              <a:gd name="connsiteY801" fmla="*/ 2311629 h 5245960"/>
              <a:gd name="connsiteX802" fmla="*/ 7069412 w 12192000"/>
              <a:gd name="connsiteY802" fmla="*/ 2312649 h 5245960"/>
              <a:gd name="connsiteX803" fmla="*/ 7681634 w 12192000"/>
              <a:gd name="connsiteY803" fmla="*/ 2314155 h 5245960"/>
              <a:gd name="connsiteX804" fmla="*/ 7347253 w 12192000"/>
              <a:gd name="connsiteY804" fmla="*/ 2548086 h 5245960"/>
              <a:gd name="connsiteX805" fmla="*/ 7346962 w 12192000"/>
              <a:gd name="connsiteY805" fmla="*/ 2547503 h 5245960"/>
              <a:gd name="connsiteX806" fmla="*/ 7307763 w 12192000"/>
              <a:gd name="connsiteY806" fmla="*/ 2543908 h 5245960"/>
              <a:gd name="connsiteX807" fmla="*/ 7306986 w 12192000"/>
              <a:gd name="connsiteY807" fmla="*/ 2544783 h 5245960"/>
              <a:gd name="connsiteX808" fmla="*/ 7069412 w 12192000"/>
              <a:gd name="connsiteY808" fmla="*/ 2312649 h 5245960"/>
              <a:gd name="connsiteX809" fmla="*/ 7687415 w 12192000"/>
              <a:gd name="connsiteY809" fmla="*/ 2314252 h 5245960"/>
              <a:gd name="connsiteX810" fmla="*/ 7905026 w 12192000"/>
              <a:gd name="connsiteY810" fmla="*/ 2314738 h 5245960"/>
              <a:gd name="connsiteX811" fmla="*/ 7907551 w 12192000"/>
              <a:gd name="connsiteY811" fmla="*/ 2327318 h 5245960"/>
              <a:gd name="connsiteX812" fmla="*/ 7669588 w 12192000"/>
              <a:gd name="connsiteY812" fmla="*/ 2423931 h 5245960"/>
              <a:gd name="connsiteX813" fmla="*/ 7350702 w 12192000"/>
              <a:gd name="connsiteY813" fmla="*/ 2553429 h 5245960"/>
              <a:gd name="connsiteX814" fmla="*/ 7349196 w 12192000"/>
              <a:gd name="connsiteY814" fmla="*/ 2550806 h 5245960"/>
              <a:gd name="connsiteX815" fmla="*/ 7687415 w 12192000"/>
              <a:gd name="connsiteY815" fmla="*/ 2314252 h 5245960"/>
              <a:gd name="connsiteX816" fmla="*/ 7908765 w 12192000"/>
              <a:gd name="connsiteY816" fmla="*/ 2330233 h 5245960"/>
              <a:gd name="connsiteX817" fmla="*/ 7914692 w 12192000"/>
              <a:gd name="connsiteY817" fmla="*/ 2339899 h 5245960"/>
              <a:gd name="connsiteX818" fmla="*/ 7920180 w 12192000"/>
              <a:gd name="connsiteY818" fmla="*/ 2345290 h 5245960"/>
              <a:gd name="connsiteX819" fmla="*/ 7876367 w 12192000"/>
              <a:gd name="connsiteY819" fmla="*/ 2402996 h 5245960"/>
              <a:gd name="connsiteX820" fmla="*/ 7356434 w 12192000"/>
              <a:gd name="connsiteY820" fmla="*/ 2554740 h 5245960"/>
              <a:gd name="connsiteX821" fmla="*/ 7662351 w 12192000"/>
              <a:gd name="connsiteY821" fmla="*/ 2430392 h 5245960"/>
              <a:gd name="connsiteX822" fmla="*/ 7908765 w 12192000"/>
              <a:gd name="connsiteY822" fmla="*/ 2330233 h 5245960"/>
              <a:gd name="connsiteX823" fmla="*/ 7922900 w 12192000"/>
              <a:gd name="connsiteY823" fmla="*/ 2347282 h 5245960"/>
              <a:gd name="connsiteX824" fmla="*/ 7945293 w 12192000"/>
              <a:gd name="connsiteY824" fmla="*/ 2354762 h 5245960"/>
              <a:gd name="connsiteX825" fmla="*/ 7945439 w 12192000"/>
              <a:gd name="connsiteY825" fmla="*/ 2382741 h 5245960"/>
              <a:gd name="connsiteX826" fmla="*/ 7881661 w 12192000"/>
              <a:gd name="connsiteY826" fmla="*/ 2401393 h 5245960"/>
              <a:gd name="connsiteX827" fmla="*/ 7922900 w 12192000"/>
              <a:gd name="connsiteY827" fmla="*/ 2347282 h 5245960"/>
              <a:gd name="connsiteX828" fmla="*/ 7948742 w 12192000"/>
              <a:gd name="connsiteY828" fmla="*/ 2385267 h 5245960"/>
              <a:gd name="connsiteX829" fmla="*/ 7973223 w 12192000"/>
              <a:gd name="connsiteY829" fmla="*/ 2378126 h 5245960"/>
              <a:gd name="connsiteX830" fmla="*/ 8192096 w 12192000"/>
              <a:gd name="connsiteY830" fmla="*/ 2879504 h 5245960"/>
              <a:gd name="connsiteX831" fmla="*/ 7953502 w 12192000"/>
              <a:gd name="connsiteY831" fmla="*/ 3211020 h 5245960"/>
              <a:gd name="connsiteX832" fmla="*/ 7948742 w 12192000"/>
              <a:gd name="connsiteY832" fmla="*/ 2385267 h 5245960"/>
              <a:gd name="connsiteX833" fmla="*/ 7948693 w 12192000"/>
              <a:gd name="connsiteY833" fmla="*/ 2381769 h 5245960"/>
              <a:gd name="connsiteX834" fmla="*/ 7948645 w 12192000"/>
              <a:gd name="connsiteY834" fmla="*/ 2354762 h 5245960"/>
              <a:gd name="connsiteX835" fmla="*/ 7961808 w 12192000"/>
              <a:gd name="connsiteY835" fmla="*/ 2351945 h 5245960"/>
              <a:gd name="connsiteX836" fmla="*/ 7971960 w 12192000"/>
              <a:gd name="connsiteY836" fmla="*/ 2375018 h 5245960"/>
              <a:gd name="connsiteX837" fmla="*/ 7948693 w 12192000"/>
              <a:gd name="connsiteY837" fmla="*/ 2381769 h 5245960"/>
              <a:gd name="connsiteX838" fmla="*/ 7964917 w 12192000"/>
              <a:gd name="connsiteY838" fmla="*/ 2350585 h 5245960"/>
              <a:gd name="connsiteX839" fmla="*/ 7973417 w 12192000"/>
              <a:gd name="connsiteY839" fmla="*/ 2345193 h 5245960"/>
              <a:gd name="connsiteX840" fmla="*/ 7987892 w 12192000"/>
              <a:gd name="connsiteY840" fmla="*/ 2306723 h 5245960"/>
              <a:gd name="connsiteX841" fmla="*/ 7995081 w 12192000"/>
              <a:gd name="connsiteY841" fmla="*/ 2305266 h 5245960"/>
              <a:gd name="connsiteX842" fmla="*/ 8632416 w 12192000"/>
              <a:gd name="connsiteY842" fmla="*/ 2178440 h 5245960"/>
              <a:gd name="connsiteX843" fmla="*/ 8630959 w 12192000"/>
              <a:gd name="connsiteY843" fmla="*/ 2182763 h 5245960"/>
              <a:gd name="connsiteX844" fmla="*/ 7975117 w 12192000"/>
              <a:gd name="connsiteY844" fmla="*/ 2374143 h 5245960"/>
              <a:gd name="connsiteX845" fmla="*/ 7964917 w 12192000"/>
              <a:gd name="connsiteY845" fmla="*/ 2350585 h 5245960"/>
              <a:gd name="connsiteX846" fmla="*/ 7973757 w 12192000"/>
              <a:gd name="connsiteY846" fmla="*/ 2281465 h 5245960"/>
              <a:gd name="connsiteX847" fmla="*/ 8243487 w 12192000"/>
              <a:gd name="connsiteY847" fmla="*/ 1939554 h 5245960"/>
              <a:gd name="connsiteX848" fmla="*/ 8294538 w 12192000"/>
              <a:gd name="connsiteY848" fmla="*/ 1937903 h 5245960"/>
              <a:gd name="connsiteX849" fmla="*/ 8303135 w 12192000"/>
              <a:gd name="connsiteY849" fmla="*/ 1928237 h 5245960"/>
              <a:gd name="connsiteX850" fmla="*/ 8389208 w 12192000"/>
              <a:gd name="connsiteY850" fmla="*/ 1977879 h 5245960"/>
              <a:gd name="connsiteX851" fmla="*/ 7978906 w 12192000"/>
              <a:gd name="connsiteY851" fmla="*/ 2286711 h 5245960"/>
              <a:gd name="connsiteX852" fmla="*/ 7978614 w 12192000"/>
              <a:gd name="connsiteY852" fmla="*/ 2286565 h 5245960"/>
              <a:gd name="connsiteX853" fmla="*/ 7973757 w 12192000"/>
              <a:gd name="connsiteY853" fmla="*/ 2281465 h 5245960"/>
              <a:gd name="connsiteX854" fmla="*/ 8304884 w 12192000"/>
              <a:gd name="connsiteY854" fmla="*/ 1925322 h 5245960"/>
              <a:gd name="connsiteX855" fmla="*/ 8308478 w 12192000"/>
              <a:gd name="connsiteY855" fmla="*/ 1915316 h 5245960"/>
              <a:gd name="connsiteX856" fmla="*/ 8439627 w 12192000"/>
              <a:gd name="connsiteY856" fmla="*/ 1939943 h 5245960"/>
              <a:gd name="connsiteX857" fmla="*/ 8392171 w 12192000"/>
              <a:gd name="connsiteY857" fmla="*/ 1975596 h 5245960"/>
              <a:gd name="connsiteX858" fmla="*/ 8304884 w 12192000"/>
              <a:gd name="connsiteY858" fmla="*/ 1925322 h 5245960"/>
              <a:gd name="connsiteX859" fmla="*/ 8306584 w 12192000"/>
              <a:gd name="connsiteY859" fmla="*/ 1890349 h 5245960"/>
              <a:gd name="connsiteX860" fmla="*/ 8683176 w 12192000"/>
              <a:gd name="connsiteY860" fmla="*/ 1721215 h 5245960"/>
              <a:gd name="connsiteX861" fmla="*/ 8705180 w 12192000"/>
              <a:gd name="connsiteY861" fmla="*/ 1739965 h 5245960"/>
              <a:gd name="connsiteX862" fmla="*/ 8443222 w 12192000"/>
              <a:gd name="connsiteY862" fmla="*/ 1937174 h 5245960"/>
              <a:gd name="connsiteX863" fmla="*/ 8309159 w 12192000"/>
              <a:gd name="connsiteY863" fmla="*/ 1911964 h 5245960"/>
              <a:gd name="connsiteX864" fmla="*/ 8306584 w 12192000"/>
              <a:gd name="connsiteY864" fmla="*/ 1890349 h 5245960"/>
              <a:gd name="connsiteX865" fmla="*/ 8707657 w 12192000"/>
              <a:gd name="connsiteY865" fmla="*/ 1742199 h 5245960"/>
              <a:gd name="connsiteX866" fmla="*/ 8768714 w 12192000"/>
              <a:gd name="connsiteY866" fmla="*/ 1794659 h 5245960"/>
              <a:gd name="connsiteX867" fmla="*/ 8701003 w 12192000"/>
              <a:gd name="connsiteY867" fmla="*/ 1985651 h 5245960"/>
              <a:gd name="connsiteX868" fmla="*/ 8447642 w 12192000"/>
              <a:gd name="connsiteY868" fmla="*/ 1938000 h 5245960"/>
              <a:gd name="connsiteX869" fmla="*/ 8707657 w 12192000"/>
              <a:gd name="connsiteY869" fmla="*/ 1742199 h 5245960"/>
              <a:gd name="connsiteX870" fmla="*/ 8771434 w 12192000"/>
              <a:gd name="connsiteY870" fmla="*/ 1796893 h 5245960"/>
              <a:gd name="connsiteX871" fmla="*/ 8782218 w 12192000"/>
              <a:gd name="connsiteY871" fmla="*/ 1806219 h 5245960"/>
              <a:gd name="connsiteX872" fmla="*/ 8743553 w 12192000"/>
              <a:gd name="connsiteY872" fmla="*/ 1993568 h 5245960"/>
              <a:gd name="connsiteX873" fmla="*/ 8704208 w 12192000"/>
              <a:gd name="connsiteY873" fmla="*/ 1986185 h 5245960"/>
              <a:gd name="connsiteX874" fmla="*/ 8771434 w 12192000"/>
              <a:gd name="connsiteY874" fmla="*/ 1796893 h 5245960"/>
              <a:gd name="connsiteX875" fmla="*/ 8772600 w 12192000"/>
              <a:gd name="connsiteY875" fmla="*/ 1793639 h 5245960"/>
              <a:gd name="connsiteX876" fmla="*/ 8801793 w 12192000"/>
              <a:gd name="connsiteY876" fmla="*/ 1711792 h 5245960"/>
              <a:gd name="connsiteX877" fmla="*/ 8782995 w 12192000"/>
              <a:gd name="connsiteY877" fmla="*/ 1802479 h 5245960"/>
              <a:gd name="connsiteX878" fmla="*/ 8772600 w 12192000"/>
              <a:gd name="connsiteY878" fmla="*/ 1793639 h 5245960"/>
              <a:gd name="connsiteX879" fmla="*/ 8785132 w 12192000"/>
              <a:gd name="connsiteY879" fmla="*/ 1808648 h 5245960"/>
              <a:gd name="connsiteX880" fmla="*/ 8831228 w 12192000"/>
              <a:gd name="connsiteY880" fmla="*/ 1848236 h 5245960"/>
              <a:gd name="connsiteX881" fmla="*/ 8770414 w 12192000"/>
              <a:gd name="connsiteY881" fmla="*/ 1998620 h 5245960"/>
              <a:gd name="connsiteX882" fmla="*/ 8746807 w 12192000"/>
              <a:gd name="connsiteY882" fmla="*/ 1994151 h 5245960"/>
              <a:gd name="connsiteX883" fmla="*/ 8785132 w 12192000"/>
              <a:gd name="connsiteY883" fmla="*/ 1808648 h 5245960"/>
              <a:gd name="connsiteX884" fmla="*/ 8833997 w 12192000"/>
              <a:gd name="connsiteY884" fmla="*/ 1850470 h 5245960"/>
              <a:gd name="connsiteX885" fmla="*/ 9072883 w 12192000"/>
              <a:gd name="connsiteY885" fmla="*/ 2055451 h 5245960"/>
              <a:gd name="connsiteX886" fmla="*/ 8773814 w 12192000"/>
              <a:gd name="connsiteY886" fmla="*/ 1999203 h 5245960"/>
              <a:gd name="connsiteX887" fmla="*/ 8833997 w 12192000"/>
              <a:gd name="connsiteY887" fmla="*/ 1850470 h 5245960"/>
              <a:gd name="connsiteX888" fmla="*/ 8835114 w 12192000"/>
              <a:gd name="connsiteY888" fmla="*/ 1847216 h 5245960"/>
              <a:gd name="connsiteX889" fmla="*/ 8883591 w 12192000"/>
              <a:gd name="connsiteY889" fmla="*/ 1727433 h 5245960"/>
              <a:gd name="connsiteX890" fmla="*/ 9022657 w 12192000"/>
              <a:gd name="connsiteY890" fmla="*/ 1856105 h 5245960"/>
              <a:gd name="connsiteX891" fmla="*/ 9253625 w 12192000"/>
              <a:gd name="connsiteY891" fmla="*/ 2069975 h 5245960"/>
              <a:gd name="connsiteX892" fmla="*/ 9244639 w 12192000"/>
              <a:gd name="connsiteY892" fmla="*/ 2087655 h 5245960"/>
              <a:gd name="connsiteX893" fmla="*/ 9079440 w 12192000"/>
              <a:gd name="connsiteY893" fmla="*/ 2056665 h 5245960"/>
              <a:gd name="connsiteX894" fmla="*/ 8835114 w 12192000"/>
              <a:gd name="connsiteY894" fmla="*/ 1847216 h 5245960"/>
              <a:gd name="connsiteX895" fmla="*/ 9264263 w 12192000"/>
              <a:gd name="connsiteY895" fmla="*/ 2132878 h 5245960"/>
              <a:gd name="connsiteX896" fmla="*/ 9248428 w 12192000"/>
              <a:gd name="connsiteY896" fmla="*/ 2162605 h 5245960"/>
              <a:gd name="connsiteX897" fmla="*/ 9203158 w 12192000"/>
              <a:gd name="connsiteY897" fmla="*/ 2162750 h 5245960"/>
              <a:gd name="connsiteX898" fmla="*/ 9146618 w 12192000"/>
              <a:gd name="connsiteY898" fmla="*/ 2114128 h 5245960"/>
              <a:gd name="connsiteX899" fmla="*/ 9244202 w 12192000"/>
              <a:gd name="connsiteY899" fmla="*/ 2103296 h 5245960"/>
              <a:gd name="connsiteX900" fmla="*/ 9253285 w 12192000"/>
              <a:gd name="connsiteY900" fmla="*/ 2123649 h 5245960"/>
              <a:gd name="connsiteX901" fmla="*/ 9264263 w 12192000"/>
              <a:gd name="connsiteY901" fmla="*/ 2132878 h 5245960"/>
              <a:gd name="connsiteX902" fmla="*/ 9246777 w 12192000"/>
              <a:gd name="connsiteY902" fmla="*/ 2165859 h 5245960"/>
              <a:gd name="connsiteX903" fmla="*/ 9234148 w 12192000"/>
              <a:gd name="connsiteY903" fmla="*/ 2189369 h 5245960"/>
              <a:gd name="connsiteX904" fmla="*/ 9207043 w 12192000"/>
              <a:gd name="connsiteY904" fmla="*/ 2166053 h 5245960"/>
              <a:gd name="connsiteX905" fmla="*/ 9246777 w 12192000"/>
              <a:gd name="connsiteY905" fmla="*/ 2165859 h 5245960"/>
              <a:gd name="connsiteX906" fmla="*/ 9267080 w 12192000"/>
              <a:gd name="connsiteY906" fmla="*/ 2134481 h 5245960"/>
              <a:gd name="connsiteX907" fmla="*/ 9310603 w 12192000"/>
              <a:gd name="connsiteY907" fmla="*/ 2129963 h 5245960"/>
              <a:gd name="connsiteX908" fmla="*/ 9337367 w 12192000"/>
              <a:gd name="connsiteY908" fmla="*/ 2162119 h 5245960"/>
              <a:gd name="connsiteX909" fmla="*/ 9252217 w 12192000"/>
              <a:gd name="connsiteY909" fmla="*/ 2162459 h 5245960"/>
              <a:gd name="connsiteX910" fmla="*/ 9267080 w 12192000"/>
              <a:gd name="connsiteY910" fmla="*/ 2134481 h 5245960"/>
              <a:gd name="connsiteX911" fmla="*/ 9313225 w 12192000"/>
              <a:gd name="connsiteY911" fmla="*/ 2127875 h 5245960"/>
              <a:gd name="connsiteX912" fmla="*/ 9323425 w 12192000"/>
              <a:gd name="connsiteY912" fmla="*/ 2113545 h 5245960"/>
              <a:gd name="connsiteX913" fmla="*/ 9447386 w 12192000"/>
              <a:gd name="connsiteY913" fmla="*/ 2161682 h 5245960"/>
              <a:gd name="connsiteX914" fmla="*/ 9341641 w 12192000"/>
              <a:gd name="connsiteY914" fmla="*/ 2162119 h 5245960"/>
              <a:gd name="connsiteX915" fmla="*/ 9313225 w 12192000"/>
              <a:gd name="connsiteY915" fmla="*/ 2127875 h 5245960"/>
              <a:gd name="connsiteX916" fmla="*/ 9236722 w 12192000"/>
              <a:gd name="connsiteY916" fmla="*/ 2191555 h 5245960"/>
              <a:gd name="connsiteX917" fmla="*/ 9250420 w 12192000"/>
              <a:gd name="connsiteY917" fmla="*/ 2165956 h 5245960"/>
              <a:gd name="connsiteX918" fmla="*/ 9340232 w 12192000"/>
              <a:gd name="connsiteY918" fmla="*/ 2165471 h 5245960"/>
              <a:gd name="connsiteX919" fmla="*/ 9657079 w 12192000"/>
              <a:gd name="connsiteY919" fmla="*/ 2545706 h 5245960"/>
              <a:gd name="connsiteX920" fmla="*/ 9653581 w 12192000"/>
              <a:gd name="connsiteY920" fmla="*/ 2549154 h 5245960"/>
              <a:gd name="connsiteX921" fmla="*/ 9236722 w 12192000"/>
              <a:gd name="connsiteY921" fmla="*/ 2191555 h 5245960"/>
              <a:gd name="connsiteX922" fmla="*/ 9152544 w 12192000"/>
              <a:gd name="connsiteY922" fmla="*/ 2349273 h 5245960"/>
              <a:gd name="connsiteX923" fmla="*/ 9235070 w 12192000"/>
              <a:gd name="connsiteY923" fmla="*/ 2194566 h 5245960"/>
              <a:gd name="connsiteX924" fmla="*/ 9651395 w 12192000"/>
              <a:gd name="connsiteY924" fmla="*/ 2551486 h 5245960"/>
              <a:gd name="connsiteX925" fmla="*/ 9645518 w 12192000"/>
              <a:gd name="connsiteY925" fmla="*/ 2561152 h 5245960"/>
              <a:gd name="connsiteX926" fmla="*/ 9152544 w 12192000"/>
              <a:gd name="connsiteY926" fmla="*/ 2349273 h 5245960"/>
              <a:gd name="connsiteX927" fmla="*/ 9149581 w 12192000"/>
              <a:gd name="connsiteY927" fmla="*/ 2347962 h 5245960"/>
              <a:gd name="connsiteX928" fmla="*/ 8749576 w 12192000"/>
              <a:gd name="connsiteY928" fmla="*/ 2176157 h 5245960"/>
              <a:gd name="connsiteX929" fmla="*/ 8751908 w 12192000"/>
              <a:gd name="connsiteY929" fmla="*/ 2167996 h 5245960"/>
              <a:gd name="connsiteX930" fmla="*/ 9201943 w 12192000"/>
              <a:gd name="connsiteY930" fmla="*/ 2165956 h 5245960"/>
              <a:gd name="connsiteX931" fmla="*/ 9232642 w 12192000"/>
              <a:gd name="connsiteY931" fmla="*/ 2192283 h 5245960"/>
              <a:gd name="connsiteX932" fmla="*/ 9149581 w 12192000"/>
              <a:gd name="connsiteY932" fmla="*/ 2347962 h 5245960"/>
              <a:gd name="connsiteX933" fmla="*/ 8528663 w 12192000"/>
              <a:gd name="connsiteY933" fmla="*/ 3512905 h 5245960"/>
              <a:gd name="connsiteX934" fmla="*/ 8509428 w 12192000"/>
              <a:gd name="connsiteY934" fmla="*/ 3506445 h 5245960"/>
              <a:gd name="connsiteX935" fmla="*/ 8702120 w 12192000"/>
              <a:gd name="connsiteY935" fmla="*/ 2228762 h 5245960"/>
              <a:gd name="connsiteX936" fmla="*/ 8706151 w 12192000"/>
              <a:gd name="connsiteY936" fmla="*/ 2202532 h 5245960"/>
              <a:gd name="connsiteX937" fmla="*/ 8737481 w 12192000"/>
              <a:gd name="connsiteY937" fmla="*/ 2193158 h 5245960"/>
              <a:gd name="connsiteX938" fmla="*/ 8748265 w 12192000"/>
              <a:gd name="connsiteY938" fmla="*/ 2179071 h 5245960"/>
              <a:gd name="connsiteX939" fmla="*/ 9147977 w 12192000"/>
              <a:gd name="connsiteY939" fmla="*/ 2350876 h 5245960"/>
              <a:gd name="connsiteX940" fmla="*/ 8528663 w 12192000"/>
              <a:gd name="connsiteY940" fmla="*/ 3512905 h 5245960"/>
              <a:gd name="connsiteX941" fmla="*/ 8796887 w 12192000"/>
              <a:gd name="connsiteY941" fmla="*/ 4085298 h 5245960"/>
              <a:gd name="connsiteX942" fmla="*/ 8716158 w 12192000"/>
              <a:gd name="connsiteY942" fmla="*/ 3947008 h 5245960"/>
              <a:gd name="connsiteX943" fmla="*/ 8533763 w 12192000"/>
              <a:gd name="connsiteY943" fmla="*/ 3634145 h 5245960"/>
              <a:gd name="connsiteX944" fmla="*/ 8541924 w 12192000"/>
              <a:gd name="connsiteY944" fmla="*/ 3628462 h 5245960"/>
              <a:gd name="connsiteX945" fmla="*/ 8560333 w 12192000"/>
              <a:gd name="connsiteY945" fmla="*/ 3604369 h 5245960"/>
              <a:gd name="connsiteX946" fmla="*/ 9865509 w 12192000"/>
              <a:gd name="connsiteY946" fmla="*/ 4177345 h 5245960"/>
              <a:gd name="connsiteX947" fmla="*/ 9862497 w 12192000"/>
              <a:gd name="connsiteY947" fmla="*/ 4189051 h 5245960"/>
              <a:gd name="connsiteX948" fmla="*/ 8796887 w 12192000"/>
              <a:gd name="connsiteY948" fmla="*/ 4085298 h 5245960"/>
              <a:gd name="connsiteX949" fmla="*/ 8900640 w 12192000"/>
              <a:gd name="connsiteY949" fmla="*/ 4262980 h 5245960"/>
              <a:gd name="connsiteX950" fmla="*/ 8799024 w 12192000"/>
              <a:gd name="connsiteY950" fmla="*/ 4088844 h 5245960"/>
              <a:gd name="connsiteX951" fmla="*/ 9862205 w 12192000"/>
              <a:gd name="connsiteY951" fmla="*/ 4192257 h 5245960"/>
              <a:gd name="connsiteX952" fmla="*/ 9862205 w 12192000"/>
              <a:gd name="connsiteY952" fmla="*/ 4198766 h 5245960"/>
              <a:gd name="connsiteX953" fmla="*/ 9780602 w 12192000"/>
              <a:gd name="connsiteY953" fmla="*/ 4207363 h 5245960"/>
              <a:gd name="connsiteX954" fmla="*/ 8961309 w 12192000"/>
              <a:gd name="connsiteY954" fmla="*/ 4293630 h 5245960"/>
              <a:gd name="connsiteX955" fmla="*/ 8952177 w 12192000"/>
              <a:gd name="connsiteY955" fmla="*/ 4273084 h 5245960"/>
              <a:gd name="connsiteX956" fmla="*/ 8900640 w 12192000"/>
              <a:gd name="connsiteY956" fmla="*/ 4262980 h 5245960"/>
              <a:gd name="connsiteX957" fmla="*/ 8884465 w 12192000"/>
              <a:gd name="connsiteY957" fmla="*/ 4278233 h 5245960"/>
              <a:gd name="connsiteX958" fmla="*/ 8646406 w 12192000"/>
              <a:gd name="connsiteY958" fmla="*/ 4147132 h 5245960"/>
              <a:gd name="connsiteX959" fmla="*/ 8627122 w 12192000"/>
              <a:gd name="connsiteY959" fmla="*/ 4071988 h 5245960"/>
              <a:gd name="connsiteX960" fmla="*/ 8794944 w 12192000"/>
              <a:gd name="connsiteY960" fmla="*/ 4088358 h 5245960"/>
              <a:gd name="connsiteX961" fmla="*/ 8897775 w 12192000"/>
              <a:gd name="connsiteY961" fmla="*/ 4264632 h 5245960"/>
              <a:gd name="connsiteX962" fmla="*/ 8893403 w 12192000"/>
              <a:gd name="connsiteY962" fmla="*/ 4267692 h 5245960"/>
              <a:gd name="connsiteX963" fmla="*/ 8884465 w 12192000"/>
              <a:gd name="connsiteY963" fmla="*/ 4278233 h 5245960"/>
              <a:gd name="connsiteX964" fmla="*/ 8721695 w 12192000"/>
              <a:gd name="connsiteY964" fmla="*/ 4439594 h 5245960"/>
              <a:gd name="connsiteX965" fmla="*/ 8712126 w 12192000"/>
              <a:gd name="connsiteY965" fmla="*/ 4402241 h 5245960"/>
              <a:gd name="connsiteX966" fmla="*/ 8883396 w 12192000"/>
              <a:gd name="connsiteY966" fmla="*/ 4319326 h 5245960"/>
              <a:gd name="connsiteX967" fmla="*/ 8885388 w 12192000"/>
              <a:gd name="connsiteY967" fmla="*/ 4322532 h 5245960"/>
              <a:gd name="connsiteX968" fmla="*/ 8721695 w 12192000"/>
              <a:gd name="connsiteY968" fmla="*/ 4439594 h 5245960"/>
              <a:gd name="connsiteX969" fmla="*/ 8858575 w 12192000"/>
              <a:gd name="connsiteY969" fmla="*/ 4993286 h 5245960"/>
              <a:gd name="connsiteX970" fmla="*/ 8655197 w 12192000"/>
              <a:gd name="connsiteY970" fmla="*/ 4491180 h 5245960"/>
              <a:gd name="connsiteX971" fmla="*/ 8719801 w 12192000"/>
              <a:gd name="connsiteY971" fmla="*/ 4445035 h 5245960"/>
              <a:gd name="connsiteX972" fmla="*/ 8860713 w 12192000"/>
              <a:gd name="connsiteY972" fmla="*/ 4992606 h 5245960"/>
              <a:gd name="connsiteX973" fmla="*/ 8858575 w 12192000"/>
              <a:gd name="connsiteY973" fmla="*/ 4993286 h 5245960"/>
              <a:gd name="connsiteX974" fmla="*/ 8844878 w 12192000"/>
              <a:gd name="connsiteY974" fmla="*/ 5001544 h 5245960"/>
              <a:gd name="connsiteX975" fmla="*/ 8474989 w 12192000"/>
              <a:gd name="connsiteY975" fmla="*/ 4620094 h 5245960"/>
              <a:gd name="connsiteX976" fmla="*/ 8652477 w 12192000"/>
              <a:gd name="connsiteY976" fmla="*/ 4493220 h 5245960"/>
              <a:gd name="connsiteX977" fmla="*/ 8855467 w 12192000"/>
              <a:gd name="connsiteY977" fmla="*/ 4994598 h 5245960"/>
              <a:gd name="connsiteX978" fmla="*/ 8846044 w 12192000"/>
              <a:gd name="connsiteY978" fmla="*/ 5000523 h 5245960"/>
              <a:gd name="connsiteX979" fmla="*/ 8844878 w 12192000"/>
              <a:gd name="connsiteY979" fmla="*/ 5001544 h 5245960"/>
              <a:gd name="connsiteX980" fmla="*/ 8427678 w 12192000"/>
              <a:gd name="connsiteY980" fmla="*/ 4707575 h 5245960"/>
              <a:gd name="connsiteX981" fmla="*/ 8427872 w 12192000"/>
              <a:gd name="connsiteY981" fmla="*/ 4653853 h 5245960"/>
              <a:gd name="connsiteX982" fmla="*/ 8472269 w 12192000"/>
              <a:gd name="connsiteY982" fmla="*/ 4622086 h 5245960"/>
              <a:gd name="connsiteX983" fmla="*/ 8842498 w 12192000"/>
              <a:gd name="connsiteY983" fmla="*/ 5003729 h 5245960"/>
              <a:gd name="connsiteX984" fmla="*/ 8839923 w 12192000"/>
              <a:gd name="connsiteY984" fmla="*/ 5006692 h 5245960"/>
              <a:gd name="connsiteX985" fmla="*/ 8427678 w 12192000"/>
              <a:gd name="connsiteY985" fmla="*/ 4707575 h 5245960"/>
              <a:gd name="connsiteX986" fmla="*/ 8358023 w 12192000"/>
              <a:gd name="connsiteY986" fmla="*/ 4798942 h 5245960"/>
              <a:gd name="connsiteX987" fmla="*/ 8376870 w 12192000"/>
              <a:gd name="connsiteY987" fmla="*/ 4727685 h 5245960"/>
              <a:gd name="connsiteX988" fmla="*/ 8418595 w 12192000"/>
              <a:gd name="connsiteY988" fmla="*/ 4717825 h 5245960"/>
              <a:gd name="connsiteX989" fmla="*/ 8425735 w 12192000"/>
              <a:gd name="connsiteY989" fmla="*/ 4710344 h 5245960"/>
              <a:gd name="connsiteX990" fmla="*/ 8838077 w 12192000"/>
              <a:gd name="connsiteY990" fmla="*/ 5009461 h 5245960"/>
              <a:gd name="connsiteX991" fmla="*/ 8835454 w 12192000"/>
              <a:gd name="connsiteY991" fmla="*/ 5013881 h 5245960"/>
              <a:gd name="connsiteX992" fmla="*/ 8358023 w 12192000"/>
              <a:gd name="connsiteY992" fmla="*/ 4798942 h 5245960"/>
              <a:gd name="connsiteX993" fmla="*/ 8355012 w 12192000"/>
              <a:gd name="connsiteY993" fmla="*/ 4797631 h 5245960"/>
              <a:gd name="connsiteX994" fmla="*/ 8208174 w 12192000"/>
              <a:gd name="connsiteY994" fmla="*/ 4731522 h 5245960"/>
              <a:gd name="connsiteX995" fmla="*/ 8341412 w 12192000"/>
              <a:gd name="connsiteY995" fmla="*/ 4694898 h 5245960"/>
              <a:gd name="connsiteX996" fmla="*/ 8350495 w 12192000"/>
              <a:gd name="connsiteY996" fmla="*/ 4711558 h 5245960"/>
              <a:gd name="connsiteX997" fmla="*/ 8373665 w 12192000"/>
              <a:gd name="connsiteY997" fmla="*/ 4726859 h 5245960"/>
              <a:gd name="connsiteX998" fmla="*/ 8355012 w 12192000"/>
              <a:gd name="connsiteY998" fmla="*/ 4797631 h 5245960"/>
              <a:gd name="connsiteX999" fmla="*/ 8128610 w 12192000"/>
              <a:gd name="connsiteY999" fmla="*/ 4753283 h 5245960"/>
              <a:gd name="connsiteX1000" fmla="*/ 8203025 w 12192000"/>
              <a:gd name="connsiteY1000" fmla="*/ 4732834 h 5245960"/>
              <a:gd name="connsiteX1001" fmla="*/ 8354041 w 12192000"/>
              <a:gd name="connsiteY1001" fmla="*/ 4800788 h 5245960"/>
              <a:gd name="connsiteX1002" fmla="*/ 8251890 w 12192000"/>
              <a:gd name="connsiteY1002" fmla="*/ 5187775 h 5245960"/>
              <a:gd name="connsiteX1003" fmla="*/ 8239746 w 12192000"/>
              <a:gd name="connsiteY1003" fmla="*/ 5188066 h 5245960"/>
              <a:gd name="connsiteX1004" fmla="*/ 8128610 w 12192000"/>
              <a:gd name="connsiteY1004" fmla="*/ 4753283 h 5245960"/>
              <a:gd name="connsiteX1005" fmla="*/ 8113018 w 12192000"/>
              <a:gd name="connsiteY1005" fmla="*/ 4692323 h 5245960"/>
              <a:gd name="connsiteX1006" fmla="*/ 8198314 w 12192000"/>
              <a:gd name="connsiteY1006" fmla="*/ 4730794 h 5245960"/>
              <a:gd name="connsiteX1007" fmla="*/ 8127930 w 12192000"/>
              <a:gd name="connsiteY1007" fmla="*/ 4750029 h 5245960"/>
              <a:gd name="connsiteX1008" fmla="*/ 8113018 w 12192000"/>
              <a:gd name="connsiteY1008" fmla="*/ 4692323 h 5245960"/>
              <a:gd name="connsiteX1009" fmla="*/ 7837022 w 12192000"/>
              <a:gd name="connsiteY1009" fmla="*/ 4825270 h 5245960"/>
              <a:gd name="connsiteX1010" fmla="*/ 8109860 w 12192000"/>
              <a:gd name="connsiteY1010" fmla="*/ 4693392 h 5245960"/>
              <a:gd name="connsiteX1011" fmla="*/ 8124578 w 12192000"/>
              <a:gd name="connsiteY1011" fmla="*/ 4750855 h 5245960"/>
              <a:gd name="connsiteX1012" fmla="*/ 7918869 w 12192000"/>
              <a:gd name="connsiteY1012" fmla="*/ 4807297 h 5245960"/>
              <a:gd name="connsiteX1013" fmla="*/ 7838576 w 12192000"/>
              <a:gd name="connsiteY1013" fmla="*/ 4829350 h 5245960"/>
              <a:gd name="connsiteX1014" fmla="*/ 7837022 w 12192000"/>
              <a:gd name="connsiteY1014" fmla="*/ 4825270 h 5245960"/>
              <a:gd name="connsiteX1015" fmla="*/ 7827210 w 12192000"/>
              <a:gd name="connsiteY1015" fmla="*/ 4811475 h 5245960"/>
              <a:gd name="connsiteX1016" fmla="*/ 7981237 w 12192000"/>
              <a:gd name="connsiteY1016" fmla="*/ 4632966 h 5245960"/>
              <a:gd name="connsiteX1017" fmla="*/ 8108549 w 12192000"/>
              <a:gd name="connsiteY1017" fmla="*/ 4690283 h 5245960"/>
              <a:gd name="connsiteX1018" fmla="*/ 7835565 w 12192000"/>
              <a:gd name="connsiteY1018" fmla="*/ 4822355 h 5245960"/>
              <a:gd name="connsiteX1019" fmla="*/ 7830902 w 12192000"/>
              <a:gd name="connsiteY1019" fmla="*/ 4815118 h 5245960"/>
              <a:gd name="connsiteX1020" fmla="*/ 7827210 w 12192000"/>
              <a:gd name="connsiteY1020" fmla="*/ 4811475 h 5245960"/>
              <a:gd name="connsiteX1021" fmla="*/ 7820361 w 12192000"/>
              <a:gd name="connsiteY1021" fmla="*/ 4806180 h 5245960"/>
              <a:gd name="connsiteX1022" fmla="*/ 7928875 w 12192000"/>
              <a:gd name="connsiteY1022" fmla="*/ 4609457 h 5245960"/>
              <a:gd name="connsiteX1023" fmla="*/ 7978031 w 12192000"/>
              <a:gd name="connsiteY1023" fmla="*/ 4631558 h 5245960"/>
              <a:gd name="connsiteX1024" fmla="*/ 7824782 w 12192000"/>
              <a:gd name="connsiteY1024" fmla="*/ 4809240 h 5245960"/>
              <a:gd name="connsiteX1025" fmla="*/ 7820361 w 12192000"/>
              <a:gd name="connsiteY1025" fmla="*/ 4806180 h 5245960"/>
              <a:gd name="connsiteX1026" fmla="*/ 7856209 w 12192000"/>
              <a:gd name="connsiteY1026" fmla="*/ 4576669 h 5245960"/>
              <a:gd name="connsiteX1027" fmla="*/ 7925863 w 12192000"/>
              <a:gd name="connsiteY1027" fmla="*/ 4607999 h 5245960"/>
              <a:gd name="connsiteX1028" fmla="*/ 7817447 w 12192000"/>
              <a:gd name="connsiteY1028" fmla="*/ 4804674 h 5245960"/>
              <a:gd name="connsiteX1029" fmla="*/ 7808947 w 12192000"/>
              <a:gd name="connsiteY1029" fmla="*/ 4801420 h 5245960"/>
              <a:gd name="connsiteX1030" fmla="*/ 7856209 w 12192000"/>
              <a:gd name="connsiteY1030" fmla="*/ 4576669 h 5245960"/>
              <a:gd name="connsiteX1031" fmla="*/ 7228976 w 12192000"/>
              <a:gd name="connsiteY1031" fmla="*/ 4290716 h 5245960"/>
              <a:gd name="connsiteX1032" fmla="*/ 7229220 w 12192000"/>
              <a:gd name="connsiteY1032" fmla="*/ 4290036 h 5245960"/>
              <a:gd name="connsiteX1033" fmla="*/ 7867672 w 12192000"/>
              <a:gd name="connsiteY1033" fmla="*/ 4506238 h 5245960"/>
              <a:gd name="connsiteX1034" fmla="*/ 7853829 w 12192000"/>
              <a:gd name="connsiteY1034" fmla="*/ 4571909 h 5245960"/>
              <a:gd name="connsiteX1035" fmla="*/ 7228976 w 12192000"/>
              <a:gd name="connsiteY1035" fmla="*/ 4290716 h 5245960"/>
              <a:gd name="connsiteX1036" fmla="*/ 7586236 w 12192000"/>
              <a:gd name="connsiteY1036" fmla="*/ 3727455 h 5245960"/>
              <a:gd name="connsiteX1037" fmla="*/ 7806323 w 12192000"/>
              <a:gd name="connsiteY1037" fmla="*/ 3943220 h 5245960"/>
              <a:gd name="connsiteX1038" fmla="*/ 7226256 w 12192000"/>
              <a:gd name="connsiteY1038" fmla="*/ 4253994 h 5245960"/>
              <a:gd name="connsiteX1039" fmla="*/ 7222273 w 12192000"/>
              <a:gd name="connsiteY1039" fmla="*/ 4248506 h 5245960"/>
              <a:gd name="connsiteX1040" fmla="*/ 7215910 w 12192000"/>
              <a:gd name="connsiteY1040" fmla="*/ 4242337 h 5245960"/>
              <a:gd name="connsiteX1041" fmla="*/ 7586236 w 12192000"/>
              <a:gd name="connsiteY1041" fmla="*/ 3727455 h 5245960"/>
              <a:gd name="connsiteX1042" fmla="*/ 7549417 w 12192000"/>
              <a:gd name="connsiteY1042" fmla="*/ 3686702 h 5245960"/>
              <a:gd name="connsiteX1043" fmla="*/ 7597554 w 12192000"/>
              <a:gd name="connsiteY1043" fmla="*/ 3705986 h 5245960"/>
              <a:gd name="connsiteX1044" fmla="*/ 7585750 w 12192000"/>
              <a:gd name="connsiteY1044" fmla="*/ 3722404 h 5245960"/>
              <a:gd name="connsiteX1045" fmla="*/ 7549417 w 12192000"/>
              <a:gd name="connsiteY1045" fmla="*/ 3686702 h 5245960"/>
              <a:gd name="connsiteX1046" fmla="*/ 7360417 w 12192000"/>
              <a:gd name="connsiteY1046" fmla="*/ 3501636 h 5245960"/>
              <a:gd name="connsiteX1047" fmla="*/ 7505798 w 12192000"/>
              <a:gd name="connsiteY1047" fmla="*/ 3511156 h 5245960"/>
              <a:gd name="connsiteX1048" fmla="*/ 7670900 w 12192000"/>
              <a:gd name="connsiteY1048" fmla="*/ 3604078 h 5245960"/>
              <a:gd name="connsiteX1049" fmla="*/ 7599643 w 12192000"/>
              <a:gd name="connsiteY1049" fmla="*/ 3703217 h 5245960"/>
              <a:gd name="connsiteX1050" fmla="*/ 7543199 w 12192000"/>
              <a:gd name="connsiteY1050" fmla="*/ 3680630 h 5245960"/>
              <a:gd name="connsiteX1051" fmla="*/ 7360417 w 12192000"/>
              <a:gd name="connsiteY1051" fmla="*/ 3501636 h 5245960"/>
              <a:gd name="connsiteX1052" fmla="*/ 7043279 w 12192000"/>
              <a:gd name="connsiteY1052" fmla="*/ 3480846 h 5245960"/>
              <a:gd name="connsiteX1053" fmla="*/ 7043376 w 12192000"/>
              <a:gd name="connsiteY1053" fmla="*/ 3480749 h 5245960"/>
              <a:gd name="connsiteX1054" fmla="*/ 7355317 w 12192000"/>
              <a:gd name="connsiteY1054" fmla="*/ 3501247 h 5245960"/>
              <a:gd name="connsiteX1055" fmla="*/ 7535185 w 12192000"/>
              <a:gd name="connsiteY1055" fmla="*/ 3677521 h 5245960"/>
              <a:gd name="connsiteX1056" fmla="*/ 7043279 w 12192000"/>
              <a:gd name="connsiteY1056" fmla="*/ 3480846 h 5245960"/>
              <a:gd name="connsiteX1057" fmla="*/ 7039879 w 12192000"/>
              <a:gd name="connsiteY1057" fmla="*/ 3449662 h 5245960"/>
              <a:gd name="connsiteX1058" fmla="*/ 7142370 w 12192000"/>
              <a:gd name="connsiteY1058" fmla="*/ 3357955 h 5245960"/>
              <a:gd name="connsiteX1059" fmla="*/ 7208235 w 12192000"/>
              <a:gd name="connsiteY1059" fmla="*/ 3361647 h 5245960"/>
              <a:gd name="connsiteX1060" fmla="*/ 7210518 w 12192000"/>
              <a:gd name="connsiteY1060" fmla="*/ 3359461 h 5245960"/>
              <a:gd name="connsiteX1061" fmla="*/ 7351722 w 12192000"/>
              <a:gd name="connsiteY1061" fmla="*/ 3497750 h 5245960"/>
              <a:gd name="connsiteX1062" fmla="*/ 7044688 w 12192000"/>
              <a:gd name="connsiteY1062" fmla="*/ 3477446 h 5245960"/>
              <a:gd name="connsiteX1063" fmla="*/ 7039879 w 12192000"/>
              <a:gd name="connsiteY1063" fmla="*/ 3449662 h 5245960"/>
              <a:gd name="connsiteX1064" fmla="*/ 7028076 w 12192000"/>
              <a:gd name="connsiteY1064" fmla="*/ 3440724 h 5245960"/>
              <a:gd name="connsiteX1065" fmla="*/ 7092339 w 12192000"/>
              <a:gd name="connsiteY1065" fmla="*/ 3252647 h 5245960"/>
              <a:gd name="connsiteX1066" fmla="*/ 7139698 w 12192000"/>
              <a:gd name="connsiteY1066" fmla="*/ 3293935 h 5245960"/>
              <a:gd name="connsiteX1067" fmla="*/ 7139990 w 12192000"/>
              <a:gd name="connsiteY1067" fmla="*/ 3355429 h 5245960"/>
              <a:gd name="connsiteX1068" fmla="*/ 7037450 w 12192000"/>
              <a:gd name="connsiteY1068" fmla="*/ 3446845 h 5245960"/>
              <a:gd name="connsiteX1069" fmla="*/ 7028076 w 12192000"/>
              <a:gd name="connsiteY1069" fmla="*/ 3440724 h 5245960"/>
              <a:gd name="connsiteX1070" fmla="*/ 6059127 w 12192000"/>
              <a:gd name="connsiteY1070" fmla="*/ 2359717 h 5245960"/>
              <a:gd name="connsiteX1071" fmla="*/ 6063742 w 12192000"/>
              <a:gd name="connsiteY1071" fmla="*/ 2355345 h 5245960"/>
              <a:gd name="connsiteX1072" fmla="*/ 7089619 w 12192000"/>
              <a:gd name="connsiteY1072" fmla="*/ 3250364 h 5245960"/>
              <a:gd name="connsiteX1073" fmla="*/ 7024870 w 12192000"/>
              <a:gd name="connsiteY1073" fmla="*/ 3439607 h 5245960"/>
              <a:gd name="connsiteX1074" fmla="*/ 6998980 w 12192000"/>
              <a:gd name="connsiteY1074" fmla="*/ 3444708 h 5245960"/>
              <a:gd name="connsiteX1075" fmla="*/ 6059127 w 12192000"/>
              <a:gd name="connsiteY1075" fmla="*/ 2359717 h 5245960"/>
              <a:gd name="connsiteX1076" fmla="*/ 5026596 w 12192000"/>
              <a:gd name="connsiteY1076" fmla="*/ 3034891 h 5245960"/>
              <a:gd name="connsiteX1077" fmla="*/ 5243332 w 12192000"/>
              <a:gd name="connsiteY1077" fmla="*/ 2679380 h 5245960"/>
              <a:gd name="connsiteX1078" fmla="*/ 5297977 w 12192000"/>
              <a:gd name="connsiteY1078" fmla="*/ 2674426 h 5245960"/>
              <a:gd name="connsiteX1079" fmla="*/ 5311869 w 12192000"/>
              <a:gd name="connsiteY1079" fmla="*/ 2619343 h 5245960"/>
              <a:gd name="connsiteX1080" fmla="*/ 5949496 w 12192000"/>
              <a:gd name="connsiteY1080" fmla="*/ 2338004 h 5245960"/>
              <a:gd name="connsiteX1081" fmla="*/ 5956006 w 12192000"/>
              <a:gd name="connsiteY1081" fmla="*/ 2348933 h 5245960"/>
              <a:gd name="connsiteX1082" fmla="*/ 5035776 w 12192000"/>
              <a:gd name="connsiteY1082" fmla="*/ 3043100 h 5245960"/>
              <a:gd name="connsiteX1083" fmla="*/ 5035534 w 12192000"/>
              <a:gd name="connsiteY1083" fmla="*/ 3042809 h 5245960"/>
              <a:gd name="connsiteX1084" fmla="*/ 5026596 w 12192000"/>
              <a:gd name="connsiteY1084" fmla="*/ 3034891 h 5245960"/>
              <a:gd name="connsiteX1085" fmla="*/ 4680800 w 12192000"/>
              <a:gd name="connsiteY1085" fmla="*/ 2463033 h 5245960"/>
              <a:gd name="connsiteX1086" fmla="*/ 4215561 w 12192000"/>
              <a:gd name="connsiteY1086" fmla="*/ 2326104 h 5245960"/>
              <a:gd name="connsiteX1087" fmla="*/ 4216290 w 12192000"/>
              <a:gd name="connsiteY1087" fmla="*/ 2321295 h 5245960"/>
              <a:gd name="connsiteX1088" fmla="*/ 4604393 w 12192000"/>
              <a:gd name="connsiteY1088" fmla="*/ 2318866 h 5245960"/>
              <a:gd name="connsiteX1089" fmla="*/ 4680800 w 12192000"/>
              <a:gd name="connsiteY1089" fmla="*/ 2463033 h 5245960"/>
              <a:gd name="connsiteX1090" fmla="*/ 4608182 w 12192000"/>
              <a:gd name="connsiteY1090" fmla="*/ 2318915 h 5245960"/>
              <a:gd name="connsiteX1091" fmla="*/ 4825404 w 12192000"/>
              <a:gd name="connsiteY1091" fmla="*/ 2317555 h 5245960"/>
              <a:gd name="connsiteX1092" fmla="*/ 4828658 w 12192000"/>
              <a:gd name="connsiteY1092" fmla="*/ 2319838 h 5245960"/>
              <a:gd name="connsiteX1093" fmla="*/ 5226962 w 12192000"/>
              <a:gd name="connsiteY1093" fmla="*/ 2610163 h 5245960"/>
              <a:gd name="connsiteX1094" fmla="*/ 5220988 w 12192000"/>
              <a:gd name="connsiteY1094" fmla="*/ 2622015 h 5245960"/>
              <a:gd name="connsiteX1095" fmla="*/ 4685269 w 12192000"/>
              <a:gd name="connsiteY1095" fmla="*/ 2464345 h 5245960"/>
              <a:gd name="connsiteX1096" fmla="*/ 4608182 w 12192000"/>
              <a:gd name="connsiteY1096" fmla="*/ 2318915 h 5245960"/>
              <a:gd name="connsiteX1097" fmla="*/ 4215318 w 12192000"/>
              <a:gd name="connsiteY1097" fmla="*/ 2312746 h 5245960"/>
              <a:gd name="connsiteX1098" fmla="*/ 4543919 w 12192000"/>
              <a:gd name="connsiteY1098" fmla="*/ 2204767 h 5245960"/>
              <a:gd name="connsiteX1099" fmla="*/ 4602742 w 12192000"/>
              <a:gd name="connsiteY1099" fmla="*/ 2315612 h 5245960"/>
              <a:gd name="connsiteX1100" fmla="*/ 4216192 w 12192000"/>
              <a:gd name="connsiteY1100" fmla="*/ 2317944 h 5245960"/>
              <a:gd name="connsiteX1101" fmla="*/ 4215318 w 12192000"/>
              <a:gd name="connsiteY1101" fmla="*/ 2312746 h 5245960"/>
              <a:gd name="connsiteX1102" fmla="*/ 4547174 w 12192000"/>
              <a:gd name="connsiteY1102" fmla="*/ 2203747 h 5245960"/>
              <a:gd name="connsiteX1103" fmla="*/ 4631400 w 12192000"/>
              <a:gd name="connsiteY1103" fmla="*/ 2176157 h 5245960"/>
              <a:gd name="connsiteX1104" fmla="*/ 4820935 w 12192000"/>
              <a:gd name="connsiteY1104" fmla="*/ 2314252 h 5245960"/>
              <a:gd name="connsiteX1105" fmla="*/ 4606434 w 12192000"/>
              <a:gd name="connsiteY1105" fmla="*/ 2315515 h 5245960"/>
              <a:gd name="connsiteX1106" fmla="*/ 4547174 w 12192000"/>
              <a:gd name="connsiteY1106" fmla="*/ 2203747 h 5245960"/>
              <a:gd name="connsiteX1107" fmla="*/ 4635189 w 12192000"/>
              <a:gd name="connsiteY1107" fmla="*/ 2174845 h 5245960"/>
              <a:gd name="connsiteX1108" fmla="*/ 4821809 w 12192000"/>
              <a:gd name="connsiteY1108" fmla="*/ 2113448 h 5245960"/>
              <a:gd name="connsiteX1109" fmla="*/ 5488775 w 12192000"/>
              <a:gd name="connsiteY1109" fmla="*/ 2223516 h 5245960"/>
              <a:gd name="connsiteX1110" fmla="*/ 5943522 w 12192000"/>
              <a:gd name="connsiteY1110" fmla="*/ 2298514 h 5245960"/>
              <a:gd name="connsiteX1111" fmla="*/ 5942890 w 12192000"/>
              <a:gd name="connsiteY1111" fmla="*/ 2307112 h 5245960"/>
              <a:gd name="connsiteX1112" fmla="*/ 4826472 w 12192000"/>
              <a:gd name="connsiteY1112" fmla="*/ 2314203 h 5245960"/>
              <a:gd name="connsiteX1113" fmla="*/ 4635189 w 12192000"/>
              <a:gd name="connsiteY1113" fmla="*/ 2174845 h 5245960"/>
              <a:gd name="connsiteX1114" fmla="*/ 5948039 w 12192000"/>
              <a:gd name="connsiteY1114" fmla="*/ 2334944 h 5245960"/>
              <a:gd name="connsiteX1115" fmla="*/ 5310412 w 12192000"/>
              <a:gd name="connsiteY1115" fmla="*/ 2616186 h 5245960"/>
              <a:gd name="connsiteX1116" fmla="*/ 5304049 w 12192000"/>
              <a:gd name="connsiteY1116" fmla="*/ 2606228 h 5245960"/>
              <a:gd name="connsiteX1117" fmla="*/ 5235900 w 12192000"/>
              <a:gd name="connsiteY1117" fmla="*/ 2600108 h 5245960"/>
              <a:gd name="connsiteX1118" fmla="*/ 5228808 w 12192000"/>
              <a:gd name="connsiteY1118" fmla="*/ 2607443 h 5245960"/>
              <a:gd name="connsiteX1119" fmla="*/ 4830941 w 12192000"/>
              <a:gd name="connsiteY1119" fmla="*/ 2317409 h 5245960"/>
              <a:gd name="connsiteX1120" fmla="*/ 5942842 w 12192000"/>
              <a:gd name="connsiteY1120" fmla="*/ 2310414 h 5245960"/>
              <a:gd name="connsiteX1121" fmla="*/ 5948039 w 12192000"/>
              <a:gd name="connsiteY1121" fmla="*/ 2334944 h 5245960"/>
              <a:gd name="connsiteX1122" fmla="*/ 4986134 w 12192000"/>
              <a:gd name="connsiteY1122" fmla="*/ 3032123 h 5245960"/>
              <a:gd name="connsiteX1123" fmla="*/ 4687455 w 12192000"/>
              <a:gd name="connsiteY1123" fmla="*/ 2468473 h 5245960"/>
              <a:gd name="connsiteX1124" fmla="*/ 5220065 w 12192000"/>
              <a:gd name="connsiteY1124" fmla="*/ 2625124 h 5245960"/>
              <a:gd name="connsiteX1125" fmla="*/ 5229683 w 12192000"/>
              <a:gd name="connsiteY1125" fmla="*/ 2668160 h 5245960"/>
              <a:gd name="connsiteX1126" fmla="*/ 5240320 w 12192000"/>
              <a:gd name="connsiteY1126" fmla="*/ 2677680 h 5245960"/>
              <a:gd name="connsiteX1127" fmla="*/ 5111066 w 12192000"/>
              <a:gd name="connsiteY1127" fmla="*/ 2889947 h 5245960"/>
              <a:gd name="connsiteX1128" fmla="*/ 5023779 w 12192000"/>
              <a:gd name="connsiteY1128" fmla="*/ 3033337 h 5245960"/>
              <a:gd name="connsiteX1129" fmla="*/ 4986134 w 12192000"/>
              <a:gd name="connsiteY1129" fmla="*/ 3032123 h 5245960"/>
              <a:gd name="connsiteX1130" fmla="*/ 4210023 w 12192000"/>
              <a:gd name="connsiteY1130" fmla="*/ 2337373 h 5245960"/>
              <a:gd name="connsiteX1131" fmla="*/ 4214638 w 12192000"/>
              <a:gd name="connsiteY1131" fmla="*/ 2329358 h 5245960"/>
              <a:gd name="connsiteX1132" fmla="*/ 4682986 w 12192000"/>
              <a:gd name="connsiteY1132" fmla="*/ 2467113 h 5245960"/>
              <a:gd name="connsiteX1133" fmla="*/ 4983220 w 12192000"/>
              <a:gd name="connsiteY1133" fmla="*/ 3033726 h 5245960"/>
              <a:gd name="connsiteX1134" fmla="*/ 4977537 w 12192000"/>
              <a:gd name="connsiteY1134" fmla="*/ 3037660 h 5245960"/>
              <a:gd name="connsiteX1135" fmla="*/ 4974817 w 12192000"/>
              <a:gd name="connsiteY1135" fmla="*/ 3040186 h 5245960"/>
              <a:gd name="connsiteX1136" fmla="*/ 4733697 w 12192000"/>
              <a:gd name="connsiteY1136" fmla="*/ 2818593 h 5245960"/>
              <a:gd name="connsiteX1137" fmla="*/ 4210023 w 12192000"/>
              <a:gd name="connsiteY1137" fmla="*/ 2337373 h 5245960"/>
              <a:gd name="connsiteX1138" fmla="*/ 4186028 w 12192000"/>
              <a:gd name="connsiteY1138" fmla="*/ 2292151 h 5245960"/>
              <a:gd name="connsiteX1139" fmla="*/ 4129877 w 12192000"/>
              <a:gd name="connsiteY1139" fmla="*/ 1922748 h 5245960"/>
              <a:gd name="connsiteX1140" fmla="*/ 4407864 w 12192000"/>
              <a:gd name="connsiteY1140" fmla="*/ 2032184 h 5245960"/>
              <a:gd name="connsiteX1141" fmla="*/ 4418405 w 12192000"/>
              <a:gd name="connsiteY1141" fmla="*/ 2092221 h 5245960"/>
              <a:gd name="connsiteX1142" fmla="*/ 4420299 w 12192000"/>
              <a:gd name="connsiteY1142" fmla="*/ 2094359 h 5245960"/>
              <a:gd name="connsiteX1143" fmla="*/ 4207449 w 12192000"/>
              <a:gd name="connsiteY1143" fmla="*/ 2299485 h 5245960"/>
              <a:gd name="connsiteX1144" fmla="*/ 4186028 w 12192000"/>
              <a:gd name="connsiteY1144" fmla="*/ 2292151 h 5245960"/>
              <a:gd name="connsiteX1145" fmla="*/ 4091844 w 12192000"/>
              <a:gd name="connsiteY1145" fmla="*/ 1695180 h 5245960"/>
              <a:gd name="connsiteX1146" fmla="*/ 4125748 w 12192000"/>
              <a:gd name="connsiteY1146" fmla="*/ 1917550 h 5245960"/>
              <a:gd name="connsiteX1147" fmla="*/ 4016894 w 12192000"/>
              <a:gd name="connsiteY1147" fmla="*/ 1874854 h 5245960"/>
              <a:gd name="connsiteX1148" fmla="*/ 4006354 w 12192000"/>
              <a:gd name="connsiteY1148" fmla="*/ 1814720 h 5245960"/>
              <a:gd name="connsiteX1149" fmla="*/ 3975655 w 12192000"/>
              <a:gd name="connsiteY1149" fmla="*/ 1794805 h 5245960"/>
              <a:gd name="connsiteX1150" fmla="*/ 3980318 w 12192000"/>
              <a:gd name="connsiteY1150" fmla="*/ 1776152 h 5245960"/>
              <a:gd name="connsiteX1151" fmla="*/ 4018400 w 12192000"/>
              <a:gd name="connsiteY1151" fmla="*/ 1624311 h 5245960"/>
              <a:gd name="connsiteX1152" fmla="*/ 4091844 w 12192000"/>
              <a:gd name="connsiteY1152" fmla="*/ 1695180 h 5245960"/>
              <a:gd name="connsiteX1153" fmla="*/ 4019275 w 12192000"/>
              <a:gd name="connsiteY1153" fmla="*/ 1620619 h 5245960"/>
              <a:gd name="connsiteX1154" fmla="*/ 4047641 w 12192000"/>
              <a:gd name="connsiteY1154" fmla="*/ 1507637 h 5245960"/>
              <a:gd name="connsiteX1155" fmla="*/ 4063379 w 12192000"/>
              <a:gd name="connsiteY1155" fmla="*/ 1508365 h 5245960"/>
              <a:gd name="connsiteX1156" fmla="*/ 4091115 w 12192000"/>
              <a:gd name="connsiteY1156" fmla="*/ 1689740 h 5245960"/>
              <a:gd name="connsiteX1157" fmla="*/ 4019275 w 12192000"/>
              <a:gd name="connsiteY1157" fmla="*/ 1620619 h 5245960"/>
              <a:gd name="connsiteX1158" fmla="*/ 4095826 w 12192000"/>
              <a:gd name="connsiteY1158" fmla="*/ 1698969 h 5245960"/>
              <a:gd name="connsiteX1159" fmla="*/ 4420251 w 12192000"/>
              <a:gd name="connsiteY1159" fmla="*/ 2011783 h 5245960"/>
              <a:gd name="connsiteX1160" fmla="*/ 4409030 w 12192000"/>
              <a:gd name="connsiteY1160" fmla="*/ 2029027 h 5245960"/>
              <a:gd name="connsiteX1161" fmla="*/ 4129197 w 12192000"/>
              <a:gd name="connsiteY1161" fmla="*/ 1918959 h 5245960"/>
              <a:gd name="connsiteX1162" fmla="*/ 4095826 w 12192000"/>
              <a:gd name="connsiteY1162" fmla="*/ 1698969 h 5245960"/>
              <a:gd name="connsiteX1163" fmla="*/ 4177722 w 12192000"/>
              <a:gd name="connsiteY1163" fmla="*/ 2294240 h 5245960"/>
              <a:gd name="connsiteX1164" fmla="*/ 3987847 w 12192000"/>
              <a:gd name="connsiteY1164" fmla="*/ 1908079 h 5245960"/>
              <a:gd name="connsiteX1165" fmla="*/ 3998485 w 12192000"/>
              <a:gd name="connsiteY1165" fmla="*/ 1900987 h 5245960"/>
              <a:gd name="connsiteX1166" fmla="*/ 4015680 w 12192000"/>
              <a:gd name="connsiteY1166" fmla="*/ 1877866 h 5245960"/>
              <a:gd name="connsiteX1167" fmla="*/ 4126380 w 12192000"/>
              <a:gd name="connsiteY1167" fmla="*/ 1921436 h 5245960"/>
              <a:gd name="connsiteX1168" fmla="*/ 4182774 w 12192000"/>
              <a:gd name="connsiteY1168" fmla="*/ 2292685 h 5245960"/>
              <a:gd name="connsiteX1169" fmla="*/ 4177722 w 12192000"/>
              <a:gd name="connsiteY1169" fmla="*/ 2294240 h 5245960"/>
              <a:gd name="connsiteX1170" fmla="*/ 3710200 w 12192000"/>
              <a:gd name="connsiteY1170" fmla="*/ 2111505 h 5245960"/>
              <a:gd name="connsiteX1171" fmla="*/ 3917804 w 12192000"/>
              <a:gd name="connsiteY1171" fmla="*/ 1898850 h 5245960"/>
              <a:gd name="connsiteX1172" fmla="*/ 3984836 w 12192000"/>
              <a:gd name="connsiteY1172" fmla="*/ 1909487 h 5245960"/>
              <a:gd name="connsiteX1173" fmla="*/ 4156835 w 12192000"/>
              <a:gd name="connsiteY1173" fmla="*/ 2259315 h 5245960"/>
              <a:gd name="connsiteX1174" fmla="*/ 4174807 w 12192000"/>
              <a:gd name="connsiteY1174" fmla="*/ 2295648 h 5245960"/>
              <a:gd name="connsiteX1175" fmla="*/ 4170679 w 12192000"/>
              <a:gd name="connsiteY1175" fmla="*/ 2298514 h 5245960"/>
              <a:gd name="connsiteX1176" fmla="*/ 4162761 w 12192000"/>
              <a:gd name="connsiteY1176" fmla="*/ 2309589 h 5245960"/>
              <a:gd name="connsiteX1177" fmla="*/ 3723606 w 12192000"/>
              <a:gd name="connsiteY1177" fmla="*/ 2165762 h 5245960"/>
              <a:gd name="connsiteX1178" fmla="*/ 3712969 w 12192000"/>
              <a:gd name="connsiteY1178" fmla="*/ 2114468 h 5245960"/>
              <a:gd name="connsiteX1179" fmla="*/ 3710200 w 12192000"/>
              <a:gd name="connsiteY1179" fmla="*/ 2111505 h 5245960"/>
              <a:gd name="connsiteX1180" fmla="*/ 3676975 w 12192000"/>
              <a:gd name="connsiteY1180" fmla="*/ 2094893 h 5245960"/>
              <a:gd name="connsiteX1181" fmla="*/ 3691693 w 12192000"/>
              <a:gd name="connsiteY1181" fmla="*/ 1933482 h 5245960"/>
              <a:gd name="connsiteX1182" fmla="*/ 3900997 w 12192000"/>
              <a:gd name="connsiteY1182" fmla="*/ 1872620 h 5245960"/>
              <a:gd name="connsiteX1183" fmla="*/ 3912267 w 12192000"/>
              <a:gd name="connsiteY1183" fmla="*/ 1893166 h 5245960"/>
              <a:gd name="connsiteX1184" fmla="*/ 3915133 w 12192000"/>
              <a:gd name="connsiteY1184" fmla="*/ 1896372 h 5245960"/>
              <a:gd name="connsiteX1185" fmla="*/ 3707820 w 12192000"/>
              <a:gd name="connsiteY1185" fmla="*/ 2109174 h 5245960"/>
              <a:gd name="connsiteX1186" fmla="*/ 3676975 w 12192000"/>
              <a:gd name="connsiteY1186" fmla="*/ 2094893 h 5245960"/>
              <a:gd name="connsiteX1187" fmla="*/ 3900074 w 12192000"/>
              <a:gd name="connsiteY1187" fmla="*/ 1869414 h 5245960"/>
              <a:gd name="connsiteX1188" fmla="*/ 3692082 w 12192000"/>
              <a:gd name="connsiteY1188" fmla="*/ 1929888 h 5245960"/>
              <a:gd name="connsiteX1189" fmla="*/ 3701554 w 12192000"/>
              <a:gd name="connsiteY1189" fmla="*/ 1824920 h 5245960"/>
              <a:gd name="connsiteX1190" fmla="*/ 3898277 w 12192000"/>
              <a:gd name="connsiteY1190" fmla="*/ 1848139 h 5245960"/>
              <a:gd name="connsiteX1191" fmla="*/ 3900074 w 12192000"/>
              <a:gd name="connsiteY1191" fmla="*/ 1869414 h 5245960"/>
              <a:gd name="connsiteX1192" fmla="*/ 3688633 w 12192000"/>
              <a:gd name="connsiteY1192" fmla="*/ 1930908 h 5245960"/>
              <a:gd name="connsiteX1193" fmla="*/ 3444016 w 12192000"/>
              <a:gd name="connsiteY1193" fmla="*/ 2001971 h 5245960"/>
              <a:gd name="connsiteX1194" fmla="*/ 3336523 w 12192000"/>
              <a:gd name="connsiteY1194" fmla="*/ 1932657 h 5245960"/>
              <a:gd name="connsiteX1195" fmla="*/ 3434933 w 12192000"/>
              <a:gd name="connsiteY1195" fmla="*/ 1793542 h 5245960"/>
              <a:gd name="connsiteX1196" fmla="*/ 3698251 w 12192000"/>
              <a:gd name="connsiteY1196" fmla="*/ 1824629 h 5245960"/>
              <a:gd name="connsiteX1197" fmla="*/ 3688633 w 12192000"/>
              <a:gd name="connsiteY1197" fmla="*/ 1930908 h 5245960"/>
              <a:gd name="connsiteX1198" fmla="*/ 3624516 w 12192000"/>
              <a:gd name="connsiteY1198" fmla="*/ 2118500 h 5245960"/>
              <a:gd name="connsiteX1199" fmla="*/ 3447756 w 12192000"/>
              <a:gd name="connsiteY1199" fmla="*/ 2004497 h 5245960"/>
              <a:gd name="connsiteX1200" fmla="*/ 3688245 w 12192000"/>
              <a:gd name="connsiteY1200" fmla="*/ 1934551 h 5245960"/>
              <a:gd name="connsiteX1201" fmla="*/ 3673770 w 12192000"/>
              <a:gd name="connsiteY1201" fmla="*/ 2094650 h 5245960"/>
              <a:gd name="connsiteX1202" fmla="*/ 3634765 w 12192000"/>
              <a:gd name="connsiteY1202" fmla="*/ 2107376 h 5245960"/>
              <a:gd name="connsiteX1203" fmla="*/ 3624516 w 12192000"/>
              <a:gd name="connsiteY1203" fmla="*/ 2118500 h 5245960"/>
              <a:gd name="connsiteX1204" fmla="*/ 3282848 w 12192000"/>
              <a:gd name="connsiteY1204" fmla="*/ 2052391 h 5245960"/>
              <a:gd name="connsiteX1205" fmla="*/ 3443530 w 12192000"/>
              <a:gd name="connsiteY1205" fmla="*/ 2005663 h 5245960"/>
              <a:gd name="connsiteX1206" fmla="*/ 3622816 w 12192000"/>
              <a:gd name="connsiteY1206" fmla="*/ 2121414 h 5245960"/>
              <a:gd name="connsiteX1207" fmla="*/ 3616258 w 12192000"/>
              <a:gd name="connsiteY1207" fmla="*/ 2137346 h 5245960"/>
              <a:gd name="connsiteX1208" fmla="*/ 3435176 w 12192000"/>
              <a:gd name="connsiteY1208" fmla="*/ 2100139 h 5245960"/>
              <a:gd name="connsiteX1209" fmla="*/ 3283577 w 12192000"/>
              <a:gd name="connsiteY1209" fmla="*/ 2068955 h 5245960"/>
              <a:gd name="connsiteX1210" fmla="*/ 3282848 w 12192000"/>
              <a:gd name="connsiteY1210" fmla="*/ 2052391 h 5245960"/>
              <a:gd name="connsiteX1211" fmla="*/ 3267937 w 12192000"/>
              <a:gd name="connsiteY1211" fmla="*/ 2029464 h 5245960"/>
              <a:gd name="connsiteX1212" fmla="*/ 3334677 w 12192000"/>
              <a:gd name="connsiteY1212" fmla="*/ 1935231 h 5245960"/>
              <a:gd name="connsiteX1213" fmla="*/ 3439790 w 12192000"/>
              <a:gd name="connsiteY1213" fmla="*/ 2003137 h 5245960"/>
              <a:gd name="connsiteX1214" fmla="*/ 3281974 w 12192000"/>
              <a:gd name="connsiteY1214" fmla="*/ 2049185 h 5245960"/>
              <a:gd name="connsiteX1215" fmla="*/ 3274494 w 12192000"/>
              <a:gd name="connsiteY1215" fmla="*/ 2035779 h 5245960"/>
              <a:gd name="connsiteX1216" fmla="*/ 3267937 w 12192000"/>
              <a:gd name="connsiteY1216" fmla="*/ 2029464 h 5245960"/>
              <a:gd name="connsiteX1217" fmla="*/ 3201439 w 12192000"/>
              <a:gd name="connsiteY1217" fmla="*/ 2059434 h 5245960"/>
              <a:gd name="connsiteX1218" fmla="*/ 3089817 w 12192000"/>
              <a:gd name="connsiteY1218" fmla="*/ 2056520 h 5245960"/>
              <a:gd name="connsiteX1219" fmla="*/ 3077187 w 12192000"/>
              <a:gd name="connsiteY1219" fmla="*/ 1967533 h 5245960"/>
              <a:gd name="connsiteX1220" fmla="*/ 3206102 w 12192000"/>
              <a:gd name="connsiteY1220" fmla="*/ 2042773 h 5245960"/>
              <a:gd name="connsiteX1221" fmla="*/ 3201439 w 12192000"/>
              <a:gd name="connsiteY1221" fmla="*/ 2059434 h 5245960"/>
              <a:gd name="connsiteX1222" fmla="*/ 2868175 w 12192000"/>
              <a:gd name="connsiteY1222" fmla="*/ 2207244 h 5245960"/>
              <a:gd name="connsiteX1223" fmla="*/ 2819844 w 12192000"/>
              <a:gd name="connsiteY1223" fmla="*/ 2213219 h 5245960"/>
              <a:gd name="connsiteX1224" fmla="*/ 2706279 w 12192000"/>
              <a:gd name="connsiteY1224" fmla="*/ 2049914 h 5245960"/>
              <a:gd name="connsiteX1225" fmla="*/ 2925395 w 12192000"/>
              <a:gd name="connsiteY1225" fmla="*/ 2055645 h 5245960"/>
              <a:gd name="connsiteX1226" fmla="*/ 2918886 w 12192000"/>
              <a:gd name="connsiteY1226" fmla="*/ 2073083 h 5245960"/>
              <a:gd name="connsiteX1227" fmla="*/ 2868175 w 12192000"/>
              <a:gd name="connsiteY1227" fmla="*/ 2207244 h 5245960"/>
              <a:gd name="connsiteX1228" fmla="*/ 2920391 w 12192000"/>
              <a:gd name="connsiteY1228" fmla="*/ 2078524 h 5245960"/>
              <a:gd name="connsiteX1229" fmla="*/ 2928892 w 12192000"/>
              <a:gd name="connsiteY1229" fmla="*/ 2055694 h 5245960"/>
              <a:gd name="connsiteX1230" fmla="*/ 3086951 w 12192000"/>
              <a:gd name="connsiteY1230" fmla="*/ 2059920 h 5245960"/>
              <a:gd name="connsiteX1231" fmla="*/ 3097297 w 12192000"/>
              <a:gd name="connsiteY1231" fmla="*/ 2133558 h 5245960"/>
              <a:gd name="connsiteX1232" fmla="*/ 3036774 w 12192000"/>
              <a:gd name="connsiteY1232" fmla="*/ 2164062 h 5245960"/>
              <a:gd name="connsiteX1233" fmla="*/ 2898922 w 12192000"/>
              <a:gd name="connsiteY1233" fmla="*/ 2233279 h 5245960"/>
              <a:gd name="connsiteX1234" fmla="*/ 2892802 w 12192000"/>
              <a:gd name="connsiteY1234" fmla="*/ 2224196 h 5245960"/>
              <a:gd name="connsiteX1235" fmla="*/ 2871186 w 12192000"/>
              <a:gd name="connsiteY1235" fmla="*/ 2208361 h 5245960"/>
              <a:gd name="connsiteX1236" fmla="*/ 2920391 w 12192000"/>
              <a:gd name="connsiteY1236" fmla="*/ 2078524 h 5245960"/>
              <a:gd name="connsiteX1237" fmla="*/ 2817172 w 12192000"/>
              <a:gd name="connsiteY1237" fmla="*/ 2215162 h 5245960"/>
              <a:gd name="connsiteX1238" fmla="*/ 2814598 w 12192000"/>
              <a:gd name="connsiteY1238" fmla="*/ 2217104 h 5245960"/>
              <a:gd name="connsiteX1239" fmla="*/ 2803620 w 12192000"/>
              <a:gd name="connsiteY1239" fmla="*/ 2229345 h 5245960"/>
              <a:gd name="connsiteX1240" fmla="*/ 2549483 w 12192000"/>
              <a:gd name="connsiteY1240" fmla="*/ 2073375 h 5245960"/>
              <a:gd name="connsiteX1241" fmla="*/ 2557594 w 12192000"/>
              <a:gd name="connsiteY1241" fmla="*/ 2046076 h 5245960"/>
              <a:gd name="connsiteX1242" fmla="*/ 2702247 w 12192000"/>
              <a:gd name="connsiteY1242" fmla="*/ 2049768 h 5245960"/>
              <a:gd name="connsiteX1243" fmla="*/ 2817172 w 12192000"/>
              <a:gd name="connsiteY1243" fmla="*/ 2215162 h 5245960"/>
              <a:gd name="connsiteX1244" fmla="*/ 2551086 w 12192000"/>
              <a:gd name="connsiteY1244" fmla="*/ 2015086 h 5245960"/>
              <a:gd name="connsiteX1245" fmla="*/ 2643278 w 12192000"/>
              <a:gd name="connsiteY1245" fmla="*/ 1965201 h 5245960"/>
              <a:gd name="connsiteX1246" fmla="*/ 2699818 w 12192000"/>
              <a:gd name="connsiteY1246" fmla="*/ 2046514 h 5245960"/>
              <a:gd name="connsiteX1247" fmla="*/ 2557692 w 12192000"/>
              <a:gd name="connsiteY1247" fmla="*/ 2042773 h 5245960"/>
              <a:gd name="connsiteX1248" fmla="*/ 2551086 w 12192000"/>
              <a:gd name="connsiteY1248" fmla="*/ 2015086 h 5245960"/>
              <a:gd name="connsiteX1249" fmla="*/ 2646241 w 12192000"/>
              <a:gd name="connsiteY1249" fmla="*/ 1963550 h 5245960"/>
              <a:gd name="connsiteX1250" fmla="*/ 2866135 w 12192000"/>
              <a:gd name="connsiteY1250" fmla="*/ 1844301 h 5245960"/>
              <a:gd name="connsiteX1251" fmla="*/ 2980137 w 12192000"/>
              <a:gd name="connsiteY1251" fmla="*/ 1910896 h 5245960"/>
              <a:gd name="connsiteX1252" fmla="*/ 2926609 w 12192000"/>
              <a:gd name="connsiteY1252" fmla="*/ 2052294 h 5245960"/>
              <a:gd name="connsiteX1253" fmla="*/ 2704044 w 12192000"/>
              <a:gd name="connsiteY1253" fmla="*/ 2046514 h 5245960"/>
              <a:gd name="connsiteX1254" fmla="*/ 2646241 w 12192000"/>
              <a:gd name="connsiteY1254" fmla="*/ 1963550 h 5245960"/>
              <a:gd name="connsiteX1255" fmla="*/ 2982954 w 12192000"/>
              <a:gd name="connsiteY1255" fmla="*/ 1912499 h 5245960"/>
              <a:gd name="connsiteX1256" fmla="*/ 3073642 w 12192000"/>
              <a:gd name="connsiteY1256" fmla="*/ 1965541 h 5245960"/>
              <a:gd name="connsiteX1257" fmla="*/ 3086611 w 12192000"/>
              <a:gd name="connsiteY1257" fmla="*/ 2056568 h 5245960"/>
              <a:gd name="connsiteX1258" fmla="*/ 2930301 w 12192000"/>
              <a:gd name="connsiteY1258" fmla="*/ 2052488 h 5245960"/>
              <a:gd name="connsiteX1259" fmla="*/ 2982954 w 12192000"/>
              <a:gd name="connsiteY1259" fmla="*/ 1912499 h 5245960"/>
              <a:gd name="connsiteX1260" fmla="*/ 3100454 w 12192000"/>
              <a:gd name="connsiteY1260" fmla="*/ 2131955 h 5245960"/>
              <a:gd name="connsiteX1261" fmla="*/ 3090302 w 12192000"/>
              <a:gd name="connsiteY1261" fmla="*/ 2060017 h 5245960"/>
              <a:gd name="connsiteX1262" fmla="*/ 3201293 w 12192000"/>
              <a:gd name="connsiteY1262" fmla="*/ 2062883 h 5245960"/>
              <a:gd name="connsiteX1263" fmla="*/ 3205033 w 12192000"/>
              <a:gd name="connsiteY1263" fmla="*/ 2079349 h 5245960"/>
              <a:gd name="connsiteX1264" fmla="*/ 3100454 w 12192000"/>
              <a:gd name="connsiteY1264" fmla="*/ 2131955 h 5245960"/>
              <a:gd name="connsiteX1265" fmla="*/ 3168117 w 12192000"/>
              <a:gd name="connsiteY1265" fmla="*/ 2770456 h 5245960"/>
              <a:gd name="connsiteX1266" fmla="*/ 2880755 w 12192000"/>
              <a:gd name="connsiteY1266" fmla="*/ 2306140 h 5245960"/>
              <a:gd name="connsiteX1267" fmla="*/ 2885661 w 12192000"/>
              <a:gd name="connsiteY1267" fmla="*/ 2302497 h 5245960"/>
              <a:gd name="connsiteX1268" fmla="*/ 2900330 w 12192000"/>
              <a:gd name="connsiteY1268" fmla="*/ 2236340 h 5245960"/>
              <a:gd name="connsiteX1269" fmla="*/ 2941375 w 12192000"/>
              <a:gd name="connsiteY1269" fmla="*/ 2215696 h 5245960"/>
              <a:gd name="connsiteX1270" fmla="*/ 3097831 w 12192000"/>
              <a:gd name="connsiteY1270" fmla="*/ 2137055 h 5245960"/>
              <a:gd name="connsiteX1271" fmla="*/ 3186430 w 12192000"/>
              <a:gd name="connsiteY1271" fmla="*/ 2763947 h 5245960"/>
              <a:gd name="connsiteX1272" fmla="*/ 3168117 w 12192000"/>
              <a:gd name="connsiteY1272" fmla="*/ 2770456 h 5245960"/>
              <a:gd name="connsiteX1273" fmla="*/ 2736151 w 12192000"/>
              <a:gd name="connsiteY1273" fmla="*/ 2306189 h 5245960"/>
              <a:gd name="connsiteX1274" fmla="*/ 2799006 w 12192000"/>
              <a:gd name="connsiteY1274" fmla="*/ 2281562 h 5245960"/>
              <a:gd name="connsiteX1275" fmla="*/ 2807506 w 12192000"/>
              <a:gd name="connsiteY1275" fmla="*/ 2295260 h 5245960"/>
              <a:gd name="connsiteX1276" fmla="*/ 2877938 w 12192000"/>
              <a:gd name="connsiteY1276" fmla="*/ 2307840 h 5245960"/>
              <a:gd name="connsiteX1277" fmla="*/ 3165300 w 12192000"/>
              <a:gd name="connsiteY1277" fmla="*/ 2772156 h 5245960"/>
              <a:gd name="connsiteX1278" fmla="*/ 3160394 w 12192000"/>
              <a:gd name="connsiteY1278" fmla="*/ 2775848 h 5245960"/>
              <a:gd name="connsiteX1279" fmla="*/ 3160006 w 12192000"/>
              <a:gd name="connsiteY1279" fmla="*/ 2776188 h 5245960"/>
              <a:gd name="connsiteX1280" fmla="*/ 2736151 w 12192000"/>
              <a:gd name="connsiteY1280" fmla="*/ 2306189 h 5245960"/>
              <a:gd name="connsiteX1281" fmla="*/ 2538748 w 12192000"/>
              <a:gd name="connsiteY1281" fmla="*/ 2087170 h 5245960"/>
              <a:gd name="connsiteX1282" fmla="*/ 2547880 w 12192000"/>
              <a:gd name="connsiteY1282" fmla="*/ 2076338 h 5245960"/>
              <a:gd name="connsiteX1283" fmla="*/ 2801969 w 12192000"/>
              <a:gd name="connsiteY1283" fmla="*/ 2232162 h 5245960"/>
              <a:gd name="connsiteX1284" fmla="*/ 2797937 w 12192000"/>
              <a:gd name="connsiteY1284" fmla="*/ 2278550 h 5245960"/>
              <a:gd name="connsiteX1285" fmla="*/ 2733917 w 12192000"/>
              <a:gd name="connsiteY1285" fmla="*/ 2303663 h 5245960"/>
              <a:gd name="connsiteX1286" fmla="*/ 2538748 w 12192000"/>
              <a:gd name="connsiteY1286" fmla="*/ 2087170 h 5245960"/>
              <a:gd name="connsiteX1287" fmla="*/ 2467490 w 12192000"/>
              <a:gd name="connsiteY1287" fmla="*/ 2096690 h 5245960"/>
              <a:gd name="connsiteX1288" fmla="*/ 2535785 w 12192000"/>
              <a:gd name="connsiteY1288" fmla="*/ 2089938 h 5245960"/>
              <a:gd name="connsiteX1289" fmla="*/ 2536319 w 12192000"/>
              <a:gd name="connsiteY1289" fmla="*/ 2089404 h 5245960"/>
              <a:gd name="connsiteX1290" fmla="*/ 2730566 w 12192000"/>
              <a:gd name="connsiteY1290" fmla="*/ 2304877 h 5245960"/>
              <a:gd name="connsiteX1291" fmla="*/ 2283979 w 12192000"/>
              <a:gd name="connsiteY1291" fmla="*/ 2479937 h 5245960"/>
              <a:gd name="connsiteX1292" fmla="*/ 2262024 w 12192000"/>
              <a:gd name="connsiteY1292" fmla="*/ 2454387 h 5245960"/>
              <a:gd name="connsiteX1293" fmla="*/ 2467490 w 12192000"/>
              <a:gd name="connsiteY1293" fmla="*/ 2096690 h 5245960"/>
              <a:gd name="connsiteX1294" fmla="*/ 2041547 w 12192000"/>
              <a:gd name="connsiteY1294" fmla="*/ 1670456 h 5245960"/>
              <a:gd name="connsiteX1295" fmla="*/ 2233511 w 12192000"/>
              <a:gd name="connsiteY1295" fmla="*/ 1591718 h 5245960"/>
              <a:gd name="connsiteX1296" fmla="*/ 2464430 w 12192000"/>
              <a:gd name="connsiteY1296" fmla="*/ 1990605 h 5245960"/>
              <a:gd name="connsiteX1297" fmla="*/ 2457338 w 12192000"/>
              <a:gd name="connsiteY1297" fmla="*/ 1995657 h 5245960"/>
              <a:gd name="connsiteX1298" fmla="*/ 2450150 w 12192000"/>
              <a:gd name="connsiteY1298" fmla="*/ 2002991 h 5245960"/>
              <a:gd name="connsiteX1299" fmla="*/ 2041547 w 12192000"/>
              <a:gd name="connsiteY1299" fmla="*/ 1670456 h 5245960"/>
              <a:gd name="connsiteX1300" fmla="*/ 1921522 w 12192000"/>
              <a:gd name="connsiteY1300" fmla="*/ 1577097 h 5245960"/>
              <a:gd name="connsiteX1301" fmla="*/ 2035233 w 12192000"/>
              <a:gd name="connsiteY1301" fmla="*/ 1669582 h 5245960"/>
              <a:gd name="connsiteX1302" fmla="*/ 1597389 w 12192000"/>
              <a:gd name="connsiteY1302" fmla="*/ 1849159 h 5245960"/>
              <a:gd name="connsiteX1303" fmla="*/ 1364333 w 12192000"/>
              <a:gd name="connsiteY1303" fmla="*/ 1799371 h 5245960"/>
              <a:gd name="connsiteX1304" fmla="*/ 1517486 w 12192000"/>
              <a:gd name="connsiteY1304" fmla="*/ 1608622 h 5245960"/>
              <a:gd name="connsiteX1305" fmla="*/ 1921522 w 12192000"/>
              <a:gd name="connsiteY1305" fmla="*/ 1577097 h 5245960"/>
              <a:gd name="connsiteX1306" fmla="*/ 1520254 w 12192000"/>
              <a:gd name="connsiteY1306" fmla="*/ 1605076 h 5245960"/>
              <a:gd name="connsiteX1307" fmla="*/ 1692400 w 12192000"/>
              <a:gd name="connsiteY1307" fmla="*/ 1390623 h 5245960"/>
              <a:gd name="connsiteX1308" fmla="*/ 1917927 w 12192000"/>
              <a:gd name="connsiteY1308" fmla="*/ 1574037 h 5245960"/>
              <a:gd name="connsiteX1309" fmla="*/ 1520254 w 12192000"/>
              <a:gd name="connsiteY1309" fmla="*/ 1605076 h 5245960"/>
              <a:gd name="connsiteX1310" fmla="*/ 971274 w 12192000"/>
              <a:gd name="connsiteY1310" fmla="*/ 1651366 h 5245960"/>
              <a:gd name="connsiteX1311" fmla="*/ 1013242 w 12192000"/>
              <a:gd name="connsiteY1311" fmla="*/ 1724373 h 5245960"/>
              <a:gd name="connsiteX1312" fmla="*/ 795195 w 12192000"/>
              <a:gd name="connsiteY1312" fmla="*/ 1677791 h 5245960"/>
              <a:gd name="connsiteX1313" fmla="*/ 795972 w 12192000"/>
              <a:gd name="connsiteY1313" fmla="*/ 1665113 h 5245960"/>
              <a:gd name="connsiteX1314" fmla="*/ 971274 w 12192000"/>
              <a:gd name="connsiteY1314" fmla="*/ 1651366 h 5245960"/>
              <a:gd name="connsiteX1315" fmla="*/ 795729 w 12192000"/>
              <a:gd name="connsiteY1315" fmla="*/ 1661858 h 5245960"/>
              <a:gd name="connsiteX1316" fmla="*/ 791017 w 12192000"/>
              <a:gd name="connsiteY1316" fmla="*/ 1644906 h 5245960"/>
              <a:gd name="connsiteX1317" fmla="*/ 928724 w 12192000"/>
              <a:gd name="connsiteY1317" fmla="*/ 1577437 h 5245960"/>
              <a:gd name="connsiteX1318" fmla="*/ 969526 w 12192000"/>
              <a:gd name="connsiteY1318" fmla="*/ 1648355 h 5245960"/>
              <a:gd name="connsiteX1319" fmla="*/ 795729 w 12192000"/>
              <a:gd name="connsiteY1319" fmla="*/ 1661858 h 5245960"/>
              <a:gd name="connsiteX1320" fmla="*/ 974869 w 12192000"/>
              <a:gd name="connsiteY1320" fmla="*/ 1651124 h 5245960"/>
              <a:gd name="connsiteX1321" fmla="*/ 1512871 w 12192000"/>
              <a:gd name="connsiteY1321" fmla="*/ 1609059 h 5245960"/>
              <a:gd name="connsiteX1322" fmla="*/ 1468183 w 12192000"/>
              <a:gd name="connsiteY1322" fmla="*/ 1664773 h 5245960"/>
              <a:gd name="connsiteX1323" fmla="*/ 1360787 w 12192000"/>
              <a:gd name="connsiteY1323" fmla="*/ 1798593 h 5245960"/>
              <a:gd name="connsiteX1324" fmla="*/ 1017662 w 12192000"/>
              <a:gd name="connsiteY1324" fmla="*/ 1725296 h 5245960"/>
              <a:gd name="connsiteX1325" fmla="*/ 974869 w 12192000"/>
              <a:gd name="connsiteY1325" fmla="*/ 1651124 h 5245960"/>
              <a:gd name="connsiteX1326" fmla="*/ 1926330 w 12192000"/>
              <a:gd name="connsiteY1326" fmla="*/ 1576563 h 5245960"/>
              <a:gd name="connsiteX1327" fmla="*/ 2211895 w 12192000"/>
              <a:gd name="connsiteY1327" fmla="*/ 1554268 h 5245960"/>
              <a:gd name="connsiteX1328" fmla="*/ 2231908 w 12192000"/>
              <a:gd name="connsiteY1328" fmla="*/ 1588803 h 5245960"/>
              <a:gd name="connsiteX1329" fmla="*/ 2038633 w 12192000"/>
              <a:gd name="connsiteY1329" fmla="*/ 1668124 h 5245960"/>
              <a:gd name="connsiteX1330" fmla="*/ 1926330 w 12192000"/>
              <a:gd name="connsiteY1330" fmla="*/ 1576563 h 5245960"/>
              <a:gd name="connsiteX1331" fmla="*/ 2215538 w 12192000"/>
              <a:gd name="connsiteY1331" fmla="*/ 1554025 h 5245960"/>
              <a:gd name="connsiteX1332" fmla="*/ 2303117 w 12192000"/>
              <a:gd name="connsiteY1332" fmla="*/ 1547127 h 5245960"/>
              <a:gd name="connsiteX1333" fmla="*/ 2305837 w 12192000"/>
              <a:gd name="connsiteY1333" fmla="*/ 1558494 h 5245960"/>
              <a:gd name="connsiteX1334" fmla="*/ 2234871 w 12192000"/>
              <a:gd name="connsiteY1334" fmla="*/ 1587638 h 5245960"/>
              <a:gd name="connsiteX1335" fmla="*/ 2215538 w 12192000"/>
              <a:gd name="connsiteY1335" fmla="*/ 1554025 h 5245960"/>
              <a:gd name="connsiteX1336" fmla="*/ 2436986 w 12192000"/>
              <a:gd name="connsiteY1336" fmla="*/ 2028396 h 5245960"/>
              <a:gd name="connsiteX1337" fmla="*/ 1603073 w 12192000"/>
              <a:gd name="connsiteY1337" fmla="*/ 1850324 h 5245960"/>
              <a:gd name="connsiteX1338" fmla="*/ 2038147 w 12192000"/>
              <a:gd name="connsiteY1338" fmla="*/ 1671913 h 5245960"/>
              <a:gd name="connsiteX1339" fmla="*/ 2447964 w 12192000"/>
              <a:gd name="connsiteY1339" fmla="*/ 2005420 h 5245960"/>
              <a:gd name="connsiteX1340" fmla="*/ 2436986 w 12192000"/>
              <a:gd name="connsiteY1340" fmla="*/ 2028396 h 5245960"/>
              <a:gd name="connsiteX1341" fmla="*/ 1237215 w 12192000"/>
              <a:gd name="connsiteY1341" fmla="*/ 2000466 h 5245960"/>
              <a:gd name="connsiteX1342" fmla="*/ 1597632 w 12192000"/>
              <a:gd name="connsiteY1342" fmla="*/ 1852559 h 5245960"/>
              <a:gd name="connsiteX1343" fmla="*/ 2436403 w 12192000"/>
              <a:gd name="connsiteY1343" fmla="*/ 2031650 h 5245960"/>
              <a:gd name="connsiteX1344" fmla="*/ 2435383 w 12192000"/>
              <a:gd name="connsiteY1344" fmla="*/ 2040053 h 5245960"/>
              <a:gd name="connsiteX1345" fmla="*/ 1776966 w 12192000"/>
              <a:gd name="connsiteY1345" fmla="*/ 2028590 h 5245960"/>
              <a:gd name="connsiteX1346" fmla="*/ 1240810 w 12192000"/>
              <a:gd name="connsiteY1346" fmla="*/ 2019312 h 5245960"/>
              <a:gd name="connsiteX1347" fmla="*/ 1237215 w 12192000"/>
              <a:gd name="connsiteY1347" fmla="*/ 2000466 h 5245960"/>
              <a:gd name="connsiteX1348" fmla="*/ 1221332 w 12192000"/>
              <a:gd name="connsiteY1348" fmla="*/ 1977636 h 5245960"/>
              <a:gd name="connsiteX1349" fmla="*/ 1362050 w 12192000"/>
              <a:gd name="connsiteY1349" fmla="*/ 1802236 h 5245960"/>
              <a:gd name="connsiteX1350" fmla="*/ 1591949 w 12192000"/>
              <a:gd name="connsiteY1350" fmla="*/ 1851296 h 5245960"/>
              <a:gd name="connsiteX1351" fmla="*/ 1235904 w 12192000"/>
              <a:gd name="connsiteY1351" fmla="*/ 1997308 h 5245960"/>
              <a:gd name="connsiteX1352" fmla="*/ 1227889 w 12192000"/>
              <a:gd name="connsiteY1352" fmla="*/ 1984339 h 5245960"/>
              <a:gd name="connsiteX1353" fmla="*/ 1221332 w 12192000"/>
              <a:gd name="connsiteY1353" fmla="*/ 1977636 h 5245960"/>
              <a:gd name="connsiteX1354" fmla="*/ 1159012 w 12192000"/>
              <a:gd name="connsiteY1354" fmla="*/ 1970933 h 5245960"/>
              <a:gd name="connsiteX1355" fmla="*/ 1019897 w 12192000"/>
              <a:gd name="connsiteY1355" fmla="*/ 1729133 h 5245960"/>
              <a:gd name="connsiteX1356" fmla="*/ 1358407 w 12192000"/>
              <a:gd name="connsiteY1356" fmla="*/ 1801411 h 5245960"/>
              <a:gd name="connsiteX1357" fmla="*/ 1218660 w 12192000"/>
              <a:gd name="connsiteY1357" fmla="*/ 1975499 h 5245960"/>
              <a:gd name="connsiteX1358" fmla="*/ 1159012 w 12192000"/>
              <a:gd name="connsiteY1358" fmla="*/ 1970933 h 5245960"/>
              <a:gd name="connsiteX1359" fmla="*/ 1142788 w 12192000"/>
              <a:gd name="connsiteY1359" fmla="*/ 1984193 h 5245960"/>
              <a:gd name="connsiteX1360" fmla="*/ 805978 w 12192000"/>
              <a:gd name="connsiteY1360" fmla="*/ 1717524 h 5245960"/>
              <a:gd name="connsiteX1361" fmla="*/ 784994 w 12192000"/>
              <a:gd name="connsiteY1361" fmla="*/ 1701057 h 5245960"/>
              <a:gd name="connsiteX1362" fmla="*/ 794417 w 12192000"/>
              <a:gd name="connsiteY1362" fmla="*/ 1681045 h 5245960"/>
              <a:gd name="connsiteX1363" fmla="*/ 1015525 w 12192000"/>
              <a:gd name="connsiteY1363" fmla="*/ 1728210 h 5245960"/>
              <a:gd name="connsiteX1364" fmla="*/ 1156146 w 12192000"/>
              <a:gd name="connsiteY1364" fmla="*/ 1972681 h 5245960"/>
              <a:gd name="connsiteX1365" fmla="*/ 1149734 w 12192000"/>
              <a:gd name="connsiteY1365" fmla="*/ 1977247 h 5245960"/>
              <a:gd name="connsiteX1366" fmla="*/ 1142788 w 12192000"/>
              <a:gd name="connsiteY1366" fmla="*/ 1984193 h 5245960"/>
              <a:gd name="connsiteX1367" fmla="*/ 776008 w 12192000"/>
              <a:gd name="connsiteY1367" fmla="*/ 1710578 h 5245960"/>
              <a:gd name="connsiteX1368" fmla="*/ 783051 w 12192000"/>
              <a:gd name="connsiteY1368" fmla="*/ 1703535 h 5245960"/>
              <a:gd name="connsiteX1369" fmla="*/ 1140699 w 12192000"/>
              <a:gd name="connsiteY1369" fmla="*/ 1986768 h 5245960"/>
              <a:gd name="connsiteX1370" fmla="*/ 1135794 w 12192000"/>
              <a:gd name="connsiteY1370" fmla="*/ 2045251 h 5245960"/>
              <a:gd name="connsiteX1371" fmla="*/ 383095 w 12192000"/>
              <a:gd name="connsiteY1371" fmla="*/ 2461139 h 5245960"/>
              <a:gd name="connsiteX1372" fmla="*/ 377995 w 12192000"/>
              <a:gd name="connsiteY1372" fmla="*/ 2453756 h 5245960"/>
              <a:gd name="connsiteX1373" fmla="*/ 361383 w 12192000"/>
              <a:gd name="connsiteY1373" fmla="*/ 2440349 h 5245960"/>
              <a:gd name="connsiteX1374" fmla="*/ 717380 w 12192000"/>
              <a:gd name="connsiteY1374" fmla="*/ 1718350 h 5245960"/>
              <a:gd name="connsiteX1375" fmla="*/ 776008 w 12192000"/>
              <a:gd name="connsiteY1375" fmla="*/ 1710578 h 5245960"/>
              <a:gd name="connsiteX1376" fmla="*/ 81307 w 12192000"/>
              <a:gd name="connsiteY1376" fmla="*/ 104828 h 5245960"/>
              <a:gd name="connsiteX1377" fmla="*/ 270987 w 12192000"/>
              <a:gd name="connsiteY1377" fmla="*/ 434547 h 5245960"/>
              <a:gd name="connsiteX1378" fmla="*/ 927072 w 12192000"/>
              <a:gd name="connsiteY1378" fmla="*/ 1574620 h 5245960"/>
              <a:gd name="connsiteX1379" fmla="*/ 789706 w 12192000"/>
              <a:gd name="connsiteY1379" fmla="*/ 1641943 h 5245960"/>
              <a:gd name="connsiteX1380" fmla="*/ 783148 w 12192000"/>
              <a:gd name="connsiteY1380" fmla="*/ 1632374 h 5245960"/>
              <a:gd name="connsiteX1381" fmla="*/ 720343 w 12192000"/>
              <a:gd name="connsiteY1381" fmla="*/ 1616102 h 5245960"/>
              <a:gd name="connsiteX1382" fmla="*/ 78295 w 12192000"/>
              <a:gd name="connsiteY1382" fmla="*/ 106237 h 5245960"/>
              <a:gd name="connsiteX1383" fmla="*/ 81307 w 12192000"/>
              <a:gd name="connsiteY1383" fmla="*/ 104828 h 5245960"/>
              <a:gd name="connsiteX1384" fmla="*/ 1545804 w 12192000"/>
              <a:gd name="connsiteY1384" fmla="*/ 1271277 h 5245960"/>
              <a:gd name="connsiteX1385" fmla="*/ 930084 w 12192000"/>
              <a:gd name="connsiteY1385" fmla="*/ 1573066 h 5245960"/>
              <a:gd name="connsiteX1386" fmla="*/ 84173 w 12192000"/>
              <a:gd name="connsiteY1386" fmla="*/ 103031 h 5245960"/>
              <a:gd name="connsiteX1387" fmla="*/ 91070 w 12192000"/>
              <a:gd name="connsiteY1387" fmla="*/ 98271 h 5245960"/>
              <a:gd name="connsiteX1388" fmla="*/ 97093 w 12192000"/>
              <a:gd name="connsiteY1388" fmla="*/ 92199 h 5245960"/>
              <a:gd name="connsiteX1389" fmla="*/ 1545804 w 12192000"/>
              <a:gd name="connsiteY1389" fmla="*/ 1271277 h 5245960"/>
              <a:gd name="connsiteX1390" fmla="*/ 1689922 w 12192000"/>
              <a:gd name="connsiteY1390" fmla="*/ 1388534 h 5245960"/>
              <a:gd name="connsiteX1391" fmla="*/ 1515737 w 12192000"/>
              <a:gd name="connsiteY1391" fmla="*/ 1605561 h 5245960"/>
              <a:gd name="connsiteX1392" fmla="*/ 973169 w 12192000"/>
              <a:gd name="connsiteY1392" fmla="*/ 1647966 h 5245960"/>
              <a:gd name="connsiteX1393" fmla="*/ 931638 w 12192000"/>
              <a:gd name="connsiteY1393" fmla="*/ 1575980 h 5245960"/>
              <a:gd name="connsiteX1394" fmla="*/ 997310 w 12192000"/>
              <a:gd name="connsiteY1394" fmla="*/ 1543824 h 5245960"/>
              <a:gd name="connsiteX1395" fmla="*/ 1548767 w 12192000"/>
              <a:gd name="connsiteY1395" fmla="*/ 1273512 h 5245960"/>
              <a:gd name="connsiteX1396" fmla="*/ 1689922 w 12192000"/>
              <a:gd name="connsiteY1396" fmla="*/ 1388534 h 5245960"/>
              <a:gd name="connsiteX1397" fmla="*/ 1903452 w 12192000"/>
              <a:gd name="connsiteY1397" fmla="*/ 1122496 h 5245960"/>
              <a:gd name="connsiteX1398" fmla="*/ 1692060 w 12192000"/>
              <a:gd name="connsiteY1398" fmla="*/ 1385863 h 5245960"/>
              <a:gd name="connsiteX1399" fmla="*/ 1552119 w 12192000"/>
              <a:gd name="connsiteY1399" fmla="*/ 1271957 h 5245960"/>
              <a:gd name="connsiteX1400" fmla="*/ 1890338 w 12192000"/>
              <a:gd name="connsiteY1400" fmla="*/ 1106175 h 5245960"/>
              <a:gd name="connsiteX1401" fmla="*/ 1896798 w 12192000"/>
              <a:gd name="connsiteY1401" fmla="*/ 1115744 h 5245960"/>
              <a:gd name="connsiteX1402" fmla="*/ 1903452 w 12192000"/>
              <a:gd name="connsiteY1402" fmla="*/ 1122496 h 5245960"/>
              <a:gd name="connsiteX1403" fmla="*/ 1965821 w 12192000"/>
              <a:gd name="connsiteY1403" fmla="*/ 1129102 h 5245960"/>
              <a:gd name="connsiteX1404" fmla="*/ 2210001 w 12192000"/>
              <a:gd name="connsiteY1404" fmla="*/ 1551159 h 5245960"/>
              <a:gd name="connsiteX1405" fmla="*/ 1922590 w 12192000"/>
              <a:gd name="connsiteY1405" fmla="*/ 1573600 h 5245960"/>
              <a:gd name="connsiteX1406" fmla="*/ 1694585 w 12192000"/>
              <a:gd name="connsiteY1406" fmla="*/ 1387951 h 5245960"/>
              <a:gd name="connsiteX1407" fmla="*/ 1871442 w 12192000"/>
              <a:gd name="connsiteY1407" fmla="*/ 1167572 h 5245960"/>
              <a:gd name="connsiteX1408" fmla="*/ 1905978 w 12192000"/>
              <a:gd name="connsiteY1408" fmla="*/ 1124585 h 5245960"/>
              <a:gd name="connsiteX1409" fmla="*/ 1965821 w 12192000"/>
              <a:gd name="connsiteY1409" fmla="*/ 1129102 h 5245960"/>
              <a:gd name="connsiteX1410" fmla="*/ 2317689 w 12192000"/>
              <a:gd name="connsiteY1410" fmla="*/ 1506763 h 5245960"/>
              <a:gd name="connsiteX1411" fmla="*/ 2302728 w 12192000"/>
              <a:gd name="connsiteY1411" fmla="*/ 1543873 h 5245960"/>
              <a:gd name="connsiteX1412" fmla="*/ 2213693 w 12192000"/>
              <a:gd name="connsiteY1412" fmla="*/ 1550819 h 5245960"/>
              <a:gd name="connsiteX1413" fmla="*/ 1968638 w 12192000"/>
              <a:gd name="connsiteY1413" fmla="*/ 1127353 h 5245960"/>
              <a:gd name="connsiteX1414" fmla="*/ 1974953 w 12192000"/>
              <a:gd name="connsiteY1414" fmla="*/ 1122885 h 5245960"/>
              <a:gd name="connsiteX1415" fmla="*/ 1975196 w 12192000"/>
              <a:gd name="connsiteY1415" fmla="*/ 1122836 h 5245960"/>
              <a:gd name="connsiteX1416" fmla="*/ 2155356 w 12192000"/>
              <a:gd name="connsiteY1416" fmla="*/ 1324660 h 5245960"/>
              <a:gd name="connsiteX1417" fmla="*/ 2317689 w 12192000"/>
              <a:gd name="connsiteY1417" fmla="*/ 1506763 h 5245960"/>
              <a:gd name="connsiteX1418" fmla="*/ 2363008 w 12192000"/>
              <a:gd name="connsiteY1418" fmla="*/ 1588561 h 5245960"/>
              <a:gd name="connsiteX1419" fmla="*/ 2427028 w 12192000"/>
              <a:gd name="connsiteY1419" fmla="*/ 1809328 h 5245960"/>
              <a:gd name="connsiteX1420" fmla="*/ 2447818 w 12192000"/>
              <a:gd name="connsiteY1420" fmla="*/ 1881072 h 5245960"/>
              <a:gd name="connsiteX1421" fmla="*/ 2477788 w 12192000"/>
              <a:gd name="connsiteY1421" fmla="*/ 1984533 h 5245960"/>
              <a:gd name="connsiteX1422" fmla="*/ 2467247 w 12192000"/>
              <a:gd name="connsiteY1422" fmla="*/ 1989002 h 5245960"/>
              <a:gd name="connsiteX1423" fmla="*/ 2236619 w 12192000"/>
              <a:gd name="connsiteY1423" fmla="*/ 1590455 h 5245960"/>
              <a:gd name="connsiteX1424" fmla="*/ 2307003 w 12192000"/>
              <a:gd name="connsiteY1424" fmla="*/ 1561554 h 5245960"/>
              <a:gd name="connsiteX1425" fmla="*/ 2313997 w 12192000"/>
              <a:gd name="connsiteY1425" fmla="*/ 1572774 h 5245960"/>
              <a:gd name="connsiteX1426" fmla="*/ 2363008 w 12192000"/>
              <a:gd name="connsiteY1426" fmla="*/ 1588561 h 5245960"/>
              <a:gd name="connsiteX1427" fmla="*/ 2377240 w 12192000"/>
              <a:gd name="connsiteY1427" fmla="*/ 1582343 h 5245960"/>
              <a:gd name="connsiteX1428" fmla="*/ 2641433 w 12192000"/>
              <a:gd name="connsiteY1428" fmla="*/ 1962384 h 5245960"/>
              <a:gd name="connsiteX1429" fmla="*/ 2549580 w 12192000"/>
              <a:gd name="connsiteY1429" fmla="*/ 2012123 h 5245960"/>
              <a:gd name="connsiteX1430" fmla="*/ 2543702 w 12192000"/>
              <a:gd name="connsiteY1430" fmla="*/ 2003526 h 5245960"/>
              <a:gd name="connsiteX1431" fmla="*/ 2481188 w 12192000"/>
              <a:gd name="connsiteY1431" fmla="*/ 1983562 h 5245960"/>
              <a:gd name="connsiteX1432" fmla="*/ 2366166 w 12192000"/>
              <a:gd name="connsiteY1432" fmla="*/ 1587638 h 5245960"/>
              <a:gd name="connsiteX1433" fmla="*/ 2377240 w 12192000"/>
              <a:gd name="connsiteY1433" fmla="*/ 1582343 h 5245960"/>
              <a:gd name="connsiteX1434" fmla="*/ 2392055 w 12192000"/>
              <a:gd name="connsiteY1434" fmla="*/ 1567577 h 5245960"/>
              <a:gd name="connsiteX1435" fmla="*/ 2862686 w 12192000"/>
              <a:gd name="connsiteY1435" fmla="*/ 1842310 h 5245960"/>
              <a:gd name="connsiteX1436" fmla="*/ 2644299 w 12192000"/>
              <a:gd name="connsiteY1436" fmla="*/ 1960878 h 5245960"/>
              <a:gd name="connsiteX1437" fmla="*/ 2380106 w 12192000"/>
              <a:gd name="connsiteY1437" fmla="*/ 1580400 h 5245960"/>
              <a:gd name="connsiteX1438" fmla="*/ 2382098 w 12192000"/>
              <a:gd name="connsiteY1438" fmla="*/ 1578894 h 5245960"/>
              <a:gd name="connsiteX1439" fmla="*/ 2392055 w 12192000"/>
              <a:gd name="connsiteY1439" fmla="*/ 1567577 h 5245960"/>
              <a:gd name="connsiteX1440" fmla="*/ 2989658 w 12192000"/>
              <a:gd name="connsiteY1440" fmla="*/ 1773578 h 5245960"/>
              <a:gd name="connsiteX1441" fmla="*/ 2866135 w 12192000"/>
              <a:gd name="connsiteY1441" fmla="*/ 1840464 h 5245960"/>
              <a:gd name="connsiteX1442" fmla="*/ 2393707 w 12192000"/>
              <a:gd name="connsiteY1442" fmla="*/ 1564662 h 5245960"/>
              <a:gd name="connsiteX1443" fmla="*/ 2396961 w 12192000"/>
              <a:gd name="connsiteY1443" fmla="*/ 1556988 h 5245960"/>
              <a:gd name="connsiteX1444" fmla="*/ 2985043 w 12192000"/>
              <a:gd name="connsiteY1444" fmla="*/ 1730153 h 5245960"/>
              <a:gd name="connsiteX1445" fmla="*/ 2989658 w 12192000"/>
              <a:gd name="connsiteY1445" fmla="*/ 1773578 h 5245960"/>
              <a:gd name="connsiteX1446" fmla="*/ 3020988 w 12192000"/>
              <a:gd name="connsiteY1446" fmla="*/ 1802528 h 5245960"/>
              <a:gd name="connsiteX1447" fmla="*/ 2981352 w 12192000"/>
              <a:gd name="connsiteY1447" fmla="*/ 1907641 h 5245960"/>
              <a:gd name="connsiteX1448" fmla="*/ 2869486 w 12192000"/>
              <a:gd name="connsiteY1448" fmla="*/ 1842407 h 5245960"/>
              <a:gd name="connsiteX1449" fmla="*/ 2991163 w 12192000"/>
              <a:gd name="connsiteY1449" fmla="*/ 1776347 h 5245960"/>
              <a:gd name="connsiteX1450" fmla="*/ 2997138 w 12192000"/>
              <a:gd name="connsiteY1450" fmla="*/ 1785090 h 5245960"/>
              <a:gd name="connsiteX1451" fmla="*/ 3020988 w 12192000"/>
              <a:gd name="connsiteY1451" fmla="*/ 1802528 h 5245960"/>
              <a:gd name="connsiteX1452" fmla="*/ 3051200 w 12192000"/>
              <a:gd name="connsiteY1452" fmla="*/ 1806705 h 5245960"/>
              <a:gd name="connsiteX1453" fmla="*/ 3073059 w 12192000"/>
              <a:gd name="connsiteY1453" fmla="*/ 1961315 h 5245960"/>
              <a:gd name="connsiteX1454" fmla="*/ 2984120 w 12192000"/>
              <a:gd name="connsiteY1454" fmla="*/ 1909439 h 5245960"/>
              <a:gd name="connsiteX1455" fmla="*/ 3024145 w 12192000"/>
              <a:gd name="connsiteY1455" fmla="*/ 1803645 h 5245960"/>
              <a:gd name="connsiteX1456" fmla="*/ 3051200 w 12192000"/>
              <a:gd name="connsiteY1456" fmla="*/ 1806705 h 5245960"/>
              <a:gd name="connsiteX1457" fmla="*/ 3075342 w 12192000"/>
              <a:gd name="connsiteY1457" fmla="*/ 1798448 h 5245960"/>
              <a:gd name="connsiteX1458" fmla="*/ 3219363 w 12192000"/>
              <a:gd name="connsiteY1458" fmla="*/ 2028153 h 5245960"/>
              <a:gd name="connsiteX1459" fmla="*/ 3216157 w 12192000"/>
              <a:gd name="connsiteY1459" fmla="*/ 2030484 h 5245960"/>
              <a:gd name="connsiteX1460" fmla="*/ 3207802 w 12192000"/>
              <a:gd name="connsiteY1460" fmla="*/ 2040005 h 5245960"/>
              <a:gd name="connsiteX1461" fmla="*/ 3076653 w 12192000"/>
              <a:gd name="connsiteY1461" fmla="*/ 1963404 h 5245960"/>
              <a:gd name="connsiteX1462" fmla="*/ 3054455 w 12192000"/>
              <a:gd name="connsiteY1462" fmla="*/ 1806171 h 5245960"/>
              <a:gd name="connsiteX1463" fmla="*/ 3075342 w 12192000"/>
              <a:gd name="connsiteY1463" fmla="*/ 1798448 h 5245960"/>
              <a:gd name="connsiteX1464" fmla="*/ 3094820 w 12192000"/>
              <a:gd name="connsiteY1464" fmla="*/ 1780475 h 5245960"/>
              <a:gd name="connsiteX1465" fmla="*/ 3283723 w 12192000"/>
              <a:gd name="connsiteY1465" fmla="*/ 1902395 h 5245960"/>
              <a:gd name="connsiteX1466" fmla="*/ 3331762 w 12192000"/>
              <a:gd name="connsiteY1466" fmla="*/ 1933531 h 5245960"/>
              <a:gd name="connsiteX1467" fmla="*/ 3265265 w 12192000"/>
              <a:gd name="connsiteY1467" fmla="*/ 2027570 h 5245960"/>
              <a:gd name="connsiteX1468" fmla="*/ 3222228 w 12192000"/>
              <a:gd name="connsiteY1468" fmla="*/ 2026404 h 5245960"/>
              <a:gd name="connsiteX1469" fmla="*/ 3078207 w 12192000"/>
              <a:gd name="connsiteY1469" fmla="*/ 1796796 h 5245960"/>
              <a:gd name="connsiteX1470" fmla="*/ 3083453 w 12192000"/>
              <a:gd name="connsiteY1470" fmla="*/ 1792959 h 5245960"/>
              <a:gd name="connsiteX1471" fmla="*/ 3094820 w 12192000"/>
              <a:gd name="connsiteY1471" fmla="*/ 1780475 h 5245960"/>
              <a:gd name="connsiteX1472" fmla="*/ 3104777 w 12192000"/>
              <a:gd name="connsiteY1472" fmla="*/ 1754537 h 5245960"/>
              <a:gd name="connsiteX1473" fmla="*/ 3431290 w 12192000"/>
              <a:gd name="connsiteY1473" fmla="*/ 1793104 h 5245960"/>
              <a:gd name="connsiteX1474" fmla="*/ 3333754 w 12192000"/>
              <a:gd name="connsiteY1474" fmla="*/ 1930714 h 5245960"/>
              <a:gd name="connsiteX1475" fmla="*/ 3280177 w 12192000"/>
              <a:gd name="connsiteY1475" fmla="*/ 1896178 h 5245960"/>
              <a:gd name="connsiteX1476" fmla="*/ 3096520 w 12192000"/>
              <a:gd name="connsiteY1476" fmla="*/ 1777464 h 5245960"/>
              <a:gd name="connsiteX1477" fmla="*/ 3104777 w 12192000"/>
              <a:gd name="connsiteY1477" fmla="*/ 1754537 h 5245960"/>
              <a:gd name="connsiteX1478" fmla="*/ 3709277 w 12192000"/>
              <a:gd name="connsiteY1478" fmla="*/ 1400532 h 5245960"/>
              <a:gd name="connsiteX1479" fmla="*/ 3433475 w 12192000"/>
              <a:gd name="connsiteY1479" fmla="*/ 1790093 h 5245960"/>
              <a:gd name="connsiteX1480" fmla="*/ 3105166 w 12192000"/>
              <a:gd name="connsiteY1480" fmla="*/ 1751380 h 5245960"/>
              <a:gd name="connsiteX1481" fmla="*/ 3098511 w 12192000"/>
              <a:gd name="connsiteY1481" fmla="*/ 1717427 h 5245960"/>
              <a:gd name="connsiteX1482" fmla="*/ 3695142 w 12192000"/>
              <a:gd name="connsiteY1482" fmla="*/ 1384745 h 5245960"/>
              <a:gd name="connsiteX1483" fmla="*/ 3700097 w 12192000"/>
              <a:gd name="connsiteY1483" fmla="*/ 1391789 h 5245960"/>
              <a:gd name="connsiteX1484" fmla="*/ 3709277 w 12192000"/>
              <a:gd name="connsiteY1484" fmla="*/ 1400532 h 5245960"/>
              <a:gd name="connsiteX1485" fmla="*/ 3735944 w 12192000"/>
              <a:gd name="connsiteY1485" fmla="*/ 1411364 h 5245960"/>
              <a:gd name="connsiteX1486" fmla="*/ 3698591 w 12192000"/>
              <a:gd name="connsiteY1486" fmla="*/ 1821180 h 5245960"/>
              <a:gd name="connsiteX1487" fmla="*/ 3437119 w 12192000"/>
              <a:gd name="connsiteY1487" fmla="*/ 1790481 h 5245960"/>
              <a:gd name="connsiteX1488" fmla="*/ 3711900 w 12192000"/>
              <a:gd name="connsiteY1488" fmla="*/ 1402426 h 5245960"/>
              <a:gd name="connsiteX1489" fmla="*/ 3735944 w 12192000"/>
              <a:gd name="connsiteY1489" fmla="*/ 1411364 h 5245960"/>
              <a:gd name="connsiteX1490" fmla="*/ 3763340 w 12192000"/>
              <a:gd name="connsiteY1490" fmla="*/ 1407721 h 5245960"/>
              <a:gd name="connsiteX1491" fmla="*/ 3822065 w 12192000"/>
              <a:gd name="connsiteY1491" fmla="*/ 1542804 h 5245960"/>
              <a:gd name="connsiteX1492" fmla="*/ 3933396 w 12192000"/>
              <a:gd name="connsiteY1492" fmla="*/ 1798448 h 5245960"/>
              <a:gd name="connsiteX1493" fmla="*/ 3919990 w 12192000"/>
              <a:gd name="connsiteY1493" fmla="*/ 1806899 h 5245960"/>
              <a:gd name="connsiteX1494" fmla="*/ 3898666 w 12192000"/>
              <a:gd name="connsiteY1494" fmla="*/ 1844884 h 5245960"/>
              <a:gd name="connsiteX1495" fmla="*/ 3701845 w 12192000"/>
              <a:gd name="connsiteY1495" fmla="*/ 1821617 h 5245960"/>
              <a:gd name="connsiteX1496" fmla="*/ 3739198 w 12192000"/>
              <a:gd name="connsiteY1496" fmla="*/ 1411704 h 5245960"/>
              <a:gd name="connsiteX1497" fmla="*/ 3763340 w 12192000"/>
              <a:gd name="connsiteY1497" fmla="*/ 1407721 h 5245960"/>
              <a:gd name="connsiteX1498" fmla="*/ 3781506 w 12192000"/>
              <a:gd name="connsiteY1498" fmla="*/ 1395917 h 5245960"/>
              <a:gd name="connsiteX1499" fmla="*/ 4015632 w 12192000"/>
              <a:gd name="connsiteY1499" fmla="*/ 1621736 h 5245960"/>
              <a:gd name="connsiteX1500" fmla="*/ 3978958 w 12192000"/>
              <a:gd name="connsiteY1500" fmla="*/ 1767846 h 5245960"/>
              <a:gd name="connsiteX1501" fmla="*/ 3972401 w 12192000"/>
              <a:gd name="connsiteY1501" fmla="*/ 1794222 h 5245960"/>
              <a:gd name="connsiteX1502" fmla="*/ 3936456 w 12192000"/>
              <a:gd name="connsiteY1502" fmla="*/ 1797136 h 5245960"/>
              <a:gd name="connsiteX1503" fmla="*/ 3766351 w 12192000"/>
              <a:gd name="connsiteY1503" fmla="*/ 1406409 h 5245960"/>
              <a:gd name="connsiteX1504" fmla="*/ 3778300 w 12192000"/>
              <a:gd name="connsiteY1504" fmla="*/ 1398978 h 5245960"/>
              <a:gd name="connsiteX1505" fmla="*/ 3781506 w 12192000"/>
              <a:gd name="connsiteY1505" fmla="*/ 1395917 h 5245960"/>
              <a:gd name="connsiteX1506" fmla="*/ 3794815 w 12192000"/>
              <a:gd name="connsiteY1506" fmla="*/ 1375176 h 5245960"/>
              <a:gd name="connsiteX1507" fmla="*/ 3873893 w 12192000"/>
              <a:gd name="connsiteY1507" fmla="*/ 1401406 h 5245960"/>
              <a:gd name="connsiteX1508" fmla="*/ 4011308 w 12192000"/>
              <a:gd name="connsiteY1508" fmla="*/ 1446677 h 5245960"/>
              <a:gd name="connsiteX1509" fmla="*/ 4020634 w 12192000"/>
              <a:gd name="connsiteY1509" fmla="*/ 1491316 h 5245960"/>
              <a:gd name="connsiteX1510" fmla="*/ 4044436 w 12192000"/>
              <a:gd name="connsiteY1510" fmla="*/ 1506860 h 5245960"/>
              <a:gd name="connsiteX1511" fmla="*/ 4016554 w 12192000"/>
              <a:gd name="connsiteY1511" fmla="*/ 1618045 h 5245960"/>
              <a:gd name="connsiteX1512" fmla="*/ 3783740 w 12192000"/>
              <a:gd name="connsiteY1512" fmla="*/ 1393537 h 5245960"/>
              <a:gd name="connsiteX1513" fmla="*/ 3794815 w 12192000"/>
              <a:gd name="connsiteY1513" fmla="*/ 1375176 h 5245960"/>
              <a:gd name="connsiteX1514" fmla="*/ 4026901 w 12192000"/>
              <a:gd name="connsiteY1514" fmla="*/ 1423167 h 5245960"/>
              <a:gd name="connsiteX1515" fmla="*/ 4012425 w 12192000"/>
              <a:gd name="connsiteY1515" fmla="*/ 1443568 h 5245960"/>
              <a:gd name="connsiteX1516" fmla="*/ 3876419 w 12192000"/>
              <a:gd name="connsiteY1516" fmla="*/ 1398589 h 5245960"/>
              <a:gd name="connsiteX1517" fmla="*/ 3795835 w 12192000"/>
              <a:gd name="connsiteY1517" fmla="*/ 1372068 h 5245960"/>
              <a:gd name="connsiteX1518" fmla="*/ 3797098 w 12192000"/>
              <a:gd name="connsiteY1518" fmla="*/ 1345449 h 5245960"/>
              <a:gd name="connsiteX1519" fmla="*/ 4255343 w 12192000"/>
              <a:gd name="connsiteY1519" fmla="*/ 1241016 h 5245960"/>
              <a:gd name="connsiteX1520" fmla="*/ 4260977 w 12192000"/>
              <a:gd name="connsiteY1520" fmla="*/ 1251653 h 5245960"/>
              <a:gd name="connsiteX1521" fmla="*/ 4261755 w 12192000"/>
              <a:gd name="connsiteY1521" fmla="*/ 1252528 h 5245960"/>
              <a:gd name="connsiteX1522" fmla="*/ 4090629 w 12192000"/>
              <a:gd name="connsiteY1522" fmla="*/ 1424867 h 5245960"/>
              <a:gd name="connsiteX1523" fmla="*/ 4026901 w 12192000"/>
              <a:gd name="connsiteY1523" fmla="*/ 1423167 h 5245960"/>
              <a:gd name="connsiteX1524" fmla="*/ 4429334 w 12192000"/>
              <a:gd name="connsiteY1524" fmla="*/ 2003477 h 5245960"/>
              <a:gd name="connsiteX1525" fmla="*/ 4426225 w 12192000"/>
              <a:gd name="connsiteY1525" fmla="*/ 2005906 h 5245960"/>
              <a:gd name="connsiteX1526" fmla="*/ 4422533 w 12192000"/>
              <a:gd name="connsiteY1526" fmla="*/ 2009306 h 5245960"/>
              <a:gd name="connsiteX1527" fmla="*/ 4095001 w 12192000"/>
              <a:gd name="connsiteY1527" fmla="*/ 1693577 h 5245960"/>
              <a:gd name="connsiteX1528" fmla="*/ 4066731 w 12192000"/>
              <a:gd name="connsiteY1528" fmla="*/ 1507880 h 5245960"/>
              <a:gd name="connsiteX1529" fmla="*/ 4083780 w 12192000"/>
              <a:gd name="connsiteY1529" fmla="*/ 1501079 h 5245960"/>
              <a:gd name="connsiteX1530" fmla="*/ 4429334 w 12192000"/>
              <a:gd name="connsiteY1530" fmla="*/ 2003477 h 5245960"/>
              <a:gd name="connsiteX1531" fmla="*/ 4492625 w 12192000"/>
              <a:gd name="connsiteY1531" fmla="*/ 2107814 h 5245960"/>
              <a:gd name="connsiteX1532" fmla="*/ 4542365 w 12192000"/>
              <a:gd name="connsiteY1532" fmla="*/ 2201901 h 5245960"/>
              <a:gd name="connsiteX1533" fmla="*/ 4214347 w 12192000"/>
              <a:gd name="connsiteY1533" fmla="*/ 2309637 h 5245960"/>
              <a:gd name="connsiteX1534" fmla="*/ 4209829 w 12192000"/>
              <a:gd name="connsiteY1534" fmla="*/ 2302157 h 5245960"/>
              <a:gd name="connsiteX1535" fmla="*/ 4209683 w 12192000"/>
              <a:gd name="connsiteY1535" fmla="*/ 2301914 h 5245960"/>
              <a:gd name="connsiteX1536" fmla="*/ 4323055 w 12192000"/>
              <a:gd name="connsiteY1536" fmla="*/ 2192429 h 5245960"/>
              <a:gd name="connsiteX1537" fmla="*/ 4422533 w 12192000"/>
              <a:gd name="connsiteY1537" fmla="*/ 2096642 h 5245960"/>
              <a:gd name="connsiteX1538" fmla="*/ 4492625 w 12192000"/>
              <a:gd name="connsiteY1538" fmla="*/ 2107814 h 5245960"/>
              <a:gd name="connsiteX1539" fmla="*/ 4628195 w 12192000"/>
              <a:gd name="connsiteY1539" fmla="*/ 2173728 h 5245960"/>
              <a:gd name="connsiteX1540" fmla="*/ 4545619 w 12192000"/>
              <a:gd name="connsiteY1540" fmla="*/ 2200832 h 5245960"/>
              <a:gd name="connsiteX1541" fmla="*/ 4495540 w 12192000"/>
              <a:gd name="connsiteY1541" fmla="*/ 2106308 h 5245960"/>
              <a:gd name="connsiteX1542" fmla="*/ 4504526 w 12192000"/>
              <a:gd name="connsiteY1542" fmla="*/ 2100042 h 5245960"/>
              <a:gd name="connsiteX1543" fmla="*/ 4513852 w 12192000"/>
              <a:gd name="connsiteY1543" fmla="*/ 2090376 h 5245960"/>
              <a:gd name="connsiteX1544" fmla="*/ 4628195 w 12192000"/>
              <a:gd name="connsiteY1544" fmla="*/ 2173728 h 5245960"/>
              <a:gd name="connsiteX1545" fmla="*/ 4814717 w 12192000"/>
              <a:gd name="connsiteY1545" fmla="*/ 2112331 h 5245960"/>
              <a:gd name="connsiteX1546" fmla="*/ 4632032 w 12192000"/>
              <a:gd name="connsiteY1546" fmla="*/ 2172368 h 5245960"/>
              <a:gd name="connsiteX1547" fmla="*/ 4515746 w 12192000"/>
              <a:gd name="connsiteY1547" fmla="*/ 2087704 h 5245960"/>
              <a:gd name="connsiteX1548" fmla="*/ 4525558 w 12192000"/>
              <a:gd name="connsiteY1548" fmla="*/ 2064583 h 5245960"/>
              <a:gd name="connsiteX1549" fmla="*/ 4814717 w 12192000"/>
              <a:gd name="connsiteY1549" fmla="*/ 2112331 h 5245960"/>
              <a:gd name="connsiteX1550" fmla="*/ 6301899 w 12192000"/>
              <a:gd name="connsiteY1550" fmla="*/ 1623582 h 5245960"/>
              <a:gd name="connsiteX1551" fmla="*/ 4821566 w 12192000"/>
              <a:gd name="connsiteY1551" fmla="*/ 2110097 h 5245960"/>
              <a:gd name="connsiteX1552" fmla="*/ 4525996 w 12192000"/>
              <a:gd name="connsiteY1552" fmla="*/ 2061328 h 5245960"/>
              <a:gd name="connsiteX1553" fmla="*/ 4525364 w 12192000"/>
              <a:gd name="connsiteY1553" fmla="*/ 2040636 h 5245960"/>
              <a:gd name="connsiteX1554" fmla="*/ 6301607 w 12192000"/>
              <a:gd name="connsiteY1554" fmla="*/ 1622805 h 5245960"/>
              <a:gd name="connsiteX1555" fmla="*/ 6301899 w 12192000"/>
              <a:gd name="connsiteY1555" fmla="*/ 1623582 h 5245960"/>
              <a:gd name="connsiteX1556" fmla="*/ 6325845 w 12192000"/>
              <a:gd name="connsiteY1556" fmla="*/ 1652872 h 5245960"/>
              <a:gd name="connsiteX1557" fmla="*/ 6041106 w 12192000"/>
              <a:gd name="connsiteY1557" fmla="*/ 2244986 h 5245960"/>
              <a:gd name="connsiteX1558" fmla="*/ 5967857 w 12192000"/>
              <a:gd name="connsiteY1558" fmla="*/ 2254895 h 5245960"/>
              <a:gd name="connsiteX1559" fmla="*/ 5944056 w 12192000"/>
              <a:gd name="connsiteY1559" fmla="*/ 2295454 h 5245960"/>
              <a:gd name="connsiteX1560" fmla="*/ 4828658 w 12192000"/>
              <a:gd name="connsiteY1560" fmla="*/ 2111262 h 5245960"/>
              <a:gd name="connsiteX1561" fmla="*/ 6302919 w 12192000"/>
              <a:gd name="connsiteY1561" fmla="*/ 1626837 h 5245960"/>
              <a:gd name="connsiteX1562" fmla="*/ 6311225 w 12192000"/>
              <a:gd name="connsiteY1562" fmla="*/ 1641020 h 5245960"/>
              <a:gd name="connsiteX1563" fmla="*/ 6325845 w 12192000"/>
              <a:gd name="connsiteY1563" fmla="*/ 1652872 h 5245960"/>
              <a:gd name="connsiteX1564" fmla="*/ 6367862 w 12192000"/>
              <a:gd name="connsiteY1564" fmla="*/ 1654281 h 5245960"/>
              <a:gd name="connsiteX1565" fmla="*/ 6684076 w 12192000"/>
              <a:gd name="connsiteY1565" fmla="*/ 2308277 h 5245960"/>
              <a:gd name="connsiteX1566" fmla="*/ 6081908 w 12192000"/>
              <a:gd name="connsiteY1566" fmla="*/ 2306820 h 5245960"/>
              <a:gd name="connsiteX1567" fmla="*/ 6065879 w 12192000"/>
              <a:gd name="connsiteY1567" fmla="*/ 2263687 h 5245960"/>
              <a:gd name="connsiteX1568" fmla="*/ 6044118 w 12192000"/>
              <a:gd name="connsiteY1568" fmla="*/ 2246346 h 5245960"/>
              <a:gd name="connsiteX1569" fmla="*/ 6328857 w 12192000"/>
              <a:gd name="connsiteY1569" fmla="*/ 1654329 h 5245960"/>
              <a:gd name="connsiteX1570" fmla="*/ 6367862 w 12192000"/>
              <a:gd name="connsiteY1570" fmla="*/ 1654281 h 5245960"/>
              <a:gd name="connsiteX1571" fmla="*/ 6381608 w 12192000"/>
              <a:gd name="connsiteY1571" fmla="*/ 1645100 h 5245960"/>
              <a:gd name="connsiteX1572" fmla="*/ 7061154 w 12192000"/>
              <a:gd name="connsiteY1572" fmla="*/ 2309297 h 5245960"/>
              <a:gd name="connsiteX1573" fmla="*/ 6687865 w 12192000"/>
              <a:gd name="connsiteY1573" fmla="*/ 2308326 h 5245960"/>
              <a:gd name="connsiteX1574" fmla="*/ 6370776 w 12192000"/>
              <a:gd name="connsiteY1574" fmla="*/ 1652872 h 5245960"/>
              <a:gd name="connsiteX1575" fmla="*/ 6379228 w 12192000"/>
              <a:gd name="connsiteY1575" fmla="*/ 1647286 h 5245960"/>
              <a:gd name="connsiteX1576" fmla="*/ 6381608 w 12192000"/>
              <a:gd name="connsiteY1576" fmla="*/ 1645100 h 5245960"/>
              <a:gd name="connsiteX1577" fmla="*/ 7783300 w 12192000"/>
              <a:gd name="connsiteY1577" fmla="*/ 2243091 h 5245960"/>
              <a:gd name="connsiteX1578" fmla="*/ 7686492 w 12192000"/>
              <a:gd name="connsiteY1578" fmla="*/ 2310900 h 5245960"/>
              <a:gd name="connsiteX1579" fmla="*/ 7066011 w 12192000"/>
              <a:gd name="connsiteY1579" fmla="*/ 2309249 h 5245960"/>
              <a:gd name="connsiteX1580" fmla="*/ 6384134 w 12192000"/>
              <a:gd name="connsiteY1580" fmla="*/ 1642672 h 5245960"/>
              <a:gd name="connsiteX1581" fmla="*/ 6391955 w 12192000"/>
              <a:gd name="connsiteY1581" fmla="*/ 1631063 h 5245960"/>
              <a:gd name="connsiteX1582" fmla="*/ 7783300 w 12192000"/>
              <a:gd name="connsiteY1582" fmla="*/ 2243091 h 5245960"/>
              <a:gd name="connsiteX1583" fmla="*/ 7786748 w 12192000"/>
              <a:gd name="connsiteY1583" fmla="*/ 2244694 h 5245960"/>
              <a:gd name="connsiteX1584" fmla="*/ 7907843 w 12192000"/>
              <a:gd name="connsiteY1584" fmla="*/ 2297931 h 5245960"/>
              <a:gd name="connsiteX1585" fmla="*/ 7905122 w 12192000"/>
              <a:gd name="connsiteY1585" fmla="*/ 2311386 h 5245960"/>
              <a:gd name="connsiteX1586" fmla="*/ 7692127 w 12192000"/>
              <a:gd name="connsiteY1586" fmla="*/ 2310949 h 5245960"/>
              <a:gd name="connsiteX1587" fmla="*/ 7786748 w 12192000"/>
              <a:gd name="connsiteY1587" fmla="*/ 2244694 h 5245960"/>
              <a:gd name="connsiteX1588" fmla="*/ 8044772 w 12192000"/>
              <a:gd name="connsiteY1588" fmla="*/ 2064146 h 5245960"/>
              <a:gd name="connsiteX1589" fmla="*/ 7960642 w 12192000"/>
              <a:gd name="connsiteY1589" fmla="*/ 2273887 h 5245960"/>
              <a:gd name="connsiteX1590" fmla="*/ 7920083 w 12192000"/>
              <a:gd name="connsiteY1590" fmla="*/ 2281173 h 5245960"/>
              <a:gd name="connsiteX1591" fmla="*/ 7909348 w 12192000"/>
              <a:gd name="connsiteY1591" fmla="*/ 2294822 h 5245960"/>
              <a:gd name="connsiteX1592" fmla="*/ 7790003 w 12192000"/>
              <a:gd name="connsiteY1592" fmla="*/ 2242363 h 5245960"/>
              <a:gd name="connsiteX1593" fmla="*/ 8044772 w 12192000"/>
              <a:gd name="connsiteY1593" fmla="*/ 2064146 h 5245960"/>
              <a:gd name="connsiteX1594" fmla="*/ 8049726 w 12192000"/>
              <a:gd name="connsiteY1594" fmla="*/ 2060697 h 5245960"/>
              <a:gd name="connsiteX1595" fmla="*/ 8234840 w 12192000"/>
              <a:gd name="connsiteY1595" fmla="*/ 1931102 h 5245960"/>
              <a:gd name="connsiteX1596" fmla="*/ 8235812 w 12192000"/>
              <a:gd name="connsiteY1596" fmla="*/ 1932657 h 5245960"/>
              <a:gd name="connsiteX1597" fmla="*/ 8240816 w 12192000"/>
              <a:gd name="connsiteY1597" fmla="*/ 1937611 h 5245960"/>
              <a:gd name="connsiteX1598" fmla="*/ 8157754 w 12192000"/>
              <a:gd name="connsiteY1598" fmla="*/ 2042773 h 5245960"/>
              <a:gd name="connsiteX1599" fmla="*/ 7971134 w 12192000"/>
              <a:gd name="connsiteY1599" fmla="*/ 2279522 h 5245960"/>
              <a:gd name="connsiteX1600" fmla="*/ 7963702 w 12192000"/>
              <a:gd name="connsiteY1600" fmla="*/ 2275150 h 5245960"/>
              <a:gd name="connsiteX1601" fmla="*/ 8049726 w 12192000"/>
              <a:gd name="connsiteY1601" fmla="*/ 2060697 h 5245960"/>
              <a:gd name="connsiteX1602" fmla="*/ 8308284 w 12192000"/>
              <a:gd name="connsiteY1602" fmla="*/ 1428559 h 5245960"/>
              <a:gd name="connsiteX1603" fmla="*/ 8269863 w 12192000"/>
              <a:gd name="connsiteY1603" fmla="*/ 1864459 h 5245960"/>
              <a:gd name="connsiteX1604" fmla="*/ 8241253 w 12192000"/>
              <a:gd name="connsiteY1604" fmla="*/ 1873931 h 5245960"/>
              <a:gd name="connsiteX1605" fmla="*/ 8232801 w 12192000"/>
              <a:gd name="connsiteY1605" fmla="*/ 1928382 h 5245960"/>
              <a:gd name="connsiteX1606" fmla="*/ 8051961 w 12192000"/>
              <a:gd name="connsiteY1606" fmla="*/ 2054965 h 5245960"/>
              <a:gd name="connsiteX1607" fmla="*/ 8303621 w 12192000"/>
              <a:gd name="connsiteY1607" fmla="*/ 1427490 h 5245960"/>
              <a:gd name="connsiteX1608" fmla="*/ 8308284 w 12192000"/>
              <a:gd name="connsiteY1608" fmla="*/ 1428559 h 5245960"/>
              <a:gd name="connsiteX1609" fmla="*/ 8680359 w 12192000"/>
              <a:gd name="connsiteY1609" fmla="*/ 1718884 h 5245960"/>
              <a:gd name="connsiteX1610" fmla="*/ 8607547 w 12192000"/>
              <a:gd name="connsiteY1610" fmla="*/ 1751525 h 5245960"/>
              <a:gd name="connsiteX1611" fmla="*/ 8305127 w 12192000"/>
              <a:gd name="connsiteY1611" fmla="*/ 1887435 h 5245960"/>
              <a:gd name="connsiteX1612" fmla="*/ 8299881 w 12192000"/>
              <a:gd name="connsiteY1612" fmla="*/ 1879274 h 5245960"/>
              <a:gd name="connsiteX1613" fmla="*/ 8273214 w 12192000"/>
              <a:gd name="connsiteY1613" fmla="*/ 1864654 h 5245960"/>
              <a:gd name="connsiteX1614" fmla="*/ 8311684 w 12192000"/>
              <a:gd name="connsiteY1614" fmla="*/ 1428899 h 5245960"/>
              <a:gd name="connsiteX1615" fmla="*/ 8330142 w 12192000"/>
              <a:gd name="connsiteY1615" fmla="*/ 1422487 h 5245960"/>
              <a:gd name="connsiteX1616" fmla="*/ 8332425 w 12192000"/>
              <a:gd name="connsiteY1616" fmla="*/ 1420399 h 5245960"/>
              <a:gd name="connsiteX1617" fmla="*/ 8680359 w 12192000"/>
              <a:gd name="connsiteY1617" fmla="*/ 1718884 h 5245960"/>
              <a:gd name="connsiteX1618" fmla="*/ 8776243 w 12192000"/>
              <a:gd name="connsiteY1618" fmla="*/ 1642915 h 5245960"/>
              <a:gd name="connsiteX1619" fmla="*/ 8775271 w 12192000"/>
              <a:gd name="connsiteY1619" fmla="*/ 1676139 h 5245960"/>
              <a:gd name="connsiteX1620" fmla="*/ 8683710 w 12192000"/>
              <a:gd name="connsiteY1620" fmla="*/ 1717232 h 5245960"/>
              <a:gd name="connsiteX1621" fmla="*/ 8334611 w 12192000"/>
              <a:gd name="connsiteY1621" fmla="*/ 1417921 h 5245960"/>
              <a:gd name="connsiteX1622" fmla="*/ 8336262 w 12192000"/>
              <a:gd name="connsiteY1622" fmla="*/ 1415395 h 5245960"/>
              <a:gd name="connsiteX1623" fmla="*/ 8776243 w 12192000"/>
              <a:gd name="connsiteY1623" fmla="*/ 1642915 h 5245960"/>
              <a:gd name="connsiteX1624" fmla="*/ 8779546 w 12192000"/>
              <a:gd name="connsiteY1624" fmla="*/ 1683959 h 5245960"/>
              <a:gd name="connsiteX1625" fmla="*/ 8707851 w 12192000"/>
              <a:gd name="connsiteY1625" fmla="*/ 1737925 h 5245960"/>
              <a:gd name="connsiteX1626" fmla="*/ 8686479 w 12192000"/>
              <a:gd name="connsiteY1626" fmla="*/ 1719710 h 5245960"/>
              <a:gd name="connsiteX1627" fmla="*/ 8776680 w 12192000"/>
              <a:gd name="connsiteY1627" fmla="*/ 1679054 h 5245960"/>
              <a:gd name="connsiteX1628" fmla="*/ 8779546 w 12192000"/>
              <a:gd name="connsiteY1628" fmla="*/ 1683959 h 5245960"/>
              <a:gd name="connsiteX1629" fmla="*/ 8802133 w 12192000"/>
              <a:gd name="connsiteY1629" fmla="*/ 1700523 h 5245960"/>
              <a:gd name="connsiteX1630" fmla="*/ 8769977 w 12192000"/>
              <a:gd name="connsiteY1630" fmla="*/ 1791259 h 5245960"/>
              <a:gd name="connsiteX1631" fmla="*/ 8710328 w 12192000"/>
              <a:gd name="connsiteY1631" fmla="*/ 1740256 h 5245960"/>
              <a:gd name="connsiteX1632" fmla="*/ 8781489 w 12192000"/>
              <a:gd name="connsiteY1632" fmla="*/ 1686679 h 5245960"/>
              <a:gd name="connsiteX1633" fmla="*/ 8781877 w 12192000"/>
              <a:gd name="connsiteY1633" fmla="*/ 1687262 h 5245960"/>
              <a:gd name="connsiteX1634" fmla="*/ 8802133 w 12192000"/>
              <a:gd name="connsiteY1634" fmla="*/ 1700523 h 5245960"/>
              <a:gd name="connsiteX1635" fmla="*/ 8840555 w 12192000"/>
              <a:gd name="connsiteY1635" fmla="*/ 1692605 h 5245960"/>
              <a:gd name="connsiteX1636" fmla="*/ 8843323 w 12192000"/>
              <a:gd name="connsiteY1636" fmla="*/ 1690080 h 5245960"/>
              <a:gd name="connsiteX1637" fmla="*/ 8881114 w 12192000"/>
              <a:gd name="connsiteY1637" fmla="*/ 1725004 h 5245960"/>
              <a:gd name="connsiteX1638" fmla="*/ 8832491 w 12192000"/>
              <a:gd name="connsiteY1638" fmla="*/ 1844884 h 5245960"/>
              <a:gd name="connsiteX1639" fmla="*/ 8785909 w 12192000"/>
              <a:gd name="connsiteY1639" fmla="*/ 1804908 h 5245960"/>
              <a:gd name="connsiteX1640" fmla="*/ 8807136 w 12192000"/>
              <a:gd name="connsiteY1640" fmla="*/ 1701689 h 5245960"/>
              <a:gd name="connsiteX1641" fmla="*/ 8840555 w 12192000"/>
              <a:gd name="connsiteY1641" fmla="*/ 1692605 h 5245960"/>
              <a:gd name="connsiteX1642" fmla="*/ 9103775 w 12192000"/>
              <a:gd name="connsiteY1642" fmla="*/ 1174276 h 5245960"/>
              <a:gd name="connsiteX1643" fmla="*/ 8882377 w 12192000"/>
              <a:gd name="connsiteY1643" fmla="*/ 1721604 h 5245960"/>
              <a:gd name="connsiteX1644" fmla="*/ 8845461 w 12192000"/>
              <a:gd name="connsiteY1644" fmla="*/ 1687554 h 5245960"/>
              <a:gd name="connsiteX1645" fmla="*/ 8845995 w 12192000"/>
              <a:gd name="connsiteY1645" fmla="*/ 1633880 h 5245960"/>
              <a:gd name="connsiteX1646" fmla="*/ 8836426 w 12192000"/>
              <a:gd name="connsiteY1646" fmla="*/ 1625428 h 5245960"/>
              <a:gd name="connsiteX1647" fmla="*/ 9100424 w 12192000"/>
              <a:gd name="connsiteY1647" fmla="*/ 1172575 h 5245960"/>
              <a:gd name="connsiteX1648" fmla="*/ 9103775 w 12192000"/>
              <a:gd name="connsiteY1648" fmla="*/ 1174276 h 5245960"/>
              <a:gd name="connsiteX1649" fmla="*/ 9129762 w 12192000"/>
              <a:gd name="connsiteY1649" fmla="*/ 1177919 h 5245960"/>
              <a:gd name="connsiteX1650" fmla="*/ 9276795 w 12192000"/>
              <a:gd name="connsiteY1650" fmla="*/ 2056228 h 5245960"/>
              <a:gd name="connsiteX1651" fmla="*/ 9258580 w 12192000"/>
              <a:gd name="connsiteY1651" fmla="*/ 2065020 h 5245960"/>
              <a:gd name="connsiteX1652" fmla="*/ 9255909 w 12192000"/>
              <a:gd name="connsiteY1652" fmla="*/ 2067546 h 5245960"/>
              <a:gd name="connsiteX1653" fmla="*/ 9061371 w 12192000"/>
              <a:gd name="connsiteY1653" fmla="*/ 1887386 h 5245960"/>
              <a:gd name="connsiteX1654" fmla="*/ 8885000 w 12192000"/>
              <a:gd name="connsiteY1654" fmla="*/ 1724081 h 5245960"/>
              <a:gd name="connsiteX1655" fmla="*/ 9106835 w 12192000"/>
              <a:gd name="connsiteY1655" fmla="*/ 1175344 h 5245960"/>
              <a:gd name="connsiteX1656" fmla="*/ 9129762 w 12192000"/>
              <a:gd name="connsiteY1656" fmla="*/ 1177919 h 5245960"/>
              <a:gd name="connsiteX1657" fmla="*/ 9506403 w 12192000"/>
              <a:gd name="connsiteY1657" fmla="*/ 2116994 h 5245960"/>
              <a:gd name="connsiteX1658" fmla="*/ 9326826 w 12192000"/>
              <a:gd name="connsiteY1658" fmla="*/ 2099410 h 5245960"/>
              <a:gd name="connsiteX1659" fmla="*/ 9317354 w 12192000"/>
              <a:gd name="connsiteY1659" fmla="*/ 2070266 h 5245960"/>
              <a:gd name="connsiteX1660" fmla="*/ 9280049 w 12192000"/>
              <a:gd name="connsiteY1660" fmla="*/ 2055694 h 5245960"/>
              <a:gd name="connsiteX1661" fmla="*/ 9133114 w 12192000"/>
              <a:gd name="connsiteY1661" fmla="*/ 1177530 h 5245960"/>
              <a:gd name="connsiteX1662" fmla="*/ 9139477 w 12192000"/>
              <a:gd name="connsiteY1662" fmla="*/ 1175587 h 5245960"/>
              <a:gd name="connsiteX1663" fmla="*/ 9506403 w 12192000"/>
              <a:gd name="connsiteY1663" fmla="*/ 2116994 h 5245960"/>
              <a:gd name="connsiteX1664" fmla="*/ 9523550 w 12192000"/>
              <a:gd name="connsiteY1664" fmla="*/ 2161293 h 5245960"/>
              <a:gd name="connsiteX1665" fmla="*/ 9456469 w 12192000"/>
              <a:gd name="connsiteY1665" fmla="*/ 2161682 h 5245960"/>
              <a:gd name="connsiteX1666" fmla="*/ 9324688 w 12192000"/>
              <a:gd name="connsiteY1666" fmla="*/ 2110485 h 5245960"/>
              <a:gd name="connsiteX1667" fmla="*/ 9326486 w 12192000"/>
              <a:gd name="connsiteY1667" fmla="*/ 2102762 h 5245960"/>
              <a:gd name="connsiteX1668" fmla="*/ 9507714 w 12192000"/>
              <a:gd name="connsiteY1668" fmla="*/ 2120491 h 5245960"/>
              <a:gd name="connsiteX1669" fmla="*/ 9523550 w 12192000"/>
              <a:gd name="connsiteY1669" fmla="*/ 2161293 h 5245960"/>
              <a:gd name="connsiteX1670" fmla="*/ 9892467 w 12192000"/>
              <a:gd name="connsiteY1670" fmla="*/ 2158185 h 5245960"/>
              <a:gd name="connsiteX1671" fmla="*/ 9892369 w 12192000"/>
              <a:gd name="connsiteY1671" fmla="*/ 2159739 h 5245960"/>
              <a:gd name="connsiteX1672" fmla="*/ 9527095 w 12192000"/>
              <a:gd name="connsiteY1672" fmla="*/ 2161245 h 5245960"/>
              <a:gd name="connsiteX1673" fmla="*/ 9511309 w 12192000"/>
              <a:gd name="connsiteY1673" fmla="*/ 2120783 h 5245960"/>
              <a:gd name="connsiteX1674" fmla="*/ 9892467 w 12192000"/>
              <a:gd name="connsiteY1674" fmla="*/ 2158185 h 5245960"/>
              <a:gd name="connsiteX1675" fmla="*/ 9914373 w 12192000"/>
              <a:gd name="connsiteY1675" fmla="*/ 2201804 h 5245960"/>
              <a:gd name="connsiteX1676" fmla="*/ 9847585 w 12192000"/>
              <a:gd name="connsiteY1676" fmla="*/ 2313475 h 5245960"/>
              <a:gd name="connsiteX1677" fmla="*/ 9539773 w 12192000"/>
              <a:gd name="connsiteY1677" fmla="*/ 2193983 h 5245960"/>
              <a:gd name="connsiteX1678" fmla="*/ 9528407 w 12192000"/>
              <a:gd name="connsiteY1678" fmla="*/ 2164693 h 5245960"/>
              <a:gd name="connsiteX1679" fmla="*/ 9892321 w 12192000"/>
              <a:gd name="connsiteY1679" fmla="*/ 2163042 h 5245960"/>
              <a:gd name="connsiteX1680" fmla="*/ 9903396 w 12192000"/>
              <a:gd name="connsiteY1680" fmla="*/ 2192186 h 5245960"/>
              <a:gd name="connsiteX1681" fmla="*/ 9914373 w 12192000"/>
              <a:gd name="connsiteY1681" fmla="*/ 2201804 h 5245960"/>
              <a:gd name="connsiteX1682" fmla="*/ 9959984 w 12192000"/>
              <a:gd name="connsiteY1682" fmla="*/ 2205495 h 5245960"/>
              <a:gd name="connsiteX1683" fmla="*/ 10048583 w 12192000"/>
              <a:gd name="connsiteY1683" fmla="*/ 2391290 h 5245960"/>
              <a:gd name="connsiteX1684" fmla="*/ 9850839 w 12192000"/>
              <a:gd name="connsiteY1684" fmla="*/ 2314592 h 5245960"/>
              <a:gd name="connsiteX1685" fmla="*/ 9917239 w 12192000"/>
              <a:gd name="connsiteY1685" fmla="*/ 2203504 h 5245960"/>
              <a:gd name="connsiteX1686" fmla="*/ 9959984 w 12192000"/>
              <a:gd name="connsiteY1686" fmla="*/ 2205495 h 5245960"/>
              <a:gd name="connsiteX1687" fmla="*/ 10251183 w 12192000"/>
              <a:gd name="connsiteY1687" fmla="*/ 2465219 h 5245960"/>
              <a:gd name="connsiteX1688" fmla="*/ 10249241 w 12192000"/>
              <a:gd name="connsiteY1688" fmla="*/ 2469153 h 5245960"/>
              <a:gd name="connsiteX1689" fmla="*/ 10053148 w 12192000"/>
              <a:gd name="connsiteY1689" fmla="*/ 2393087 h 5245960"/>
              <a:gd name="connsiteX1690" fmla="*/ 9962948 w 12192000"/>
              <a:gd name="connsiteY1690" fmla="*/ 2204038 h 5245960"/>
              <a:gd name="connsiteX1691" fmla="*/ 9971545 w 12192000"/>
              <a:gd name="connsiteY1691" fmla="*/ 2198355 h 5245960"/>
              <a:gd name="connsiteX1692" fmla="*/ 9974070 w 12192000"/>
              <a:gd name="connsiteY1692" fmla="*/ 2196023 h 5245960"/>
              <a:gd name="connsiteX1693" fmla="*/ 10251183 w 12192000"/>
              <a:gd name="connsiteY1693" fmla="*/ 2465219 h 5245960"/>
              <a:gd name="connsiteX1694" fmla="*/ 10301458 w 12192000"/>
              <a:gd name="connsiteY1694" fmla="*/ 2487854 h 5245960"/>
              <a:gd name="connsiteX1695" fmla="*/ 11029238 w 12192000"/>
              <a:gd name="connsiteY1695" fmla="*/ 2669471 h 5245960"/>
              <a:gd name="connsiteX1696" fmla="*/ 11029043 w 12192000"/>
              <a:gd name="connsiteY1696" fmla="*/ 2671026 h 5245960"/>
              <a:gd name="connsiteX1697" fmla="*/ 10157582 w 12192000"/>
              <a:gd name="connsiteY1697" fmla="*/ 2611960 h 5245960"/>
              <a:gd name="connsiteX1698" fmla="*/ 10109105 w 12192000"/>
              <a:gd name="connsiteY1698" fmla="*/ 2510247 h 5245960"/>
              <a:gd name="connsiteX1699" fmla="*/ 10247929 w 12192000"/>
              <a:gd name="connsiteY1699" fmla="*/ 2486057 h 5245960"/>
              <a:gd name="connsiteX1700" fmla="*/ 10253612 w 12192000"/>
              <a:gd name="connsiteY1700" fmla="*/ 2497472 h 5245960"/>
              <a:gd name="connsiteX1701" fmla="*/ 10292714 w 12192000"/>
              <a:gd name="connsiteY1701" fmla="*/ 2501018 h 5245960"/>
              <a:gd name="connsiteX1702" fmla="*/ 10301458 w 12192000"/>
              <a:gd name="connsiteY1702" fmla="*/ 2487854 h 5245960"/>
              <a:gd name="connsiteX1703" fmla="*/ 11067805 w 12192000"/>
              <a:gd name="connsiteY1703" fmla="*/ 1917162 h 5245960"/>
              <a:gd name="connsiteX1704" fmla="*/ 11058187 w 12192000"/>
              <a:gd name="connsiteY1704" fmla="*/ 2481831 h 5245960"/>
              <a:gd name="connsiteX1705" fmla="*/ 10302623 w 12192000"/>
              <a:gd name="connsiteY1705" fmla="*/ 2478577 h 5245960"/>
              <a:gd name="connsiteX1706" fmla="*/ 10298300 w 12192000"/>
              <a:gd name="connsiteY1706" fmla="*/ 2464588 h 5245960"/>
              <a:gd name="connsiteX1707" fmla="*/ 11048619 w 12192000"/>
              <a:gd name="connsiteY1707" fmla="*/ 1907350 h 5245960"/>
              <a:gd name="connsiteX1708" fmla="*/ 11067805 w 12192000"/>
              <a:gd name="connsiteY1708" fmla="*/ 1917162 h 5245960"/>
              <a:gd name="connsiteX1709" fmla="*/ 11087719 w 12192000"/>
              <a:gd name="connsiteY1709" fmla="*/ 1910799 h 5245960"/>
              <a:gd name="connsiteX1710" fmla="*/ 11628831 w 12192000"/>
              <a:gd name="connsiteY1710" fmla="*/ 2484260 h 5245960"/>
              <a:gd name="connsiteX1711" fmla="*/ 11061490 w 12192000"/>
              <a:gd name="connsiteY1711" fmla="*/ 2481880 h 5245960"/>
              <a:gd name="connsiteX1712" fmla="*/ 11071059 w 12192000"/>
              <a:gd name="connsiteY1712" fmla="*/ 1917113 h 5245960"/>
              <a:gd name="connsiteX1713" fmla="*/ 11087719 w 12192000"/>
              <a:gd name="connsiteY1713" fmla="*/ 1910799 h 5245960"/>
              <a:gd name="connsiteX1714" fmla="*/ 11087719 w 12192000"/>
              <a:gd name="connsiteY1714" fmla="*/ 1910799 h 5245960"/>
              <a:gd name="connsiteX1715" fmla="*/ 12155078 w 12192000"/>
              <a:gd name="connsiteY1715" fmla="*/ 2480617 h 5245960"/>
              <a:gd name="connsiteX1716" fmla="*/ 12153525 w 12192000"/>
              <a:gd name="connsiteY1716" fmla="*/ 2486591 h 5245960"/>
              <a:gd name="connsiteX1717" fmla="*/ 11633494 w 12192000"/>
              <a:gd name="connsiteY1717" fmla="*/ 2484308 h 5245960"/>
              <a:gd name="connsiteX1718" fmla="*/ 11090148 w 12192000"/>
              <a:gd name="connsiteY1718" fmla="*/ 1908467 h 5245960"/>
              <a:gd name="connsiteX1719" fmla="*/ 11093501 w 12192000"/>
              <a:gd name="connsiteY1719" fmla="*/ 1904193 h 5245960"/>
              <a:gd name="connsiteX1720" fmla="*/ 12155078 w 12192000"/>
              <a:gd name="connsiteY1720" fmla="*/ 2480617 h 5245960"/>
              <a:gd name="connsiteX1721" fmla="*/ 12157022 w 12192000"/>
              <a:gd name="connsiteY1721" fmla="*/ 2499463 h 5245960"/>
              <a:gd name="connsiteX1722" fmla="*/ 11892003 w 12192000"/>
              <a:gd name="connsiteY1722" fmla="*/ 2720231 h 5245960"/>
              <a:gd name="connsiteX1723" fmla="*/ 11854018 w 12192000"/>
              <a:gd name="connsiteY1723" fmla="*/ 2717899 h 5245960"/>
              <a:gd name="connsiteX1724" fmla="*/ 11854018 w 12192000"/>
              <a:gd name="connsiteY1724" fmla="*/ 2717996 h 5245960"/>
              <a:gd name="connsiteX1725" fmla="*/ 11753325 w 12192000"/>
              <a:gd name="connsiteY1725" fmla="*/ 2611377 h 5245960"/>
              <a:gd name="connsiteX1726" fmla="*/ 12154836 w 12192000"/>
              <a:gd name="connsiteY1726" fmla="*/ 2495334 h 5245960"/>
              <a:gd name="connsiteX1727" fmla="*/ 12157022 w 12192000"/>
              <a:gd name="connsiteY1727" fmla="*/ 2499463 h 524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Lst>
            <a:rect l="l" t="t" r="r" b="b"/>
            <a:pathLst>
              <a:path w="12192000" h="5245960">
                <a:moveTo>
                  <a:pt x="12187721" y="2475905"/>
                </a:moveTo>
                <a:cubicBezTo>
                  <a:pt x="12180920" y="2467648"/>
                  <a:pt x="12168728" y="2466579"/>
                  <a:pt x="12160470" y="2473476"/>
                </a:cubicBezTo>
                <a:cubicBezTo>
                  <a:pt x="12158867" y="2474739"/>
                  <a:pt x="12157750" y="2476099"/>
                  <a:pt x="12156730" y="2477702"/>
                </a:cubicBezTo>
                <a:lnTo>
                  <a:pt x="11095054" y="1901181"/>
                </a:lnTo>
                <a:cubicBezTo>
                  <a:pt x="11099524" y="1891758"/>
                  <a:pt x="11098358" y="1880197"/>
                  <a:pt x="11091217" y="1871551"/>
                </a:cubicBezTo>
                <a:cubicBezTo>
                  <a:pt x="11081406" y="1859893"/>
                  <a:pt x="11063967" y="1858290"/>
                  <a:pt x="11052116" y="1867957"/>
                </a:cubicBezTo>
                <a:cubicBezTo>
                  <a:pt x="11041187" y="1877186"/>
                  <a:pt x="11039097" y="1892972"/>
                  <a:pt x="11046626" y="1904581"/>
                </a:cubicBezTo>
                <a:lnTo>
                  <a:pt x="10296308" y="2461819"/>
                </a:lnTo>
                <a:cubicBezTo>
                  <a:pt x="10296308" y="2461819"/>
                  <a:pt x="10296308" y="2461819"/>
                  <a:pt x="10296357" y="2461722"/>
                </a:cubicBezTo>
                <a:cubicBezTo>
                  <a:pt x="10286545" y="2450064"/>
                  <a:pt x="10269011" y="2448461"/>
                  <a:pt x="10257206" y="2458273"/>
                </a:cubicBezTo>
                <a:cubicBezTo>
                  <a:pt x="10255701" y="2459536"/>
                  <a:pt x="10254390" y="2460896"/>
                  <a:pt x="10253176" y="2462450"/>
                </a:cubicBezTo>
                <a:lnTo>
                  <a:pt x="9976499" y="2193643"/>
                </a:lnTo>
                <a:cubicBezTo>
                  <a:pt x="9992382" y="2176011"/>
                  <a:pt x="9993451" y="2148907"/>
                  <a:pt x="9977859" y="2130158"/>
                </a:cubicBezTo>
                <a:cubicBezTo>
                  <a:pt x="9960712" y="2109708"/>
                  <a:pt x="9930160" y="2106842"/>
                  <a:pt x="9909710" y="2124037"/>
                </a:cubicBezTo>
                <a:cubicBezTo>
                  <a:pt x="9900044" y="2132149"/>
                  <a:pt x="9894361" y="2143224"/>
                  <a:pt x="9892856" y="2154833"/>
                </a:cubicBezTo>
                <a:lnTo>
                  <a:pt x="9509997" y="2117334"/>
                </a:lnTo>
                <a:lnTo>
                  <a:pt x="9142537" y="1174567"/>
                </a:lnTo>
                <a:cubicBezTo>
                  <a:pt x="9146763" y="1172770"/>
                  <a:pt x="9150698" y="1170292"/>
                  <a:pt x="9154438" y="1167184"/>
                </a:cubicBezTo>
                <a:cubicBezTo>
                  <a:pt x="9174887" y="1150037"/>
                  <a:pt x="9177704" y="1119582"/>
                  <a:pt x="9160558" y="1099181"/>
                </a:cubicBezTo>
                <a:cubicBezTo>
                  <a:pt x="9143412" y="1078537"/>
                  <a:pt x="9112956" y="1075914"/>
                  <a:pt x="9092555" y="1092866"/>
                </a:cubicBezTo>
                <a:cubicBezTo>
                  <a:pt x="9071911" y="1109964"/>
                  <a:pt x="9069191" y="1140517"/>
                  <a:pt x="9086192" y="1161063"/>
                </a:cubicBezTo>
                <a:cubicBezTo>
                  <a:pt x="9089641" y="1165095"/>
                  <a:pt x="9093526" y="1168350"/>
                  <a:pt x="9097704" y="1171070"/>
                </a:cubicBezTo>
                <a:lnTo>
                  <a:pt x="8833511" y="1623777"/>
                </a:lnTo>
                <a:cubicBezTo>
                  <a:pt x="8819036" y="1616151"/>
                  <a:pt x="8800724" y="1617413"/>
                  <a:pt x="8787318" y="1628585"/>
                </a:cubicBezTo>
                <a:cubicBezTo>
                  <a:pt x="8783432" y="1631937"/>
                  <a:pt x="8780226" y="1635823"/>
                  <a:pt x="8777749" y="1639952"/>
                </a:cubicBezTo>
                <a:lnTo>
                  <a:pt x="8337914" y="1412481"/>
                </a:lnTo>
                <a:cubicBezTo>
                  <a:pt x="8342043" y="1403106"/>
                  <a:pt x="8340780" y="1391740"/>
                  <a:pt x="8333785" y="1383337"/>
                </a:cubicBezTo>
                <a:cubicBezTo>
                  <a:pt x="8323974" y="1371582"/>
                  <a:pt x="8306438" y="1369979"/>
                  <a:pt x="8294732" y="1379888"/>
                </a:cubicBezTo>
                <a:cubicBezTo>
                  <a:pt x="8282880" y="1389651"/>
                  <a:pt x="8281277" y="1407186"/>
                  <a:pt x="8291138" y="1418990"/>
                </a:cubicBezTo>
                <a:cubicBezTo>
                  <a:pt x="8293760" y="1422147"/>
                  <a:pt x="8297112" y="1424527"/>
                  <a:pt x="8300561" y="1426276"/>
                </a:cubicBezTo>
                <a:lnTo>
                  <a:pt x="8047104" y="2058560"/>
                </a:lnTo>
                <a:lnTo>
                  <a:pt x="7786457" y="2240906"/>
                </a:lnTo>
                <a:lnTo>
                  <a:pt x="6393314" y="1628148"/>
                </a:lnTo>
                <a:cubicBezTo>
                  <a:pt x="6399532" y="1612119"/>
                  <a:pt x="6397200" y="1593321"/>
                  <a:pt x="6385445" y="1579137"/>
                </a:cubicBezTo>
                <a:cubicBezTo>
                  <a:pt x="6368396" y="1558736"/>
                  <a:pt x="6337843" y="1555871"/>
                  <a:pt x="6317297" y="1573017"/>
                </a:cubicBezTo>
                <a:cubicBezTo>
                  <a:pt x="6303259" y="1584820"/>
                  <a:pt x="6297576" y="1602793"/>
                  <a:pt x="6300830" y="1619648"/>
                </a:cubicBezTo>
                <a:lnTo>
                  <a:pt x="4524635" y="2037430"/>
                </a:lnTo>
                <a:cubicBezTo>
                  <a:pt x="4522304" y="2028978"/>
                  <a:pt x="4518418" y="2020915"/>
                  <a:pt x="4512395" y="2013775"/>
                </a:cubicBezTo>
                <a:cubicBezTo>
                  <a:pt x="4492382" y="1989731"/>
                  <a:pt x="4457798" y="1984922"/>
                  <a:pt x="4432005" y="2001583"/>
                </a:cubicBezTo>
                <a:lnTo>
                  <a:pt x="4086598" y="1499234"/>
                </a:lnTo>
                <a:cubicBezTo>
                  <a:pt x="4087326" y="1498651"/>
                  <a:pt x="4088103" y="1498068"/>
                  <a:pt x="4088784" y="1497533"/>
                </a:cubicBezTo>
                <a:cubicBezTo>
                  <a:pt x="4109233" y="1480387"/>
                  <a:pt x="4112050" y="1449931"/>
                  <a:pt x="4094952" y="1429287"/>
                </a:cubicBezTo>
                <a:cubicBezTo>
                  <a:pt x="4094272" y="1428510"/>
                  <a:pt x="4093641" y="1427976"/>
                  <a:pt x="4092961" y="1427199"/>
                </a:cubicBezTo>
                <a:lnTo>
                  <a:pt x="4264183" y="1254811"/>
                </a:lnTo>
                <a:cubicBezTo>
                  <a:pt x="4274724" y="1264283"/>
                  <a:pt x="4291044" y="1264817"/>
                  <a:pt x="4302411" y="1255491"/>
                </a:cubicBezTo>
                <a:cubicBezTo>
                  <a:pt x="4314846" y="1245096"/>
                  <a:pt x="4316497" y="1226589"/>
                  <a:pt x="4306102" y="1214203"/>
                </a:cubicBezTo>
                <a:cubicBezTo>
                  <a:pt x="4295707" y="1201671"/>
                  <a:pt x="4277347" y="1199922"/>
                  <a:pt x="4264717" y="1210414"/>
                </a:cubicBezTo>
                <a:cubicBezTo>
                  <a:pt x="4256460" y="1217312"/>
                  <a:pt x="4253011" y="1227901"/>
                  <a:pt x="4254566" y="1237858"/>
                </a:cubicBezTo>
                <a:lnTo>
                  <a:pt x="3796418" y="1342292"/>
                </a:lnTo>
                <a:cubicBezTo>
                  <a:pt x="3794427" y="1334569"/>
                  <a:pt x="3790735" y="1327137"/>
                  <a:pt x="3785343" y="1320725"/>
                </a:cubicBezTo>
                <a:cubicBezTo>
                  <a:pt x="3765768" y="1297070"/>
                  <a:pt x="3730747" y="1294010"/>
                  <a:pt x="3707091" y="1313585"/>
                </a:cubicBezTo>
                <a:cubicBezTo>
                  <a:pt x="3686690" y="1330634"/>
                  <a:pt x="3681590" y="1359147"/>
                  <a:pt x="3693491" y="1381831"/>
                </a:cubicBezTo>
                <a:lnTo>
                  <a:pt x="3096860" y="1714609"/>
                </a:lnTo>
                <a:cubicBezTo>
                  <a:pt x="3095208" y="1711889"/>
                  <a:pt x="3093411" y="1709121"/>
                  <a:pt x="3091274" y="1706595"/>
                </a:cubicBezTo>
                <a:cubicBezTo>
                  <a:pt x="3069610" y="1680656"/>
                  <a:pt x="3031042" y="1677110"/>
                  <a:pt x="3005104" y="1698774"/>
                </a:cubicBezTo>
                <a:cubicBezTo>
                  <a:pt x="2995827" y="1706546"/>
                  <a:pt x="2989415" y="1716309"/>
                  <a:pt x="2986112" y="1727044"/>
                </a:cubicBezTo>
                <a:lnTo>
                  <a:pt x="2397981" y="1553733"/>
                </a:lnTo>
                <a:cubicBezTo>
                  <a:pt x="2401819" y="1539258"/>
                  <a:pt x="2398661" y="1523180"/>
                  <a:pt x="2388315" y="1510794"/>
                </a:cubicBezTo>
                <a:cubicBezTo>
                  <a:pt x="2371314" y="1490296"/>
                  <a:pt x="2340810" y="1487527"/>
                  <a:pt x="2320312" y="1504577"/>
                </a:cubicBezTo>
                <a:lnTo>
                  <a:pt x="2195283" y="1364539"/>
                </a:lnTo>
                <a:lnTo>
                  <a:pt x="1977624" y="1120504"/>
                </a:lnTo>
                <a:cubicBezTo>
                  <a:pt x="1998803" y="1100638"/>
                  <a:pt x="2001134" y="1067365"/>
                  <a:pt x="1982190" y="1044729"/>
                </a:cubicBezTo>
                <a:cubicBezTo>
                  <a:pt x="1962615" y="1021074"/>
                  <a:pt x="1927496" y="1018014"/>
                  <a:pt x="1903938" y="1037589"/>
                </a:cubicBezTo>
                <a:cubicBezTo>
                  <a:pt x="1884266" y="1053958"/>
                  <a:pt x="1878825" y="1081063"/>
                  <a:pt x="1888929" y="1103261"/>
                </a:cubicBezTo>
                <a:lnTo>
                  <a:pt x="1596078" y="1246699"/>
                </a:lnTo>
                <a:lnTo>
                  <a:pt x="1549204" y="1269674"/>
                </a:lnTo>
                <a:lnTo>
                  <a:pt x="99279" y="89673"/>
                </a:lnTo>
                <a:cubicBezTo>
                  <a:pt x="115163" y="69515"/>
                  <a:pt x="115308" y="40468"/>
                  <a:pt x="98259" y="20067"/>
                </a:cubicBezTo>
                <a:cubicBezTo>
                  <a:pt x="78538" y="-3588"/>
                  <a:pt x="43565" y="-6794"/>
                  <a:pt x="20007" y="12927"/>
                </a:cubicBezTo>
                <a:cubicBezTo>
                  <a:pt x="-3649" y="32599"/>
                  <a:pt x="-6709" y="67621"/>
                  <a:pt x="12867" y="91179"/>
                </a:cubicBezTo>
                <a:cubicBezTo>
                  <a:pt x="28362" y="109831"/>
                  <a:pt x="53717" y="115660"/>
                  <a:pt x="75235" y="107451"/>
                </a:cubicBezTo>
                <a:lnTo>
                  <a:pt x="717331" y="1617511"/>
                </a:lnTo>
                <a:cubicBezTo>
                  <a:pt x="712959" y="1619405"/>
                  <a:pt x="708685" y="1621931"/>
                  <a:pt x="704896" y="1625185"/>
                </a:cubicBezTo>
                <a:cubicBezTo>
                  <a:pt x="681338" y="1644906"/>
                  <a:pt x="678132" y="1679879"/>
                  <a:pt x="697756" y="1703389"/>
                </a:cubicBezTo>
                <a:cubicBezTo>
                  <a:pt x="702516" y="1709169"/>
                  <a:pt x="708199" y="1713589"/>
                  <a:pt x="714465" y="1716941"/>
                </a:cubicBezTo>
                <a:lnTo>
                  <a:pt x="358323" y="2438892"/>
                </a:lnTo>
                <a:cubicBezTo>
                  <a:pt x="339622" y="2430343"/>
                  <a:pt x="316695" y="2432626"/>
                  <a:pt x="299694" y="2446664"/>
                </a:cubicBezTo>
                <a:cubicBezTo>
                  <a:pt x="276136" y="2466336"/>
                  <a:pt x="273027" y="2501455"/>
                  <a:pt x="292603" y="2525013"/>
                </a:cubicBezTo>
                <a:cubicBezTo>
                  <a:pt x="312323" y="2548474"/>
                  <a:pt x="347297" y="2551777"/>
                  <a:pt x="370855" y="2532056"/>
                </a:cubicBezTo>
                <a:cubicBezTo>
                  <a:pt x="391256" y="2515104"/>
                  <a:pt x="396307" y="2486689"/>
                  <a:pt x="384747" y="2464053"/>
                </a:cubicBezTo>
                <a:lnTo>
                  <a:pt x="1137445" y="2048165"/>
                </a:lnTo>
                <a:cubicBezTo>
                  <a:pt x="1138951" y="2050642"/>
                  <a:pt x="1140602" y="2053071"/>
                  <a:pt x="1142545" y="2055451"/>
                </a:cubicBezTo>
                <a:cubicBezTo>
                  <a:pt x="1162218" y="2079106"/>
                  <a:pt x="1197239" y="2082167"/>
                  <a:pt x="1220895" y="2062591"/>
                </a:cubicBezTo>
                <a:cubicBezTo>
                  <a:pt x="1233184" y="2052148"/>
                  <a:pt x="1240033" y="2037527"/>
                  <a:pt x="1240616" y="2022518"/>
                </a:cubicBezTo>
                <a:lnTo>
                  <a:pt x="2435334" y="2043308"/>
                </a:lnTo>
                <a:cubicBezTo>
                  <a:pt x="2435432" y="2057103"/>
                  <a:pt x="2440143" y="2070703"/>
                  <a:pt x="2449469" y="2082070"/>
                </a:cubicBezTo>
                <a:cubicBezTo>
                  <a:pt x="2453938" y="2087315"/>
                  <a:pt x="2458990" y="2091541"/>
                  <a:pt x="2464624" y="2094990"/>
                </a:cubicBezTo>
                <a:lnTo>
                  <a:pt x="2259109" y="2452881"/>
                </a:lnTo>
                <a:cubicBezTo>
                  <a:pt x="2247500" y="2446518"/>
                  <a:pt x="2233851" y="2444429"/>
                  <a:pt x="2219959" y="2447732"/>
                </a:cubicBezTo>
                <a:cubicBezTo>
                  <a:pt x="2190232" y="2454824"/>
                  <a:pt x="2171725" y="2484746"/>
                  <a:pt x="2178865" y="2514667"/>
                </a:cubicBezTo>
                <a:cubicBezTo>
                  <a:pt x="2185908" y="2544394"/>
                  <a:pt x="2215878" y="2562901"/>
                  <a:pt x="2245703" y="2555760"/>
                </a:cubicBezTo>
                <a:cubicBezTo>
                  <a:pt x="2275527" y="2548717"/>
                  <a:pt x="2294034" y="2518796"/>
                  <a:pt x="2286990" y="2488971"/>
                </a:cubicBezTo>
                <a:cubicBezTo>
                  <a:pt x="2286359" y="2486834"/>
                  <a:pt x="2285776" y="2484988"/>
                  <a:pt x="2285193" y="2483045"/>
                </a:cubicBezTo>
                <a:lnTo>
                  <a:pt x="2732946" y="2307500"/>
                </a:lnTo>
                <a:lnTo>
                  <a:pt x="3157528" y="2778519"/>
                </a:lnTo>
                <a:cubicBezTo>
                  <a:pt x="3136642" y="2798532"/>
                  <a:pt x="3134456" y="2831610"/>
                  <a:pt x="3153302" y="2854149"/>
                </a:cubicBezTo>
                <a:cubicBezTo>
                  <a:pt x="3172878" y="2877804"/>
                  <a:pt x="3207899" y="2880864"/>
                  <a:pt x="3231555" y="2861289"/>
                </a:cubicBezTo>
                <a:cubicBezTo>
                  <a:pt x="3255064" y="2841665"/>
                  <a:pt x="3258319" y="2806595"/>
                  <a:pt x="3238598" y="2783037"/>
                </a:cubicBezTo>
                <a:cubicBezTo>
                  <a:pt x="3226260" y="2768125"/>
                  <a:pt x="3207802" y="2761421"/>
                  <a:pt x="3189781" y="2763316"/>
                </a:cubicBezTo>
                <a:lnTo>
                  <a:pt x="3101037" y="2135501"/>
                </a:lnTo>
                <a:lnTo>
                  <a:pt x="3206588" y="2082409"/>
                </a:lnTo>
                <a:cubicBezTo>
                  <a:pt x="3207705" y="2084644"/>
                  <a:pt x="3209211" y="2086684"/>
                  <a:pt x="3210959" y="2088724"/>
                </a:cubicBezTo>
                <a:cubicBezTo>
                  <a:pt x="3225629" y="2106356"/>
                  <a:pt x="3251713" y="2108785"/>
                  <a:pt x="3269248" y="2094116"/>
                </a:cubicBezTo>
                <a:cubicBezTo>
                  <a:pt x="3276388" y="2088238"/>
                  <a:pt x="3280808" y="2080515"/>
                  <a:pt x="3282897" y="2072306"/>
                </a:cubicBezTo>
                <a:lnTo>
                  <a:pt x="3615578" y="2140504"/>
                </a:lnTo>
                <a:cubicBezTo>
                  <a:pt x="3612907" y="2156047"/>
                  <a:pt x="3616696" y="2172660"/>
                  <a:pt x="3627625" y="2185677"/>
                </a:cubicBezTo>
                <a:cubicBezTo>
                  <a:pt x="3647297" y="2209333"/>
                  <a:pt x="3682319" y="2212441"/>
                  <a:pt x="3705828" y="2192818"/>
                </a:cubicBezTo>
                <a:cubicBezTo>
                  <a:pt x="3713746" y="2186163"/>
                  <a:pt x="3719332" y="2177905"/>
                  <a:pt x="3722538" y="2168919"/>
                </a:cubicBezTo>
                <a:lnTo>
                  <a:pt x="4161790" y="2312795"/>
                </a:lnTo>
                <a:cubicBezTo>
                  <a:pt x="4159555" y="2321198"/>
                  <a:pt x="4161207" y="2330427"/>
                  <a:pt x="4167181" y="2337567"/>
                </a:cubicBezTo>
                <a:cubicBezTo>
                  <a:pt x="4177090" y="2349468"/>
                  <a:pt x="4194626" y="2351071"/>
                  <a:pt x="4206380" y="2341162"/>
                </a:cubicBezTo>
                <a:cubicBezTo>
                  <a:pt x="4206866" y="2340725"/>
                  <a:pt x="4207303" y="2340287"/>
                  <a:pt x="4207789" y="2339850"/>
                </a:cubicBezTo>
                <a:lnTo>
                  <a:pt x="4972582" y="3042615"/>
                </a:lnTo>
                <a:cubicBezTo>
                  <a:pt x="4959953" y="3057478"/>
                  <a:pt x="4959273" y="3079871"/>
                  <a:pt x="4972339" y="3095414"/>
                </a:cubicBezTo>
                <a:cubicBezTo>
                  <a:pt x="4986814" y="3112804"/>
                  <a:pt x="5012704" y="3115281"/>
                  <a:pt x="5030142" y="3100709"/>
                </a:cubicBezTo>
                <a:cubicBezTo>
                  <a:pt x="5046657" y="3086962"/>
                  <a:pt x="5049620" y="3063113"/>
                  <a:pt x="5037622" y="3045626"/>
                </a:cubicBezTo>
                <a:lnTo>
                  <a:pt x="5957899" y="2351459"/>
                </a:lnTo>
                <a:cubicBezTo>
                  <a:pt x="5958240" y="2351945"/>
                  <a:pt x="5958531" y="2352431"/>
                  <a:pt x="5958969" y="2352916"/>
                </a:cubicBezTo>
                <a:cubicBezTo>
                  <a:pt x="5983498" y="2382352"/>
                  <a:pt x="6027166" y="2386384"/>
                  <a:pt x="6056650" y="2361951"/>
                </a:cubicBezTo>
                <a:lnTo>
                  <a:pt x="6996503" y="3446796"/>
                </a:lnTo>
                <a:cubicBezTo>
                  <a:pt x="6985622" y="3457434"/>
                  <a:pt x="6984505" y="3474726"/>
                  <a:pt x="6994462" y="3486724"/>
                </a:cubicBezTo>
                <a:cubicBezTo>
                  <a:pt x="7004809" y="3499110"/>
                  <a:pt x="7023364" y="3500810"/>
                  <a:pt x="7035750" y="3490416"/>
                </a:cubicBezTo>
                <a:cubicBezTo>
                  <a:pt x="7037645" y="3488861"/>
                  <a:pt x="7039102" y="3487161"/>
                  <a:pt x="7040607" y="3485364"/>
                </a:cubicBezTo>
                <a:lnTo>
                  <a:pt x="7041579" y="3483567"/>
                </a:lnTo>
                <a:lnTo>
                  <a:pt x="7541354" y="3683545"/>
                </a:lnTo>
                <a:lnTo>
                  <a:pt x="7583856" y="3725075"/>
                </a:lnTo>
                <a:lnTo>
                  <a:pt x="7213336" y="4240297"/>
                </a:lnTo>
                <a:cubicBezTo>
                  <a:pt x="7198375" y="4230387"/>
                  <a:pt x="7178071" y="4230922"/>
                  <a:pt x="7163548" y="4243065"/>
                </a:cubicBezTo>
                <a:cubicBezTo>
                  <a:pt x="7146013" y="4257734"/>
                  <a:pt x="7143535" y="4284061"/>
                  <a:pt x="7158253" y="4301791"/>
                </a:cubicBezTo>
                <a:cubicBezTo>
                  <a:pt x="7173019" y="4319374"/>
                  <a:pt x="7199249" y="4321706"/>
                  <a:pt x="7216882" y="4307037"/>
                </a:cubicBezTo>
                <a:cubicBezTo>
                  <a:pt x="7217853" y="4306308"/>
                  <a:pt x="7218776" y="4305385"/>
                  <a:pt x="7219553" y="4304608"/>
                </a:cubicBezTo>
                <a:lnTo>
                  <a:pt x="7221836" y="4302131"/>
                </a:lnTo>
                <a:cubicBezTo>
                  <a:pt x="7224119" y="4299508"/>
                  <a:pt x="7226013" y="4296739"/>
                  <a:pt x="7227568" y="4293582"/>
                </a:cubicBezTo>
                <a:lnTo>
                  <a:pt x="7852954" y="4575309"/>
                </a:lnTo>
                <a:lnTo>
                  <a:pt x="7805692" y="4800691"/>
                </a:lnTo>
                <a:cubicBezTo>
                  <a:pt x="7794083" y="4798748"/>
                  <a:pt x="7781745" y="4801760"/>
                  <a:pt x="7772079" y="4809872"/>
                </a:cubicBezTo>
                <a:cubicBezTo>
                  <a:pt x="7771205" y="4810649"/>
                  <a:pt x="7770185" y="4811523"/>
                  <a:pt x="7769505" y="4812300"/>
                </a:cubicBezTo>
                <a:lnTo>
                  <a:pt x="7767173" y="4814681"/>
                </a:lnTo>
                <a:cubicBezTo>
                  <a:pt x="7754155" y="4829836"/>
                  <a:pt x="7753572" y="4852568"/>
                  <a:pt x="7766736" y="4868452"/>
                </a:cubicBezTo>
                <a:cubicBezTo>
                  <a:pt x="7781454" y="4886230"/>
                  <a:pt x="7807684" y="4888561"/>
                  <a:pt x="7825462" y="4873843"/>
                </a:cubicBezTo>
                <a:cubicBezTo>
                  <a:pt x="7832844" y="4867723"/>
                  <a:pt x="7837605" y="4859465"/>
                  <a:pt x="7839499" y="4850722"/>
                </a:cubicBezTo>
                <a:lnTo>
                  <a:pt x="7840034" y="4847468"/>
                </a:lnTo>
                <a:cubicBezTo>
                  <a:pt x="7840665" y="4842562"/>
                  <a:pt x="7840519" y="4837364"/>
                  <a:pt x="7839402" y="4832458"/>
                </a:cubicBezTo>
                <a:lnTo>
                  <a:pt x="8125404" y="4754158"/>
                </a:lnTo>
                <a:lnTo>
                  <a:pt x="8236541" y="5189038"/>
                </a:lnTo>
                <a:cubicBezTo>
                  <a:pt x="8232946" y="5190253"/>
                  <a:pt x="8229449" y="5192098"/>
                  <a:pt x="8226437" y="5194624"/>
                </a:cubicBezTo>
                <a:cubicBezTo>
                  <a:pt x="8213225" y="5205505"/>
                  <a:pt x="8211234" y="5224886"/>
                  <a:pt x="8221872" y="5237661"/>
                </a:cubicBezTo>
                <a:cubicBezTo>
                  <a:pt x="8232558" y="5250435"/>
                  <a:pt x="8251793" y="5251941"/>
                  <a:pt x="8265005" y="5241060"/>
                </a:cubicBezTo>
                <a:cubicBezTo>
                  <a:pt x="8278168" y="5230034"/>
                  <a:pt x="8280063" y="5210896"/>
                  <a:pt x="8269328" y="5198024"/>
                </a:cubicBezTo>
                <a:cubicBezTo>
                  <a:pt x="8265394" y="5193361"/>
                  <a:pt x="8260536" y="5190253"/>
                  <a:pt x="8254950" y="5188649"/>
                </a:cubicBezTo>
                <a:lnTo>
                  <a:pt x="8357101" y="4802246"/>
                </a:lnTo>
                <a:lnTo>
                  <a:pt x="8833997" y="5016941"/>
                </a:lnTo>
                <a:cubicBezTo>
                  <a:pt x="8833171" y="5019176"/>
                  <a:pt x="8832394" y="5021362"/>
                  <a:pt x="8831957" y="5023693"/>
                </a:cubicBezTo>
                <a:lnTo>
                  <a:pt x="8831374" y="5026851"/>
                </a:lnTo>
                <a:cubicBezTo>
                  <a:pt x="8829917" y="5038119"/>
                  <a:pt x="8832783" y="5049826"/>
                  <a:pt x="8840652" y="5059201"/>
                </a:cubicBezTo>
                <a:cubicBezTo>
                  <a:pt x="8855418" y="5076833"/>
                  <a:pt x="8881696" y="5079310"/>
                  <a:pt x="8899377" y="5064641"/>
                </a:cubicBezTo>
                <a:cubicBezTo>
                  <a:pt x="8916912" y="5049874"/>
                  <a:pt x="8919390" y="5023596"/>
                  <a:pt x="8904623" y="5005915"/>
                </a:cubicBezTo>
                <a:cubicBezTo>
                  <a:pt x="8894423" y="4993578"/>
                  <a:pt x="8878539" y="4988672"/>
                  <a:pt x="8863918" y="4991732"/>
                </a:cubicBezTo>
                <a:lnTo>
                  <a:pt x="8722569" y="4443043"/>
                </a:lnTo>
                <a:lnTo>
                  <a:pt x="8887234" y="4325252"/>
                </a:lnTo>
                <a:cubicBezTo>
                  <a:pt x="8887574" y="4325641"/>
                  <a:pt x="8887817" y="4326078"/>
                  <a:pt x="8888157" y="4326466"/>
                </a:cubicBezTo>
                <a:cubicBezTo>
                  <a:pt x="8902923" y="4344099"/>
                  <a:pt x="8929104" y="4346479"/>
                  <a:pt x="8946785" y="4331712"/>
                </a:cubicBezTo>
                <a:cubicBezTo>
                  <a:pt x="8957423" y="4322872"/>
                  <a:pt x="8962475" y="4309854"/>
                  <a:pt x="8961697" y="4296982"/>
                </a:cubicBezTo>
                <a:lnTo>
                  <a:pt x="9862497" y="4202020"/>
                </a:lnTo>
                <a:cubicBezTo>
                  <a:pt x="9863760" y="4210764"/>
                  <a:pt x="9867257" y="4219118"/>
                  <a:pt x="9873134" y="4226259"/>
                </a:cubicBezTo>
                <a:cubicBezTo>
                  <a:pt x="9890378" y="4246903"/>
                  <a:pt x="9920785" y="4249671"/>
                  <a:pt x="9941332" y="4232622"/>
                </a:cubicBezTo>
                <a:cubicBezTo>
                  <a:pt x="9961782" y="4215475"/>
                  <a:pt x="9964647" y="4184922"/>
                  <a:pt x="9947501" y="4164376"/>
                </a:cubicBezTo>
                <a:cubicBezTo>
                  <a:pt x="9930306" y="4143926"/>
                  <a:pt x="9899898" y="4141109"/>
                  <a:pt x="9879352" y="4158255"/>
                </a:cubicBezTo>
                <a:cubicBezTo>
                  <a:pt x="9873960" y="4162773"/>
                  <a:pt x="9869734" y="4168504"/>
                  <a:pt x="9866868" y="4174527"/>
                </a:cubicBezTo>
                <a:lnTo>
                  <a:pt x="8561742" y="3601504"/>
                </a:lnTo>
                <a:cubicBezTo>
                  <a:pt x="8571165" y="3578334"/>
                  <a:pt x="8567959" y="3551035"/>
                  <a:pt x="8550812" y="3530489"/>
                </a:cubicBezTo>
                <a:cubicBezTo>
                  <a:pt x="8545324" y="3523737"/>
                  <a:pt x="8538766" y="3518491"/>
                  <a:pt x="8531529" y="3514460"/>
                </a:cubicBezTo>
                <a:lnTo>
                  <a:pt x="9151037" y="2352334"/>
                </a:lnTo>
                <a:lnTo>
                  <a:pt x="9644109" y="2564164"/>
                </a:lnTo>
                <a:cubicBezTo>
                  <a:pt x="9637989" y="2580096"/>
                  <a:pt x="9640369" y="2598845"/>
                  <a:pt x="9652027" y="2612737"/>
                </a:cubicBezTo>
                <a:cubicBezTo>
                  <a:pt x="9669076" y="2633235"/>
                  <a:pt x="9699629" y="2636004"/>
                  <a:pt x="9720127" y="2618955"/>
                </a:cubicBezTo>
                <a:cubicBezTo>
                  <a:pt x="9723430" y="2616138"/>
                  <a:pt x="9726199" y="2613077"/>
                  <a:pt x="9728530" y="2609677"/>
                </a:cubicBezTo>
                <a:lnTo>
                  <a:pt x="10307043" y="2990301"/>
                </a:lnTo>
                <a:cubicBezTo>
                  <a:pt x="10296552" y="3007593"/>
                  <a:pt x="10297523" y="3030131"/>
                  <a:pt x="10311075" y="3046549"/>
                </a:cubicBezTo>
                <a:cubicBezTo>
                  <a:pt x="10328270" y="3066998"/>
                  <a:pt x="10358677" y="3069816"/>
                  <a:pt x="10379224" y="3052669"/>
                </a:cubicBezTo>
                <a:cubicBezTo>
                  <a:pt x="10393991" y="3040429"/>
                  <a:pt x="10399576" y="3021242"/>
                  <a:pt x="10395205" y="3003756"/>
                </a:cubicBezTo>
                <a:lnTo>
                  <a:pt x="11421179" y="2707262"/>
                </a:lnTo>
                <a:lnTo>
                  <a:pt x="11844206" y="2743255"/>
                </a:lnTo>
                <a:cubicBezTo>
                  <a:pt x="11844936" y="2748112"/>
                  <a:pt x="11846927" y="2753018"/>
                  <a:pt x="11850327" y="2757147"/>
                </a:cubicBezTo>
                <a:cubicBezTo>
                  <a:pt x="11860139" y="2768805"/>
                  <a:pt x="11877674" y="2770553"/>
                  <a:pt x="11889477" y="2760644"/>
                </a:cubicBezTo>
                <a:cubicBezTo>
                  <a:pt x="11900844" y="2751269"/>
                  <a:pt x="11902689" y="2734657"/>
                  <a:pt x="11894043" y="2722854"/>
                </a:cubicBezTo>
                <a:lnTo>
                  <a:pt x="12159110" y="2501989"/>
                </a:lnTo>
                <a:cubicBezTo>
                  <a:pt x="12166104" y="2509130"/>
                  <a:pt x="12177422" y="2509858"/>
                  <a:pt x="12185195" y="2503349"/>
                </a:cubicBezTo>
                <a:cubicBezTo>
                  <a:pt x="12193549" y="2496355"/>
                  <a:pt x="12194715" y="2484163"/>
                  <a:pt x="12187721" y="2475905"/>
                </a:cubicBezTo>
                <a:close/>
                <a:moveTo>
                  <a:pt x="11430115" y="2704687"/>
                </a:moveTo>
                <a:lnTo>
                  <a:pt x="11749585" y="2612397"/>
                </a:lnTo>
                <a:lnTo>
                  <a:pt x="11851395" y="2720280"/>
                </a:lnTo>
                <a:cubicBezTo>
                  <a:pt x="11846344" y="2725720"/>
                  <a:pt x="11843819" y="2732860"/>
                  <a:pt x="11843916" y="2739952"/>
                </a:cubicBezTo>
                <a:lnTo>
                  <a:pt x="11430115" y="2704687"/>
                </a:lnTo>
                <a:close/>
                <a:moveTo>
                  <a:pt x="11061393" y="2485134"/>
                </a:moveTo>
                <a:lnTo>
                  <a:pt x="11631988" y="2487709"/>
                </a:lnTo>
                <a:lnTo>
                  <a:pt x="11704703" y="2564698"/>
                </a:lnTo>
                <a:lnTo>
                  <a:pt x="11083543" y="2668403"/>
                </a:lnTo>
                <a:cubicBezTo>
                  <a:pt x="11082572" y="2664128"/>
                  <a:pt x="11080725" y="2660194"/>
                  <a:pt x="11077859" y="2656696"/>
                </a:cubicBezTo>
                <a:cubicBezTo>
                  <a:pt x="11072808" y="2650673"/>
                  <a:pt x="11065910" y="2647322"/>
                  <a:pt x="11058672" y="2646788"/>
                </a:cubicBezTo>
                <a:lnTo>
                  <a:pt x="11061393" y="2485134"/>
                </a:lnTo>
                <a:close/>
                <a:moveTo>
                  <a:pt x="11055370" y="2646788"/>
                </a:moveTo>
                <a:cubicBezTo>
                  <a:pt x="11049541" y="2647030"/>
                  <a:pt x="11043567" y="2649119"/>
                  <a:pt x="11038807" y="2653151"/>
                </a:cubicBezTo>
                <a:cubicBezTo>
                  <a:pt x="11034531" y="2656842"/>
                  <a:pt x="11031666" y="2661311"/>
                  <a:pt x="11030063" y="2666265"/>
                </a:cubicBezTo>
                <a:lnTo>
                  <a:pt x="10302283" y="2484746"/>
                </a:lnTo>
                <a:cubicBezTo>
                  <a:pt x="10302477" y="2483725"/>
                  <a:pt x="10302526" y="2482803"/>
                  <a:pt x="10302623" y="2481783"/>
                </a:cubicBezTo>
                <a:lnTo>
                  <a:pt x="11058187" y="2485183"/>
                </a:lnTo>
                <a:lnTo>
                  <a:pt x="11055370" y="2646788"/>
                </a:lnTo>
                <a:close/>
                <a:moveTo>
                  <a:pt x="11636651" y="2487709"/>
                </a:moveTo>
                <a:lnTo>
                  <a:pt x="12153281" y="2489943"/>
                </a:lnTo>
                <a:lnTo>
                  <a:pt x="11708638" y="2564018"/>
                </a:lnTo>
                <a:lnTo>
                  <a:pt x="11636651" y="2487709"/>
                </a:lnTo>
                <a:close/>
                <a:moveTo>
                  <a:pt x="12145024" y="2494752"/>
                </a:moveTo>
                <a:lnTo>
                  <a:pt x="11750702" y="2608608"/>
                </a:lnTo>
                <a:lnTo>
                  <a:pt x="11711504" y="2566981"/>
                </a:lnTo>
                <a:lnTo>
                  <a:pt x="12145024" y="2494752"/>
                </a:lnTo>
                <a:close/>
                <a:moveTo>
                  <a:pt x="11420936" y="2703910"/>
                </a:moveTo>
                <a:lnTo>
                  <a:pt x="11084271" y="2675252"/>
                </a:lnTo>
                <a:cubicBezTo>
                  <a:pt x="11084320" y="2673989"/>
                  <a:pt x="11084222" y="2672823"/>
                  <a:pt x="11084174" y="2671560"/>
                </a:cubicBezTo>
                <a:lnTo>
                  <a:pt x="11707520" y="2567661"/>
                </a:lnTo>
                <a:lnTo>
                  <a:pt x="11747108" y="2609677"/>
                </a:lnTo>
                <a:lnTo>
                  <a:pt x="11420936" y="2703910"/>
                </a:lnTo>
                <a:close/>
                <a:moveTo>
                  <a:pt x="10392679" y="2995984"/>
                </a:moveTo>
                <a:lnTo>
                  <a:pt x="11032249" y="2688124"/>
                </a:lnTo>
                <a:cubicBezTo>
                  <a:pt x="11033123" y="2689532"/>
                  <a:pt x="11034143" y="2690892"/>
                  <a:pt x="11035212" y="2692350"/>
                </a:cubicBezTo>
                <a:cubicBezTo>
                  <a:pt x="11045024" y="2704104"/>
                  <a:pt x="11062607" y="2705610"/>
                  <a:pt x="11074313" y="2695895"/>
                </a:cubicBezTo>
                <a:cubicBezTo>
                  <a:pt x="11079851" y="2691281"/>
                  <a:pt x="11083057" y="2684966"/>
                  <a:pt x="11083979" y="2678457"/>
                </a:cubicBezTo>
                <a:lnTo>
                  <a:pt x="11412046" y="2706485"/>
                </a:lnTo>
                <a:lnTo>
                  <a:pt x="10394281" y="3000453"/>
                </a:lnTo>
                <a:cubicBezTo>
                  <a:pt x="10393845" y="2999044"/>
                  <a:pt x="10393213" y="2997441"/>
                  <a:pt x="10392679" y="2995984"/>
                </a:cubicBezTo>
                <a:close/>
                <a:moveTo>
                  <a:pt x="10329047" y="2971163"/>
                </a:moveTo>
                <a:lnTo>
                  <a:pt x="10159185" y="2615263"/>
                </a:lnTo>
                <a:lnTo>
                  <a:pt x="11028849" y="2674329"/>
                </a:lnTo>
                <a:cubicBezTo>
                  <a:pt x="11028752" y="2677972"/>
                  <a:pt x="11029431" y="2681566"/>
                  <a:pt x="11030840" y="2685112"/>
                </a:cubicBezTo>
                <a:lnTo>
                  <a:pt x="10391222" y="2992972"/>
                </a:lnTo>
                <a:cubicBezTo>
                  <a:pt x="10389716" y="2990058"/>
                  <a:pt x="10387822" y="2987192"/>
                  <a:pt x="10385539" y="2984520"/>
                </a:cubicBezTo>
                <a:cubicBezTo>
                  <a:pt x="10371452" y="2967617"/>
                  <a:pt x="10348233" y="2962808"/>
                  <a:pt x="10329047" y="2971163"/>
                </a:cubicBezTo>
                <a:close/>
                <a:moveTo>
                  <a:pt x="9730522" y="2606908"/>
                </a:moveTo>
                <a:cubicBezTo>
                  <a:pt x="9734360" y="2600739"/>
                  <a:pt x="9736642" y="2593696"/>
                  <a:pt x="9737274" y="2586605"/>
                </a:cubicBezTo>
                <a:lnTo>
                  <a:pt x="10155396" y="2614923"/>
                </a:lnTo>
                <a:lnTo>
                  <a:pt x="10326085" y="2972571"/>
                </a:lnTo>
                <a:cubicBezTo>
                  <a:pt x="10323073" y="2974174"/>
                  <a:pt x="10320062" y="2976020"/>
                  <a:pt x="10317341" y="2978206"/>
                </a:cubicBezTo>
                <a:cubicBezTo>
                  <a:pt x="10314183" y="2981072"/>
                  <a:pt x="10311367" y="2984083"/>
                  <a:pt x="10308938" y="2987532"/>
                </a:cubicBezTo>
                <a:lnTo>
                  <a:pt x="9730522" y="2606908"/>
                </a:lnTo>
                <a:close/>
                <a:moveTo>
                  <a:pt x="10247297" y="2482754"/>
                </a:moveTo>
                <a:lnTo>
                  <a:pt x="10107599" y="2507186"/>
                </a:lnTo>
                <a:lnTo>
                  <a:pt x="10055335" y="2397410"/>
                </a:lnTo>
                <a:lnTo>
                  <a:pt x="10248172" y="2472311"/>
                </a:lnTo>
                <a:cubicBezTo>
                  <a:pt x="10247201" y="2475662"/>
                  <a:pt x="10246909" y="2479305"/>
                  <a:pt x="10247297" y="2482754"/>
                </a:cubicBezTo>
                <a:close/>
                <a:moveTo>
                  <a:pt x="10153697" y="2611572"/>
                </a:moveTo>
                <a:lnTo>
                  <a:pt x="9737565" y="2583399"/>
                </a:lnTo>
                <a:cubicBezTo>
                  <a:pt x="9737614" y="2580582"/>
                  <a:pt x="9737516" y="2577813"/>
                  <a:pt x="9737128" y="2575044"/>
                </a:cubicBezTo>
                <a:lnTo>
                  <a:pt x="10105657" y="2510829"/>
                </a:lnTo>
                <a:lnTo>
                  <a:pt x="10153697" y="2611572"/>
                </a:lnTo>
                <a:close/>
                <a:moveTo>
                  <a:pt x="9715513" y="2541042"/>
                </a:moveTo>
                <a:lnTo>
                  <a:pt x="9849042" y="2317555"/>
                </a:lnTo>
                <a:lnTo>
                  <a:pt x="10050671" y="2395807"/>
                </a:lnTo>
                <a:lnTo>
                  <a:pt x="10104102" y="2507721"/>
                </a:lnTo>
                <a:lnTo>
                  <a:pt x="9736496" y="2571887"/>
                </a:lnTo>
                <a:cubicBezTo>
                  <a:pt x="9734894" y="2564309"/>
                  <a:pt x="9731493" y="2557072"/>
                  <a:pt x="9726296" y="2550806"/>
                </a:cubicBezTo>
                <a:cubicBezTo>
                  <a:pt x="9723187" y="2546823"/>
                  <a:pt x="9719496" y="2543665"/>
                  <a:pt x="9715513" y="2541042"/>
                </a:cubicBezTo>
                <a:close/>
                <a:moveTo>
                  <a:pt x="9673205" y="2536088"/>
                </a:moveTo>
                <a:lnTo>
                  <a:pt x="9541522" y="2198161"/>
                </a:lnTo>
                <a:lnTo>
                  <a:pt x="9846079" y="2316292"/>
                </a:lnTo>
                <a:lnTo>
                  <a:pt x="9712599" y="2539391"/>
                </a:lnTo>
                <a:cubicBezTo>
                  <a:pt x="9700503" y="2532785"/>
                  <a:pt x="9686223" y="2531571"/>
                  <a:pt x="9673205" y="2536088"/>
                </a:cubicBezTo>
                <a:close/>
                <a:moveTo>
                  <a:pt x="9659556" y="2543520"/>
                </a:moveTo>
                <a:lnTo>
                  <a:pt x="9344507" y="2165422"/>
                </a:lnTo>
                <a:lnTo>
                  <a:pt x="9455837" y="2164888"/>
                </a:lnTo>
                <a:lnTo>
                  <a:pt x="9537296" y="2196509"/>
                </a:lnTo>
                <a:lnTo>
                  <a:pt x="9670097" y="2537254"/>
                </a:lnTo>
                <a:cubicBezTo>
                  <a:pt x="9666454" y="2538857"/>
                  <a:pt x="9662907" y="2541042"/>
                  <a:pt x="9659556" y="2543520"/>
                </a:cubicBezTo>
                <a:close/>
                <a:moveTo>
                  <a:pt x="9464873" y="2164888"/>
                </a:moveTo>
                <a:lnTo>
                  <a:pt x="9524910" y="2164645"/>
                </a:lnTo>
                <a:lnTo>
                  <a:pt x="9535644" y="2192332"/>
                </a:lnTo>
                <a:lnTo>
                  <a:pt x="9464873" y="2164888"/>
                </a:lnTo>
                <a:close/>
                <a:moveTo>
                  <a:pt x="8340488" y="4691789"/>
                </a:moveTo>
                <a:lnTo>
                  <a:pt x="8203268" y="4729434"/>
                </a:lnTo>
                <a:lnTo>
                  <a:pt x="8116466" y="4690138"/>
                </a:lnTo>
                <a:lnTo>
                  <a:pt x="8237561" y="4631509"/>
                </a:lnTo>
                <a:lnTo>
                  <a:pt x="8341217" y="4666676"/>
                </a:lnTo>
                <a:cubicBezTo>
                  <a:pt x="8338837" y="4674740"/>
                  <a:pt x="8338642" y="4683434"/>
                  <a:pt x="8340488" y="4691789"/>
                </a:cubicBezTo>
                <a:close/>
                <a:moveTo>
                  <a:pt x="9198106" y="2162750"/>
                </a:moveTo>
                <a:lnTo>
                  <a:pt x="8752199" y="2164742"/>
                </a:lnTo>
                <a:cubicBezTo>
                  <a:pt x="8752393" y="2162556"/>
                  <a:pt x="8752393" y="2160467"/>
                  <a:pt x="8752199" y="2158233"/>
                </a:cubicBezTo>
                <a:lnTo>
                  <a:pt x="9141954" y="2114711"/>
                </a:lnTo>
                <a:lnTo>
                  <a:pt x="9198106" y="2162750"/>
                </a:lnTo>
                <a:close/>
                <a:moveTo>
                  <a:pt x="9084492" y="2061037"/>
                </a:moveTo>
                <a:lnTo>
                  <a:pt x="9244008" y="2090958"/>
                </a:lnTo>
                <a:cubicBezTo>
                  <a:pt x="9243619" y="2093921"/>
                  <a:pt x="9243571" y="2096982"/>
                  <a:pt x="9243765" y="2099945"/>
                </a:cubicBezTo>
                <a:lnTo>
                  <a:pt x="9210881" y="2103685"/>
                </a:lnTo>
                <a:lnTo>
                  <a:pt x="9143072" y="2111165"/>
                </a:lnTo>
                <a:lnTo>
                  <a:pt x="9084492" y="2061037"/>
                </a:lnTo>
                <a:close/>
                <a:moveTo>
                  <a:pt x="8751908" y="2154930"/>
                </a:moveTo>
                <a:cubicBezTo>
                  <a:pt x="8750791" y="2147693"/>
                  <a:pt x="8747827" y="2140601"/>
                  <a:pt x="8742824" y="2134578"/>
                </a:cubicBezTo>
                <a:cubicBezTo>
                  <a:pt x="8737627" y="2128409"/>
                  <a:pt x="8731264" y="2124280"/>
                  <a:pt x="8724172" y="2121851"/>
                </a:cubicBezTo>
                <a:lnTo>
                  <a:pt x="8772454" y="2002457"/>
                </a:lnTo>
                <a:lnTo>
                  <a:pt x="9078032" y="2059871"/>
                </a:lnTo>
                <a:lnTo>
                  <a:pt x="9138652" y="2111845"/>
                </a:lnTo>
                <a:lnTo>
                  <a:pt x="8751908" y="2154930"/>
                </a:lnTo>
                <a:close/>
                <a:moveTo>
                  <a:pt x="8720966" y="2120783"/>
                </a:moveTo>
                <a:cubicBezTo>
                  <a:pt x="8720869" y="2120783"/>
                  <a:pt x="8720772" y="2120734"/>
                  <a:pt x="8720772" y="2120734"/>
                </a:cubicBezTo>
                <a:lnTo>
                  <a:pt x="8746176" y="1997503"/>
                </a:lnTo>
                <a:lnTo>
                  <a:pt x="8769102" y="2001729"/>
                </a:lnTo>
                <a:lnTo>
                  <a:pt x="8720966" y="2120783"/>
                </a:lnTo>
                <a:close/>
                <a:moveTo>
                  <a:pt x="8717566" y="2120103"/>
                </a:moveTo>
                <a:cubicBezTo>
                  <a:pt x="8705957" y="2118160"/>
                  <a:pt x="8693765" y="2121074"/>
                  <a:pt x="8684098" y="2129186"/>
                </a:cubicBezTo>
                <a:cubicBezTo>
                  <a:pt x="8680601" y="2132100"/>
                  <a:pt x="8677736" y="2135306"/>
                  <a:pt x="8675501" y="2138949"/>
                </a:cubicBezTo>
                <a:lnTo>
                  <a:pt x="8654323" y="2126757"/>
                </a:lnTo>
                <a:lnTo>
                  <a:pt x="8703140" y="1989391"/>
                </a:lnTo>
                <a:lnTo>
                  <a:pt x="8742873" y="1996871"/>
                </a:lnTo>
                <a:lnTo>
                  <a:pt x="8717566" y="2120103"/>
                </a:lnTo>
                <a:close/>
                <a:moveTo>
                  <a:pt x="8630036" y="4438137"/>
                </a:moveTo>
                <a:lnTo>
                  <a:pt x="8408637" y="4545194"/>
                </a:lnTo>
                <a:lnTo>
                  <a:pt x="8458085" y="4199980"/>
                </a:lnTo>
                <a:lnTo>
                  <a:pt x="8541098" y="4218244"/>
                </a:lnTo>
                <a:lnTo>
                  <a:pt x="8560673" y="4266429"/>
                </a:lnTo>
                <a:lnTo>
                  <a:pt x="8630036" y="4438137"/>
                </a:lnTo>
                <a:close/>
                <a:moveTo>
                  <a:pt x="8544935" y="4219070"/>
                </a:moveTo>
                <a:lnTo>
                  <a:pt x="8668555" y="4246125"/>
                </a:lnTo>
                <a:lnTo>
                  <a:pt x="8708191" y="4400298"/>
                </a:lnTo>
                <a:lnTo>
                  <a:pt x="8633096" y="4436631"/>
                </a:lnTo>
                <a:lnTo>
                  <a:pt x="8544935" y="4219070"/>
                </a:lnTo>
                <a:close/>
                <a:moveTo>
                  <a:pt x="7957145" y="3846218"/>
                </a:moveTo>
                <a:lnTo>
                  <a:pt x="7956659" y="3764954"/>
                </a:lnTo>
                <a:lnTo>
                  <a:pt x="8045695" y="3815033"/>
                </a:lnTo>
                <a:lnTo>
                  <a:pt x="7974583" y="3853164"/>
                </a:lnTo>
                <a:lnTo>
                  <a:pt x="7957145" y="3846218"/>
                </a:lnTo>
                <a:close/>
                <a:moveTo>
                  <a:pt x="7970745" y="3855155"/>
                </a:moveTo>
                <a:lnTo>
                  <a:pt x="7957242" y="3862393"/>
                </a:lnTo>
                <a:lnTo>
                  <a:pt x="7957145" y="3849764"/>
                </a:lnTo>
                <a:lnTo>
                  <a:pt x="7970745" y="3855155"/>
                </a:lnTo>
                <a:close/>
                <a:moveTo>
                  <a:pt x="8370021" y="4177296"/>
                </a:moveTo>
                <a:lnTo>
                  <a:pt x="8189084" y="4137612"/>
                </a:lnTo>
                <a:lnTo>
                  <a:pt x="8224494" y="4073349"/>
                </a:lnTo>
                <a:lnTo>
                  <a:pt x="8407714" y="4061739"/>
                </a:lnTo>
                <a:cubicBezTo>
                  <a:pt x="8407860" y="4063245"/>
                  <a:pt x="8408103" y="4064557"/>
                  <a:pt x="8408249" y="4065965"/>
                </a:cubicBezTo>
                <a:lnTo>
                  <a:pt x="8408686" y="4069220"/>
                </a:lnTo>
                <a:cubicBezTo>
                  <a:pt x="8410823" y="4080246"/>
                  <a:pt x="8415777" y="4091078"/>
                  <a:pt x="8423550" y="4100453"/>
                </a:cubicBezTo>
                <a:cubicBezTo>
                  <a:pt x="8425687" y="4102978"/>
                  <a:pt x="8428067" y="4105213"/>
                  <a:pt x="8430398" y="4107350"/>
                </a:cubicBezTo>
                <a:lnTo>
                  <a:pt x="8370021" y="4177296"/>
                </a:lnTo>
                <a:close/>
                <a:moveTo>
                  <a:pt x="8432973" y="4109439"/>
                </a:moveTo>
                <a:cubicBezTo>
                  <a:pt x="8442444" y="4117453"/>
                  <a:pt x="8453762" y="4122359"/>
                  <a:pt x="8465565" y="4124448"/>
                </a:cubicBezTo>
                <a:lnTo>
                  <a:pt x="8455316" y="4195997"/>
                </a:lnTo>
                <a:lnTo>
                  <a:pt x="8373713" y="4178122"/>
                </a:lnTo>
                <a:lnTo>
                  <a:pt x="8432973" y="4109439"/>
                </a:lnTo>
                <a:close/>
                <a:moveTo>
                  <a:pt x="8435304" y="3606361"/>
                </a:moveTo>
                <a:lnTo>
                  <a:pt x="8070904" y="3801481"/>
                </a:lnTo>
                <a:lnTo>
                  <a:pt x="8167469" y="3554776"/>
                </a:lnTo>
                <a:lnTo>
                  <a:pt x="8427921" y="3572068"/>
                </a:lnTo>
                <a:cubicBezTo>
                  <a:pt x="8427386" y="3583725"/>
                  <a:pt x="8429815" y="3595529"/>
                  <a:pt x="8435304" y="3606361"/>
                </a:cubicBezTo>
                <a:close/>
                <a:moveTo>
                  <a:pt x="8428067" y="3568765"/>
                </a:moveTo>
                <a:lnTo>
                  <a:pt x="8168586" y="3551667"/>
                </a:lnTo>
                <a:lnTo>
                  <a:pt x="8182138" y="3516791"/>
                </a:lnTo>
                <a:lnTo>
                  <a:pt x="8428698" y="3563665"/>
                </a:lnTo>
                <a:cubicBezTo>
                  <a:pt x="8428407" y="3565365"/>
                  <a:pt x="8428212" y="3566968"/>
                  <a:pt x="8428067" y="3568765"/>
                </a:cubicBezTo>
                <a:close/>
                <a:moveTo>
                  <a:pt x="7991827" y="4121874"/>
                </a:moveTo>
                <a:cubicBezTo>
                  <a:pt x="7997753" y="4115656"/>
                  <a:pt x="8001735" y="4108127"/>
                  <a:pt x="8003678" y="4100210"/>
                </a:cubicBezTo>
                <a:lnTo>
                  <a:pt x="8184033" y="4139797"/>
                </a:lnTo>
                <a:lnTo>
                  <a:pt x="8120644" y="4254723"/>
                </a:lnTo>
                <a:lnTo>
                  <a:pt x="7991827" y="4121874"/>
                </a:lnTo>
                <a:close/>
                <a:moveTo>
                  <a:pt x="8118992" y="4257832"/>
                </a:moveTo>
                <a:lnTo>
                  <a:pt x="8103109" y="4286587"/>
                </a:lnTo>
                <a:lnTo>
                  <a:pt x="7986726" y="4126391"/>
                </a:lnTo>
                <a:cubicBezTo>
                  <a:pt x="7987018" y="4126051"/>
                  <a:pt x="7987455" y="4125808"/>
                  <a:pt x="7987843" y="4125565"/>
                </a:cubicBezTo>
                <a:cubicBezTo>
                  <a:pt x="7988378" y="4125031"/>
                  <a:pt x="7988863" y="4124594"/>
                  <a:pt x="7989398" y="4124060"/>
                </a:cubicBezTo>
                <a:lnTo>
                  <a:pt x="8118992" y="4257832"/>
                </a:lnTo>
                <a:close/>
                <a:moveTo>
                  <a:pt x="8004553" y="4097052"/>
                </a:moveTo>
                <a:cubicBezTo>
                  <a:pt x="8005087" y="4093701"/>
                  <a:pt x="8005330" y="4090398"/>
                  <a:pt x="8005330" y="4087046"/>
                </a:cubicBezTo>
                <a:lnTo>
                  <a:pt x="8081348" y="4082286"/>
                </a:lnTo>
                <a:lnTo>
                  <a:pt x="8136430" y="4078789"/>
                </a:lnTo>
                <a:lnTo>
                  <a:pt x="8220657" y="4073446"/>
                </a:lnTo>
                <a:lnTo>
                  <a:pt x="8185733" y="4136834"/>
                </a:lnTo>
                <a:lnTo>
                  <a:pt x="8004553" y="4097052"/>
                </a:lnTo>
                <a:close/>
                <a:moveTo>
                  <a:pt x="7993090" y="4056202"/>
                </a:moveTo>
                <a:lnTo>
                  <a:pt x="8135459" y="3921070"/>
                </a:lnTo>
                <a:lnTo>
                  <a:pt x="8274088" y="3976444"/>
                </a:lnTo>
                <a:lnTo>
                  <a:pt x="8222455" y="4070143"/>
                </a:lnTo>
                <a:lnTo>
                  <a:pt x="8164895" y="4073591"/>
                </a:lnTo>
                <a:lnTo>
                  <a:pt x="8004990" y="4083646"/>
                </a:lnTo>
                <a:cubicBezTo>
                  <a:pt x="8004067" y="4074320"/>
                  <a:pt x="8000570" y="4065140"/>
                  <a:pt x="7994012" y="4057368"/>
                </a:cubicBezTo>
                <a:cubicBezTo>
                  <a:pt x="7993818" y="4056931"/>
                  <a:pt x="7993478" y="4056542"/>
                  <a:pt x="7993090" y="4056202"/>
                </a:cubicBezTo>
                <a:close/>
                <a:moveTo>
                  <a:pt x="8277246" y="3977658"/>
                </a:moveTo>
                <a:lnTo>
                  <a:pt x="8411892" y="4031526"/>
                </a:lnTo>
                <a:cubicBezTo>
                  <a:pt x="8408734" y="4040173"/>
                  <a:pt x="8407180" y="4049305"/>
                  <a:pt x="8407520" y="4058533"/>
                </a:cubicBezTo>
                <a:lnTo>
                  <a:pt x="8226486" y="4069851"/>
                </a:lnTo>
                <a:lnTo>
                  <a:pt x="8277246" y="3977658"/>
                </a:lnTo>
                <a:close/>
                <a:moveTo>
                  <a:pt x="8275740" y="3973578"/>
                </a:moveTo>
                <a:lnTo>
                  <a:pt x="8138227" y="3918544"/>
                </a:lnTo>
                <a:lnTo>
                  <a:pt x="8172229" y="3886145"/>
                </a:lnTo>
                <a:lnTo>
                  <a:pt x="8287980" y="3951380"/>
                </a:lnTo>
                <a:lnTo>
                  <a:pt x="8275740" y="3973578"/>
                </a:lnTo>
                <a:close/>
                <a:moveTo>
                  <a:pt x="8134682" y="3917184"/>
                </a:moveTo>
                <a:lnTo>
                  <a:pt x="8040449" y="3879442"/>
                </a:lnTo>
                <a:lnTo>
                  <a:pt x="8062064" y="3824165"/>
                </a:lnTo>
                <a:lnTo>
                  <a:pt x="8169169" y="3884494"/>
                </a:lnTo>
                <a:lnTo>
                  <a:pt x="8134682" y="3917184"/>
                </a:lnTo>
                <a:close/>
                <a:moveTo>
                  <a:pt x="8037292" y="3878179"/>
                </a:moveTo>
                <a:lnTo>
                  <a:pt x="8033066" y="3876528"/>
                </a:lnTo>
                <a:lnTo>
                  <a:pt x="8053369" y="3819357"/>
                </a:lnTo>
                <a:lnTo>
                  <a:pt x="8059150" y="3822563"/>
                </a:lnTo>
                <a:lnTo>
                  <a:pt x="8037292" y="3878179"/>
                </a:lnTo>
                <a:close/>
                <a:moveTo>
                  <a:pt x="8054535" y="3816102"/>
                </a:moveTo>
                <a:lnTo>
                  <a:pt x="8055458" y="3813528"/>
                </a:lnTo>
                <a:lnTo>
                  <a:pt x="8064493" y="3808670"/>
                </a:lnTo>
                <a:lnTo>
                  <a:pt x="8060267" y="3819405"/>
                </a:lnTo>
                <a:lnTo>
                  <a:pt x="8054535" y="3816102"/>
                </a:lnTo>
                <a:close/>
                <a:moveTo>
                  <a:pt x="8057207" y="3808962"/>
                </a:moveTo>
                <a:lnTo>
                  <a:pt x="8147748" y="3553513"/>
                </a:lnTo>
                <a:lnTo>
                  <a:pt x="8163923" y="3554630"/>
                </a:lnTo>
                <a:lnTo>
                  <a:pt x="8066387" y="3803910"/>
                </a:lnTo>
                <a:lnTo>
                  <a:pt x="8057207" y="3808962"/>
                </a:lnTo>
                <a:close/>
                <a:moveTo>
                  <a:pt x="8436955" y="3609227"/>
                </a:moveTo>
                <a:cubicBezTo>
                  <a:pt x="8438996" y="3612870"/>
                  <a:pt x="8441133" y="3616367"/>
                  <a:pt x="8443902" y="3619622"/>
                </a:cubicBezTo>
                <a:cubicBezTo>
                  <a:pt x="8444533" y="3620253"/>
                  <a:pt x="8445213" y="3620933"/>
                  <a:pt x="8445893" y="3621710"/>
                </a:cubicBezTo>
                <a:lnTo>
                  <a:pt x="8171743" y="3882065"/>
                </a:lnTo>
                <a:lnTo>
                  <a:pt x="8063278" y="3821105"/>
                </a:lnTo>
                <a:lnTo>
                  <a:pt x="8069058" y="3806339"/>
                </a:lnTo>
                <a:lnTo>
                  <a:pt x="8436955" y="3609227"/>
                </a:lnTo>
                <a:close/>
                <a:moveTo>
                  <a:pt x="8448128" y="3624090"/>
                </a:moveTo>
                <a:cubicBezTo>
                  <a:pt x="8452353" y="3628365"/>
                  <a:pt x="8457211" y="3632056"/>
                  <a:pt x="8462311" y="3635019"/>
                </a:cubicBezTo>
                <a:lnTo>
                  <a:pt x="8289632" y="3948417"/>
                </a:lnTo>
                <a:lnTo>
                  <a:pt x="8174755" y="3883765"/>
                </a:lnTo>
                <a:lnTo>
                  <a:pt x="8266462" y="3796673"/>
                </a:lnTo>
                <a:lnTo>
                  <a:pt x="8448128" y="3624090"/>
                </a:lnTo>
                <a:close/>
                <a:moveTo>
                  <a:pt x="8290895" y="3952886"/>
                </a:moveTo>
                <a:lnTo>
                  <a:pt x="8415632" y="4023123"/>
                </a:lnTo>
                <a:cubicBezTo>
                  <a:pt x="8414660" y="4024823"/>
                  <a:pt x="8413786" y="4026669"/>
                  <a:pt x="8413155" y="4028418"/>
                </a:cubicBezTo>
                <a:lnTo>
                  <a:pt x="8278897" y="3974841"/>
                </a:lnTo>
                <a:lnTo>
                  <a:pt x="8290895" y="3952886"/>
                </a:lnTo>
                <a:close/>
                <a:moveTo>
                  <a:pt x="8367593" y="4180162"/>
                </a:moveTo>
                <a:lnTo>
                  <a:pt x="8217305" y="4354445"/>
                </a:lnTo>
                <a:lnTo>
                  <a:pt x="8123121" y="4257249"/>
                </a:lnTo>
                <a:lnTo>
                  <a:pt x="8187384" y="4140574"/>
                </a:lnTo>
                <a:lnTo>
                  <a:pt x="8367593" y="4180162"/>
                </a:lnTo>
                <a:close/>
                <a:moveTo>
                  <a:pt x="8215169" y="4356873"/>
                </a:moveTo>
                <a:lnTo>
                  <a:pt x="8181992" y="4395198"/>
                </a:lnTo>
                <a:lnTo>
                  <a:pt x="8105295" y="4289502"/>
                </a:lnTo>
                <a:lnTo>
                  <a:pt x="8121324" y="4260260"/>
                </a:lnTo>
                <a:lnTo>
                  <a:pt x="8215169" y="4356873"/>
                </a:lnTo>
                <a:close/>
                <a:moveTo>
                  <a:pt x="8179855" y="4397724"/>
                </a:moveTo>
                <a:lnTo>
                  <a:pt x="8070176" y="4524841"/>
                </a:lnTo>
                <a:lnTo>
                  <a:pt x="8040157" y="4407487"/>
                </a:lnTo>
                <a:lnTo>
                  <a:pt x="8103498" y="4292756"/>
                </a:lnTo>
                <a:lnTo>
                  <a:pt x="8118555" y="4313400"/>
                </a:lnTo>
                <a:lnTo>
                  <a:pt x="8179855" y="4397724"/>
                </a:lnTo>
                <a:close/>
                <a:moveTo>
                  <a:pt x="8038992" y="4402727"/>
                </a:moveTo>
                <a:lnTo>
                  <a:pt x="7970551" y="4134697"/>
                </a:lnTo>
                <a:cubicBezTo>
                  <a:pt x="7975214" y="4133434"/>
                  <a:pt x="7979732" y="4131248"/>
                  <a:pt x="7984054" y="4128382"/>
                </a:cubicBezTo>
                <a:lnTo>
                  <a:pt x="8101360" y="4289793"/>
                </a:lnTo>
                <a:lnTo>
                  <a:pt x="8038992" y="4402727"/>
                </a:lnTo>
                <a:close/>
                <a:moveTo>
                  <a:pt x="7976040" y="4043864"/>
                </a:moveTo>
                <a:lnTo>
                  <a:pt x="8039137" y="3882551"/>
                </a:lnTo>
                <a:lnTo>
                  <a:pt x="8132059" y="3919613"/>
                </a:lnTo>
                <a:lnTo>
                  <a:pt x="7990806" y="4053725"/>
                </a:lnTo>
                <a:cubicBezTo>
                  <a:pt x="7986386" y="4049547"/>
                  <a:pt x="7981480" y="4046244"/>
                  <a:pt x="7976040" y="4043864"/>
                </a:cubicBezTo>
                <a:close/>
                <a:moveTo>
                  <a:pt x="7984880" y="4012243"/>
                </a:moveTo>
                <a:lnTo>
                  <a:pt x="8032045" y="3879588"/>
                </a:lnTo>
                <a:lnTo>
                  <a:pt x="8036126" y="3881337"/>
                </a:lnTo>
                <a:lnTo>
                  <a:pt x="7984880" y="4012243"/>
                </a:lnTo>
                <a:close/>
                <a:moveTo>
                  <a:pt x="8030054" y="3875314"/>
                </a:moveTo>
                <a:lnTo>
                  <a:pt x="7978566" y="3854767"/>
                </a:lnTo>
                <a:lnTo>
                  <a:pt x="8049143" y="3816879"/>
                </a:lnTo>
                <a:lnTo>
                  <a:pt x="8050455" y="3817657"/>
                </a:lnTo>
                <a:lnTo>
                  <a:pt x="8030054" y="3875314"/>
                </a:lnTo>
                <a:close/>
                <a:moveTo>
                  <a:pt x="7956659" y="3761165"/>
                </a:moveTo>
                <a:lnTo>
                  <a:pt x="7955445" y="3540883"/>
                </a:lnTo>
                <a:lnTo>
                  <a:pt x="8144299" y="3553367"/>
                </a:lnTo>
                <a:lnTo>
                  <a:pt x="8052738" y="3811245"/>
                </a:lnTo>
                <a:lnTo>
                  <a:pt x="8049192" y="3813188"/>
                </a:lnTo>
                <a:lnTo>
                  <a:pt x="7956659" y="3761165"/>
                </a:lnTo>
                <a:close/>
                <a:moveTo>
                  <a:pt x="7955396" y="3537532"/>
                </a:moveTo>
                <a:lnTo>
                  <a:pt x="7955105" y="3473755"/>
                </a:lnTo>
                <a:lnTo>
                  <a:pt x="8158871" y="3512419"/>
                </a:lnTo>
                <a:lnTo>
                  <a:pt x="8145465" y="3550161"/>
                </a:lnTo>
                <a:lnTo>
                  <a:pt x="7955396" y="3537532"/>
                </a:lnTo>
                <a:close/>
                <a:moveTo>
                  <a:pt x="8162174" y="3513002"/>
                </a:moveTo>
                <a:lnTo>
                  <a:pt x="8178884" y="3516111"/>
                </a:lnTo>
                <a:lnTo>
                  <a:pt x="8165137" y="3551376"/>
                </a:lnTo>
                <a:lnTo>
                  <a:pt x="8148865" y="3550355"/>
                </a:lnTo>
                <a:lnTo>
                  <a:pt x="8162174" y="3513002"/>
                </a:lnTo>
                <a:close/>
                <a:moveTo>
                  <a:pt x="8163243" y="3509845"/>
                </a:moveTo>
                <a:lnTo>
                  <a:pt x="8299541" y="3125870"/>
                </a:lnTo>
                <a:lnTo>
                  <a:pt x="8316396" y="3164632"/>
                </a:lnTo>
                <a:lnTo>
                  <a:pt x="8180098" y="3513148"/>
                </a:lnTo>
                <a:lnTo>
                  <a:pt x="8170480" y="3511302"/>
                </a:lnTo>
                <a:lnTo>
                  <a:pt x="8163243" y="3509845"/>
                </a:lnTo>
                <a:close/>
                <a:moveTo>
                  <a:pt x="8195885" y="2879941"/>
                </a:moveTo>
                <a:lnTo>
                  <a:pt x="8566356" y="2364817"/>
                </a:lnTo>
                <a:lnTo>
                  <a:pt x="8299298" y="3116932"/>
                </a:lnTo>
                <a:lnTo>
                  <a:pt x="8195885" y="2879941"/>
                </a:lnTo>
                <a:close/>
                <a:moveTo>
                  <a:pt x="8573253" y="2355199"/>
                </a:moveTo>
                <a:lnTo>
                  <a:pt x="8687741" y="2196072"/>
                </a:lnTo>
                <a:cubicBezTo>
                  <a:pt x="8689830" y="2197335"/>
                  <a:pt x="8691919" y="2198452"/>
                  <a:pt x="8694008" y="2199375"/>
                </a:cubicBezTo>
                <a:lnTo>
                  <a:pt x="8318145" y="3160260"/>
                </a:lnTo>
                <a:lnTo>
                  <a:pt x="8301290" y="3121401"/>
                </a:lnTo>
                <a:lnTo>
                  <a:pt x="8573253" y="2355199"/>
                </a:lnTo>
                <a:close/>
                <a:moveTo>
                  <a:pt x="8468043" y="3511885"/>
                </a:moveTo>
                <a:cubicBezTo>
                  <a:pt x="8462602" y="3514411"/>
                  <a:pt x="8457503" y="3517617"/>
                  <a:pt x="8452742" y="3521454"/>
                </a:cubicBezTo>
                <a:cubicBezTo>
                  <a:pt x="8440307" y="3531946"/>
                  <a:pt x="8432487" y="3545692"/>
                  <a:pt x="8429330" y="3560410"/>
                </a:cubicBezTo>
                <a:lnTo>
                  <a:pt x="8183450" y="3513828"/>
                </a:lnTo>
                <a:lnTo>
                  <a:pt x="8318290" y="3168955"/>
                </a:lnTo>
                <a:lnTo>
                  <a:pt x="8468043" y="3511885"/>
                </a:lnTo>
                <a:close/>
                <a:moveTo>
                  <a:pt x="8492767" y="3644346"/>
                </a:moveTo>
                <a:lnTo>
                  <a:pt x="8486550" y="3792107"/>
                </a:lnTo>
                <a:lnTo>
                  <a:pt x="8478437" y="3986207"/>
                </a:lnTo>
                <a:cubicBezTo>
                  <a:pt x="8462311" y="3985916"/>
                  <a:pt x="8445845" y="3991162"/>
                  <a:pt x="8432487" y="4002237"/>
                </a:cubicBezTo>
                <a:cubicBezTo>
                  <a:pt x="8426318" y="4007531"/>
                  <a:pt x="8421266" y="4013700"/>
                  <a:pt x="8417235" y="4020160"/>
                </a:cubicBezTo>
                <a:lnTo>
                  <a:pt x="8292497" y="3950020"/>
                </a:lnTo>
                <a:lnTo>
                  <a:pt x="8465226" y="3636720"/>
                </a:lnTo>
                <a:cubicBezTo>
                  <a:pt x="8473775" y="3641237"/>
                  <a:pt x="8483198" y="3643666"/>
                  <a:pt x="8492767" y="3644346"/>
                </a:cubicBezTo>
                <a:close/>
                <a:moveTo>
                  <a:pt x="8501656" y="4120805"/>
                </a:moveTo>
                <a:lnTo>
                  <a:pt x="8539544" y="4214455"/>
                </a:lnTo>
                <a:lnTo>
                  <a:pt x="8458522" y="4196677"/>
                </a:lnTo>
                <a:lnTo>
                  <a:pt x="8467654" y="4133191"/>
                </a:lnTo>
                <a:lnTo>
                  <a:pt x="8468869" y="4124837"/>
                </a:lnTo>
                <a:cubicBezTo>
                  <a:pt x="8479798" y="4126148"/>
                  <a:pt x="8491115" y="4124837"/>
                  <a:pt x="8501656" y="4120805"/>
                </a:cubicBezTo>
                <a:close/>
                <a:moveTo>
                  <a:pt x="8405091" y="4546942"/>
                </a:moveTo>
                <a:lnTo>
                  <a:pt x="8404363" y="4547331"/>
                </a:lnTo>
                <a:lnTo>
                  <a:pt x="8219637" y="4356776"/>
                </a:lnTo>
                <a:lnTo>
                  <a:pt x="8371236" y="4180988"/>
                </a:lnTo>
                <a:lnTo>
                  <a:pt x="8454879" y="4199252"/>
                </a:lnTo>
                <a:lnTo>
                  <a:pt x="8411017" y="4505412"/>
                </a:lnTo>
                <a:lnTo>
                  <a:pt x="8405091" y="4546942"/>
                </a:lnTo>
                <a:close/>
                <a:moveTo>
                  <a:pt x="8401205" y="4548788"/>
                </a:moveTo>
                <a:lnTo>
                  <a:pt x="8321642" y="4587161"/>
                </a:lnTo>
                <a:lnTo>
                  <a:pt x="8184130" y="4397870"/>
                </a:lnTo>
                <a:lnTo>
                  <a:pt x="8217354" y="4359108"/>
                </a:lnTo>
                <a:lnTo>
                  <a:pt x="8401205" y="4548788"/>
                </a:lnTo>
                <a:close/>
                <a:moveTo>
                  <a:pt x="8318630" y="4588618"/>
                </a:moveTo>
                <a:lnTo>
                  <a:pt x="8237415" y="4627963"/>
                </a:lnTo>
                <a:lnTo>
                  <a:pt x="8083242" y="4575747"/>
                </a:lnTo>
                <a:lnTo>
                  <a:pt x="8071245" y="4528776"/>
                </a:lnTo>
                <a:lnTo>
                  <a:pt x="8181992" y="4400395"/>
                </a:lnTo>
                <a:lnTo>
                  <a:pt x="8318630" y="4588618"/>
                </a:lnTo>
                <a:close/>
                <a:moveTo>
                  <a:pt x="8079502" y="4574484"/>
                </a:moveTo>
                <a:lnTo>
                  <a:pt x="8042537" y="4562000"/>
                </a:lnTo>
                <a:lnTo>
                  <a:pt x="8068573" y="4531739"/>
                </a:lnTo>
                <a:lnTo>
                  <a:pt x="8079502" y="4574484"/>
                </a:lnTo>
                <a:close/>
                <a:moveTo>
                  <a:pt x="8039186" y="4560834"/>
                </a:moveTo>
                <a:lnTo>
                  <a:pt x="7968899" y="4537082"/>
                </a:lnTo>
                <a:lnTo>
                  <a:pt x="8037874" y="4411762"/>
                </a:lnTo>
                <a:lnTo>
                  <a:pt x="8067602" y="4527901"/>
                </a:lnTo>
                <a:lnTo>
                  <a:pt x="8039186" y="4560834"/>
                </a:lnTo>
                <a:close/>
                <a:moveTo>
                  <a:pt x="7965694" y="4535867"/>
                </a:moveTo>
                <a:lnTo>
                  <a:pt x="7871461" y="4503954"/>
                </a:lnTo>
                <a:lnTo>
                  <a:pt x="7948596" y="4135960"/>
                </a:lnTo>
                <a:cubicBezTo>
                  <a:pt x="7954814" y="4136980"/>
                  <a:pt x="7961128" y="4136834"/>
                  <a:pt x="7967297" y="4135474"/>
                </a:cubicBezTo>
                <a:lnTo>
                  <a:pt x="8036757" y="4406953"/>
                </a:lnTo>
                <a:lnTo>
                  <a:pt x="7965694" y="4535867"/>
                </a:lnTo>
                <a:close/>
                <a:moveTo>
                  <a:pt x="7926009" y="4051199"/>
                </a:moveTo>
                <a:cubicBezTo>
                  <a:pt x="7925135" y="4051879"/>
                  <a:pt x="7924358" y="4052559"/>
                  <a:pt x="7923580" y="4053336"/>
                </a:cubicBezTo>
                <a:lnTo>
                  <a:pt x="7811958" y="3943948"/>
                </a:lnTo>
                <a:lnTo>
                  <a:pt x="7953988" y="3867833"/>
                </a:lnTo>
                <a:lnTo>
                  <a:pt x="7955056" y="4039978"/>
                </a:lnTo>
                <a:cubicBezTo>
                  <a:pt x="7944710" y="4040416"/>
                  <a:pt x="7934509" y="4044107"/>
                  <a:pt x="7926009" y="4051199"/>
                </a:cubicBezTo>
                <a:close/>
                <a:moveTo>
                  <a:pt x="7957388" y="3866133"/>
                </a:moveTo>
                <a:lnTo>
                  <a:pt x="7974826" y="3856807"/>
                </a:lnTo>
                <a:lnTo>
                  <a:pt x="8028936" y="3878519"/>
                </a:lnTo>
                <a:lnTo>
                  <a:pt x="7970843" y="4042019"/>
                </a:lnTo>
                <a:cubicBezTo>
                  <a:pt x="7966763" y="4040804"/>
                  <a:pt x="7962585" y="4040221"/>
                  <a:pt x="7958311" y="4040124"/>
                </a:cubicBezTo>
                <a:lnTo>
                  <a:pt x="7957388" y="3866133"/>
                </a:lnTo>
                <a:close/>
                <a:moveTo>
                  <a:pt x="7953356" y="3759222"/>
                </a:moveTo>
                <a:lnTo>
                  <a:pt x="7675709" y="3603058"/>
                </a:lnTo>
                <a:lnTo>
                  <a:pt x="7731034" y="3526020"/>
                </a:lnTo>
                <a:lnTo>
                  <a:pt x="7952093" y="3540641"/>
                </a:lnTo>
                <a:lnTo>
                  <a:pt x="7953356" y="3759222"/>
                </a:lnTo>
                <a:close/>
                <a:moveTo>
                  <a:pt x="7733366" y="3522911"/>
                </a:moveTo>
                <a:lnTo>
                  <a:pt x="7791120" y="3442619"/>
                </a:lnTo>
                <a:lnTo>
                  <a:pt x="7951705" y="3473123"/>
                </a:lnTo>
                <a:lnTo>
                  <a:pt x="7952190" y="3537386"/>
                </a:lnTo>
                <a:lnTo>
                  <a:pt x="7733366" y="3522911"/>
                </a:lnTo>
                <a:close/>
                <a:moveTo>
                  <a:pt x="7793257" y="3439705"/>
                </a:moveTo>
                <a:lnTo>
                  <a:pt x="7950247" y="3221366"/>
                </a:lnTo>
                <a:lnTo>
                  <a:pt x="7951802" y="3469869"/>
                </a:lnTo>
                <a:lnTo>
                  <a:pt x="7793257" y="3439705"/>
                </a:lnTo>
                <a:close/>
                <a:moveTo>
                  <a:pt x="7953599" y="3216751"/>
                </a:moveTo>
                <a:lnTo>
                  <a:pt x="8193601" y="2883098"/>
                </a:lnTo>
                <a:lnTo>
                  <a:pt x="8297549" y="3121547"/>
                </a:lnTo>
                <a:lnTo>
                  <a:pt x="8159989" y="3509262"/>
                </a:lnTo>
                <a:lnTo>
                  <a:pt x="7955007" y="3470452"/>
                </a:lnTo>
                <a:lnTo>
                  <a:pt x="7953599" y="3216751"/>
                </a:lnTo>
                <a:close/>
                <a:moveTo>
                  <a:pt x="7976477" y="2377155"/>
                </a:moveTo>
                <a:lnTo>
                  <a:pt x="8629599" y="2186600"/>
                </a:lnTo>
                <a:lnTo>
                  <a:pt x="8570291" y="2353548"/>
                </a:lnTo>
                <a:lnTo>
                  <a:pt x="8194379" y="2876395"/>
                </a:lnTo>
                <a:lnTo>
                  <a:pt x="7976477" y="2377155"/>
                </a:lnTo>
                <a:close/>
                <a:moveTo>
                  <a:pt x="8633485" y="2185483"/>
                </a:moveTo>
                <a:lnTo>
                  <a:pt x="8671323" y="2174554"/>
                </a:lnTo>
                <a:cubicBezTo>
                  <a:pt x="8672927" y="2179265"/>
                  <a:pt x="8675307" y="2183831"/>
                  <a:pt x="8678707" y="2187863"/>
                </a:cubicBezTo>
                <a:cubicBezTo>
                  <a:pt x="8680553" y="2190243"/>
                  <a:pt x="8682787" y="2192332"/>
                  <a:pt x="8685070" y="2194032"/>
                </a:cubicBezTo>
                <a:lnTo>
                  <a:pt x="8577333" y="2343979"/>
                </a:lnTo>
                <a:lnTo>
                  <a:pt x="8633485" y="2185483"/>
                </a:lnTo>
                <a:close/>
                <a:moveTo>
                  <a:pt x="8637614" y="2174068"/>
                </a:moveTo>
                <a:lnTo>
                  <a:pt x="8653157" y="2130012"/>
                </a:lnTo>
                <a:lnTo>
                  <a:pt x="8673801" y="2141767"/>
                </a:lnTo>
                <a:cubicBezTo>
                  <a:pt x="8669624" y="2149781"/>
                  <a:pt x="8668215" y="2158865"/>
                  <a:pt x="8669624" y="2167656"/>
                </a:cubicBezTo>
                <a:lnTo>
                  <a:pt x="8637614" y="2174068"/>
                </a:lnTo>
                <a:close/>
                <a:moveTo>
                  <a:pt x="8670206" y="2170959"/>
                </a:moveTo>
                <a:cubicBezTo>
                  <a:pt x="8670206" y="2171057"/>
                  <a:pt x="8670255" y="2171202"/>
                  <a:pt x="8670255" y="2171299"/>
                </a:cubicBezTo>
                <a:lnTo>
                  <a:pt x="8634893" y="2181597"/>
                </a:lnTo>
                <a:lnTo>
                  <a:pt x="8636253" y="2177760"/>
                </a:lnTo>
                <a:lnTo>
                  <a:pt x="8670206" y="2170959"/>
                </a:lnTo>
                <a:close/>
                <a:moveTo>
                  <a:pt x="8116224" y="2277724"/>
                </a:moveTo>
                <a:lnTo>
                  <a:pt x="7987115" y="2303371"/>
                </a:lnTo>
                <a:cubicBezTo>
                  <a:pt x="7985949" y="2298514"/>
                  <a:pt x="7983958" y="2293705"/>
                  <a:pt x="7980898" y="2289334"/>
                </a:cubicBezTo>
                <a:lnTo>
                  <a:pt x="8392414" y="1979579"/>
                </a:lnTo>
                <a:lnTo>
                  <a:pt x="8513897" y="2049719"/>
                </a:lnTo>
                <a:lnTo>
                  <a:pt x="8650291" y="2128166"/>
                </a:lnTo>
                <a:lnTo>
                  <a:pt x="8633727" y="2174748"/>
                </a:lnTo>
                <a:lnTo>
                  <a:pt x="8116224" y="2277724"/>
                </a:lnTo>
                <a:close/>
                <a:moveTo>
                  <a:pt x="8395279" y="1977442"/>
                </a:moveTo>
                <a:lnTo>
                  <a:pt x="8443999" y="1940769"/>
                </a:lnTo>
                <a:lnTo>
                  <a:pt x="8699885" y="1988759"/>
                </a:lnTo>
                <a:lnTo>
                  <a:pt x="8651457" y="2125154"/>
                </a:lnTo>
                <a:lnTo>
                  <a:pt x="8521134" y="2050059"/>
                </a:lnTo>
                <a:lnTo>
                  <a:pt x="8395279" y="1977442"/>
                </a:lnTo>
                <a:close/>
                <a:moveTo>
                  <a:pt x="8702848" y="2202144"/>
                </a:moveTo>
                <a:lnTo>
                  <a:pt x="8506076" y="3506008"/>
                </a:lnTo>
                <a:cubicBezTo>
                  <a:pt x="8494370" y="3504502"/>
                  <a:pt x="8482324" y="3506056"/>
                  <a:pt x="8471054" y="3510573"/>
                </a:cubicBezTo>
                <a:lnTo>
                  <a:pt x="8320039" y="3164534"/>
                </a:lnTo>
                <a:lnTo>
                  <a:pt x="8697068" y="2200541"/>
                </a:lnTo>
                <a:cubicBezTo>
                  <a:pt x="8699011" y="2201172"/>
                  <a:pt x="8700905" y="2201755"/>
                  <a:pt x="8702848" y="2202144"/>
                </a:cubicBezTo>
                <a:close/>
                <a:moveTo>
                  <a:pt x="8513022" y="3642597"/>
                </a:moveTo>
                <a:lnTo>
                  <a:pt x="8622702" y="4068248"/>
                </a:lnTo>
                <a:lnTo>
                  <a:pt x="8546441" y="4060768"/>
                </a:lnTo>
                <a:cubicBezTo>
                  <a:pt x="8547704" y="4043476"/>
                  <a:pt x="8542507" y="4025649"/>
                  <a:pt x="8530508" y="4011174"/>
                </a:cubicBezTo>
                <a:cubicBezTo>
                  <a:pt x="8517831" y="3995922"/>
                  <a:pt x="8500005" y="3987616"/>
                  <a:pt x="8481644" y="3986402"/>
                </a:cubicBezTo>
                <a:lnTo>
                  <a:pt x="8483684" y="3939528"/>
                </a:lnTo>
                <a:lnTo>
                  <a:pt x="8496070" y="3644491"/>
                </a:lnTo>
                <a:cubicBezTo>
                  <a:pt x="8501753" y="3644540"/>
                  <a:pt x="8507484" y="3643957"/>
                  <a:pt x="8513022" y="3642597"/>
                </a:cubicBezTo>
                <a:close/>
                <a:moveTo>
                  <a:pt x="8516325" y="3641868"/>
                </a:moveTo>
                <a:cubicBezTo>
                  <a:pt x="8521328" y="3640411"/>
                  <a:pt x="8526234" y="3638468"/>
                  <a:pt x="8530897" y="3635894"/>
                </a:cubicBezTo>
                <a:lnTo>
                  <a:pt x="8712514" y="3947154"/>
                </a:lnTo>
                <a:lnTo>
                  <a:pt x="8792904" y="4084909"/>
                </a:lnTo>
                <a:lnTo>
                  <a:pt x="8626199" y="4068637"/>
                </a:lnTo>
                <a:lnTo>
                  <a:pt x="8516325" y="3641868"/>
                </a:lnTo>
                <a:close/>
                <a:moveTo>
                  <a:pt x="8642422" y="4144995"/>
                </a:moveTo>
                <a:lnTo>
                  <a:pt x="8538815" y="4087872"/>
                </a:lnTo>
                <a:cubicBezTo>
                  <a:pt x="8542652" y="4080440"/>
                  <a:pt x="8545178" y="4072280"/>
                  <a:pt x="8546101" y="4064168"/>
                </a:cubicBezTo>
                <a:lnTo>
                  <a:pt x="8623527" y="4071697"/>
                </a:lnTo>
                <a:lnTo>
                  <a:pt x="8642422" y="4144995"/>
                </a:lnTo>
                <a:close/>
                <a:moveTo>
                  <a:pt x="8643588" y="4149318"/>
                </a:moveTo>
                <a:lnTo>
                  <a:pt x="8667535" y="4242579"/>
                </a:lnTo>
                <a:lnTo>
                  <a:pt x="8543429" y="4215330"/>
                </a:lnTo>
                <a:lnTo>
                  <a:pt x="8504716" y="4119639"/>
                </a:lnTo>
                <a:cubicBezTo>
                  <a:pt x="8510642" y="4117113"/>
                  <a:pt x="8516374" y="4113616"/>
                  <a:pt x="8521620" y="4109244"/>
                </a:cubicBezTo>
                <a:cubicBezTo>
                  <a:pt x="8528128" y="4103901"/>
                  <a:pt x="8533229" y="4097538"/>
                  <a:pt x="8537163" y="4090835"/>
                </a:cubicBezTo>
                <a:lnTo>
                  <a:pt x="8643588" y="4149318"/>
                </a:lnTo>
                <a:close/>
                <a:moveTo>
                  <a:pt x="8647474" y="4151406"/>
                </a:moveTo>
                <a:lnTo>
                  <a:pt x="8882862" y="4281050"/>
                </a:lnTo>
                <a:cubicBezTo>
                  <a:pt x="8881551" y="4283624"/>
                  <a:pt x="8880579" y="4286393"/>
                  <a:pt x="8879851" y="4289064"/>
                </a:cubicBezTo>
                <a:lnTo>
                  <a:pt x="8671178" y="4243357"/>
                </a:lnTo>
                <a:lnTo>
                  <a:pt x="8647474" y="4151406"/>
                </a:lnTo>
                <a:close/>
                <a:moveTo>
                  <a:pt x="8881891" y="4316363"/>
                </a:moveTo>
                <a:lnTo>
                  <a:pt x="8711154" y="4398890"/>
                </a:lnTo>
                <a:lnTo>
                  <a:pt x="8672052" y="4246951"/>
                </a:lnTo>
                <a:lnTo>
                  <a:pt x="8879073" y="4292465"/>
                </a:lnTo>
                <a:cubicBezTo>
                  <a:pt x="8877665" y="4300334"/>
                  <a:pt x="8878588" y="4308737"/>
                  <a:pt x="8881891" y="4316363"/>
                </a:cubicBezTo>
                <a:close/>
                <a:moveTo>
                  <a:pt x="8718829" y="4441634"/>
                </a:moveTo>
                <a:lnTo>
                  <a:pt x="8653983" y="4488022"/>
                </a:lnTo>
                <a:lnTo>
                  <a:pt x="8634262" y="4439692"/>
                </a:lnTo>
                <a:lnTo>
                  <a:pt x="8709065" y="4403650"/>
                </a:lnTo>
                <a:lnTo>
                  <a:pt x="8718829" y="4441634"/>
                </a:lnTo>
                <a:close/>
                <a:moveTo>
                  <a:pt x="8651214" y="4490014"/>
                </a:moveTo>
                <a:lnTo>
                  <a:pt x="8598803" y="4527561"/>
                </a:lnTo>
                <a:lnTo>
                  <a:pt x="8472658" y="4617763"/>
                </a:lnTo>
                <a:lnTo>
                  <a:pt x="8407860" y="4550828"/>
                </a:lnTo>
                <a:lnTo>
                  <a:pt x="8408054" y="4549177"/>
                </a:lnTo>
                <a:lnTo>
                  <a:pt x="8631396" y="4441246"/>
                </a:lnTo>
                <a:lnTo>
                  <a:pt x="8651214" y="4490014"/>
                </a:lnTo>
                <a:close/>
                <a:moveTo>
                  <a:pt x="8469888" y="4619512"/>
                </a:moveTo>
                <a:lnTo>
                  <a:pt x="8425881" y="4651133"/>
                </a:lnTo>
                <a:cubicBezTo>
                  <a:pt x="8425443" y="4650647"/>
                  <a:pt x="8425152" y="4650064"/>
                  <a:pt x="8424812" y="4649578"/>
                </a:cubicBezTo>
                <a:cubicBezTo>
                  <a:pt x="8417089" y="4640495"/>
                  <a:pt x="8406937" y="4634861"/>
                  <a:pt x="8396057" y="4632966"/>
                </a:cubicBezTo>
                <a:lnTo>
                  <a:pt x="8407132" y="4554957"/>
                </a:lnTo>
                <a:lnTo>
                  <a:pt x="8469888" y="4619512"/>
                </a:lnTo>
                <a:close/>
                <a:moveTo>
                  <a:pt x="8392851" y="4632481"/>
                </a:moveTo>
                <a:cubicBezTo>
                  <a:pt x="8381727" y="4631363"/>
                  <a:pt x="8370264" y="4633986"/>
                  <a:pt x="8360501" y="4640495"/>
                </a:cubicBezTo>
                <a:lnTo>
                  <a:pt x="8323682" y="4589881"/>
                </a:lnTo>
                <a:lnTo>
                  <a:pt x="8403634" y="4551217"/>
                </a:lnTo>
                <a:lnTo>
                  <a:pt x="8404314" y="4551994"/>
                </a:lnTo>
                <a:lnTo>
                  <a:pt x="8392851" y="4632481"/>
                </a:lnTo>
                <a:close/>
                <a:moveTo>
                  <a:pt x="8357878" y="4642535"/>
                </a:moveTo>
                <a:cubicBezTo>
                  <a:pt x="8357392" y="4642875"/>
                  <a:pt x="8357003" y="4643215"/>
                  <a:pt x="8356566" y="4643410"/>
                </a:cubicBezTo>
                <a:cubicBezTo>
                  <a:pt x="8350058" y="4648947"/>
                  <a:pt x="8345200" y="4655893"/>
                  <a:pt x="8342383" y="4663471"/>
                </a:cubicBezTo>
                <a:lnTo>
                  <a:pt x="8241933" y="4629566"/>
                </a:lnTo>
                <a:lnTo>
                  <a:pt x="8320622" y="4591436"/>
                </a:lnTo>
                <a:lnTo>
                  <a:pt x="8357878" y="4642535"/>
                </a:lnTo>
                <a:close/>
                <a:moveTo>
                  <a:pt x="8112484" y="4688437"/>
                </a:moveTo>
                <a:lnTo>
                  <a:pt x="8111998" y="4688243"/>
                </a:lnTo>
                <a:lnTo>
                  <a:pt x="8084165" y="4579632"/>
                </a:lnTo>
                <a:lnTo>
                  <a:pt x="8233238" y="4630052"/>
                </a:lnTo>
                <a:lnTo>
                  <a:pt x="8112484" y="4688437"/>
                </a:lnTo>
                <a:close/>
                <a:moveTo>
                  <a:pt x="8108160" y="4686397"/>
                </a:moveTo>
                <a:lnTo>
                  <a:pt x="7983569" y="4630246"/>
                </a:lnTo>
                <a:lnTo>
                  <a:pt x="8040255" y="4564672"/>
                </a:lnTo>
                <a:lnTo>
                  <a:pt x="8080474" y="4578321"/>
                </a:lnTo>
                <a:lnTo>
                  <a:pt x="8108160" y="4686397"/>
                </a:lnTo>
                <a:close/>
                <a:moveTo>
                  <a:pt x="7980411" y="4628983"/>
                </a:moveTo>
                <a:lnTo>
                  <a:pt x="7930478" y="4606494"/>
                </a:lnTo>
                <a:lnTo>
                  <a:pt x="7967200" y="4539948"/>
                </a:lnTo>
                <a:lnTo>
                  <a:pt x="8036806" y="4563506"/>
                </a:lnTo>
                <a:lnTo>
                  <a:pt x="7980411" y="4628983"/>
                </a:lnTo>
                <a:close/>
                <a:moveTo>
                  <a:pt x="7927467" y="4605182"/>
                </a:moveTo>
                <a:lnTo>
                  <a:pt x="7856840" y="4573366"/>
                </a:lnTo>
                <a:lnTo>
                  <a:pt x="7870684" y="4507355"/>
                </a:lnTo>
                <a:lnTo>
                  <a:pt x="7964042" y="4538879"/>
                </a:lnTo>
                <a:lnTo>
                  <a:pt x="7927467" y="4605182"/>
                </a:lnTo>
                <a:close/>
                <a:moveTo>
                  <a:pt x="7868255" y="4502983"/>
                </a:moveTo>
                <a:lnTo>
                  <a:pt x="7230337" y="4286782"/>
                </a:lnTo>
                <a:cubicBezTo>
                  <a:pt x="7231939" y="4281293"/>
                  <a:pt x="7232328" y="4275513"/>
                  <a:pt x="7231648" y="4269684"/>
                </a:cubicBezTo>
                <a:lnTo>
                  <a:pt x="7231162" y="4266866"/>
                </a:lnTo>
                <a:lnTo>
                  <a:pt x="7910320" y="4101424"/>
                </a:lnTo>
                <a:cubicBezTo>
                  <a:pt x="7912117" y="4107787"/>
                  <a:pt x="7915226" y="4113956"/>
                  <a:pt x="7919889" y="4119348"/>
                </a:cubicBezTo>
                <a:cubicBezTo>
                  <a:pt x="7926689" y="4127605"/>
                  <a:pt x="7935627" y="4132900"/>
                  <a:pt x="7945390" y="4135280"/>
                </a:cubicBezTo>
                <a:lnTo>
                  <a:pt x="7868255" y="4502983"/>
                </a:lnTo>
                <a:close/>
                <a:moveTo>
                  <a:pt x="7227811" y="4256860"/>
                </a:moveTo>
                <a:lnTo>
                  <a:pt x="7808947" y="3945551"/>
                </a:lnTo>
                <a:lnTo>
                  <a:pt x="7921249" y="4055668"/>
                </a:lnTo>
                <a:cubicBezTo>
                  <a:pt x="7919937" y="4057076"/>
                  <a:pt x="7918674" y="4058631"/>
                  <a:pt x="7917655" y="4060234"/>
                </a:cubicBezTo>
                <a:lnTo>
                  <a:pt x="7915711" y="4063051"/>
                </a:lnTo>
                <a:cubicBezTo>
                  <a:pt x="7909251" y="4073640"/>
                  <a:pt x="7907162" y="4086172"/>
                  <a:pt x="7909543" y="4098073"/>
                </a:cubicBezTo>
                <a:lnTo>
                  <a:pt x="7230337" y="4263661"/>
                </a:lnTo>
                <a:cubicBezTo>
                  <a:pt x="7229802" y="4261377"/>
                  <a:pt x="7228879" y="4259095"/>
                  <a:pt x="7227811" y="4256860"/>
                </a:cubicBezTo>
                <a:close/>
                <a:moveTo>
                  <a:pt x="7588276" y="3724784"/>
                </a:moveTo>
                <a:lnTo>
                  <a:pt x="7600808" y="3707248"/>
                </a:lnTo>
                <a:lnTo>
                  <a:pt x="7953988" y="3848452"/>
                </a:lnTo>
                <a:lnTo>
                  <a:pt x="7953988" y="3864190"/>
                </a:lnTo>
                <a:lnTo>
                  <a:pt x="7809529" y="3941520"/>
                </a:lnTo>
                <a:lnTo>
                  <a:pt x="7588276" y="3724784"/>
                </a:lnTo>
                <a:close/>
                <a:moveTo>
                  <a:pt x="7602751" y="3704577"/>
                </a:moveTo>
                <a:lnTo>
                  <a:pt x="7673766" y="3605730"/>
                </a:lnTo>
                <a:lnTo>
                  <a:pt x="7953405" y="3763060"/>
                </a:lnTo>
                <a:lnTo>
                  <a:pt x="7953939" y="3844906"/>
                </a:lnTo>
                <a:lnTo>
                  <a:pt x="7602751" y="3704577"/>
                </a:lnTo>
                <a:close/>
                <a:moveTo>
                  <a:pt x="7672794" y="3601455"/>
                </a:moveTo>
                <a:lnTo>
                  <a:pt x="7513521" y="3511739"/>
                </a:lnTo>
                <a:lnTo>
                  <a:pt x="7727245" y="3525874"/>
                </a:lnTo>
                <a:lnTo>
                  <a:pt x="7672794" y="3601455"/>
                </a:lnTo>
                <a:close/>
                <a:moveTo>
                  <a:pt x="7506769" y="3507999"/>
                </a:moveTo>
                <a:lnTo>
                  <a:pt x="7220136" y="3346686"/>
                </a:lnTo>
                <a:cubicBezTo>
                  <a:pt x="7222127" y="3342946"/>
                  <a:pt x="7223488" y="3339157"/>
                  <a:pt x="7224362" y="3335125"/>
                </a:cubicBezTo>
                <a:lnTo>
                  <a:pt x="7787428" y="3442036"/>
                </a:lnTo>
                <a:lnTo>
                  <a:pt x="7729480" y="3522620"/>
                </a:lnTo>
                <a:lnTo>
                  <a:pt x="7506769" y="3507999"/>
                </a:lnTo>
                <a:close/>
                <a:moveTo>
                  <a:pt x="7499046" y="3507562"/>
                </a:moveTo>
                <a:lnTo>
                  <a:pt x="7356774" y="3498090"/>
                </a:lnTo>
                <a:lnTo>
                  <a:pt x="7212850" y="3357032"/>
                </a:lnTo>
                <a:cubicBezTo>
                  <a:pt x="7214987" y="3354749"/>
                  <a:pt x="7216833" y="3352223"/>
                  <a:pt x="7218484" y="3349600"/>
                </a:cubicBezTo>
                <a:lnTo>
                  <a:pt x="7499046" y="3507562"/>
                </a:lnTo>
                <a:close/>
                <a:moveTo>
                  <a:pt x="7207798" y="3287086"/>
                </a:moveTo>
                <a:lnTo>
                  <a:pt x="7878261" y="2405862"/>
                </a:lnTo>
                <a:lnTo>
                  <a:pt x="7945487" y="2386189"/>
                </a:lnTo>
                <a:lnTo>
                  <a:pt x="7950296" y="3215683"/>
                </a:lnTo>
                <a:lnTo>
                  <a:pt x="7789711" y="3438976"/>
                </a:lnTo>
                <a:lnTo>
                  <a:pt x="7225042" y="3331774"/>
                </a:lnTo>
                <a:cubicBezTo>
                  <a:pt x="7227082" y="3318610"/>
                  <a:pt x="7223682" y="3304621"/>
                  <a:pt x="7214502" y="3293498"/>
                </a:cubicBezTo>
                <a:cubicBezTo>
                  <a:pt x="7212413" y="3291118"/>
                  <a:pt x="7210178" y="3289029"/>
                  <a:pt x="7207798" y="3287086"/>
                </a:cubicBezTo>
                <a:close/>
                <a:moveTo>
                  <a:pt x="7205078" y="3284997"/>
                </a:moveTo>
                <a:cubicBezTo>
                  <a:pt x="7199881" y="3281354"/>
                  <a:pt x="7194197" y="3278829"/>
                  <a:pt x="7188077" y="3277420"/>
                </a:cubicBezTo>
                <a:lnTo>
                  <a:pt x="7321898" y="2592919"/>
                </a:lnTo>
                <a:cubicBezTo>
                  <a:pt x="7329281" y="2593939"/>
                  <a:pt x="7337102" y="2591996"/>
                  <a:pt x="7343368" y="2586799"/>
                </a:cubicBezTo>
                <a:cubicBezTo>
                  <a:pt x="7351722" y="2579901"/>
                  <a:pt x="7354880" y="2569070"/>
                  <a:pt x="7352596" y="2559258"/>
                </a:cubicBezTo>
                <a:lnTo>
                  <a:pt x="7873064" y="2407416"/>
                </a:lnTo>
                <a:lnTo>
                  <a:pt x="7205078" y="3284997"/>
                </a:lnTo>
                <a:close/>
                <a:moveTo>
                  <a:pt x="7184823" y="3276740"/>
                </a:moveTo>
                <a:cubicBezTo>
                  <a:pt x="7175740" y="3275282"/>
                  <a:pt x="7166316" y="3276400"/>
                  <a:pt x="7157670" y="3280188"/>
                </a:cubicBezTo>
                <a:lnTo>
                  <a:pt x="7113857" y="3189599"/>
                </a:lnTo>
                <a:lnTo>
                  <a:pt x="7318255" y="2592142"/>
                </a:lnTo>
                <a:cubicBezTo>
                  <a:pt x="7318255" y="2592142"/>
                  <a:pt x="7318449" y="2592190"/>
                  <a:pt x="7318546" y="2592190"/>
                </a:cubicBezTo>
                <a:lnTo>
                  <a:pt x="7259043" y="2897234"/>
                </a:lnTo>
                <a:lnTo>
                  <a:pt x="7184823" y="3276740"/>
                </a:lnTo>
                <a:close/>
                <a:moveTo>
                  <a:pt x="7304168" y="2583156"/>
                </a:moveTo>
                <a:cubicBezTo>
                  <a:pt x="7307229" y="2586799"/>
                  <a:pt x="7311066" y="2589422"/>
                  <a:pt x="7315049" y="2591025"/>
                </a:cubicBezTo>
                <a:lnTo>
                  <a:pt x="7111865" y="3185470"/>
                </a:lnTo>
                <a:lnTo>
                  <a:pt x="6759269" y="2456136"/>
                </a:lnTo>
                <a:lnTo>
                  <a:pt x="7298145" y="2561735"/>
                </a:lnTo>
                <a:cubicBezTo>
                  <a:pt x="7297077" y="2569167"/>
                  <a:pt x="7299069" y="2576890"/>
                  <a:pt x="7304168" y="2583156"/>
                </a:cubicBezTo>
                <a:close/>
                <a:moveTo>
                  <a:pt x="7154707" y="3281646"/>
                </a:moveTo>
                <a:cubicBezTo>
                  <a:pt x="7151744" y="3283297"/>
                  <a:pt x="7148878" y="3285046"/>
                  <a:pt x="7146255" y="3287378"/>
                </a:cubicBezTo>
                <a:cubicBezTo>
                  <a:pt x="7144750" y="3288689"/>
                  <a:pt x="7143292" y="3290049"/>
                  <a:pt x="7141981" y="3291506"/>
                </a:cubicBezTo>
                <a:lnTo>
                  <a:pt x="7093407" y="3249247"/>
                </a:lnTo>
                <a:lnTo>
                  <a:pt x="7112400" y="3194067"/>
                </a:lnTo>
                <a:lnTo>
                  <a:pt x="7154707" y="3281646"/>
                </a:lnTo>
                <a:close/>
                <a:moveTo>
                  <a:pt x="7090833" y="3246916"/>
                </a:moveTo>
                <a:lnTo>
                  <a:pt x="6065879" y="2352819"/>
                </a:lnTo>
                <a:cubicBezTo>
                  <a:pt x="6073165" y="2344028"/>
                  <a:pt x="6077974" y="2333924"/>
                  <a:pt x="6080306" y="2323286"/>
                </a:cubicBezTo>
                <a:lnTo>
                  <a:pt x="6755091" y="2455358"/>
                </a:lnTo>
                <a:lnTo>
                  <a:pt x="7110214" y="3189890"/>
                </a:lnTo>
                <a:lnTo>
                  <a:pt x="7090833" y="3246916"/>
                </a:lnTo>
                <a:close/>
                <a:moveTo>
                  <a:pt x="6080937" y="2320129"/>
                </a:moveTo>
                <a:cubicBezTo>
                  <a:pt x="6081471" y="2316778"/>
                  <a:pt x="6081811" y="2313572"/>
                  <a:pt x="6081908" y="2310123"/>
                </a:cubicBezTo>
                <a:lnTo>
                  <a:pt x="6685631" y="2311677"/>
                </a:lnTo>
                <a:lnTo>
                  <a:pt x="6753391" y="2451667"/>
                </a:lnTo>
                <a:lnTo>
                  <a:pt x="6080937" y="2320129"/>
                </a:lnTo>
                <a:close/>
                <a:moveTo>
                  <a:pt x="6689420" y="2311629"/>
                </a:moveTo>
                <a:lnTo>
                  <a:pt x="7064700" y="2312600"/>
                </a:lnTo>
                <a:lnTo>
                  <a:pt x="7304605" y="2547211"/>
                </a:lnTo>
                <a:cubicBezTo>
                  <a:pt x="7301740" y="2550563"/>
                  <a:pt x="7299748" y="2554352"/>
                  <a:pt x="7298777" y="2558383"/>
                </a:cubicBezTo>
                <a:lnTo>
                  <a:pt x="6757472" y="2452541"/>
                </a:lnTo>
                <a:lnTo>
                  <a:pt x="6689420" y="2311629"/>
                </a:lnTo>
                <a:close/>
                <a:moveTo>
                  <a:pt x="7069412" y="2312649"/>
                </a:moveTo>
                <a:lnTo>
                  <a:pt x="7681634" y="2314155"/>
                </a:lnTo>
                <a:lnTo>
                  <a:pt x="7347253" y="2548086"/>
                </a:lnTo>
                <a:cubicBezTo>
                  <a:pt x="7347205" y="2547843"/>
                  <a:pt x="7347107" y="2547746"/>
                  <a:pt x="7346962" y="2547503"/>
                </a:cubicBezTo>
                <a:cubicBezTo>
                  <a:pt x="7337053" y="2535796"/>
                  <a:pt x="7319615" y="2534242"/>
                  <a:pt x="7307763" y="2543908"/>
                </a:cubicBezTo>
                <a:cubicBezTo>
                  <a:pt x="7307472" y="2544297"/>
                  <a:pt x="7307229" y="2544540"/>
                  <a:pt x="7306986" y="2544783"/>
                </a:cubicBezTo>
                <a:lnTo>
                  <a:pt x="7069412" y="2312649"/>
                </a:lnTo>
                <a:close/>
                <a:moveTo>
                  <a:pt x="7687415" y="2314252"/>
                </a:moveTo>
                <a:lnTo>
                  <a:pt x="7905026" y="2314738"/>
                </a:lnTo>
                <a:cubicBezTo>
                  <a:pt x="7905268" y="2319012"/>
                  <a:pt x="7906045" y="2323141"/>
                  <a:pt x="7907551" y="2327318"/>
                </a:cubicBezTo>
                <a:lnTo>
                  <a:pt x="7669588" y="2423931"/>
                </a:lnTo>
                <a:lnTo>
                  <a:pt x="7350702" y="2553429"/>
                </a:lnTo>
                <a:cubicBezTo>
                  <a:pt x="7350265" y="2552506"/>
                  <a:pt x="7349731" y="2551777"/>
                  <a:pt x="7349196" y="2550806"/>
                </a:cubicBezTo>
                <a:lnTo>
                  <a:pt x="7687415" y="2314252"/>
                </a:lnTo>
                <a:close/>
                <a:moveTo>
                  <a:pt x="7908765" y="2330233"/>
                </a:moveTo>
                <a:cubicBezTo>
                  <a:pt x="7910320" y="2333681"/>
                  <a:pt x="7912214" y="2336887"/>
                  <a:pt x="7914692" y="2339899"/>
                </a:cubicBezTo>
                <a:cubicBezTo>
                  <a:pt x="7916392" y="2341793"/>
                  <a:pt x="7918237" y="2343639"/>
                  <a:pt x="7920180" y="2345290"/>
                </a:cubicBezTo>
                <a:lnTo>
                  <a:pt x="7876367" y="2402996"/>
                </a:lnTo>
                <a:lnTo>
                  <a:pt x="7356434" y="2554740"/>
                </a:lnTo>
                <a:lnTo>
                  <a:pt x="7662351" y="2430392"/>
                </a:lnTo>
                <a:lnTo>
                  <a:pt x="7908765" y="2330233"/>
                </a:lnTo>
                <a:close/>
                <a:moveTo>
                  <a:pt x="7922900" y="2347282"/>
                </a:moveTo>
                <a:cubicBezTo>
                  <a:pt x="7929555" y="2352042"/>
                  <a:pt x="7937375" y="2354519"/>
                  <a:pt x="7945293" y="2354762"/>
                </a:cubicBezTo>
                <a:lnTo>
                  <a:pt x="7945439" y="2382741"/>
                </a:lnTo>
                <a:lnTo>
                  <a:pt x="7881661" y="2401393"/>
                </a:lnTo>
                <a:lnTo>
                  <a:pt x="7922900" y="2347282"/>
                </a:lnTo>
                <a:close/>
                <a:moveTo>
                  <a:pt x="7948742" y="2385267"/>
                </a:moveTo>
                <a:lnTo>
                  <a:pt x="7973223" y="2378126"/>
                </a:lnTo>
                <a:lnTo>
                  <a:pt x="8192096" y="2879504"/>
                </a:lnTo>
                <a:lnTo>
                  <a:pt x="7953502" y="3211020"/>
                </a:lnTo>
                <a:lnTo>
                  <a:pt x="7948742" y="2385267"/>
                </a:lnTo>
                <a:close/>
                <a:moveTo>
                  <a:pt x="7948693" y="2381769"/>
                </a:moveTo>
                <a:lnTo>
                  <a:pt x="7948645" y="2354762"/>
                </a:lnTo>
                <a:cubicBezTo>
                  <a:pt x="7953113" y="2354568"/>
                  <a:pt x="7957631" y="2353548"/>
                  <a:pt x="7961808" y="2351945"/>
                </a:cubicBezTo>
                <a:lnTo>
                  <a:pt x="7971960" y="2375018"/>
                </a:lnTo>
                <a:lnTo>
                  <a:pt x="7948693" y="2381769"/>
                </a:lnTo>
                <a:close/>
                <a:moveTo>
                  <a:pt x="7964917" y="2350585"/>
                </a:moveTo>
                <a:cubicBezTo>
                  <a:pt x="7967928" y="2349176"/>
                  <a:pt x="7970794" y="2347428"/>
                  <a:pt x="7973417" y="2345193"/>
                </a:cubicBezTo>
                <a:cubicBezTo>
                  <a:pt x="7985075" y="2335479"/>
                  <a:pt x="7990029" y="2320664"/>
                  <a:pt x="7987892" y="2306723"/>
                </a:cubicBezTo>
                <a:lnTo>
                  <a:pt x="7995081" y="2305266"/>
                </a:lnTo>
                <a:lnTo>
                  <a:pt x="8632416" y="2178440"/>
                </a:lnTo>
                <a:lnTo>
                  <a:pt x="8630959" y="2182763"/>
                </a:lnTo>
                <a:lnTo>
                  <a:pt x="7975117" y="2374143"/>
                </a:lnTo>
                <a:lnTo>
                  <a:pt x="7964917" y="2350585"/>
                </a:lnTo>
                <a:close/>
                <a:moveTo>
                  <a:pt x="7973757" y="2281465"/>
                </a:moveTo>
                <a:lnTo>
                  <a:pt x="8243487" y="1939554"/>
                </a:lnTo>
                <a:cubicBezTo>
                  <a:pt x="8258496" y="1950532"/>
                  <a:pt x="8279626" y="1950435"/>
                  <a:pt x="8294538" y="1937903"/>
                </a:cubicBezTo>
                <a:cubicBezTo>
                  <a:pt x="8297986" y="1935085"/>
                  <a:pt x="8300853" y="1931782"/>
                  <a:pt x="8303135" y="1928237"/>
                </a:cubicBezTo>
                <a:lnTo>
                  <a:pt x="8389208" y="1977879"/>
                </a:lnTo>
                <a:lnTo>
                  <a:pt x="7978906" y="2286711"/>
                </a:lnTo>
                <a:cubicBezTo>
                  <a:pt x="7978809" y="2286711"/>
                  <a:pt x="7978711" y="2286662"/>
                  <a:pt x="7978614" y="2286565"/>
                </a:cubicBezTo>
                <a:cubicBezTo>
                  <a:pt x="7977255" y="2284573"/>
                  <a:pt x="7975554" y="2283019"/>
                  <a:pt x="7973757" y="2281465"/>
                </a:cubicBezTo>
                <a:close/>
                <a:moveTo>
                  <a:pt x="8304884" y="1925322"/>
                </a:moveTo>
                <a:cubicBezTo>
                  <a:pt x="8306438" y="1922068"/>
                  <a:pt x="8307701" y="1918716"/>
                  <a:pt x="8308478" y="1915316"/>
                </a:cubicBezTo>
                <a:lnTo>
                  <a:pt x="8439627" y="1939943"/>
                </a:lnTo>
                <a:lnTo>
                  <a:pt x="8392171" y="1975596"/>
                </a:lnTo>
                <a:lnTo>
                  <a:pt x="8304884" y="1925322"/>
                </a:lnTo>
                <a:close/>
                <a:moveTo>
                  <a:pt x="8306584" y="1890349"/>
                </a:moveTo>
                <a:lnTo>
                  <a:pt x="8683176" y="1721215"/>
                </a:lnTo>
                <a:lnTo>
                  <a:pt x="8705180" y="1739965"/>
                </a:lnTo>
                <a:lnTo>
                  <a:pt x="8443222" y="1937174"/>
                </a:lnTo>
                <a:lnTo>
                  <a:pt x="8309159" y="1911964"/>
                </a:lnTo>
                <a:cubicBezTo>
                  <a:pt x="8310081" y="1904776"/>
                  <a:pt x="8309304" y="1897392"/>
                  <a:pt x="8306584" y="1890349"/>
                </a:cubicBezTo>
                <a:close/>
                <a:moveTo>
                  <a:pt x="8707657" y="1742199"/>
                </a:moveTo>
                <a:lnTo>
                  <a:pt x="8768714" y="1794659"/>
                </a:lnTo>
                <a:lnTo>
                  <a:pt x="8701003" y="1985651"/>
                </a:lnTo>
                <a:lnTo>
                  <a:pt x="8447642" y="1938000"/>
                </a:lnTo>
                <a:lnTo>
                  <a:pt x="8707657" y="1742199"/>
                </a:lnTo>
                <a:close/>
                <a:moveTo>
                  <a:pt x="8771434" y="1796893"/>
                </a:moveTo>
                <a:lnTo>
                  <a:pt x="8782218" y="1806219"/>
                </a:lnTo>
                <a:lnTo>
                  <a:pt x="8743553" y="1993568"/>
                </a:lnTo>
                <a:lnTo>
                  <a:pt x="8704208" y="1986185"/>
                </a:lnTo>
                <a:lnTo>
                  <a:pt x="8771434" y="1796893"/>
                </a:lnTo>
                <a:close/>
                <a:moveTo>
                  <a:pt x="8772600" y="1793639"/>
                </a:moveTo>
                <a:lnTo>
                  <a:pt x="8801793" y="1711792"/>
                </a:lnTo>
                <a:lnTo>
                  <a:pt x="8782995" y="1802479"/>
                </a:lnTo>
                <a:lnTo>
                  <a:pt x="8772600" y="1793639"/>
                </a:lnTo>
                <a:close/>
                <a:moveTo>
                  <a:pt x="8785132" y="1808648"/>
                </a:moveTo>
                <a:lnTo>
                  <a:pt x="8831228" y="1848236"/>
                </a:lnTo>
                <a:lnTo>
                  <a:pt x="8770414" y="1998620"/>
                </a:lnTo>
                <a:lnTo>
                  <a:pt x="8746807" y="1994151"/>
                </a:lnTo>
                <a:lnTo>
                  <a:pt x="8785132" y="1808648"/>
                </a:lnTo>
                <a:close/>
                <a:moveTo>
                  <a:pt x="8833997" y="1850470"/>
                </a:moveTo>
                <a:lnTo>
                  <a:pt x="9072883" y="2055451"/>
                </a:lnTo>
                <a:lnTo>
                  <a:pt x="8773814" y="1999203"/>
                </a:lnTo>
                <a:lnTo>
                  <a:pt x="8833997" y="1850470"/>
                </a:lnTo>
                <a:close/>
                <a:moveTo>
                  <a:pt x="8835114" y="1847216"/>
                </a:moveTo>
                <a:lnTo>
                  <a:pt x="8883591" y="1727433"/>
                </a:lnTo>
                <a:lnTo>
                  <a:pt x="9022657" y="1856105"/>
                </a:lnTo>
                <a:lnTo>
                  <a:pt x="9253625" y="2069975"/>
                </a:lnTo>
                <a:cubicBezTo>
                  <a:pt x="9249157" y="2075221"/>
                  <a:pt x="9246194" y="2081244"/>
                  <a:pt x="9244639" y="2087655"/>
                </a:cubicBezTo>
                <a:lnTo>
                  <a:pt x="9079440" y="2056665"/>
                </a:lnTo>
                <a:lnTo>
                  <a:pt x="8835114" y="1847216"/>
                </a:lnTo>
                <a:close/>
                <a:moveTo>
                  <a:pt x="9264263" y="2132878"/>
                </a:moveTo>
                <a:lnTo>
                  <a:pt x="9248428" y="2162605"/>
                </a:lnTo>
                <a:lnTo>
                  <a:pt x="9203158" y="2162750"/>
                </a:lnTo>
                <a:lnTo>
                  <a:pt x="9146618" y="2114128"/>
                </a:lnTo>
                <a:lnTo>
                  <a:pt x="9244202" y="2103296"/>
                </a:lnTo>
                <a:cubicBezTo>
                  <a:pt x="9245222" y="2110534"/>
                  <a:pt x="9248233" y="2117625"/>
                  <a:pt x="9253285" y="2123649"/>
                </a:cubicBezTo>
                <a:cubicBezTo>
                  <a:pt x="9256491" y="2127486"/>
                  <a:pt x="9260183" y="2130546"/>
                  <a:pt x="9264263" y="2132878"/>
                </a:cubicBezTo>
                <a:close/>
                <a:moveTo>
                  <a:pt x="9246777" y="2165859"/>
                </a:moveTo>
                <a:lnTo>
                  <a:pt x="9234148" y="2189369"/>
                </a:lnTo>
                <a:lnTo>
                  <a:pt x="9207043" y="2166053"/>
                </a:lnTo>
                <a:lnTo>
                  <a:pt x="9246777" y="2165859"/>
                </a:lnTo>
                <a:close/>
                <a:moveTo>
                  <a:pt x="9267080" y="2134481"/>
                </a:moveTo>
                <a:cubicBezTo>
                  <a:pt x="9280923" y="2141135"/>
                  <a:pt x="9297730" y="2139872"/>
                  <a:pt x="9310603" y="2129963"/>
                </a:cubicBezTo>
                <a:lnTo>
                  <a:pt x="9337367" y="2162119"/>
                </a:lnTo>
                <a:lnTo>
                  <a:pt x="9252217" y="2162459"/>
                </a:lnTo>
                <a:lnTo>
                  <a:pt x="9267080" y="2134481"/>
                </a:lnTo>
                <a:close/>
                <a:moveTo>
                  <a:pt x="9313225" y="2127875"/>
                </a:moveTo>
                <a:cubicBezTo>
                  <a:pt x="9317694" y="2123794"/>
                  <a:pt x="9321143" y="2118888"/>
                  <a:pt x="9323425" y="2113545"/>
                </a:cubicBezTo>
                <a:lnTo>
                  <a:pt x="9447386" y="2161682"/>
                </a:lnTo>
                <a:lnTo>
                  <a:pt x="9341641" y="2162119"/>
                </a:lnTo>
                <a:lnTo>
                  <a:pt x="9313225" y="2127875"/>
                </a:lnTo>
                <a:close/>
                <a:moveTo>
                  <a:pt x="9236722" y="2191555"/>
                </a:moveTo>
                <a:lnTo>
                  <a:pt x="9250420" y="2165956"/>
                </a:lnTo>
                <a:lnTo>
                  <a:pt x="9340232" y="2165471"/>
                </a:lnTo>
                <a:lnTo>
                  <a:pt x="9657079" y="2545706"/>
                </a:lnTo>
                <a:cubicBezTo>
                  <a:pt x="9655913" y="2546871"/>
                  <a:pt x="9654796" y="2547891"/>
                  <a:pt x="9653581" y="2549154"/>
                </a:cubicBezTo>
                <a:lnTo>
                  <a:pt x="9236722" y="2191555"/>
                </a:lnTo>
                <a:close/>
                <a:moveTo>
                  <a:pt x="9152544" y="2349273"/>
                </a:moveTo>
                <a:lnTo>
                  <a:pt x="9235070" y="2194566"/>
                </a:lnTo>
                <a:lnTo>
                  <a:pt x="9651395" y="2551486"/>
                </a:lnTo>
                <a:cubicBezTo>
                  <a:pt x="9649015" y="2554498"/>
                  <a:pt x="9647072" y="2557703"/>
                  <a:pt x="9645518" y="2561152"/>
                </a:cubicBezTo>
                <a:lnTo>
                  <a:pt x="9152544" y="2349273"/>
                </a:lnTo>
                <a:close/>
                <a:moveTo>
                  <a:pt x="9149581" y="2347962"/>
                </a:moveTo>
                <a:lnTo>
                  <a:pt x="8749576" y="2176157"/>
                </a:lnTo>
                <a:cubicBezTo>
                  <a:pt x="8750645" y="2173437"/>
                  <a:pt x="8751373" y="2170717"/>
                  <a:pt x="8751908" y="2167996"/>
                </a:cubicBezTo>
                <a:lnTo>
                  <a:pt x="9201943" y="2165956"/>
                </a:lnTo>
                <a:lnTo>
                  <a:pt x="9232642" y="2192283"/>
                </a:lnTo>
                <a:lnTo>
                  <a:pt x="9149581" y="2347962"/>
                </a:lnTo>
                <a:close/>
                <a:moveTo>
                  <a:pt x="8528663" y="3512905"/>
                </a:moveTo>
                <a:cubicBezTo>
                  <a:pt x="8522543" y="3509748"/>
                  <a:pt x="8516033" y="3507611"/>
                  <a:pt x="8509428" y="3506445"/>
                </a:cubicBezTo>
                <a:lnTo>
                  <a:pt x="8702120" y="2228762"/>
                </a:lnTo>
                <a:lnTo>
                  <a:pt x="8706151" y="2202532"/>
                </a:lnTo>
                <a:cubicBezTo>
                  <a:pt x="8717032" y="2203795"/>
                  <a:pt x="8728301" y="2200735"/>
                  <a:pt x="8737481" y="2193158"/>
                </a:cubicBezTo>
                <a:cubicBezTo>
                  <a:pt x="8742096" y="2189223"/>
                  <a:pt x="8745787" y="2184463"/>
                  <a:pt x="8748265" y="2179071"/>
                </a:cubicBezTo>
                <a:lnTo>
                  <a:pt x="9147977" y="2350876"/>
                </a:lnTo>
                <a:lnTo>
                  <a:pt x="8528663" y="3512905"/>
                </a:lnTo>
                <a:close/>
                <a:moveTo>
                  <a:pt x="8796887" y="4085298"/>
                </a:moveTo>
                <a:lnTo>
                  <a:pt x="8716158" y="3947008"/>
                </a:lnTo>
                <a:lnTo>
                  <a:pt x="8533763" y="3634145"/>
                </a:lnTo>
                <a:cubicBezTo>
                  <a:pt x="8536629" y="3632494"/>
                  <a:pt x="8539252" y="3630599"/>
                  <a:pt x="8541924" y="3628462"/>
                </a:cubicBezTo>
                <a:cubicBezTo>
                  <a:pt x="8550035" y="3621759"/>
                  <a:pt x="8556155" y="3613453"/>
                  <a:pt x="8560333" y="3604369"/>
                </a:cubicBezTo>
                <a:lnTo>
                  <a:pt x="9865509" y="4177345"/>
                </a:lnTo>
                <a:cubicBezTo>
                  <a:pt x="9863954" y="4181134"/>
                  <a:pt x="9862983" y="4185020"/>
                  <a:pt x="9862497" y="4189051"/>
                </a:cubicBezTo>
                <a:lnTo>
                  <a:pt x="8796887" y="4085298"/>
                </a:lnTo>
                <a:close/>
                <a:moveTo>
                  <a:pt x="8900640" y="4262980"/>
                </a:moveTo>
                <a:lnTo>
                  <a:pt x="8799024" y="4088844"/>
                </a:lnTo>
                <a:lnTo>
                  <a:pt x="9862205" y="4192257"/>
                </a:lnTo>
                <a:cubicBezTo>
                  <a:pt x="9862011" y="4194443"/>
                  <a:pt x="9862059" y="4196629"/>
                  <a:pt x="9862205" y="4198766"/>
                </a:cubicBezTo>
                <a:lnTo>
                  <a:pt x="9780602" y="4207363"/>
                </a:lnTo>
                <a:lnTo>
                  <a:pt x="8961309" y="4293630"/>
                </a:lnTo>
                <a:cubicBezTo>
                  <a:pt x="8960192" y="4286393"/>
                  <a:pt x="8957277" y="4279107"/>
                  <a:pt x="8952177" y="4273084"/>
                </a:cubicBezTo>
                <a:cubicBezTo>
                  <a:pt x="8939305" y="4257540"/>
                  <a:pt x="8917641" y="4253800"/>
                  <a:pt x="8900640" y="4262980"/>
                </a:cubicBezTo>
                <a:close/>
                <a:moveTo>
                  <a:pt x="8884465" y="4278233"/>
                </a:moveTo>
                <a:lnTo>
                  <a:pt x="8646406" y="4147132"/>
                </a:lnTo>
                <a:lnTo>
                  <a:pt x="8627122" y="4071988"/>
                </a:lnTo>
                <a:lnTo>
                  <a:pt x="8794944" y="4088358"/>
                </a:lnTo>
                <a:lnTo>
                  <a:pt x="8897775" y="4264632"/>
                </a:lnTo>
                <a:cubicBezTo>
                  <a:pt x="8896269" y="4265506"/>
                  <a:pt x="8894908" y="4266575"/>
                  <a:pt x="8893403" y="4267692"/>
                </a:cubicBezTo>
                <a:cubicBezTo>
                  <a:pt x="8889809" y="4270752"/>
                  <a:pt x="8886894" y="4274395"/>
                  <a:pt x="8884465" y="4278233"/>
                </a:cubicBezTo>
                <a:close/>
                <a:moveTo>
                  <a:pt x="8721695" y="4439594"/>
                </a:moveTo>
                <a:lnTo>
                  <a:pt x="8712126" y="4402241"/>
                </a:lnTo>
                <a:lnTo>
                  <a:pt x="8883396" y="4319326"/>
                </a:lnTo>
                <a:cubicBezTo>
                  <a:pt x="8884028" y="4320492"/>
                  <a:pt x="8884757" y="4321609"/>
                  <a:pt x="8885388" y="4322532"/>
                </a:cubicBezTo>
                <a:lnTo>
                  <a:pt x="8721695" y="4439594"/>
                </a:lnTo>
                <a:close/>
                <a:moveTo>
                  <a:pt x="8858575" y="4993286"/>
                </a:moveTo>
                <a:lnTo>
                  <a:pt x="8655197" y="4491180"/>
                </a:lnTo>
                <a:lnTo>
                  <a:pt x="8719801" y="4445035"/>
                </a:lnTo>
                <a:lnTo>
                  <a:pt x="8860713" y="4992606"/>
                </a:lnTo>
                <a:cubicBezTo>
                  <a:pt x="8859936" y="4992800"/>
                  <a:pt x="8859353" y="4993140"/>
                  <a:pt x="8858575" y="4993286"/>
                </a:cubicBezTo>
                <a:close/>
                <a:moveTo>
                  <a:pt x="8844878" y="5001544"/>
                </a:moveTo>
                <a:lnTo>
                  <a:pt x="8474989" y="4620094"/>
                </a:lnTo>
                <a:lnTo>
                  <a:pt x="8652477" y="4493220"/>
                </a:lnTo>
                <a:lnTo>
                  <a:pt x="8855467" y="4994598"/>
                </a:lnTo>
                <a:cubicBezTo>
                  <a:pt x="8852213" y="4996200"/>
                  <a:pt x="8848958" y="4997949"/>
                  <a:pt x="8846044" y="5000523"/>
                </a:cubicBezTo>
                <a:cubicBezTo>
                  <a:pt x="8845558" y="5000864"/>
                  <a:pt x="8845266" y="5001203"/>
                  <a:pt x="8844878" y="5001544"/>
                </a:cubicBezTo>
                <a:close/>
                <a:moveTo>
                  <a:pt x="8427678" y="4707575"/>
                </a:moveTo>
                <a:cubicBezTo>
                  <a:pt x="8438413" y="4691595"/>
                  <a:pt x="8438850" y="4670368"/>
                  <a:pt x="8427872" y="4653853"/>
                </a:cubicBezTo>
                <a:lnTo>
                  <a:pt x="8472269" y="4622086"/>
                </a:lnTo>
                <a:lnTo>
                  <a:pt x="8842498" y="5003729"/>
                </a:lnTo>
                <a:cubicBezTo>
                  <a:pt x="8841575" y="5004701"/>
                  <a:pt x="8840749" y="5005721"/>
                  <a:pt x="8839923" y="5006692"/>
                </a:cubicBezTo>
                <a:lnTo>
                  <a:pt x="8427678" y="4707575"/>
                </a:lnTo>
                <a:close/>
                <a:moveTo>
                  <a:pt x="8358023" y="4798942"/>
                </a:moveTo>
                <a:lnTo>
                  <a:pt x="8376870" y="4727685"/>
                </a:lnTo>
                <a:cubicBezTo>
                  <a:pt x="8391151" y="4730988"/>
                  <a:pt x="8406549" y="4727879"/>
                  <a:pt x="8418595" y="4717825"/>
                </a:cubicBezTo>
                <a:cubicBezTo>
                  <a:pt x="8421363" y="4715542"/>
                  <a:pt x="8423743" y="4713016"/>
                  <a:pt x="8425735" y="4710344"/>
                </a:cubicBezTo>
                <a:lnTo>
                  <a:pt x="8838077" y="5009461"/>
                </a:lnTo>
                <a:cubicBezTo>
                  <a:pt x="8837058" y="5010870"/>
                  <a:pt x="8836232" y="5012376"/>
                  <a:pt x="8835454" y="5013881"/>
                </a:cubicBezTo>
                <a:lnTo>
                  <a:pt x="8358023" y="4798942"/>
                </a:lnTo>
                <a:close/>
                <a:moveTo>
                  <a:pt x="8355012" y="4797631"/>
                </a:moveTo>
                <a:lnTo>
                  <a:pt x="8208174" y="4731522"/>
                </a:lnTo>
                <a:lnTo>
                  <a:pt x="8341412" y="4694898"/>
                </a:lnTo>
                <a:cubicBezTo>
                  <a:pt x="8343306" y="4700921"/>
                  <a:pt x="8346220" y="4706507"/>
                  <a:pt x="8350495" y="4711558"/>
                </a:cubicBezTo>
                <a:cubicBezTo>
                  <a:pt x="8356761" y="4719185"/>
                  <a:pt x="8364921" y="4724333"/>
                  <a:pt x="8373665" y="4726859"/>
                </a:cubicBezTo>
                <a:lnTo>
                  <a:pt x="8355012" y="4797631"/>
                </a:lnTo>
                <a:close/>
                <a:moveTo>
                  <a:pt x="8128610" y="4753283"/>
                </a:moveTo>
                <a:lnTo>
                  <a:pt x="8203025" y="4732834"/>
                </a:lnTo>
                <a:lnTo>
                  <a:pt x="8354041" y="4800788"/>
                </a:lnTo>
                <a:lnTo>
                  <a:pt x="8251890" y="5187775"/>
                </a:lnTo>
                <a:cubicBezTo>
                  <a:pt x="8247907" y="5187144"/>
                  <a:pt x="8243827" y="5187144"/>
                  <a:pt x="8239746" y="5188066"/>
                </a:cubicBezTo>
                <a:lnTo>
                  <a:pt x="8128610" y="4753283"/>
                </a:lnTo>
                <a:close/>
                <a:moveTo>
                  <a:pt x="8113018" y="4692323"/>
                </a:moveTo>
                <a:lnTo>
                  <a:pt x="8198314" y="4730794"/>
                </a:lnTo>
                <a:lnTo>
                  <a:pt x="8127930" y="4750029"/>
                </a:lnTo>
                <a:lnTo>
                  <a:pt x="8113018" y="4692323"/>
                </a:lnTo>
                <a:close/>
                <a:moveTo>
                  <a:pt x="7837022" y="4825270"/>
                </a:moveTo>
                <a:lnTo>
                  <a:pt x="8109860" y="4693392"/>
                </a:lnTo>
                <a:lnTo>
                  <a:pt x="8124578" y="4750855"/>
                </a:lnTo>
                <a:lnTo>
                  <a:pt x="7918869" y="4807297"/>
                </a:lnTo>
                <a:lnTo>
                  <a:pt x="7838576" y="4829350"/>
                </a:lnTo>
                <a:cubicBezTo>
                  <a:pt x="7838091" y="4827844"/>
                  <a:pt x="7837605" y="4826630"/>
                  <a:pt x="7837022" y="4825270"/>
                </a:cubicBezTo>
                <a:close/>
                <a:moveTo>
                  <a:pt x="7827210" y="4811475"/>
                </a:moveTo>
                <a:lnTo>
                  <a:pt x="7981237" y="4632966"/>
                </a:lnTo>
                <a:lnTo>
                  <a:pt x="8108549" y="4690283"/>
                </a:lnTo>
                <a:lnTo>
                  <a:pt x="7835565" y="4822355"/>
                </a:lnTo>
                <a:cubicBezTo>
                  <a:pt x="7834253" y="4819878"/>
                  <a:pt x="7832748" y="4817401"/>
                  <a:pt x="7830902" y="4815118"/>
                </a:cubicBezTo>
                <a:cubicBezTo>
                  <a:pt x="7829688" y="4813855"/>
                  <a:pt x="7828522" y="4812592"/>
                  <a:pt x="7827210" y="4811475"/>
                </a:cubicBezTo>
                <a:close/>
                <a:moveTo>
                  <a:pt x="7820361" y="4806180"/>
                </a:moveTo>
                <a:lnTo>
                  <a:pt x="7928875" y="4609457"/>
                </a:lnTo>
                <a:lnTo>
                  <a:pt x="7978031" y="4631558"/>
                </a:lnTo>
                <a:lnTo>
                  <a:pt x="7824782" y="4809240"/>
                </a:lnTo>
                <a:cubicBezTo>
                  <a:pt x="7823276" y="4808220"/>
                  <a:pt x="7821819" y="4807200"/>
                  <a:pt x="7820361" y="4806180"/>
                </a:cubicBezTo>
                <a:close/>
                <a:moveTo>
                  <a:pt x="7856209" y="4576669"/>
                </a:moveTo>
                <a:lnTo>
                  <a:pt x="7925863" y="4607999"/>
                </a:lnTo>
                <a:lnTo>
                  <a:pt x="7817447" y="4804674"/>
                </a:lnTo>
                <a:cubicBezTo>
                  <a:pt x="7814775" y="4803314"/>
                  <a:pt x="7811958" y="4802246"/>
                  <a:pt x="7808947" y="4801420"/>
                </a:cubicBezTo>
                <a:lnTo>
                  <a:pt x="7856209" y="4576669"/>
                </a:lnTo>
                <a:close/>
                <a:moveTo>
                  <a:pt x="7228976" y="4290716"/>
                </a:moveTo>
                <a:cubicBezTo>
                  <a:pt x="7229025" y="4290376"/>
                  <a:pt x="7229074" y="4290230"/>
                  <a:pt x="7229220" y="4290036"/>
                </a:cubicBezTo>
                <a:lnTo>
                  <a:pt x="7867672" y="4506238"/>
                </a:lnTo>
                <a:lnTo>
                  <a:pt x="7853829" y="4571909"/>
                </a:lnTo>
                <a:lnTo>
                  <a:pt x="7228976" y="4290716"/>
                </a:lnTo>
                <a:close/>
                <a:moveTo>
                  <a:pt x="7586236" y="3727455"/>
                </a:moveTo>
                <a:lnTo>
                  <a:pt x="7806323" y="3943220"/>
                </a:lnTo>
                <a:lnTo>
                  <a:pt x="7226256" y="4253994"/>
                </a:lnTo>
                <a:cubicBezTo>
                  <a:pt x="7225042" y="4252100"/>
                  <a:pt x="7223827" y="4250303"/>
                  <a:pt x="7222273" y="4248506"/>
                </a:cubicBezTo>
                <a:cubicBezTo>
                  <a:pt x="7220427" y="4246028"/>
                  <a:pt x="7218193" y="4244037"/>
                  <a:pt x="7215910" y="4242337"/>
                </a:cubicBezTo>
                <a:lnTo>
                  <a:pt x="7586236" y="3727455"/>
                </a:lnTo>
                <a:close/>
                <a:moveTo>
                  <a:pt x="7549417" y="3686702"/>
                </a:moveTo>
                <a:lnTo>
                  <a:pt x="7597554" y="3705986"/>
                </a:lnTo>
                <a:lnTo>
                  <a:pt x="7585750" y="3722404"/>
                </a:lnTo>
                <a:lnTo>
                  <a:pt x="7549417" y="3686702"/>
                </a:lnTo>
                <a:close/>
                <a:moveTo>
                  <a:pt x="7360417" y="3501636"/>
                </a:moveTo>
                <a:lnTo>
                  <a:pt x="7505798" y="3511156"/>
                </a:lnTo>
                <a:lnTo>
                  <a:pt x="7670900" y="3604078"/>
                </a:lnTo>
                <a:lnTo>
                  <a:pt x="7599643" y="3703217"/>
                </a:lnTo>
                <a:lnTo>
                  <a:pt x="7543199" y="3680630"/>
                </a:lnTo>
                <a:lnTo>
                  <a:pt x="7360417" y="3501636"/>
                </a:lnTo>
                <a:close/>
                <a:moveTo>
                  <a:pt x="7043279" y="3480846"/>
                </a:moveTo>
                <a:cubicBezTo>
                  <a:pt x="7043376" y="3480846"/>
                  <a:pt x="7043376" y="3480846"/>
                  <a:pt x="7043376" y="3480749"/>
                </a:cubicBezTo>
                <a:lnTo>
                  <a:pt x="7355317" y="3501247"/>
                </a:lnTo>
                <a:lnTo>
                  <a:pt x="7535185" y="3677521"/>
                </a:lnTo>
                <a:lnTo>
                  <a:pt x="7043279" y="3480846"/>
                </a:lnTo>
                <a:close/>
                <a:moveTo>
                  <a:pt x="7039879" y="3449662"/>
                </a:moveTo>
                <a:lnTo>
                  <a:pt x="7142370" y="3357955"/>
                </a:lnTo>
                <a:cubicBezTo>
                  <a:pt x="7159856" y="3376170"/>
                  <a:pt x="7188563" y="3378016"/>
                  <a:pt x="7208235" y="3361647"/>
                </a:cubicBezTo>
                <a:cubicBezTo>
                  <a:pt x="7209013" y="3360918"/>
                  <a:pt x="7209741" y="3360238"/>
                  <a:pt x="7210518" y="3359461"/>
                </a:cubicBezTo>
                <a:lnTo>
                  <a:pt x="7351722" y="3497750"/>
                </a:lnTo>
                <a:lnTo>
                  <a:pt x="7044688" y="3477446"/>
                </a:lnTo>
                <a:cubicBezTo>
                  <a:pt x="7047894" y="3468315"/>
                  <a:pt x="7046388" y="3457725"/>
                  <a:pt x="7039879" y="3449662"/>
                </a:cubicBezTo>
                <a:close/>
                <a:moveTo>
                  <a:pt x="7028076" y="3440724"/>
                </a:moveTo>
                <a:lnTo>
                  <a:pt x="7092339" y="3252647"/>
                </a:lnTo>
                <a:lnTo>
                  <a:pt x="7139698" y="3293935"/>
                </a:lnTo>
                <a:cubicBezTo>
                  <a:pt x="7125369" y="3311519"/>
                  <a:pt x="7125029" y="3337311"/>
                  <a:pt x="7139990" y="3355429"/>
                </a:cubicBezTo>
                <a:lnTo>
                  <a:pt x="7037450" y="3446845"/>
                </a:lnTo>
                <a:cubicBezTo>
                  <a:pt x="7034730" y="3444125"/>
                  <a:pt x="7031427" y="3442133"/>
                  <a:pt x="7028076" y="3440724"/>
                </a:cubicBezTo>
                <a:close/>
                <a:moveTo>
                  <a:pt x="6059127" y="2359717"/>
                </a:moveTo>
                <a:cubicBezTo>
                  <a:pt x="6060730" y="2358357"/>
                  <a:pt x="6062285" y="2356851"/>
                  <a:pt x="6063742" y="2355345"/>
                </a:cubicBezTo>
                <a:lnTo>
                  <a:pt x="7089619" y="3250364"/>
                </a:lnTo>
                <a:lnTo>
                  <a:pt x="7024870" y="3439607"/>
                </a:lnTo>
                <a:cubicBezTo>
                  <a:pt x="7016175" y="3437179"/>
                  <a:pt x="7006654" y="3438830"/>
                  <a:pt x="6998980" y="3444708"/>
                </a:cubicBezTo>
                <a:lnTo>
                  <a:pt x="6059127" y="2359717"/>
                </a:lnTo>
                <a:close/>
                <a:moveTo>
                  <a:pt x="5026596" y="3034891"/>
                </a:moveTo>
                <a:lnTo>
                  <a:pt x="5243332" y="2679380"/>
                </a:lnTo>
                <a:cubicBezTo>
                  <a:pt x="5260187" y="2688949"/>
                  <a:pt x="5282093" y="2687638"/>
                  <a:pt x="5297977" y="2674426"/>
                </a:cubicBezTo>
                <a:cubicBezTo>
                  <a:pt x="5314492" y="2660680"/>
                  <a:pt x="5319447" y="2638239"/>
                  <a:pt x="5311869" y="2619343"/>
                </a:cubicBezTo>
                <a:lnTo>
                  <a:pt x="5949496" y="2338004"/>
                </a:lnTo>
                <a:cubicBezTo>
                  <a:pt x="5951293" y="2341696"/>
                  <a:pt x="5953431" y="2345485"/>
                  <a:pt x="5956006" y="2348933"/>
                </a:cubicBezTo>
                <a:lnTo>
                  <a:pt x="5035776" y="3043100"/>
                </a:lnTo>
                <a:cubicBezTo>
                  <a:pt x="5035679" y="3042955"/>
                  <a:pt x="5035631" y="3042857"/>
                  <a:pt x="5035534" y="3042809"/>
                </a:cubicBezTo>
                <a:cubicBezTo>
                  <a:pt x="5032813" y="3039652"/>
                  <a:pt x="5029851" y="3036980"/>
                  <a:pt x="5026596" y="3034891"/>
                </a:cubicBezTo>
                <a:close/>
                <a:moveTo>
                  <a:pt x="4680800" y="2463033"/>
                </a:moveTo>
                <a:lnTo>
                  <a:pt x="4215561" y="2326104"/>
                </a:lnTo>
                <a:cubicBezTo>
                  <a:pt x="4215950" y="2324501"/>
                  <a:pt x="4216192" y="2322849"/>
                  <a:pt x="4216290" y="2321295"/>
                </a:cubicBezTo>
                <a:lnTo>
                  <a:pt x="4604393" y="2318866"/>
                </a:lnTo>
                <a:lnTo>
                  <a:pt x="4680800" y="2463033"/>
                </a:lnTo>
                <a:close/>
                <a:moveTo>
                  <a:pt x="4608182" y="2318915"/>
                </a:moveTo>
                <a:lnTo>
                  <a:pt x="4825404" y="2317555"/>
                </a:lnTo>
                <a:lnTo>
                  <a:pt x="4828658" y="2319838"/>
                </a:lnTo>
                <a:lnTo>
                  <a:pt x="5226962" y="2610163"/>
                </a:lnTo>
                <a:cubicBezTo>
                  <a:pt x="5224340" y="2613854"/>
                  <a:pt x="5222445" y="2617886"/>
                  <a:pt x="5220988" y="2622015"/>
                </a:cubicBezTo>
                <a:lnTo>
                  <a:pt x="4685269" y="2464345"/>
                </a:lnTo>
                <a:lnTo>
                  <a:pt x="4608182" y="2318915"/>
                </a:lnTo>
                <a:close/>
                <a:moveTo>
                  <a:pt x="4215318" y="2312746"/>
                </a:moveTo>
                <a:lnTo>
                  <a:pt x="4543919" y="2204767"/>
                </a:lnTo>
                <a:lnTo>
                  <a:pt x="4602742" y="2315612"/>
                </a:lnTo>
                <a:lnTo>
                  <a:pt x="4216192" y="2317944"/>
                </a:lnTo>
                <a:cubicBezTo>
                  <a:pt x="4216095" y="2316292"/>
                  <a:pt x="4215804" y="2314543"/>
                  <a:pt x="4215318" y="2312746"/>
                </a:cubicBezTo>
                <a:close/>
                <a:moveTo>
                  <a:pt x="4547174" y="2203747"/>
                </a:moveTo>
                <a:lnTo>
                  <a:pt x="4631400" y="2176157"/>
                </a:lnTo>
                <a:lnTo>
                  <a:pt x="4820935" y="2314252"/>
                </a:lnTo>
                <a:lnTo>
                  <a:pt x="4606434" y="2315515"/>
                </a:lnTo>
                <a:lnTo>
                  <a:pt x="4547174" y="2203747"/>
                </a:lnTo>
                <a:close/>
                <a:moveTo>
                  <a:pt x="4635189" y="2174845"/>
                </a:moveTo>
                <a:lnTo>
                  <a:pt x="4821809" y="2113448"/>
                </a:lnTo>
                <a:lnTo>
                  <a:pt x="5488775" y="2223516"/>
                </a:lnTo>
                <a:lnTo>
                  <a:pt x="5943522" y="2298514"/>
                </a:lnTo>
                <a:cubicBezTo>
                  <a:pt x="5943182" y="2301380"/>
                  <a:pt x="5942939" y="2304197"/>
                  <a:pt x="5942890" y="2307112"/>
                </a:cubicBezTo>
                <a:lnTo>
                  <a:pt x="4826472" y="2314203"/>
                </a:lnTo>
                <a:lnTo>
                  <a:pt x="4635189" y="2174845"/>
                </a:lnTo>
                <a:close/>
                <a:moveTo>
                  <a:pt x="5948039" y="2334944"/>
                </a:moveTo>
                <a:lnTo>
                  <a:pt x="5310412" y="2616186"/>
                </a:lnTo>
                <a:cubicBezTo>
                  <a:pt x="5308664" y="2612689"/>
                  <a:pt x="5306672" y="2609386"/>
                  <a:pt x="5304049" y="2606228"/>
                </a:cubicBezTo>
                <a:cubicBezTo>
                  <a:pt x="5286903" y="2585682"/>
                  <a:pt x="5256447" y="2582962"/>
                  <a:pt x="5235900" y="2600108"/>
                </a:cubicBezTo>
                <a:cubicBezTo>
                  <a:pt x="5233131" y="2602294"/>
                  <a:pt x="5230800" y="2604674"/>
                  <a:pt x="5228808" y="2607443"/>
                </a:cubicBezTo>
                <a:lnTo>
                  <a:pt x="4830941" y="2317409"/>
                </a:lnTo>
                <a:lnTo>
                  <a:pt x="5942842" y="2310414"/>
                </a:lnTo>
                <a:cubicBezTo>
                  <a:pt x="5943182" y="2318769"/>
                  <a:pt x="5944736" y="2327075"/>
                  <a:pt x="5948039" y="2334944"/>
                </a:cubicBezTo>
                <a:close/>
                <a:moveTo>
                  <a:pt x="4986134" y="3032123"/>
                </a:moveTo>
                <a:lnTo>
                  <a:pt x="4687455" y="2468473"/>
                </a:lnTo>
                <a:lnTo>
                  <a:pt x="5220065" y="2625124"/>
                </a:lnTo>
                <a:cubicBezTo>
                  <a:pt x="5216422" y="2639744"/>
                  <a:pt x="5219385" y="2655774"/>
                  <a:pt x="5229683" y="2668160"/>
                </a:cubicBezTo>
                <a:cubicBezTo>
                  <a:pt x="5232937" y="2672046"/>
                  <a:pt x="5236435" y="2675154"/>
                  <a:pt x="5240320" y="2677680"/>
                </a:cubicBezTo>
                <a:lnTo>
                  <a:pt x="5111066" y="2889947"/>
                </a:lnTo>
                <a:lnTo>
                  <a:pt x="5023779" y="3033337"/>
                </a:lnTo>
                <a:cubicBezTo>
                  <a:pt x="5012170" y="3026780"/>
                  <a:pt x="4998229" y="3026245"/>
                  <a:pt x="4986134" y="3032123"/>
                </a:cubicBezTo>
                <a:close/>
                <a:moveTo>
                  <a:pt x="4210023" y="2337373"/>
                </a:moveTo>
                <a:cubicBezTo>
                  <a:pt x="4212064" y="2334944"/>
                  <a:pt x="4213521" y="2332176"/>
                  <a:pt x="4214638" y="2329358"/>
                </a:cubicBezTo>
                <a:lnTo>
                  <a:pt x="4682986" y="2467113"/>
                </a:lnTo>
                <a:lnTo>
                  <a:pt x="4983220" y="3033726"/>
                </a:lnTo>
                <a:cubicBezTo>
                  <a:pt x="4981228" y="3034794"/>
                  <a:pt x="4979285" y="3036106"/>
                  <a:pt x="4977537" y="3037660"/>
                </a:cubicBezTo>
                <a:cubicBezTo>
                  <a:pt x="4976565" y="3038437"/>
                  <a:pt x="4975642" y="3039263"/>
                  <a:pt x="4974817" y="3040186"/>
                </a:cubicBezTo>
                <a:lnTo>
                  <a:pt x="4733697" y="2818593"/>
                </a:lnTo>
                <a:lnTo>
                  <a:pt x="4210023" y="2337373"/>
                </a:lnTo>
                <a:close/>
                <a:moveTo>
                  <a:pt x="4186028" y="2292151"/>
                </a:moveTo>
                <a:lnTo>
                  <a:pt x="4129877" y="1922748"/>
                </a:lnTo>
                <a:lnTo>
                  <a:pt x="4407864" y="2032184"/>
                </a:lnTo>
                <a:cubicBezTo>
                  <a:pt x="4400772" y="2052002"/>
                  <a:pt x="4404027" y="2074929"/>
                  <a:pt x="4418405" y="2092221"/>
                </a:cubicBezTo>
                <a:cubicBezTo>
                  <a:pt x="4418890" y="2092950"/>
                  <a:pt x="4419619" y="2093630"/>
                  <a:pt x="4420299" y="2094359"/>
                </a:cubicBezTo>
                <a:lnTo>
                  <a:pt x="4207449" y="2299485"/>
                </a:lnTo>
                <a:cubicBezTo>
                  <a:pt x="4201426" y="2293899"/>
                  <a:pt x="4193703" y="2291568"/>
                  <a:pt x="4186028" y="2292151"/>
                </a:cubicBezTo>
                <a:close/>
                <a:moveTo>
                  <a:pt x="4091844" y="1695180"/>
                </a:moveTo>
                <a:lnTo>
                  <a:pt x="4125748" y="1917550"/>
                </a:lnTo>
                <a:lnTo>
                  <a:pt x="4016894" y="1874854"/>
                </a:lnTo>
                <a:cubicBezTo>
                  <a:pt x="4023986" y="1855036"/>
                  <a:pt x="4020780" y="1832012"/>
                  <a:pt x="4006354" y="1814720"/>
                </a:cubicBezTo>
                <a:cubicBezTo>
                  <a:pt x="3998096" y="1804714"/>
                  <a:pt x="3987216" y="1798108"/>
                  <a:pt x="3975655" y="1794805"/>
                </a:cubicBezTo>
                <a:lnTo>
                  <a:pt x="3980318" y="1776152"/>
                </a:lnTo>
                <a:lnTo>
                  <a:pt x="4018400" y="1624311"/>
                </a:lnTo>
                <a:lnTo>
                  <a:pt x="4091844" y="1695180"/>
                </a:lnTo>
                <a:close/>
                <a:moveTo>
                  <a:pt x="4019275" y="1620619"/>
                </a:moveTo>
                <a:lnTo>
                  <a:pt x="4047641" y="1507637"/>
                </a:lnTo>
                <a:cubicBezTo>
                  <a:pt x="4052790" y="1508754"/>
                  <a:pt x="4058230" y="1508948"/>
                  <a:pt x="4063379" y="1508365"/>
                </a:cubicBezTo>
                <a:lnTo>
                  <a:pt x="4091115" y="1689740"/>
                </a:lnTo>
                <a:lnTo>
                  <a:pt x="4019275" y="1620619"/>
                </a:lnTo>
                <a:close/>
                <a:moveTo>
                  <a:pt x="4095826" y="1698969"/>
                </a:moveTo>
                <a:lnTo>
                  <a:pt x="4420251" y="2011783"/>
                </a:lnTo>
                <a:cubicBezTo>
                  <a:pt x="4415393" y="2016932"/>
                  <a:pt x="4411750" y="2022761"/>
                  <a:pt x="4409030" y="2029027"/>
                </a:cubicBezTo>
                <a:lnTo>
                  <a:pt x="4129197" y="1918959"/>
                </a:lnTo>
                <a:lnTo>
                  <a:pt x="4095826" y="1698969"/>
                </a:lnTo>
                <a:close/>
                <a:moveTo>
                  <a:pt x="4177722" y="2294240"/>
                </a:moveTo>
                <a:lnTo>
                  <a:pt x="3987847" y="1908079"/>
                </a:lnTo>
                <a:cubicBezTo>
                  <a:pt x="3991587" y="1906184"/>
                  <a:pt x="3995230" y="1903707"/>
                  <a:pt x="3998485" y="1900987"/>
                </a:cubicBezTo>
                <a:cubicBezTo>
                  <a:pt x="4006354" y="1894526"/>
                  <a:pt x="4011988" y="1886463"/>
                  <a:pt x="4015680" y="1877866"/>
                </a:cubicBezTo>
                <a:lnTo>
                  <a:pt x="4126380" y="1921436"/>
                </a:lnTo>
                <a:lnTo>
                  <a:pt x="4182774" y="2292685"/>
                </a:lnTo>
                <a:cubicBezTo>
                  <a:pt x="4181122" y="2293025"/>
                  <a:pt x="4179422" y="2293608"/>
                  <a:pt x="4177722" y="2294240"/>
                </a:cubicBezTo>
                <a:close/>
                <a:moveTo>
                  <a:pt x="3710200" y="2111505"/>
                </a:moveTo>
                <a:lnTo>
                  <a:pt x="3917804" y="1898850"/>
                </a:lnTo>
                <a:cubicBezTo>
                  <a:pt x="3936068" y="1915802"/>
                  <a:pt x="3962686" y="1919833"/>
                  <a:pt x="3984836" y="1909487"/>
                </a:cubicBezTo>
                <a:lnTo>
                  <a:pt x="4156835" y="2259315"/>
                </a:lnTo>
                <a:lnTo>
                  <a:pt x="4174807" y="2295648"/>
                </a:lnTo>
                <a:cubicBezTo>
                  <a:pt x="4173350" y="2296522"/>
                  <a:pt x="4172039" y="2297348"/>
                  <a:pt x="4170679" y="2298514"/>
                </a:cubicBezTo>
                <a:cubicBezTo>
                  <a:pt x="4166938" y="2301574"/>
                  <a:pt x="4164316" y="2305363"/>
                  <a:pt x="4162761" y="2309589"/>
                </a:cubicBezTo>
                <a:lnTo>
                  <a:pt x="3723606" y="2165762"/>
                </a:lnTo>
                <a:cubicBezTo>
                  <a:pt x="3728609" y="2148567"/>
                  <a:pt x="3725209" y="2129235"/>
                  <a:pt x="3712969" y="2114468"/>
                </a:cubicBezTo>
                <a:cubicBezTo>
                  <a:pt x="3712046" y="2113448"/>
                  <a:pt x="3711172" y="2112525"/>
                  <a:pt x="3710200" y="2111505"/>
                </a:cubicBezTo>
                <a:close/>
                <a:moveTo>
                  <a:pt x="3676975" y="2094893"/>
                </a:moveTo>
                <a:lnTo>
                  <a:pt x="3691693" y="1933482"/>
                </a:lnTo>
                <a:lnTo>
                  <a:pt x="3900997" y="1872620"/>
                </a:lnTo>
                <a:cubicBezTo>
                  <a:pt x="3903281" y="1879906"/>
                  <a:pt x="3907069" y="1886900"/>
                  <a:pt x="3912267" y="1893166"/>
                </a:cubicBezTo>
                <a:cubicBezTo>
                  <a:pt x="3913092" y="1894284"/>
                  <a:pt x="3914161" y="1895304"/>
                  <a:pt x="3915133" y="1896372"/>
                </a:cubicBezTo>
                <a:lnTo>
                  <a:pt x="3707820" y="2109174"/>
                </a:lnTo>
                <a:cubicBezTo>
                  <a:pt x="3699076" y="2101062"/>
                  <a:pt x="3688245" y="2096350"/>
                  <a:pt x="3676975" y="2094893"/>
                </a:cubicBezTo>
                <a:close/>
                <a:moveTo>
                  <a:pt x="3900074" y="1869414"/>
                </a:moveTo>
                <a:lnTo>
                  <a:pt x="3692082" y="1929888"/>
                </a:lnTo>
                <a:lnTo>
                  <a:pt x="3701554" y="1824920"/>
                </a:lnTo>
                <a:lnTo>
                  <a:pt x="3898277" y="1848139"/>
                </a:lnTo>
                <a:cubicBezTo>
                  <a:pt x="3897694" y="1855182"/>
                  <a:pt x="3898277" y="1862419"/>
                  <a:pt x="3900074" y="1869414"/>
                </a:cubicBezTo>
                <a:close/>
                <a:moveTo>
                  <a:pt x="3688633" y="1930908"/>
                </a:moveTo>
                <a:lnTo>
                  <a:pt x="3444016" y="2001971"/>
                </a:lnTo>
                <a:lnTo>
                  <a:pt x="3336523" y="1932657"/>
                </a:lnTo>
                <a:lnTo>
                  <a:pt x="3434933" y="1793542"/>
                </a:lnTo>
                <a:lnTo>
                  <a:pt x="3698251" y="1824629"/>
                </a:lnTo>
                <a:lnTo>
                  <a:pt x="3688633" y="1930908"/>
                </a:lnTo>
                <a:close/>
                <a:moveTo>
                  <a:pt x="3624516" y="2118500"/>
                </a:moveTo>
                <a:lnTo>
                  <a:pt x="3447756" y="2004497"/>
                </a:lnTo>
                <a:lnTo>
                  <a:pt x="3688245" y="1934551"/>
                </a:lnTo>
                <a:lnTo>
                  <a:pt x="3673770" y="2094650"/>
                </a:lnTo>
                <a:cubicBezTo>
                  <a:pt x="3660023" y="2093873"/>
                  <a:pt x="3646034" y="2097905"/>
                  <a:pt x="3634765" y="2107376"/>
                </a:cubicBezTo>
                <a:cubicBezTo>
                  <a:pt x="3630782" y="2110679"/>
                  <a:pt x="3627382" y="2114517"/>
                  <a:pt x="3624516" y="2118500"/>
                </a:cubicBezTo>
                <a:close/>
                <a:moveTo>
                  <a:pt x="3282848" y="2052391"/>
                </a:moveTo>
                <a:lnTo>
                  <a:pt x="3443530" y="2005663"/>
                </a:lnTo>
                <a:lnTo>
                  <a:pt x="3622816" y="2121414"/>
                </a:lnTo>
                <a:cubicBezTo>
                  <a:pt x="3619756" y="2126369"/>
                  <a:pt x="3617570" y="2131760"/>
                  <a:pt x="3616258" y="2137346"/>
                </a:cubicBezTo>
                <a:lnTo>
                  <a:pt x="3435176" y="2100139"/>
                </a:lnTo>
                <a:lnTo>
                  <a:pt x="3283577" y="2068955"/>
                </a:lnTo>
                <a:cubicBezTo>
                  <a:pt x="3284354" y="2063514"/>
                  <a:pt x="3284209" y="2057831"/>
                  <a:pt x="3282848" y="2052391"/>
                </a:cubicBezTo>
                <a:close/>
                <a:moveTo>
                  <a:pt x="3267937" y="2029464"/>
                </a:moveTo>
                <a:lnTo>
                  <a:pt x="3334677" y="1935231"/>
                </a:lnTo>
                <a:lnTo>
                  <a:pt x="3439790" y="2003137"/>
                </a:lnTo>
                <a:lnTo>
                  <a:pt x="3281974" y="2049185"/>
                </a:lnTo>
                <a:cubicBezTo>
                  <a:pt x="3280371" y="2044473"/>
                  <a:pt x="3277894" y="2039907"/>
                  <a:pt x="3274494" y="2035779"/>
                </a:cubicBezTo>
                <a:cubicBezTo>
                  <a:pt x="3272551" y="2033399"/>
                  <a:pt x="3270317" y="2031310"/>
                  <a:pt x="3267937" y="2029464"/>
                </a:cubicBezTo>
                <a:close/>
                <a:moveTo>
                  <a:pt x="3201439" y="2059434"/>
                </a:moveTo>
                <a:lnTo>
                  <a:pt x="3089817" y="2056520"/>
                </a:lnTo>
                <a:lnTo>
                  <a:pt x="3077187" y="1967533"/>
                </a:lnTo>
                <a:lnTo>
                  <a:pt x="3206102" y="2042773"/>
                </a:lnTo>
                <a:cubicBezTo>
                  <a:pt x="3203430" y="2048068"/>
                  <a:pt x="3201827" y="2053751"/>
                  <a:pt x="3201439" y="2059434"/>
                </a:cubicBezTo>
                <a:close/>
                <a:moveTo>
                  <a:pt x="2868175" y="2207244"/>
                </a:moveTo>
                <a:cubicBezTo>
                  <a:pt x="2852340" y="2201755"/>
                  <a:pt x="2834416" y="2203650"/>
                  <a:pt x="2819844" y="2213219"/>
                </a:cubicBezTo>
                <a:lnTo>
                  <a:pt x="2706279" y="2049914"/>
                </a:lnTo>
                <a:lnTo>
                  <a:pt x="2925395" y="2055645"/>
                </a:lnTo>
                <a:lnTo>
                  <a:pt x="2918886" y="2073083"/>
                </a:lnTo>
                <a:lnTo>
                  <a:pt x="2868175" y="2207244"/>
                </a:lnTo>
                <a:close/>
                <a:moveTo>
                  <a:pt x="2920391" y="2078524"/>
                </a:moveTo>
                <a:lnTo>
                  <a:pt x="2928892" y="2055694"/>
                </a:lnTo>
                <a:lnTo>
                  <a:pt x="3086951" y="2059920"/>
                </a:lnTo>
                <a:lnTo>
                  <a:pt x="3097297" y="2133558"/>
                </a:lnTo>
                <a:lnTo>
                  <a:pt x="3036774" y="2164062"/>
                </a:lnTo>
                <a:lnTo>
                  <a:pt x="2898922" y="2233279"/>
                </a:lnTo>
                <a:cubicBezTo>
                  <a:pt x="2897173" y="2230219"/>
                  <a:pt x="2895182" y="2227111"/>
                  <a:pt x="2892802" y="2224196"/>
                </a:cubicBezTo>
                <a:cubicBezTo>
                  <a:pt x="2886730" y="2217007"/>
                  <a:pt x="2879347" y="2211713"/>
                  <a:pt x="2871186" y="2208361"/>
                </a:cubicBezTo>
                <a:lnTo>
                  <a:pt x="2920391" y="2078524"/>
                </a:lnTo>
                <a:close/>
                <a:moveTo>
                  <a:pt x="2817172" y="2215162"/>
                </a:moveTo>
                <a:cubicBezTo>
                  <a:pt x="2816201" y="2215793"/>
                  <a:pt x="2815375" y="2216376"/>
                  <a:pt x="2814598" y="2217104"/>
                </a:cubicBezTo>
                <a:cubicBezTo>
                  <a:pt x="2810226" y="2220650"/>
                  <a:pt x="2806486" y="2224779"/>
                  <a:pt x="2803620" y="2229345"/>
                </a:cubicBezTo>
                <a:lnTo>
                  <a:pt x="2549483" y="2073375"/>
                </a:lnTo>
                <a:cubicBezTo>
                  <a:pt x="2554486" y="2064972"/>
                  <a:pt x="2557157" y="2055500"/>
                  <a:pt x="2557594" y="2046076"/>
                </a:cubicBezTo>
                <a:lnTo>
                  <a:pt x="2702247" y="2049768"/>
                </a:lnTo>
                <a:lnTo>
                  <a:pt x="2817172" y="2215162"/>
                </a:lnTo>
                <a:close/>
                <a:moveTo>
                  <a:pt x="2551086" y="2015086"/>
                </a:moveTo>
                <a:lnTo>
                  <a:pt x="2643278" y="1965201"/>
                </a:lnTo>
                <a:lnTo>
                  <a:pt x="2699818" y="2046514"/>
                </a:lnTo>
                <a:lnTo>
                  <a:pt x="2557692" y="2042773"/>
                </a:lnTo>
                <a:cubicBezTo>
                  <a:pt x="2557740" y="2033302"/>
                  <a:pt x="2555603" y="2023830"/>
                  <a:pt x="2551086" y="2015086"/>
                </a:cubicBezTo>
                <a:close/>
                <a:moveTo>
                  <a:pt x="2646241" y="1963550"/>
                </a:moveTo>
                <a:lnTo>
                  <a:pt x="2866135" y="1844301"/>
                </a:lnTo>
                <a:lnTo>
                  <a:pt x="2980137" y="1910896"/>
                </a:lnTo>
                <a:lnTo>
                  <a:pt x="2926609" y="2052294"/>
                </a:lnTo>
                <a:lnTo>
                  <a:pt x="2704044" y="2046514"/>
                </a:lnTo>
                <a:lnTo>
                  <a:pt x="2646241" y="1963550"/>
                </a:lnTo>
                <a:close/>
                <a:moveTo>
                  <a:pt x="2982954" y="1912499"/>
                </a:moveTo>
                <a:lnTo>
                  <a:pt x="3073642" y="1965541"/>
                </a:lnTo>
                <a:lnTo>
                  <a:pt x="3086611" y="2056568"/>
                </a:lnTo>
                <a:lnTo>
                  <a:pt x="2930301" y="2052488"/>
                </a:lnTo>
                <a:lnTo>
                  <a:pt x="2982954" y="1912499"/>
                </a:lnTo>
                <a:close/>
                <a:moveTo>
                  <a:pt x="3100454" y="2131955"/>
                </a:moveTo>
                <a:lnTo>
                  <a:pt x="3090302" y="2060017"/>
                </a:lnTo>
                <a:lnTo>
                  <a:pt x="3201293" y="2062883"/>
                </a:lnTo>
                <a:cubicBezTo>
                  <a:pt x="3201342" y="2068566"/>
                  <a:pt x="3202605" y="2074055"/>
                  <a:pt x="3205033" y="2079349"/>
                </a:cubicBezTo>
                <a:lnTo>
                  <a:pt x="3100454" y="2131955"/>
                </a:lnTo>
                <a:close/>
                <a:moveTo>
                  <a:pt x="3168117" y="2770456"/>
                </a:moveTo>
                <a:lnTo>
                  <a:pt x="2880755" y="2306140"/>
                </a:lnTo>
                <a:cubicBezTo>
                  <a:pt x="2882310" y="2305071"/>
                  <a:pt x="2884058" y="2303760"/>
                  <a:pt x="2885661" y="2302497"/>
                </a:cubicBezTo>
                <a:cubicBezTo>
                  <a:pt x="2905431" y="2286031"/>
                  <a:pt x="2910823" y="2258635"/>
                  <a:pt x="2900330" y="2236340"/>
                </a:cubicBezTo>
                <a:lnTo>
                  <a:pt x="2941375" y="2215696"/>
                </a:lnTo>
                <a:lnTo>
                  <a:pt x="3097831" y="2137055"/>
                </a:lnTo>
                <a:lnTo>
                  <a:pt x="3186430" y="2763947"/>
                </a:lnTo>
                <a:cubicBezTo>
                  <a:pt x="3180115" y="2765016"/>
                  <a:pt x="3174043" y="2767153"/>
                  <a:pt x="3168117" y="2770456"/>
                </a:cubicBezTo>
                <a:close/>
                <a:moveTo>
                  <a:pt x="2736151" y="2306189"/>
                </a:moveTo>
                <a:lnTo>
                  <a:pt x="2799006" y="2281562"/>
                </a:lnTo>
                <a:cubicBezTo>
                  <a:pt x="2801094" y="2286371"/>
                  <a:pt x="2803912" y="2291034"/>
                  <a:pt x="2807506" y="2295260"/>
                </a:cubicBezTo>
                <a:cubicBezTo>
                  <a:pt x="2825041" y="2316438"/>
                  <a:pt x="2854914" y="2321149"/>
                  <a:pt x="2877938" y="2307840"/>
                </a:cubicBezTo>
                <a:lnTo>
                  <a:pt x="3165300" y="2772156"/>
                </a:lnTo>
                <a:cubicBezTo>
                  <a:pt x="3163697" y="2773322"/>
                  <a:pt x="3161997" y="2774585"/>
                  <a:pt x="3160394" y="2775848"/>
                </a:cubicBezTo>
                <a:cubicBezTo>
                  <a:pt x="3160297" y="2775896"/>
                  <a:pt x="3160151" y="2776091"/>
                  <a:pt x="3160006" y="2776188"/>
                </a:cubicBezTo>
                <a:lnTo>
                  <a:pt x="2736151" y="2306189"/>
                </a:lnTo>
                <a:close/>
                <a:moveTo>
                  <a:pt x="2538748" y="2087170"/>
                </a:moveTo>
                <a:cubicBezTo>
                  <a:pt x="2542294" y="2083867"/>
                  <a:pt x="2545354" y="2080272"/>
                  <a:pt x="2547880" y="2076338"/>
                </a:cubicBezTo>
                <a:lnTo>
                  <a:pt x="2801969" y="2232162"/>
                </a:lnTo>
                <a:cubicBezTo>
                  <a:pt x="2793906" y="2246249"/>
                  <a:pt x="2792400" y="2263152"/>
                  <a:pt x="2797937" y="2278550"/>
                </a:cubicBezTo>
                <a:lnTo>
                  <a:pt x="2733917" y="2303663"/>
                </a:lnTo>
                <a:lnTo>
                  <a:pt x="2538748" y="2087170"/>
                </a:lnTo>
                <a:close/>
                <a:moveTo>
                  <a:pt x="2467490" y="2096690"/>
                </a:moveTo>
                <a:cubicBezTo>
                  <a:pt x="2488863" y="2108251"/>
                  <a:pt x="2515918" y="2106356"/>
                  <a:pt x="2535785" y="2089938"/>
                </a:cubicBezTo>
                <a:cubicBezTo>
                  <a:pt x="2535931" y="2089744"/>
                  <a:pt x="2536076" y="2089598"/>
                  <a:pt x="2536319" y="2089404"/>
                </a:cubicBezTo>
                <a:lnTo>
                  <a:pt x="2730566" y="2304877"/>
                </a:lnTo>
                <a:lnTo>
                  <a:pt x="2283979" y="2479937"/>
                </a:lnTo>
                <a:cubicBezTo>
                  <a:pt x="2279364" y="2469056"/>
                  <a:pt x="2271593" y="2460216"/>
                  <a:pt x="2262024" y="2454387"/>
                </a:cubicBezTo>
                <a:lnTo>
                  <a:pt x="2467490" y="2096690"/>
                </a:lnTo>
                <a:close/>
                <a:moveTo>
                  <a:pt x="2041547" y="1670456"/>
                </a:moveTo>
                <a:lnTo>
                  <a:pt x="2233511" y="1591718"/>
                </a:lnTo>
                <a:lnTo>
                  <a:pt x="2464430" y="1990605"/>
                </a:lnTo>
                <a:cubicBezTo>
                  <a:pt x="2462001" y="1992160"/>
                  <a:pt x="2459621" y="1993762"/>
                  <a:pt x="2457338" y="1995657"/>
                </a:cubicBezTo>
                <a:cubicBezTo>
                  <a:pt x="2454570" y="1997843"/>
                  <a:pt x="2452238" y="2000320"/>
                  <a:pt x="2450150" y="2002991"/>
                </a:cubicBezTo>
                <a:lnTo>
                  <a:pt x="2041547" y="1670456"/>
                </a:lnTo>
                <a:close/>
                <a:moveTo>
                  <a:pt x="1921522" y="1577097"/>
                </a:moveTo>
                <a:lnTo>
                  <a:pt x="2035233" y="1669582"/>
                </a:lnTo>
                <a:lnTo>
                  <a:pt x="1597389" y="1849159"/>
                </a:lnTo>
                <a:lnTo>
                  <a:pt x="1364333" y="1799371"/>
                </a:lnTo>
                <a:lnTo>
                  <a:pt x="1517486" y="1608622"/>
                </a:lnTo>
                <a:lnTo>
                  <a:pt x="1921522" y="1577097"/>
                </a:lnTo>
                <a:close/>
                <a:moveTo>
                  <a:pt x="1520254" y="1605076"/>
                </a:moveTo>
                <a:lnTo>
                  <a:pt x="1692400" y="1390623"/>
                </a:lnTo>
                <a:lnTo>
                  <a:pt x="1917927" y="1574037"/>
                </a:lnTo>
                <a:lnTo>
                  <a:pt x="1520254" y="1605076"/>
                </a:lnTo>
                <a:close/>
                <a:moveTo>
                  <a:pt x="971274" y="1651366"/>
                </a:moveTo>
                <a:lnTo>
                  <a:pt x="1013242" y="1724373"/>
                </a:lnTo>
                <a:lnTo>
                  <a:pt x="795195" y="1677791"/>
                </a:lnTo>
                <a:cubicBezTo>
                  <a:pt x="796020" y="1673613"/>
                  <a:pt x="796166" y="1669484"/>
                  <a:pt x="795972" y="1665113"/>
                </a:cubicBezTo>
                <a:lnTo>
                  <a:pt x="971274" y="1651366"/>
                </a:lnTo>
                <a:close/>
                <a:moveTo>
                  <a:pt x="795729" y="1661858"/>
                </a:moveTo>
                <a:cubicBezTo>
                  <a:pt x="795195" y="1656078"/>
                  <a:pt x="793543" y="1650395"/>
                  <a:pt x="791017" y="1644906"/>
                </a:cubicBezTo>
                <a:lnTo>
                  <a:pt x="928724" y="1577437"/>
                </a:lnTo>
                <a:lnTo>
                  <a:pt x="969526" y="1648355"/>
                </a:lnTo>
                <a:lnTo>
                  <a:pt x="795729" y="1661858"/>
                </a:lnTo>
                <a:close/>
                <a:moveTo>
                  <a:pt x="974869" y="1651124"/>
                </a:moveTo>
                <a:lnTo>
                  <a:pt x="1512871" y="1609059"/>
                </a:lnTo>
                <a:lnTo>
                  <a:pt x="1468183" y="1664773"/>
                </a:lnTo>
                <a:lnTo>
                  <a:pt x="1360787" y="1798593"/>
                </a:lnTo>
                <a:lnTo>
                  <a:pt x="1017662" y="1725296"/>
                </a:lnTo>
                <a:lnTo>
                  <a:pt x="974869" y="1651124"/>
                </a:lnTo>
                <a:close/>
                <a:moveTo>
                  <a:pt x="1926330" y="1576563"/>
                </a:moveTo>
                <a:lnTo>
                  <a:pt x="2211895" y="1554268"/>
                </a:lnTo>
                <a:lnTo>
                  <a:pt x="2231908" y="1588803"/>
                </a:lnTo>
                <a:lnTo>
                  <a:pt x="2038633" y="1668124"/>
                </a:lnTo>
                <a:lnTo>
                  <a:pt x="1926330" y="1576563"/>
                </a:lnTo>
                <a:close/>
                <a:moveTo>
                  <a:pt x="2215538" y="1554025"/>
                </a:moveTo>
                <a:lnTo>
                  <a:pt x="2303117" y="1547127"/>
                </a:lnTo>
                <a:cubicBezTo>
                  <a:pt x="2303505" y="1551062"/>
                  <a:pt x="2304428" y="1554851"/>
                  <a:pt x="2305837" y="1558494"/>
                </a:cubicBezTo>
                <a:lnTo>
                  <a:pt x="2234871" y="1587638"/>
                </a:lnTo>
                <a:lnTo>
                  <a:pt x="2215538" y="1554025"/>
                </a:lnTo>
                <a:close/>
                <a:moveTo>
                  <a:pt x="2436986" y="2028396"/>
                </a:moveTo>
                <a:lnTo>
                  <a:pt x="1603073" y="1850324"/>
                </a:lnTo>
                <a:lnTo>
                  <a:pt x="2038147" y="1671913"/>
                </a:lnTo>
                <a:lnTo>
                  <a:pt x="2447964" y="2005420"/>
                </a:lnTo>
                <a:cubicBezTo>
                  <a:pt x="2442815" y="2012415"/>
                  <a:pt x="2438977" y="2020187"/>
                  <a:pt x="2436986" y="2028396"/>
                </a:cubicBezTo>
                <a:close/>
                <a:moveTo>
                  <a:pt x="1237215" y="2000466"/>
                </a:moveTo>
                <a:lnTo>
                  <a:pt x="1597632" y="1852559"/>
                </a:lnTo>
                <a:lnTo>
                  <a:pt x="2436403" y="2031650"/>
                </a:lnTo>
                <a:cubicBezTo>
                  <a:pt x="2435869" y="2034370"/>
                  <a:pt x="2435529" y="2037236"/>
                  <a:pt x="2435383" y="2040053"/>
                </a:cubicBezTo>
                <a:lnTo>
                  <a:pt x="1776966" y="2028590"/>
                </a:lnTo>
                <a:lnTo>
                  <a:pt x="1240810" y="2019312"/>
                </a:lnTo>
                <a:cubicBezTo>
                  <a:pt x="1240810" y="2012803"/>
                  <a:pt x="1239498" y="2006489"/>
                  <a:pt x="1237215" y="2000466"/>
                </a:cubicBezTo>
                <a:close/>
                <a:moveTo>
                  <a:pt x="1221332" y="1977636"/>
                </a:moveTo>
                <a:lnTo>
                  <a:pt x="1362050" y="1802236"/>
                </a:lnTo>
                <a:lnTo>
                  <a:pt x="1591949" y="1851296"/>
                </a:lnTo>
                <a:lnTo>
                  <a:pt x="1235904" y="1997308"/>
                </a:lnTo>
                <a:cubicBezTo>
                  <a:pt x="1233961" y="1992742"/>
                  <a:pt x="1231241" y="1988322"/>
                  <a:pt x="1227889" y="1984339"/>
                </a:cubicBezTo>
                <a:cubicBezTo>
                  <a:pt x="1225898" y="1981862"/>
                  <a:pt x="1223663" y="1979773"/>
                  <a:pt x="1221332" y="1977636"/>
                </a:cubicBezTo>
                <a:close/>
                <a:moveTo>
                  <a:pt x="1159012" y="1970933"/>
                </a:moveTo>
                <a:lnTo>
                  <a:pt x="1019897" y="1729133"/>
                </a:lnTo>
                <a:lnTo>
                  <a:pt x="1358407" y="1801411"/>
                </a:lnTo>
                <a:lnTo>
                  <a:pt x="1218660" y="1975499"/>
                </a:lnTo>
                <a:cubicBezTo>
                  <a:pt x="1201465" y="1962578"/>
                  <a:pt x="1178004" y="1960635"/>
                  <a:pt x="1159012" y="1970933"/>
                </a:cubicBezTo>
                <a:close/>
                <a:moveTo>
                  <a:pt x="1142788" y="1984193"/>
                </a:moveTo>
                <a:lnTo>
                  <a:pt x="805978" y="1717524"/>
                </a:lnTo>
                <a:lnTo>
                  <a:pt x="784994" y="1701057"/>
                </a:lnTo>
                <a:cubicBezTo>
                  <a:pt x="789512" y="1694986"/>
                  <a:pt x="792717" y="1688185"/>
                  <a:pt x="794417" y="1681045"/>
                </a:cubicBezTo>
                <a:lnTo>
                  <a:pt x="1015525" y="1728210"/>
                </a:lnTo>
                <a:lnTo>
                  <a:pt x="1156146" y="1972681"/>
                </a:lnTo>
                <a:cubicBezTo>
                  <a:pt x="1153911" y="1974042"/>
                  <a:pt x="1151726" y="1975499"/>
                  <a:pt x="1149734" y="1977247"/>
                </a:cubicBezTo>
                <a:cubicBezTo>
                  <a:pt x="1147063" y="1979336"/>
                  <a:pt x="1144828" y="1981765"/>
                  <a:pt x="1142788" y="1984193"/>
                </a:cubicBezTo>
                <a:close/>
                <a:moveTo>
                  <a:pt x="776008" y="1710578"/>
                </a:moveTo>
                <a:cubicBezTo>
                  <a:pt x="778631" y="1708441"/>
                  <a:pt x="780865" y="1706060"/>
                  <a:pt x="783051" y="1703535"/>
                </a:cubicBezTo>
                <a:lnTo>
                  <a:pt x="1140699" y="1986768"/>
                </a:lnTo>
                <a:cubicBezTo>
                  <a:pt x="1128070" y="2003769"/>
                  <a:pt x="1126176" y="2026598"/>
                  <a:pt x="1135794" y="2045251"/>
                </a:cubicBezTo>
                <a:lnTo>
                  <a:pt x="383095" y="2461139"/>
                </a:lnTo>
                <a:cubicBezTo>
                  <a:pt x="381590" y="2458662"/>
                  <a:pt x="379938" y="2456233"/>
                  <a:pt x="377995" y="2453756"/>
                </a:cubicBezTo>
                <a:cubicBezTo>
                  <a:pt x="373186" y="2448218"/>
                  <a:pt x="367455" y="2443652"/>
                  <a:pt x="361383" y="2440349"/>
                </a:cubicBezTo>
                <a:lnTo>
                  <a:pt x="717380" y="1718350"/>
                </a:lnTo>
                <a:cubicBezTo>
                  <a:pt x="736275" y="1726947"/>
                  <a:pt x="759202" y="1724664"/>
                  <a:pt x="776008" y="1710578"/>
                </a:cubicBezTo>
                <a:close/>
                <a:moveTo>
                  <a:pt x="81307" y="104828"/>
                </a:moveTo>
                <a:lnTo>
                  <a:pt x="270987" y="434547"/>
                </a:lnTo>
                <a:lnTo>
                  <a:pt x="927072" y="1574620"/>
                </a:lnTo>
                <a:lnTo>
                  <a:pt x="789706" y="1641943"/>
                </a:lnTo>
                <a:cubicBezTo>
                  <a:pt x="787860" y="1638543"/>
                  <a:pt x="785723" y="1635386"/>
                  <a:pt x="783148" y="1632374"/>
                </a:cubicBezTo>
                <a:cubicBezTo>
                  <a:pt x="767459" y="1613479"/>
                  <a:pt x="741909" y="1607699"/>
                  <a:pt x="720343" y="1616102"/>
                </a:cubicBezTo>
                <a:lnTo>
                  <a:pt x="78295" y="106237"/>
                </a:lnTo>
                <a:cubicBezTo>
                  <a:pt x="79364" y="105703"/>
                  <a:pt x="80287" y="105363"/>
                  <a:pt x="81307" y="104828"/>
                </a:cubicBezTo>
                <a:close/>
                <a:moveTo>
                  <a:pt x="1545804" y="1271277"/>
                </a:moveTo>
                <a:lnTo>
                  <a:pt x="930084" y="1573066"/>
                </a:lnTo>
                <a:lnTo>
                  <a:pt x="84173" y="103031"/>
                </a:lnTo>
                <a:cubicBezTo>
                  <a:pt x="86553" y="101622"/>
                  <a:pt x="88836" y="100068"/>
                  <a:pt x="91070" y="98271"/>
                </a:cubicBezTo>
                <a:cubicBezTo>
                  <a:pt x="93353" y="96376"/>
                  <a:pt x="95296" y="94336"/>
                  <a:pt x="97093" y="92199"/>
                </a:cubicBezTo>
                <a:lnTo>
                  <a:pt x="1545804" y="1271277"/>
                </a:lnTo>
                <a:close/>
                <a:moveTo>
                  <a:pt x="1689922" y="1388534"/>
                </a:moveTo>
                <a:lnTo>
                  <a:pt x="1515737" y="1605561"/>
                </a:lnTo>
                <a:lnTo>
                  <a:pt x="973169" y="1647966"/>
                </a:lnTo>
                <a:lnTo>
                  <a:pt x="931638" y="1575980"/>
                </a:lnTo>
                <a:lnTo>
                  <a:pt x="997310" y="1543824"/>
                </a:lnTo>
                <a:lnTo>
                  <a:pt x="1548767" y="1273512"/>
                </a:lnTo>
                <a:lnTo>
                  <a:pt x="1689922" y="1388534"/>
                </a:lnTo>
                <a:close/>
                <a:moveTo>
                  <a:pt x="1903452" y="1122496"/>
                </a:moveTo>
                <a:lnTo>
                  <a:pt x="1692060" y="1385863"/>
                </a:lnTo>
                <a:lnTo>
                  <a:pt x="1552119" y="1271957"/>
                </a:lnTo>
                <a:lnTo>
                  <a:pt x="1890338" y="1106175"/>
                </a:lnTo>
                <a:cubicBezTo>
                  <a:pt x="1892086" y="1109575"/>
                  <a:pt x="1894223" y="1112684"/>
                  <a:pt x="1896798" y="1115744"/>
                </a:cubicBezTo>
                <a:cubicBezTo>
                  <a:pt x="1898789" y="1118270"/>
                  <a:pt x="1901072" y="1120504"/>
                  <a:pt x="1903452" y="1122496"/>
                </a:cubicBezTo>
                <a:close/>
                <a:moveTo>
                  <a:pt x="1965821" y="1129102"/>
                </a:moveTo>
                <a:lnTo>
                  <a:pt x="2210001" y="1551159"/>
                </a:lnTo>
                <a:lnTo>
                  <a:pt x="1922590" y="1573600"/>
                </a:lnTo>
                <a:lnTo>
                  <a:pt x="1694585" y="1387951"/>
                </a:lnTo>
                <a:lnTo>
                  <a:pt x="1871442" y="1167572"/>
                </a:lnTo>
                <a:lnTo>
                  <a:pt x="1905978" y="1124585"/>
                </a:lnTo>
                <a:cubicBezTo>
                  <a:pt x="1923319" y="1137602"/>
                  <a:pt x="1946780" y="1139497"/>
                  <a:pt x="1965821" y="1129102"/>
                </a:cubicBezTo>
                <a:close/>
                <a:moveTo>
                  <a:pt x="2317689" y="1506763"/>
                </a:moveTo>
                <a:cubicBezTo>
                  <a:pt x="2307343" y="1516720"/>
                  <a:pt x="2302291" y="1530369"/>
                  <a:pt x="2302728" y="1543873"/>
                </a:cubicBezTo>
                <a:lnTo>
                  <a:pt x="2213693" y="1550819"/>
                </a:lnTo>
                <a:lnTo>
                  <a:pt x="1968638" y="1127353"/>
                </a:lnTo>
                <a:cubicBezTo>
                  <a:pt x="1970776" y="1126090"/>
                  <a:pt x="1972961" y="1124585"/>
                  <a:pt x="1974953" y="1122885"/>
                </a:cubicBezTo>
                <a:lnTo>
                  <a:pt x="1975196" y="1122836"/>
                </a:lnTo>
                <a:lnTo>
                  <a:pt x="2155356" y="1324660"/>
                </a:lnTo>
                <a:lnTo>
                  <a:pt x="2317689" y="1506763"/>
                </a:lnTo>
                <a:close/>
                <a:moveTo>
                  <a:pt x="2363008" y="1588561"/>
                </a:moveTo>
                <a:lnTo>
                  <a:pt x="2427028" y="1809328"/>
                </a:lnTo>
                <a:lnTo>
                  <a:pt x="2447818" y="1881072"/>
                </a:lnTo>
                <a:lnTo>
                  <a:pt x="2477788" y="1984533"/>
                </a:lnTo>
                <a:cubicBezTo>
                  <a:pt x="2474193" y="1985651"/>
                  <a:pt x="2470648" y="1987156"/>
                  <a:pt x="2467247" y="1989002"/>
                </a:cubicBezTo>
                <a:lnTo>
                  <a:pt x="2236619" y="1590455"/>
                </a:lnTo>
                <a:lnTo>
                  <a:pt x="2307003" y="1561554"/>
                </a:lnTo>
                <a:cubicBezTo>
                  <a:pt x="2308848" y="1565585"/>
                  <a:pt x="2311083" y="1569277"/>
                  <a:pt x="2313997" y="1572774"/>
                </a:cubicBezTo>
                <a:cubicBezTo>
                  <a:pt x="2326287" y="1587395"/>
                  <a:pt x="2345570" y="1593029"/>
                  <a:pt x="2363008" y="1588561"/>
                </a:cubicBezTo>
                <a:close/>
                <a:moveTo>
                  <a:pt x="2377240" y="1582343"/>
                </a:moveTo>
                <a:lnTo>
                  <a:pt x="2641433" y="1962384"/>
                </a:lnTo>
                <a:lnTo>
                  <a:pt x="2549580" y="2012123"/>
                </a:lnTo>
                <a:cubicBezTo>
                  <a:pt x="2547831" y="2009160"/>
                  <a:pt x="2545888" y="2006246"/>
                  <a:pt x="2543702" y="2003526"/>
                </a:cubicBezTo>
                <a:cubicBezTo>
                  <a:pt x="2528013" y="1984728"/>
                  <a:pt x="2503289" y="1977782"/>
                  <a:pt x="2481188" y="1983562"/>
                </a:cubicBezTo>
                <a:lnTo>
                  <a:pt x="2366166" y="1587638"/>
                </a:lnTo>
                <a:cubicBezTo>
                  <a:pt x="2370149" y="1586472"/>
                  <a:pt x="2373743" y="1584626"/>
                  <a:pt x="2377240" y="1582343"/>
                </a:cubicBezTo>
                <a:close/>
                <a:moveTo>
                  <a:pt x="2392055" y="1567577"/>
                </a:moveTo>
                <a:lnTo>
                  <a:pt x="2862686" y="1842310"/>
                </a:lnTo>
                <a:lnTo>
                  <a:pt x="2644299" y="1960878"/>
                </a:lnTo>
                <a:lnTo>
                  <a:pt x="2380106" y="1580400"/>
                </a:lnTo>
                <a:cubicBezTo>
                  <a:pt x="2380640" y="1579866"/>
                  <a:pt x="2381466" y="1579526"/>
                  <a:pt x="2382098" y="1578894"/>
                </a:cubicBezTo>
                <a:cubicBezTo>
                  <a:pt x="2386129" y="1575591"/>
                  <a:pt x="2389384" y="1571706"/>
                  <a:pt x="2392055" y="1567577"/>
                </a:cubicBezTo>
                <a:close/>
                <a:moveTo>
                  <a:pt x="2989658" y="1773578"/>
                </a:moveTo>
                <a:lnTo>
                  <a:pt x="2866135" y="1840464"/>
                </a:lnTo>
                <a:lnTo>
                  <a:pt x="2393707" y="1564662"/>
                </a:lnTo>
                <a:cubicBezTo>
                  <a:pt x="2395018" y="1562185"/>
                  <a:pt x="2396135" y="1559659"/>
                  <a:pt x="2396961" y="1556988"/>
                </a:cubicBezTo>
                <a:lnTo>
                  <a:pt x="2985043" y="1730153"/>
                </a:lnTo>
                <a:cubicBezTo>
                  <a:pt x="2981303" y="1744434"/>
                  <a:pt x="2982712" y="1759929"/>
                  <a:pt x="2989658" y="1773578"/>
                </a:cubicBezTo>
                <a:close/>
                <a:moveTo>
                  <a:pt x="3020988" y="1802528"/>
                </a:moveTo>
                <a:lnTo>
                  <a:pt x="2981352" y="1907641"/>
                </a:lnTo>
                <a:lnTo>
                  <a:pt x="2869486" y="1842407"/>
                </a:lnTo>
                <a:lnTo>
                  <a:pt x="2991163" y="1776347"/>
                </a:lnTo>
                <a:cubicBezTo>
                  <a:pt x="2992912" y="1779407"/>
                  <a:pt x="2994855" y="1782321"/>
                  <a:pt x="2997138" y="1785090"/>
                </a:cubicBezTo>
                <a:cubicBezTo>
                  <a:pt x="3003841" y="1793007"/>
                  <a:pt x="3012050" y="1798933"/>
                  <a:pt x="3020988" y="1802528"/>
                </a:cubicBezTo>
                <a:close/>
                <a:moveTo>
                  <a:pt x="3051200" y="1806705"/>
                </a:moveTo>
                <a:lnTo>
                  <a:pt x="3073059" y="1961315"/>
                </a:lnTo>
                <a:lnTo>
                  <a:pt x="2984120" y="1909439"/>
                </a:lnTo>
                <a:lnTo>
                  <a:pt x="3024145" y="1803645"/>
                </a:lnTo>
                <a:cubicBezTo>
                  <a:pt x="3032937" y="1806608"/>
                  <a:pt x="3041972" y="1807725"/>
                  <a:pt x="3051200" y="1806705"/>
                </a:cubicBezTo>
                <a:close/>
                <a:moveTo>
                  <a:pt x="3075342" y="1798448"/>
                </a:moveTo>
                <a:lnTo>
                  <a:pt x="3219363" y="2028153"/>
                </a:lnTo>
                <a:cubicBezTo>
                  <a:pt x="3218294" y="2028784"/>
                  <a:pt x="3217274" y="2029658"/>
                  <a:pt x="3216157" y="2030484"/>
                </a:cubicBezTo>
                <a:cubicBezTo>
                  <a:pt x="3212805" y="2033302"/>
                  <a:pt x="3210085" y="2036459"/>
                  <a:pt x="3207802" y="2040005"/>
                </a:cubicBezTo>
                <a:lnTo>
                  <a:pt x="3076653" y="1963404"/>
                </a:lnTo>
                <a:lnTo>
                  <a:pt x="3054455" y="1806171"/>
                </a:lnTo>
                <a:cubicBezTo>
                  <a:pt x="3061692" y="1804956"/>
                  <a:pt x="3068687" y="1802431"/>
                  <a:pt x="3075342" y="1798448"/>
                </a:cubicBezTo>
                <a:close/>
                <a:moveTo>
                  <a:pt x="3094820" y="1780475"/>
                </a:moveTo>
                <a:lnTo>
                  <a:pt x="3283723" y="1902395"/>
                </a:lnTo>
                <a:lnTo>
                  <a:pt x="3331762" y="1933531"/>
                </a:lnTo>
                <a:lnTo>
                  <a:pt x="3265265" y="2027570"/>
                </a:lnTo>
                <a:cubicBezTo>
                  <a:pt x="3252393" y="2019215"/>
                  <a:pt x="3235683" y="2018584"/>
                  <a:pt x="3222228" y="2026404"/>
                </a:cubicBezTo>
                <a:lnTo>
                  <a:pt x="3078207" y="1796796"/>
                </a:lnTo>
                <a:cubicBezTo>
                  <a:pt x="3080005" y="1795582"/>
                  <a:pt x="3081705" y="1794319"/>
                  <a:pt x="3083453" y="1792959"/>
                </a:cubicBezTo>
                <a:cubicBezTo>
                  <a:pt x="3087874" y="1789219"/>
                  <a:pt x="3091614" y="1784993"/>
                  <a:pt x="3094820" y="1780475"/>
                </a:cubicBezTo>
                <a:close/>
                <a:moveTo>
                  <a:pt x="3104777" y="1754537"/>
                </a:moveTo>
                <a:lnTo>
                  <a:pt x="3431290" y="1793104"/>
                </a:lnTo>
                <a:lnTo>
                  <a:pt x="3333754" y="1930714"/>
                </a:lnTo>
                <a:lnTo>
                  <a:pt x="3280177" y="1896178"/>
                </a:lnTo>
                <a:lnTo>
                  <a:pt x="3096520" y="1777464"/>
                </a:lnTo>
                <a:cubicBezTo>
                  <a:pt x="3100843" y="1770518"/>
                  <a:pt x="3103612" y="1762746"/>
                  <a:pt x="3104777" y="1754537"/>
                </a:cubicBezTo>
                <a:close/>
                <a:moveTo>
                  <a:pt x="3709277" y="1400532"/>
                </a:moveTo>
                <a:lnTo>
                  <a:pt x="3433475" y="1790093"/>
                </a:lnTo>
                <a:lnTo>
                  <a:pt x="3105166" y="1751380"/>
                </a:lnTo>
                <a:cubicBezTo>
                  <a:pt x="3106234" y="1739819"/>
                  <a:pt x="3104097" y="1728064"/>
                  <a:pt x="3098511" y="1717427"/>
                </a:cubicBezTo>
                <a:lnTo>
                  <a:pt x="3695142" y="1384745"/>
                </a:lnTo>
                <a:cubicBezTo>
                  <a:pt x="3696551" y="1387126"/>
                  <a:pt x="3698105" y="1389506"/>
                  <a:pt x="3700097" y="1391789"/>
                </a:cubicBezTo>
                <a:cubicBezTo>
                  <a:pt x="3702719" y="1395140"/>
                  <a:pt x="3705974" y="1398103"/>
                  <a:pt x="3709277" y="1400532"/>
                </a:cubicBezTo>
                <a:close/>
                <a:moveTo>
                  <a:pt x="3735944" y="1411364"/>
                </a:moveTo>
                <a:lnTo>
                  <a:pt x="3698591" y="1821180"/>
                </a:lnTo>
                <a:lnTo>
                  <a:pt x="3437119" y="1790481"/>
                </a:lnTo>
                <a:lnTo>
                  <a:pt x="3711900" y="1402426"/>
                </a:lnTo>
                <a:cubicBezTo>
                  <a:pt x="3719186" y="1407381"/>
                  <a:pt x="3727444" y="1410247"/>
                  <a:pt x="3735944" y="1411364"/>
                </a:cubicBezTo>
                <a:close/>
                <a:moveTo>
                  <a:pt x="3763340" y="1407721"/>
                </a:moveTo>
                <a:lnTo>
                  <a:pt x="3822065" y="1542804"/>
                </a:lnTo>
                <a:lnTo>
                  <a:pt x="3933396" y="1798448"/>
                </a:lnTo>
                <a:cubicBezTo>
                  <a:pt x="3928684" y="1800682"/>
                  <a:pt x="3924167" y="1803402"/>
                  <a:pt x="3919990" y="1806899"/>
                </a:cubicBezTo>
                <a:cubicBezTo>
                  <a:pt x="3907992" y="1816857"/>
                  <a:pt x="3900852" y="1830506"/>
                  <a:pt x="3898666" y="1844884"/>
                </a:cubicBezTo>
                <a:lnTo>
                  <a:pt x="3701845" y="1821617"/>
                </a:lnTo>
                <a:lnTo>
                  <a:pt x="3739198" y="1411704"/>
                </a:lnTo>
                <a:cubicBezTo>
                  <a:pt x="3747359" y="1412092"/>
                  <a:pt x="3755568" y="1410830"/>
                  <a:pt x="3763340" y="1407721"/>
                </a:cubicBezTo>
                <a:close/>
                <a:moveTo>
                  <a:pt x="3781506" y="1395917"/>
                </a:moveTo>
                <a:lnTo>
                  <a:pt x="4015632" y="1621736"/>
                </a:lnTo>
                <a:lnTo>
                  <a:pt x="3978958" y="1767846"/>
                </a:lnTo>
                <a:lnTo>
                  <a:pt x="3972401" y="1794222"/>
                </a:lnTo>
                <a:cubicBezTo>
                  <a:pt x="3960403" y="1791599"/>
                  <a:pt x="3947968" y="1792425"/>
                  <a:pt x="3936456" y="1797136"/>
                </a:cubicBezTo>
                <a:lnTo>
                  <a:pt x="3766351" y="1406409"/>
                </a:lnTo>
                <a:cubicBezTo>
                  <a:pt x="3770480" y="1404466"/>
                  <a:pt x="3774560" y="1401989"/>
                  <a:pt x="3778300" y="1398978"/>
                </a:cubicBezTo>
                <a:cubicBezTo>
                  <a:pt x="3779320" y="1397909"/>
                  <a:pt x="3780437" y="1396937"/>
                  <a:pt x="3781506" y="1395917"/>
                </a:cubicBezTo>
                <a:close/>
                <a:moveTo>
                  <a:pt x="3794815" y="1375176"/>
                </a:moveTo>
                <a:lnTo>
                  <a:pt x="3873893" y="1401406"/>
                </a:lnTo>
                <a:lnTo>
                  <a:pt x="4011308" y="1446677"/>
                </a:lnTo>
                <a:cubicBezTo>
                  <a:pt x="4006937" y="1461686"/>
                  <a:pt x="4009900" y="1478444"/>
                  <a:pt x="4020634" y="1491316"/>
                </a:cubicBezTo>
                <a:cubicBezTo>
                  <a:pt x="4026998" y="1499088"/>
                  <a:pt x="4035352" y="1504237"/>
                  <a:pt x="4044436" y="1506860"/>
                </a:cubicBezTo>
                <a:lnTo>
                  <a:pt x="4016554" y="1618045"/>
                </a:lnTo>
                <a:lnTo>
                  <a:pt x="3783740" y="1393537"/>
                </a:lnTo>
                <a:cubicBezTo>
                  <a:pt x="3788695" y="1388048"/>
                  <a:pt x="3792387" y="1381831"/>
                  <a:pt x="3794815" y="1375176"/>
                </a:cubicBezTo>
                <a:close/>
                <a:moveTo>
                  <a:pt x="4026901" y="1423167"/>
                </a:moveTo>
                <a:cubicBezTo>
                  <a:pt x="4020052" y="1428753"/>
                  <a:pt x="4015291" y="1435942"/>
                  <a:pt x="4012425" y="1443568"/>
                </a:cubicBezTo>
                <a:lnTo>
                  <a:pt x="3876419" y="1398589"/>
                </a:lnTo>
                <a:lnTo>
                  <a:pt x="3795835" y="1372068"/>
                </a:lnTo>
                <a:cubicBezTo>
                  <a:pt x="3798458" y="1363422"/>
                  <a:pt x="3798944" y="1354290"/>
                  <a:pt x="3797098" y="1345449"/>
                </a:cubicBezTo>
                <a:lnTo>
                  <a:pt x="4255343" y="1241016"/>
                </a:lnTo>
                <a:cubicBezTo>
                  <a:pt x="4256412" y="1244804"/>
                  <a:pt x="4258306" y="1248545"/>
                  <a:pt x="4260977" y="1251653"/>
                </a:cubicBezTo>
                <a:cubicBezTo>
                  <a:pt x="4261220" y="1251896"/>
                  <a:pt x="4261512" y="1252188"/>
                  <a:pt x="4261755" y="1252528"/>
                </a:cubicBezTo>
                <a:lnTo>
                  <a:pt x="4090629" y="1424867"/>
                </a:lnTo>
                <a:cubicBezTo>
                  <a:pt x="4072997" y="1408498"/>
                  <a:pt x="4045796" y="1407526"/>
                  <a:pt x="4026901" y="1423167"/>
                </a:cubicBezTo>
                <a:close/>
                <a:moveTo>
                  <a:pt x="4429334" y="2003477"/>
                </a:moveTo>
                <a:cubicBezTo>
                  <a:pt x="4428314" y="2004352"/>
                  <a:pt x="4427197" y="2005177"/>
                  <a:pt x="4426225" y="2005906"/>
                </a:cubicBezTo>
                <a:cubicBezTo>
                  <a:pt x="4424865" y="2007023"/>
                  <a:pt x="4423699" y="2008140"/>
                  <a:pt x="4422533" y="2009306"/>
                </a:cubicBezTo>
                <a:lnTo>
                  <a:pt x="4095001" y="1693577"/>
                </a:lnTo>
                <a:lnTo>
                  <a:pt x="4066731" y="1507880"/>
                </a:lnTo>
                <a:cubicBezTo>
                  <a:pt x="4072608" y="1506714"/>
                  <a:pt x="4078534" y="1504480"/>
                  <a:pt x="4083780" y="1501079"/>
                </a:cubicBezTo>
                <a:lnTo>
                  <a:pt x="4429334" y="2003477"/>
                </a:lnTo>
                <a:close/>
                <a:moveTo>
                  <a:pt x="4492625" y="2107814"/>
                </a:moveTo>
                <a:lnTo>
                  <a:pt x="4542365" y="2201901"/>
                </a:lnTo>
                <a:lnTo>
                  <a:pt x="4214347" y="2309637"/>
                </a:lnTo>
                <a:cubicBezTo>
                  <a:pt x="4213278" y="2307014"/>
                  <a:pt x="4211772" y="2304440"/>
                  <a:pt x="4209829" y="2302157"/>
                </a:cubicBezTo>
                <a:cubicBezTo>
                  <a:pt x="4209829" y="2302060"/>
                  <a:pt x="4209781" y="2301914"/>
                  <a:pt x="4209683" y="2301914"/>
                </a:cubicBezTo>
                <a:lnTo>
                  <a:pt x="4323055" y="2192429"/>
                </a:lnTo>
                <a:lnTo>
                  <a:pt x="4422533" y="2096642"/>
                </a:lnTo>
                <a:cubicBezTo>
                  <a:pt x="4441234" y="2115100"/>
                  <a:pt x="4469504" y="2119277"/>
                  <a:pt x="4492625" y="2107814"/>
                </a:cubicBezTo>
                <a:close/>
                <a:moveTo>
                  <a:pt x="4628195" y="2173728"/>
                </a:moveTo>
                <a:lnTo>
                  <a:pt x="4545619" y="2200832"/>
                </a:lnTo>
                <a:lnTo>
                  <a:pt x="4495540" y="2106308"/>
                </a:lnTo>
                <a:cubicBezTo>
                  <a:pt x="4498600" y="2104462"/>
                  <a:pt x="4501611" y="2102422"/>
                  <a:pt x="4504526" y="2100042"/>
                </a:cubicBezTo>
                <a:cubicBezTo>
                  <a:pt x="4508120" y="2097176"/>
                  <a:pt x="4511180" y="2093873"/>
                  <a:pt x="4513852" y="2090376"/>
                </a:cubicBezTo>
                <a:lnTo>
                  <a:pt x="4628195" y="2173728"/>
                </a:lnTo>
                <a:close/>
                <a:moveTo>
                  <a:pt x="4814717" y="2112331"/>
                </a:moveTo>
                <a:lnTo>
                  <a:pt x="4632032" y="2172368"/>
                </a:lnTo>
                <a:lnTo>
                  <a:pt x="4515746" y="2087704"/>
                </a:lnTo>
                <a:cubicBezTo>
                  <a:pt x="4520701" y="2080661"/>
                  <a:pt x="4524004" y="2072792"/>
                  <a:pt x="4525558" y="2064583"/>
                </a:cubicBezTo>
                <a:lnTo>
                  <a:pt x="4814717" y="2112331"/>
                </a:lnTo>
                <a:close/>
                <a:moveTo>
                  <a:pt x="6301899" y="1623582"/>
                </a:moveTo>
                <a:lnTo>
                  <a:pt x="4821566" y="2110097"/>
                </a:lnTo>
                <a:lnTo>
                  <a:pt x="4525996" y="2061328"/>
                </a:lnTo>
                <a:cubicBezTo>
                  <a:pt x="4526918" y="2054480"/>
                  <a:pt x="4526773" y="2047436"/>
                  <a:pt x="4525364" y="2040636"/>
                </a:cubicBezTo>
                <a:lnTo>
                  <a:pt x="6301607" y="1622805"/>
                </a:lnTo>
                <a:cubicBezTo>
                  <a:pt x="6301753" y="1623145"/>
                  <a:pt x="6301802" y="1623339"/>
                  <a:pt x="6301899" y="1623582"/>
                </a:cubicBezTo>
                <a:close/>
                <a:moveTo>
                  <a:pt x="6325845" y="1652872"/>
                </a:moveTo>
                <a:lnTo>
                  <a:pt x="6041106" y="2244986"/>
                </a:lnTo>
                <a:cubicBezTo>
                  <a:pt x="6017499" y="2234348"/>
                  <a:pt x="5989133" y="2237263"/>
                  <a:pt x="5967857" y="2254895"/>
                </a:cubicBezTo>
                <a:cubicBezTo>
                  <a:pt x="5954985" y="2265630"/>
                  <a:pt x="5946922" y="2280153"/>
                  <a:pt x="5944056" y="2295454"/>
                </a:cubicBezTo>
                <a:lnTo>
                  <a:pt x="4828658" y="2111262"/>
                </a:lnTo>
                <a:lnTo>
                  <a:pt x="6302919" y="1626837"/>
                </a:lnTo>
                <a:cubicBezTo>
                  <a:pt x="6304813" y="1631840"/>
                  <a:pt x="6307533" y="1636746"/>
                  <a:pt x="6311225" y="1641020"/>
                </a:cubicBezTo>
                <a:cubicBezTo>
                  <a:pt x="6315354" y="1646218"/>
                  <a:pt x="6320405" y="1650055"/>
                  <a:pt x="6325845" y="1652872"/>
                </a:cubicBezTo>
                <a:close/>
                <a:moveTo>
                  <a:pt x="6367862" y="1654281"/>
                </a:moveTo>
                <a:lnTo>
                  <a:pt x="6684076" y="2308277"/>
                </a:lnTo>
                <a:lnTo>
                  <a:pt x="6081908" y="2306820"/>
                </a:lnTo>
                <a:cubicBezTo>
                  <a:pt x="6081617" y="2291519"/>
                  <a:pt x="6076371" y="2276316"/>
                  <a:pt x="6065879" y="2263687"/>
                </a:cubicBezTo>
                <a:cubicBezTo>
                  <a:pt x="6059662" y="2256303"/>
                  <a:pt x="6052278" y="2250475"/>
                  <a:pt x="6044118" y="2246346"/>
                </a:cubicBezTo>
                <a:lnTo>
                  <a:pt x="6328857" y="1654329"/>
                </a:lnTo>
                <a:cubicBezTo>
                  <a:pt x="6341195" y="1659818"/>
                  <a:pt x="6355330" y="1659867"/>
                  <a:pt x="6367862" y="1654281"/>
                </a:cubicBezTo>
                <a:close/>
                <a:moveTo>
                  <a:pt x="6381608" y="1645100"/>
                </a:moveTo>
                <a:lnTo>
                  <a:pt x="7061154" y="2309297"/>
                </a:lnTo>
                <a:lnTo>
                  <a:pt x="6687865" y="2308326"/>
                </a:lnTo>
                <a:lnTo>
                  <a:pt x="6370776" y="1652872"/>
                </a:lnTo>
                <a:cubicBezTo>
                  <a:pt x="6373787" y="1651366"/>
                  <a:pt x="6376605" y="1649472"/>
                  <a:pt x="6379228" y="1647286"/>
                </a:cubicBezTo>
                <a:cubicBezTo>
                  <a:pt x="6380200" y="1646606"/>
                  <a:pt x="6380977" y="1645781"/>
                  <a:pt x="6381608" y="1645100"/>
                </a:cubicBezTo>
                <a:close/>
                <a:moveTo>
                  <a:pt x="7783300" y="2243091"/>
                </a:moveTo>
                <a:lnTo>
                  <a:pt x="7686492" y="2310900"/>
                </a:lnTo>
                <a:lnTo>
                  <a:pt x="7066011" y="2309249"/>
                </a:lnTo>
                <a:lnTo>
                  <a:pt x="6384134" y="1642672"/>
                </a:lnTo>
                <a:cubicBezTo>
                  <a:pt x="6387194" y="1639174"/>
                  <a:pt x="6389963" y="1635289"/>
                  <a:pt x="6391955" y="1631063"/>
                </a:cubicBezTo>
                <a:lnTo>
                  <a:pt x="7783300" y="2243091"/>
                </a:lnTo>
                <a:close/>
                <a:moveTo>
                  <a:pt x="7786748" y="2244694"/>
                </a:moveTo>
                <a:lnTo>
                  <a:pt x="7907843" y="2297931"/>
                </a:lnTo>
                <a:cubicBezTo>
                  <a:pt x="7906288" y="2302254"/>
                  <a:pt x="7905317" y="2306674"/>
                  <a:pt x="7905122" y="2311386"/>
                </a:cubicBezTo>
                <a:lnTo>
                  <a:pt x="7692127" y="2310949"/>
                </a:lnTo>
                <a:lnTo>
                  <a:pt x="7786748" y="2244694"/>
                </a:lnTo>
                <a:close/>
                <a:moveTo>
                  <a:pt x="8044772" y="2064146"/>
                </a:moveTo>
                <a:lnTo>
                  <a:pt x="7960642" y="2273887"/>
                </a:lnTo>
                <a:cubicBezTo>
                  <a:pt x="7947284" y="2269175"/>
                  <a:pt x="7931741" y="2271361"/>
                  <a:pt x="7920083" y="2281173"/>
                </a:cubicBezTo>
                <a:cubicBezTo>
                  <a:pt x="7915372" y="2284962"/>
                  <a:pt x="7911825" y="2289674"/>
                  <a:pt x="7909348" y="2294822"/>
                </a:cubicBezTo>
                <a:lnTo>
                  <a:pt x="7790003" y="2242363"/>
                </a:lnTo>
                <a:lnTo>
                  <a:pt x="8044772" y="2064146"/>
                </a:lnTo>
                <a:close/>
                <a:moveTo>
                  <a:pt x="8049726" y="2060697"/>
                </a:moveTo>
                <a:lnTo>
                  <a:pt x="8234840" y="1931102"/>
                </a:lnTo>
                <a:cubicBezTo>
                  <a:pt x="8235181" y="1931588"/>
                  <a:pt x="8235569" y="1932171"/>
                  <a:pt x="8235812" y="1932657"/>
                </a:cubicBezTo>
                <a:cubicBezTo>
                  <a:pt x="8237464" y="1934454"/>
                  <a:pt x="8239115" y="1936105"/>
                  <a:pt x="8240816" y="1937611"/>
                </a:cubicBezTo>
                <a:lnTo>
                  <a:pt x="8157754" y="2042773"/>
                </a:lnTo>
                <a:lnTo>
                  <a:pt x="7971134" y="2279522"/>
                </a:lnTo>
                <a:cubicBezTo>
                  <a:pt x="7968754" y="2277822"/>
                  <a:pt x="7966326" y="2276267"/>
                  <a:pt x="7963702" y="2275150"/>
                </a:cubicBezTo>
                <a:lnTo>
                  <a:pt x="8049726" y="2060697"/>
                </a:lnTo>
                <a:close/>
                <a:moveTo>
                  <a:pt x="8308284" y="1428559"/>
                </a:moveTo>
                <a:lnTo>
                  <a:pt x="8269863" y="1864459"/>
                </a:lnTo>
                <a:cubicBezTo>
                  <a:pt x="8259905" y="1863876"/>
                  <a:pt x="8249510" y="1867034"/>
                  <a:pt x="8241253" y="1873931"/>
                </a:cubicBezTo>
                <a:cubicBezTo>
                  <a:pt x="8224883" y="1887580"/>
                  <a:pt x="8221677" y="1910993"/>
                  <a:pt x="8232801" y="1928382"/>
                </a:cubicBezTo>
                <a:lnTo>
                  <a:pt x="8051961" y="2054965"/>
                </a:lnTo>
                <a:lnTo>
                  <a:pt x="8303621" y="1427490"/>
                </a:lnTo>
                <a:cubicBezTo>
                  <a:pt x="8305176" y="1427976"/>
                  <a:pt x="8306778" y="1428267"/>
                  <a:pt x="8308284" y="1428559"/>
                </a:cubicBezTo>
                <a:close/>
                <a:moveTo>
                  <a:pt x="8680359" y="1718884"/>
                </a:moveTo>
                <a:lnTo>
                  <a:pt x="8607547" y="1751525"/>
                </a:lnTo>
                <a:lnTo>
                  <a:pt x="8305127" y="1887435"/>
                </a:lnTo>
                <a:cubicBezTo>
                  <a:pt x="8303816" y="1884569"/>
                  <a:pt x="8302018" y="1881800"/>
                  <a:pt x="8299881" y="1879274"/>
                </a:cubicBezTo>
                <a:cubicBezTo>
                  <a:pt x="8292886" y="1870871"/>
                  <a:pt x="8283220" y="1865965"/>
                  <a:pt x="8273214" y="1864654"/>
                </a:cubicBezTo>
                <a:lnTo>
                  <a:pt x="8311684" y="1428899"/>
                </a:lnTo>
                <a:cubicBezTo>
                  <a:pt x="8318145" y="1429093"/>
                  <a:pt x="8324750" y="1427005"/>
                  <a:pt x="8330142" y="1422487"/>
                </a:cubicBezTo>
                <a:cubicBezTo>
                  <a:pt x="8331017" y="1421807"/>
                  <a:pt x="8331745" y="1421224"/>
                  <a:pt x="8332425" y="1420399"/>
                </a:cubicBezTo>
                <a:lnTo>
                  <a:pt x="8680359" y="1718884"/>
                </a:lnTo>
                <a:close/>
                <a:moveTo>
                  <a:pt x="8776243" y="1642915"/>
                </a:moveTo>
                <a:cubicBezTo>
                  <a:pt x="8771386" y="1653309"/>
                  <a:pt x="8770948" y="1665404"/>
                  <a:pt x="8775271" y="1676139"/>
                </a:cubicBezTo>
                <a:lnTo>
                  <a:pt x="8683710" y="1717232"/>
                </a:lnTo>
                <a:lnTo>
                  <a:pt x="8334611" y="1417921"/>
                </a:lnTo>
                <a:cubicBezTo>
                  <a:pt x="8335194" y="1417095"/>
                  <a:pt x="8335680" y="1416221"/>
                  <a:pt x="8336262" y="1415395"/>
                </a:cubicBezTo>
                <a:lnTo>
                  <a:pt x="8776243" y="1642915"/>
                </a:lnTo>
                <a:close/>
                <a:moveTo>
                  <a:pt x="8779546" y="1683959"/>
                </a:moveTo>
                <a:lnTo>
                  <a:pt x="8707851" y="1737925"/>
                </a:lnTo>
                <a:lnTo>
                  <a:pt x="8686479" y="1719710"/>
                </a:lnTo>
                <a:lnTo>
                  <a:pt x="8776680" y="1679054"/>
                </a:lnTo>
                <a:cubicBezTo>
                  <a:pt x="8777506" y="1680753"/>
                  <a:pt x="8778380" y="1682356"/>
                  <a:pt x="8779546" y="1683959"/>
                </a:cubicBezTo>
                <a:close/>
                <a:moveTo>
                  <a:pt x="8802133" y="1700523"/>
                </a:moveTo>
                <a:lnTo>
                  <a:pt x="8769977" y="1791259"/>
                </a:lnTo>
                <a:lnTo>
                  <a:pt x="8710328" y="1740256"/>
                </a:lnTo>
                <a:lnTo>
                  <a:pt x="8781489" y="1686679"/>
                </a:lnTo>
                <a:cubicBezTo>
                  <a:pt x="8781683" y="1686825"/>
                  <a:pt x="8781829" y="1687068"/>
                  <a:pt x="8781877" y="1687262"/>
                </a:cubicBezTo>
                <a:cubicBezTo>
                  <a:pt x="8787366" y="1693868"/>
                  <a:pt x="8794507" y="1698289"/>
                  <a:pt x="8802133" y="1700523"/>
                </a:cubicBezTo>
                <a:close/>
                <a:moveTo>
                  <a:pt x="8840555" y="1692605"/>
                </a:moveTo>
                <a:cubicBezTo>
                  <a:pt x="8841575" y="1691780"/>
                  <a:pt x="8842546" y="1691003"/>
                  <a:pt x="8843323" y="1690080"/>
                </a:cubicBezTo>
                <a:lnTo>
                  <a:pt x="8881114" y="1725004"/>
                </a:lnTo>
                <a:lnTo>
                  <a:pt x="8832491" y="1844884"/>
                </a:lnTo>
                <a:lnTo>
                  <a:pt x="8785909" y="1804908"/>
                </a:lnTo>
                <a:lnTo>
                  <a:pt x="8807136" y="1701689"/>
                </a:lnTo>
                <a:cubicBezTo>
                  <a:pt x="8818697" y="1703486"/>
                  <a:pt x="8831034" y="1700620"/>
                  <a:pt x="8840555" y="1692605"/>
                </a:cubicBezTo>
                <a:close/>
                <a:moveTo>
                  <a:pt x="9103775" y="1174276"/>
                </a:moveTo>
                <a:lnTo>
                  <a:pt x="8882377" y="1721604"/>
                </a:lnTo>
                <a:lnTo>
                  <a:pt x="8845461" y="1687554"/>
                </a:lnTo>
                <a:cubicBezTo>
                  <a:pt x="8858575" y="1672447"/>
                  <a:pt x="8859207" y="1649764"/>
                  <a:pt x="8845995" y="1633880"/>
                </a:cubicBezTo>
                <a:cubicBezTo>
                  <a:pt x="8843081" y="1630480"/>
                  <a:pt x="8839826" y="1627662"/>
                  <a:pt x="8836426" y="1625428"/>
                </a:cubicBezTo>
                <a:lnTo>
                  <a:pt x="9100424" y="1172575"/>
                </a:lnTo>
                <a:cubicBezTo>
                  <a:pt x="9101590" y="1173207"/>
                  <a:pt x="9102658" y="1173741"/>
                  <a:pt x="9103775" y="1174276"/>
                </a:cubicBezTo>
                <a:close/>
                <a:moveTo>
                  <a:pt x="9129762" y="1177919"/>
                </a:moveTo>
                <a:lnTo>
                  <a:pt x="9276795" y="2056228"/>
                </a:lnTo>
                <a:cubicBezTo>
                  <a:pt x="9270238" y="2057588"/>
                  <a:pt x="9264020" y="2060454"/>
                  <a:pt x="9258580" y="2065020"/>
                </a:cubicBezTo>
                <a:cubicBezTo>
                  <a:pt x="9257608" y="2065749"/>
                  <a:pt x="9256783" y="2066672"/>
                  <a:pt x="9255909" y="2067546"/>
                </a:cubicBezTo>
                <a:lnTo>
                  <a:pt x="9061371" y="1887386"/>
                </a:lnTo>
                <a:lnTo>
                  <a:pt x="8885000" y="1724081"/>
                </a:lnTo>
                <a:lnTo>
                  <a:pt x="9106835" y="1175344"/>
                </a:lnTo>
                <a:cubicBezTo>
                  <a:pt x="9114170" y="1178161"/>
                  <a:pt x="9121990" y="1178939"/>
                  <a:pt x="9129762" y="1177919"/>
                </a:cubicBezTo>
                <a:close/>
                <a:moveTo>
                  <a:pt x="9506403" y="2116994"/>
                </a:moveTo>
                <a:lnTo>
                  <a:pt x="9326826" y="2099410"/>
                </a:lnTo>
                <a:cubicBezTo>
                  <a:pt x="9327457" y="2089210"/>
                  <a:pt x="9324300" y="2078766"/>
                  <a:pt x="9317354" y="2070266"/>
                </a:cubicBezTo>
                <a:cubicBezTo>
                  <a:pt x="9307882" y="2058997"/>
                  <a:pt x="9293698" y="2053945"/>
                  <a:pt x="9280049" y="2055694"/>
                </a:cubicBezTo>
                <a:lnTo>
                  <a:pt x="9133114" y="1177530"/>
                </a:lnTo>
                <a:cubicBezTo>
                  <a:pt x="9135202" y="1176996"/>
                  <a:pt x="9137340" y="1176461"/>
                  <a:pt x="9139477" y="1175587"/>
                </a:cubicBezTo>
                <a:lnTo>
                  <a:pt x="9506403" y="2116994"/>
                </a:lnTo>
                <a:close/>
                <a:moveTo>
                  <a:pt x="9523550" y="2161293"/>
                </a:moveTo>
                <a:lnTo>
                  <a:pt x="9456469" y="2161682"/>
                </a:lnTo>
                <a:lnTo>
                  <a:pt x="9324688" y="2110485"/>
                </a:lnTo>
                <a:cubicBezTo>
                  <a:pt x="9325514" y="2107911"/>
                  <a:pt x="9326195" y="2105434"/>
                  <a:pt x="9326486" y="2102762"/>
                </a:cubicBezTo>
                <a:lnTo>
                  <a:pt x="9507714" y="2120491"/>
                </a:lnTo>
                <a:lnTo>
                  <a:pt x="9523550" y="2161293"/>
                </a:lnTo>
                <a:close/>
                <a:moveTo>
                  <a:pt x="9892467" y="2158185"/>
                </a:moveTo>
                <a:cubicBezTo>
                  <a:pt x="9892369" y="2158573"/>
                  <a:pt x="9892369" y="2159205"/>
                  <a:pt x="9892369" y="2159739"/>
                </a:cubicBezTo>
                <a:lnTo>
                  <a:pt x="9527095" y="2161245"/>
                </a:lnTo>
                <a:lnTo>
                  <a:pt x="9511309" y="2120783"/>
                </a:lnTo>
                <a:lnTo>
                  <a:pt x="9892467" y="2158185"/>
                </a:lnTo>
                <a:close/>
                <a:moveTo>
                  <a:pt x="9914373" y="2201804"/>
                </a:moveTo>
                <a:lnTo>
                  <a:pt x="9847585" y="2313475"/>
                </a:lnTo>
                <a:lnTo>
                  <a:pt x="9539773" y="2193983"/>
                </a:lnTo>
                <a:lnTo>
                  <a:pt x="9528407" y="2164693"/>
                </a:lnTo>
                <a:lnTo>
                  <a:pt x="9892321" y="2163042"/>
                </a:lnTo>
                <a:cubicBezTo>
                  <a:pt x="9892612" y="2173388"/>
                  <a:pt x="9896304" y="2183637"/>
                  <a:pt x="9903396" y="2192186"/>
                </a:cubicBezTo>
                <a:cubicBezTo>
                  <a:pt x="9906650" y="2196023"/>
                  <a:pt x="9910342" y="2199229"/>
                  <a:pt x="9914373" y="2201804"/>
                </a:cubicBezTo>
                <a:close/>
                <a:moveTo>
                  <a:pt x="9959984" y="2205495"/>
                </a:moveTo>
                <a:lnTo>
                  <a:pt x="10048583" y="2391290"/>
                </a:lnTo>
                <a:lnTo>
                  <a:pt x="9850839" y="2314592"/>
                </a:lnTo>
                <a:lnTo>
                  <a:pt x="9917239" y="2203504"/>
                </a:lnTo>
                <a:cubicBezTo>
                  <a:pt x="9930403" y="2210790"/>
                  <a:pt x="9946238" y="2211519"/>
                  <a:pt x="9959984" y="2205495"/>
                </a:cubicBezTo>
                <a:close/>
                <a:moveTo>
                  <a:pt x="10251183" y="2465219"/>
                </a:moveTo>
                <a:cubicBezTo>
                  <a:pt x="10250455" y="2466433"/>
                  <a:pt x="10249630" y="2467745"/>
                  <a:pt x="10249241" y="2469153"/>
                </a:cubicBezTo>
                <a:lnTo>
                  <a:pt x="10053148" y="2393087"/>
                </a:lnTo>
                <a:lnTo>
                  <a:pt x="9962948" y="2204038"/>
                </a:lnTo>
                <a:cubicBezTo>
                  <a:pt x="9966007" y="2202435"/>
                  <a:pt x="9968776" y="2200541"/>
                  <a:pt x="9971545" y="2198355"/>
                </a:cubicBezTo>
                <a:cubicBezTo>
                  <a:pt x="9972419" y="2197578"/>
                  <a:pt x="9973342" y="2196703"/>
                  <a:pt x="9974070" y="2196023"/>
                </a:cubicBezTo>
                <a:lnTo>
                  <a:pt x="10251183" y="2465219"/>
                </a:lnTo>
                <a:close/>
                <a:moveTo>
                  <a:pt x="10301458" y="2487854"/>
                </a:moveTo>
                <a:lnTo>
                  <a:pt x="11029238" y="2669471"/>
                </a:lnTo>
                <a:cubicBezTo>
                  <a:pt x="11029140" y="2669957"/>
                  <a:pt x="11029140" y="2670492"/>
                  <a:pt x="11029043" y="2671026"/>
                </a:cubicBezTo>
                <a:lnTo>
                  <a:pt x="10157582" y="2611960"/>
                </a:lnTo>
                <a:lnTo>
                  <a:pt x="10109105" y="2510247"/>
                </a:lnTo>
                <a:lnTo>
                  <a:pt x="10247929" y="2486057"/>
                </a:lnTo>
                <a:cubicBezTo>
                  <a:pt x="10248900" y="2490137"/>
                  <a:pt x="10250795" y="2493975"/>
                  <a:pt x="10253612" y="2497472"/>
                </a:cubicBezTo>
                <a:cubicBezTo>
                  <a:pt x="10263424" y="2509227"/>
                  <a:pt x="10280960" y="2510829"/>
                  <a:pt x="10292714" y="2501018"/>
                </a:cubicBezTo>
                <a:cubicBezTo>
                  <a:pt x="10296989" y="2497375"/>
                  <a:pt x="10299854" y="2492809"/>
                  <a:pt x="10301458" y="2487854"/>
                </a:cubicBezTo>
                <a:close/>
                <a:moveTo>
                  <a:pt x="11067805" y="1917162"/>
                </a:moveTo>
                <a:lnTo>
                  <a:pt x="11058187" y="2481831"/>
                </a:lnTo>
                <a:lnTo>
                  <a:pt x="10302623" y="2478577"/>
                </a:lnTo>
                <a:cubicBezTo>
                  <a:pt x="10302526" y="2473719"/>
                  <a:pt x="10301020" y="2468911"/>
                  <a:pt x="10298300" y="2464588"/>
                </a:cubicBezTo>
                <a:lnTo>
                  <a:pt x="11048619" y="1907350"/>
                </a:lnTo>
                <a:cubicBezTo>
                  <a:pt x="11053525" y="1913227"/>
                  <a:pt x="11060568" y="1916579"/>
                  <a:pt x="11067805" y="1917162"/>
                </a:cubicBezTo>
                <a:close/>
                <a:moveTo>
                  <a:pt x="11087719" y="1910799"/>
                </a:moveTo>
                <a:lnTo>
                  <a:pt x="11628831" y="2484260"/>
                </a:lnTo>
                <a:lnTo>
                  <a:pt x="11061490" y="2481880"/>
                </a:lnTo>
                <a:lnTo>
                  <a:pt x="11071059" y="1917113"/>
                </a:lnTo>
                <a:cubicBezTo>
                  <a:pt x="11076985" y="1916919"/>
                  <a:pt x="11082765" y="1914782"/>
                  <a:pt x="11087719" y="1910799"/>
                </a:cubicBezTo>
                <a:lnTo>
                  <a:pt x="11087719" y="1910799"/>
                </a:lnTo>
                <a:close/>
                <a:moveTo>
                  <a:pt x="12155078" y="2480617"/>
                </a:moveTo>
                <a:cubicBezTo>
                  <a:pt x="12154301" y="2482560"/>
                  <a:pt x="12153719" y="2484551"/>
                  <a:pt x="12153525" y="2486591"/>
                </a:cubicBezTo>
                <a:lnTo>
                  <a:pt x="11633494" y="2484308"/>
                </a:lnTo>
                <a:lnTo>
                  <a:pt x="11090148" y="1908467"/>
                </a:lnTo>
                <a:cubicBezTo>
                  <a:pt x="11091362" y="1907107"/>
                  <a:pt x="11092480" y="1905650"/>
                  <a:pt x="11093501" y="1904193"/>
                </a:cubicBezTo>
                <a:lnTo>
                  <a:pt x="12155078" y="2480617"/>
                </a:lnTo>
                <a:close/>
                <a:moveTo>
                  <a:pt x="12157022" y="2499463"/>
                </a:moveTo>
                <a:lnTo>
                  <a:pt x="11892003" y="2720231"/>
                </a:lnTo>
                <a:cubicBezTo>
                  <a:pt x="11881948" y="2709690"/>
                  <a:pt x="11865288" y="2708428"/>
                  <a:pt x="11854018" y="2717899"/>
                </a:cubicBezTo>
                <a:lnTo>
                  <a:pt x="11854018" y="2717996"/>
                </a:lnTo>
                <a:lnTo>
                  <a:pt x="11753325" y="2611377"/>
                </a:lnTo>
                <a:lnTo>
                  <a:pt x="12154836" y="2495334"/>
                </a:lnTo>
                <a:cubicBezTo>
                  <a:pt x="12155321" y="2496743"/>
                  <a:pt x="12156002" y="2498006"/>
                  <a:pt x="12157022" y="2499463"/>
                </a:cubicBezTo>
                <a:close/>
              </a:path>
            </a:pathLst>
          </a:cu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610" tIns="54610" rIns="54610" bIns="54610" numCol="1" spcCol="0" rtlCol="0" fromWordArt="0" anchor="ctr" anchorCtr="0" forceAA="0" compatLnSpc="1">
            <a:prstTxWarp prst="textNoShape">
              <a:avLst/>
            </a:prstTxWarp>
            <a:noAutofit/>
          </a:bodyPr>
          <a:lstStyle/>
          <a:p>
            <a:endParaRPr lang="en-GB" sz="1500">
              <a:solidFill>
                <a:schemeClr val="bg1"/>
              </a:solidFill>
            </a:endParaRPr>
          </a:p>
        </p:txBody>
      </p:sp>
      <p:sp>
        <p:nvSpPr>
          <p:cNvPr id="22" name="Text Placeholder 21">
            <a:extLst>
              <a:ext uri="{FF2B5EF4-FFF2-40B4-BE49-F238E27FC236}">
                <a16:creationId xmlns:a16="http://schemas.microsoft.com/office/drawing/2014/main" id="{24D92DF9-0EEB-44F3-8483-AABC7C8E8606}"/>
              </a:ext>
            </a:extLst>
          </p:cNvPr>
          <p:cNvSpPr>
            <a:spLocks noGrp="1"/>
          </p:cNvSpPr>
          <p:nvPr>
            <p:ph type="body" sz="quarter" idx="12"/>
          </p:nvPr>
        </p:nvSpPr>
        <p:spPr>
          <a:xfrm>
            <a:off x="1006475" y="3414713"/>
            <a:ext cx="6194425" cy="521657"/>
          </a:xfrm>
        </p:spPr>
        <p:txBody>
          <a:bodyPr/>
          <a:lstStyle/>
          <a:p>
            <a:pPr lvl="1"/>
            <a:r>
              <a:rPr lang="en-GB" sz="800" dirty="0"/>
              <a:t>We are seeing across the UK market and indeed globally, that business interruption insurance is becoming a key challenge for insurers post COVID-19, with an increase in media interest and noise from action groups and CMCs. Regardless of the expected ruling mid-September there will be a spike in complaints and claims remediation and already insurers are starting to prepare for this surge. Worse, if the FCA deems BI cover to have been ‘illusory’, firms could face an industry-wide review of BI claims. </a:t>
            </a:r>
          </a:p>
        </p:txBody>
      </p:sp>
      <p:sp>
        <p:nvSpPr>
          <p:cNvPr id="8" name="Title 7"/>
          <p:cNvSpPr>
            <a:spLocks noGrp="1"/>
          </p:cNvSpPr>
          <p:nvPr>
            <p:ph type="title"/>
          </p:nvPr>
        </p:nvSpPr>
        <p:spPr/>
        <p:txBody>
          <a:bodyPr/>
          <a:lstStyle/>
          <a:p>
            <a:r>
              <a:rPr lang="en-GB" dirty="0"/>
              <a:t>Business Interruption Insurance</a:t>
            </a:r>
          </a:p>
        </p:txBody>
      </p:sp>
      <p:sp>
        <p:nvSpPr>
          <p:cNvPr id="9" name="Text Placeholder 8"/>
          <p:cNvSpPr>
            <a:spLocks noGrp="1"/>
          </p:cNvSpPr>
          <p:nvPr>
            <p:ph type="body" sz="quarter" idx="10"/>
          </p:nvPr>
        </p:nvSpPr>
        <p:spPr/>
        <p:txBody>
          <a:bodyPr/>
          <a:lstStyle/>
          <a:p>
            <a:r>
              <a:rPr lang="en-US" dirty="0"/>
              <a:t>KPMG’s solutions to support insurers’ BI claims remediation </a:t>
            </a:r>
          </a:p>
        </p:txBody>
      </p:sp>
      <p:sp>
        <p:nvSpPr>
          <p:cNvPr id="10" name="Text Placeholder 9"/>
          <p:cNvSpPr>
            <a:spLocks noGrp="1"/>
          </p:cNvSpPr>
          <p:nvPr>
            <p:ph type="body" sz="quarter" idx="11"/>
          </p:nvPr>
        </p:nvSpPr>
        <p:spPr/>
        <p:txBody>
          <a:bodyPr/>
          <a:lstStyle/>
          <a:p>
            <a:r>
              <a:rPr lang="en-GB" dirty="0"/>
              <a:t>August 2020</a:t>
            </a:r>
          </a:p>
        </p:txBody>
      </p:sp>
      <p:cxnSp>
        <p:nvCxnSpPr>
          <p:cNvPr id="43" name="Straight Connector 42">
            <a:extLst>
              <a:ext uri="{FF2B5EF4-FFF2-40B4-BE49-F238E27FC236}">
                <a16:creationId xmlns:a16="http://schemas.microsoft.com/office/drawing/2014/main" id="{42DFE448-F8C8-4BFB-9230-C4E1460AF01F}"/>
              </a:ext>
            </a:extLst>
          </p:cNvPr>
          <p:cNvCxnSpPr>
            <a:cxnSpLocks/>
          </p:cNvCxnSpPr>
          <p:nvPr/>
        </p:nvCxnSpPr>
        <p:spPr>
          <a:xfrm>
            <a:off x="1006475" y="4035486"/>
            <a:ext cx="61944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Text Placeholder 21">
            <a:extLst>
              <a:ext uri="{FF2B5EF4-FFF2-40B4-BE49-F238E27FC236}">
                <a16:creationId xmlns:a16="http://schemas.microsoft.com/office/drawing/2014/main" id="{A1413F47-57B6-41A4-B498-5503FD42CFEC}"/>
              </a:ext>
            </a:extLst>
          </p:cNvPr>
          <p:cNvSpPr txBox="1">
            <a:spLocks/>
          </p:cNvSpPr>
          <p:nvPr/>
        </p:nvSpPr>
        <p:spPr>
          <a:xfrm>
            <a:off x="1006475" y="4134601"/>
            <a:ext cx="6194425" cy="523028"/>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a:spcAft>
                <a:spcPts val="300"/>
              </a:spcAft>
            </a:pPr>
            <a:r>
              <a:rPr lang="en-GB" sz="900" dirty="0"/>
              <a:t>What are insurers telling us about BI claims?</a:t>
            </a:r>
          </a:p>
          <a:p>
            <a:pPr lvl="1">
              <a:spcAft>
                <a:spcPts val="300"/>
              </a:spcAft>
            </a:pPr>
            <a:r>
              <a:rPr lang="en-GB" sz="800" dirty="0"/>
              <a:t>Having spoken to C-suites across the industry, both in UK and globally, we have identified a number of areas of concern that insurers have, specific to preparing for the outcome of the court case and what happens thereafter. Many of the challenges being faced by insurers can broadly be split into 4 areas.</a:t>
            </a:r>
          </a:p>
        </p:txBody>
      </p:sp>
      <p:grpSp>
        <p:nvGrpSpPr>
          <p:cNvPr id="2651" name="Group 2650">
            <a:extLst>
              <a:ext uri="{FF2B5EF4-FFF2-40B4-BE49-F238E27FC236}">
                <a16:creationId xmlns:a16="http://schemas.microsoft.com/office/drawing/2014/main" id="{5EBBEF84-E858-4F9B-A539-8A5C094C4726}"/>
              </a:ext>
            </a:extLst>
          </p:cNvPr>
          <p:cNvGrpSpPr/>
          <p:nvPr/>
        </p:nvGrpSpPr>
        <p:grpSpPr>
          <a:xfrm>
            <a:off x="1006476" y="4843830"/>
            <a:ext cx="6186804" cy="3066183"/>
            <a:chOff x="1006476" y="4787763"/>
            <a:chExt cx="6186804" cy="3066183"/>
          </a:xfrm>
        </p:grpSpPr>
        <p:sp>
          <p:nvSpPr>
            <p:cNvPr id="2559" name="Text Placeholder 21">
              <a:extLst>
                <a:ext uri="{FF2B5EF4-FFF2-40B4-BE49-F238E27FC236}">
                  <a16:creationId xmlns:a16="http://schemas.microsoft.com/office/drawing/2014/main" id="{E9C40918-2DDE-42B1-87D9-26C743BE75B0}"/>
                </a:ext>
              </a:extLst>
            </p:cNvPr>
            <p:cNvSpPr txBox="1">
              <a:spLocks/>
            </p:cNvSpPr>
            <p:nvPr/>
          </p:nvSpPr>
          <p:spPr>
            <a:xfrm>
              <a:off x="1006476" y="5754332"/>
              <a:ext cx="1447164" cy="209961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indent="-216000">
                <a:spcAft>
                  <a:spcPts val="300"/>
                </a:spcAft>
              </a:pPr>
              <a:r>
                <a:rPr lang="en-GB" sz="900" dirty="0">
                  <a:solidFill>
                    <a:schemeClr val="accent4"/>
                  </a:solidFill>
                </a:rPr>
                <a:t>Exposure identification</a:t>
              </a:r>
            </a:p>
            <a:p>
              <a:pPr lvl="7">
                <a:spcAft>
                  <a:spcPts val="300"/>
                </a:spcAft>
              </a:pPr>
              <a:r>
                <a:rPr lang="en-GB" sz="800" dirty="0"/>
                <a:t>Although many insurers manually calculated their exposure first time round, they have not factored in remediation of claims already rejected, nor thought globally. </a:t>
              </a:r>
            </a:p>
            <a:p>
              <a:pPr lvl="7">
                <a:spcAft>
                  <a:spcPts val="300"/>
                </a:spcAft>
              </a:pPr>
              <a:r>
                <a:rPr lang="en-GB" sz="800" dirty="0"/>
                <a:t>As with PPI, the redress for claims that have been rejected may require calculation of consequential loss which increases costs.</a:t>
              </a:r>
            </a:p>
          </p:txBody>
        </p:sp>
        <p:sp>
          <p:nvSpPr>
            <p:cNvPr id="2560" name="Text Placeholder 21">
              <a:extLst>
                <a:ext uri="{FF2B5EF4-FFF2-40B4-BE49-F238E27FC236}">
                  <a16:creationId xmlns:a16="http://schemas.microsoft.com/office/drawing/2014/main" id="{07B27B0C-2377-49E7-BEA3-AF7923488F83}"/>
                </a:ext>
              </a:extLst>
            </p:cNvPr>
            <p:cNvSpPr txBox="1">
              <a:spLocks/>
            </p:cNvSpPr>
            <p:nvPr/>
          </p:nvSpPr>
          <p:spPr>
            <a:xfrm>
              <a:off x="2586356" y="5754332"/>
              <a:ext cx="1447164" cy="209961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indent="-216000">
                <a:spcAft>
                  <a:spcPts val="300"/>
                </a:spcAft>
              </a:pPr>
              <a:r>
                <a:rPr lang="en-GB" sz="900" dirty="0">
                  <a:solidFill>
                    <a:schemeClr val="accent4"/>
                  </a:solidFill>
                </a:rPr>
                <a:t>Policy &amp; Regulation</a:t>
              </a:r>
            </a:p>
            <a:p>
              <a:pPr lvl="7">
                <a:spcAft>
                  <a:spcPts val="300"/>
                </a:spcAft>
              </a:pPr>
              <a:r>
                <a:rPr lang="en-GB" sz="800" dirty="0"/>
                <a:t>Concern about the level of governance that was in place around the wording of these policies and current governance around policy wording to be reviewed.</a:t>
              </a:r>
            </a:p>
            <a:p>
              <a:pPr lvl="7">
                <a:spcAft>
                  <a:spcPts val="300"/>
                </a:spcAft>
              </a:pPr>
              <a:r>
                <a:rPr lang="en-GB" sz="800" dirty="0"/>
                <a:t>Global approach to BI and how to address in differing jurisdictions.</a:t>
              </a:r>
            </a:p>
            <a:p>
              <a:pPr lvl="7">
                <a:spcAft>
                  <a:spcPts val="300"/>
                </a:spcAft>
              </a:pPr>
              <a:r>
                <a:rPr lang="en-GB" sz="800" dirty="0"/>
                <a:t>Brokers could be acting on behalf of the customer to make a claim about something they may have ‘mis-sold’.</a:t>
              </a:r>
            </a:p>
          </p:txBody>
        </p:sp>
        <p:sp>
          <p:nvSpPr>
            <p:cNvPr id="2561" name="Text Placeholder 21">
              <a:extLst>
                <a:ext uri="{FF2B5EF4-FFF2-40B4-BE49-F238E27FC236}">
                  <a16:creationId xmlns:a16="http://schemas.microsoft.com/office/drawing/2014/main" id="{A6732ABC-75D3-487A-82DE-9DB9BDAE0286}"/>
                </a:ext>
              </a:extLst>
            </p:cNvPr>
            <p:cNvSpPr txBox="1">
              <a:spLocks/>
            </p:cNvSpPr>
            <p:nvPr/>
          </p:nvSpPr>
          <p:spPr>
            <a:xfrm>
              <a:off x="4166236" y="5754332"/>
              <a:ext cx="1447164" cy="209961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marL="0" lvl="7">
                <a:spcAft>
                  <a:spcPts val="300"/>
                </a:spcAft>
                <a:buNone/>
              </a:pPr>
              <a:r>
                <a:rPr lang="en-GB" b="1" dirty="0">
                  <a:solidFill>
                    <a:schemeClr val="accent4"/>
                  </a:solidFill>
                </a:rPr>
                <a:t>Customer treatment strategy &amp; PR</a:t>
              </a:r>
            </a:p>
            <a:p>
              <a:pPr lvl="7">
                <a:spcAft>
                  <a:spcPts val="300"/>
                </a:spcAft>
              </a:pPr>
              <a:r>
                <a:rPr lang="en-GB" sz="800" dirty="0"/>
                <a:t>There is no good PR story from the court case whether insurers win or lose.</a:t>
              </a:r>
            </a:p>
            <a:p>
              <a:pPr lvl="7">
                <a:spcAft>
                  <a:spcPts val="300"/>
                </a:spcAft>
              </a:pPr>
              <a:r>
                <a:rPr lang="en-GB" sz="800" dirty="0"/>
                <a:t>Communications have already been sent to customers and some insurers are concerned about what has already been issued.</a:t>
              </a:r>
            </a:p>
            <a:p>
              <a:pPr lvl="7">
                <a:spcAft>
                  <a:spcPts val="300"/>
                </a:spcAft>
              </a:pPr>
              <a:r>
                <a:rPr lang="en-GB" sz="800" dirty="0"/>
                <a:t>How can insurers show fair treatment of customers to the FCA </a:t>
              </a:r>
              <a:r>
                <a:rPr lang="en-GB" sz="800" dirty="0" err="1"/>
                <a:t>i.e</a:t>
              </a:r>
              <a:r>
                <a:rPr lang="en-GB" sz="800" dirty="0"/>
                <a:t>  vulnerable customers?</a:t>
              </a:r>
            </a:p>
          </p:txBody>
        </p:sp>
        <p:sp>
          <p:nvSpPr>
            <p:cNvPr id="2562" name="Text Placeholder 21">
              <a:extLst>
                <a:ext uri="{FF2B5EF4-FFF2-40B4-BE49-F238E27FC236}">
                  <a16:creationId xmlns:a16="http://schemas.microsoft.com/office/drawing/2014/main" id="{4BC959BE-CC37-4E89-9B0D-AF7E03684105}"/>
                </a:ext>
              </a:extLst>
            </p:cNvPr>
            <p:cNvSpPr txBox="1">
              <a:spLocks/>
            </p:cNvSpPr>
            <p:nvPr/>
          </p:nvSpPr>
          <p:spPr>
            <a:xfrm>
              <a:off x="5746116" y="5754332"/>
              <a:ext cx="1447164" cy="209961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marL="0" lvl="7">
                <a:spcAft>
                  <a:spcPts val="300"/>
                </a:spcAft>
                <a:buNone/>
              </a:pPr>
              <a:r>
                <a:rPr lang="en-GB" b="1" dirty="0">
                  <a:solidFill>
                    <a:schemeClr val="accent4"/>
                  </a:solidFill>
                </a:rPr>
                <a:t>Operations and volumes</a:t>
              </a:r>
              <a:endParaRPr lang="en-GB" sz="800" dirty="0"/>
            </a:p>
            <a:p>
              <a:pPr lvl="7">
                <a:spcAft>
                  <a:spcPts val="300"/>
                </a:spcAft>
              </a:pPr>
              <a:r>
                <a:rPr lang="en-GB" sz="800" dirty="0"/>
                <a:t>BAU teams are not staffed to right levels or well enough equipped to handle volumes.</a:t>
              </a:r>
            </a:p>
            <a:p>
              <a:pPr lvl="7">
                <a:spcAft>
                  <a:spcPts val="300"/>
                </a:spcAft>
              </a:pPr>
              <a:r>
                <a:rPr lang="en-GB" sz="800" dirty="0"/>
                <a:t>Action groups and CMCs will be key for driving complaints from policy holders over the coming months.</a:t>
              </a:r>
            </a:p>
            <a:p>
              <a:pPr lvl="7">
                <a:spcAft>
                  <a:spcPts val="300"/>
                </a:spcAft>
              </a:pPr>
              <a:r>
                <a:rPr lang="en-GB" sz="800" dirty="0"/>
                <a:t>Dealing with the FOS can be a process which some insurers do not have experience with.</a:t>
              </a:r>
            </a:p>
          </p:txBody>
        </p:sp>
        <p:grpSp>
          <p:nvGrpSpPr>
            <p:cNvPr id="2621" name="Group 2620">
              <a:extLst>
                <a:ext uri="{FF2B5EF4-FFF2-40B4-BE49-F238E27FC236}">
                  <a16:creationId xmlns:a16="http://schemas.microsoft.com/office/drawing/2014/main" id="{43E307F3-48B7-4685-8393-2A494C3534BE}"/>
                </a:ext>
              </a:extLst>
            </p:cNvPr>
            <p:cNvGrpSpPr/>
            <p:nvPr/>
          </p:nvGrpSpPr>
          <p:grpSpPr>
            <a:xfrm>
              <a:off x="1302703" y="4787763"/>
              <a:ext cx="854710" cy="854710"/>
              <a:chOff x="1376141" y="5175895"/>
              <a:chExt cx="707834" cy="707834"/>
            </a:xfrm>
          </p:grpSpPr>
          <p:grpSp>
            <p:nvGrpSpPr>
              <p:cNvPr id="376" name="Graphic 160">
                <a:extLst>
                  <a:ext uri="{FF2B5EF4-FFF2-40B4-BE49-F238E27FC236}">
                    <a16:creationId xmlns:a16="http://schemas.microsoft.com/office/drawing/2014/main" id="{C0BAD39C-A52F-4A94-B976-E007CCCFDE03}"/>
                  </a:ext>
                </a:extLst>
              </p:cNvPr>
              <p:cNvGrpSpPr/>
              <p:nvPr/>
            </p:nvGrpSpPr>
            <p:grpSpPr>
              <a:xfrm rot="4890060">
                <a:off x="1462556" y="5267412"/>
                <a:ext cx="535116" cy="527362"/>
                <a:chOff x="2809875" y="190500"/>
                <a:chExt cx="6572250" cy="6477000"/>
              </a:xfrm>
              <a:solidFill>
                <a:schemeClr val="tx1">
                  <a:alpha val="15000"/>
                </a:schemeClr>
              </a:solidFill>
            </p:grpSpPr>
            <p:grpSp>
              <p:nvGrpSpPr>
                <p:cNvPr id="594" name="Graphic 160">
                  <a:extLst>
                    <a:ext uri="{FF2B5EF4-FFF2-40B4-BE49-F238E27FC236}">
                      <a16:creationId xmlns:a16="http://schemas.microsoft.com/office/drawing/2014/main" id="{AFFCCE99-8181-4FC7-A7F5-0C28DFA71A87}"/>
                    </a:ext>
                  </a:extLst>
                </p:cNvPr>
                <p:cNvGrpSpPr/>
                <p:nvPr/>
              </p:nvGrpSpPr>
              <p:grpSpPr>
                <a:xfrm>
                  <a:off x="3058382" y="491395"/>
                  <a:ext cx="6121908" cy="5983033"/>
                  <a:chOff x="3058382" y="491395"/>
                  <a:chExt cx="6121908" cy="5983033"/>
                </a:xfrm>
                <a:grpFill/>
              </p:grpSpPr>
              <p:sp>
                <p:nvSpPr>
                  <p:cNvPr id="661" name="Freeform: Shape 660">
                    <a:extLst>
                      <a:ext uri="{FF2B5EF4-FFF2-40B4-BE49-F238E27FC236}">
                        <a16:creationId xmlns:a16="http://schemas.microsoft.com/office/drawing/2014/main" id="{BC1AF349-0669-4764-983F-7EA6CB897D05}"/>
                      </a:ext>
                    </a:extLst>
                  </p:cNvPr>
                  <p:cNvSpPr/>
                  <p:nvPr/>
                </p:nvSpPr>
                <p:spPr>
                  <a:xfrm>
                    <a:off x="3367564" y="3286411"/>
                    <a:ext cx="285750" cy="1428750"/>
                  </a:xfrm>
                  <a:custGeom>
                    <a:avLst/>
                    <a:gdLst>
                      <a:gd name="connsiteX0" fmla="*/ 17907 w 285750"/>
                      <a:gd name="connsiteY0" fmla="*/ 0 h 1428750"/>
                      <a:gd name="connsiteX1" fmla="*/ 292989 w 285750"/>
                      <a:gd name="connsiteY1" fmla="*/ 355854 h 1428750"/>
                      <a:gd name="connsiteX2" fmla="*/ 0 w 285750"/>
                      <a:gd name="connsiteY2" fmla="*/ 1435037 h 1428750"/>
                    </a:gdLst>
                    <a:ahLst/>
                    <a:cxnLst>
                      <a:cxn ang="0">
                        <a:pos x="connsiteX0" y="connsiteY0"/>
                      </a:cxn>
                      <a:cxn ang="0">
                        <a:pos x="connsiteX1" y="connsiteY1"/>
                      </a:cxn>
                      <a:cxn ang="0">
                        <a:pos x="connsiteX2" y="connsiteY2"/>
                      </a:cxn>
                    </a:cxnLst>
                    <a:rect l="l" t="t" r="r" b="b"/>
                    <a:pathLst>
                      <a:path w="285750" h="1428750">
                        <a:moveTo>
                          <a:pt x="17907" y="0"/>
                        </a:moveTo>
                        <a:lnTo>
                          <a:pt x="292989" y="355854"/>
                        </a:lnTo>
                        <a:lnTo>
                          <a:pt x="0" y="14350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62" name="Freeform: Shape 661">
                    <a:extLst>
                      <a:ext uri="{FF2B5EF4-FFF2-40B4-BE49-F238E27FC236}">
                        <a16:creationId xmlns:a16="http://schemas.microsoft.com/office/drawing/2014/main" id="{7538A6F7-6B4B-4C05-A532-C12B58B6E743}"/>
                      </a:ext>
                    </a:extLst>
                  </p:cNvPr>
                  <p:cNvSpPr/>
                  <p:nvPr/>
                </p:nvSpPr>
                <p:spPr>
                  <a:xfrm>
                    <a:off x="3367564" y="3642265"/>
                    <a:ext cx="571500" cy="1123950"/>
                  </a:xfrm>
                  <a:custGeom>
                    <a:avLst/>
                    <a:gdLst>
                      <a:gd name="connsiteX0" fmla="*/ 292989 w 571500"/>
                      <a:gd name="connsiteY0" fmla="*/ 0 h 1123950"/>
                      <a:gd name="connsiteX1" fmla="*/ 571786 w 571500"/>
                      <a:gd name="connsiteY1" fmla="*/ 1128427 h 1123950"/>
                      <a:gd name="connsiteX2" fmla="*/ 0 w 571500"/>
                      <a:gd name="connsiteY2" fmla="*/ 1079182 h 1123950"/>
                    </a:gdLst>
                    <a:ahLst/>
                    <a:cxnLst>
                      <a:cxn ang="0">
                        <a:pos x="connsiteX0" y="connsiteY0"/>
                      </a:cxn>
                      <a:cxn ang="0">
                        <a:pos x="connsiteX1" y="connsiteY1"/>
                      </a:cxn>
                      <a:cxn ang="0">
                        <a:pos x="connsiteX2" y="connsiteY2"/>
                      </a:cxn>
                    </a:cxnLst>
                    <a:rect l="l" t="t" r="r" b="b"/>
                    <a:pathLst>
                      <a:path w="571500" h="1123950">
                        <a:moveTo>
                          <a:pt x="292989" y="0"/>
                        </a:moveTo>
                        <a:lnTo>
                          <a:pt x="571786" y="1128427"/>
                        </a:lnTo>
                        <a:lnTo>
                          <a:pt x="0" y="10791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63" name="Freeform: Shape 662">
                    <a:extLst>
                      <a:ext uri="{FF2B5EF4-FFF2-40B4-BE49-F238E27FC236}">
                        <a16:creationId xmlns:a16="http://schemas.microsoft.com/office/drawing/2014/main" id="{E8C16C72-483B-475B-8759-2B7C922D7ADD}"/>
                      </a:ext>
                    </a:extLst>
                  </p:cNvPr>
                  <p:cNvSpPr/>
                  <p:nvPr/>
                </p:nvSpPr>
                <p:spPr>
                  <a:xfrm>
                    <a:off x="4209574" y="856012"/>
                    <a:ext cx="571500" cy="561975"/>
                  </a:xfrm>
                  <a:custGeom>
                    <a:avLst/>
                    <a:gdLst>
                      <a:gd name="connsiteX0" fmla="*/ 0 w 571500"/>
                      <a:gd name="connsiteY0" fmla="*/ 480250 h 561975"/>
                      <a:gd name="connsiteX1" fmla="*/ 394145 w 571500"/>
                      <a:gd name="connsiteY1" fmla="*/ 0 h 561975"/>
                      <a:gd name="connsiteX2" fmla="*/ 580454 w 571500"/>
                      <a:gd name="connsiteY2" fmla="*/ 568738 h 561975"/>
                    </a:gdLst>
                    <a:ahLst/>
                    <a:cxnLst>
                      <a:cxn ang="0">
                        <a:pos x="connsiteX0" y="connsiteY0"/>
                      </a:cxn>
                      <a:cxn ang="0">
                        <a:pos x="connsiteX1" y="connsiteY1"/>
                      </a:cxn>
                      <a:cxn ang="0">
                        <a:pos x="connsiteX2" y="connsiteY2"/>
                      </a:cxn>
                    </a:cxnLst>
                    <a:rect l="l" t="t" r="r" b="b"/>
                    <a:pathLst>
                      <a:path w="571500" h="561975">
                        <a:moveTo>
                          <a:pt x="0" y="480250"/>
                        </a:moveTo>
                        <a:lnTo>
                          <a:pt x="394145" y="0"/>
                        </a:lnTo>
                        <a:lnTo>
                          <a:pt x="580454" y="5687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64" name="Freeform: Shape 663">
                    <a:extLst>
                      <a:ext uri="{FF2B5EF4-FFF2-40B4-BE49-F238E27FC236}">
                        <a16:creationId xmlns:a16="http://schemas.microsoft.com/office/drawing/2014/main" id="{47D546F0-AE68-460A-A633-6C92C90C32D8}"/>
                      </a:ext>
                    </a:extLst>
                  </p:cNvPr>
                  <p:cNvSpPr/>
                  <p:nvPr/>
                </p:nvSpPr>
                <p:spPr>
                  <a:xfrm>
                    <a:off x="4603718" y="644747"/>
                    <a:ext cx="676275" cy="771525"/>
                  </a:xfrm>
                  <a:custGeom>
                    <a:avLst/>
                    <a:gdLst>
                      <a:gd name="connsiteX0" fmla="*/ 0 w 676275"/>
                      <a:gd name="connsiteY0" fmla="*/ 211265 h 771525"/>
                      <a:gd name="connsiteX1" fmla="*/ 681418 w 676275"/>
                      <a:gd name="connsiteY1" fmla="*/ 0 h 771525"/>
                      <a:gd name="connsiteX2" fmla="*/ 186309 w 676275"/>
                      <a:gd name="connsiteY2" fmla="*/ 780002 h 771525"/>
                    </a:gdLst>
                    <a:ahLst/>
                    <a:cxnLst>
                      <a:cxn ang="0">
                        <a:pos x="connsiteX0" y="connsiteY0"/>
                      </a:cxn>
                      <a:cxn ang="0">
                        <a:pos x="connsiteX1" y="connsiteY1"/>
                      </a:cxn>
                      <a:cxn ang="0">
                        <a:pos x="connsiteX2" y="connsiteY2"/>
                      </a:cxn>
                    </a:cxnLst>
                    <a:rect l="l" t="t" r="r" b="b"/>
                    <a:pathLst>
                      <a:path w="676275" h="771525">
                        <a:moveTo>
                          <a:pt x="0" y="211265"/>
                        </a:moveTo>
                        <a:lnTo>
                          <a:pt x="681418" y="0"/>
                        </a:lnTo>
                        <a:lnTo>
                          <a:pt x="186309" y="78000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65" name="Freeform: Shape 664">
                    <a:extLst>
                      <a:ext uri="{FF2B5EF4-FFF2-40B4-BE49-F238E27FC236}">
                        <a16:creationId xmlns:a16="http://schemas.microsoft.com/office/drawing/2014/main" id="{33A55D4D-3D3D-4D8D-A4E2-284A3018A54B}"/>
                      </a:ext>
                    </a:extLst>
                  </p:cNvPr>
                  <p:cNvSpPr/>
                  <p:nvPr/>
                </p:nvSpPr>
                <p:spPr>
                  <a:xfrm>
                    <a:off x="3058382" y="2648426"/>
                    <a:ext cx="323850" cy="1028700"/>
                  </a:xfrm>
                  <a:custGeom>
                    <a:avLst/>
                    <a:gdLst>
                      <a:gd name="connsiteX0" fmla="*/ 0 w 323850"/>
                      <a:gd name="connsiteY0" fmla="*/ 1037273 h 1028700"/>
                      <a:gd name="connsiteX1" fmla="*/ 327089 w 323850"/>
                      <a:gd name="connsiteY1" fmla="*/ 637985 h 1028700"/>
                      <a:gd name="connsiteX2" fmla="*/ 103061 w 323850"/>
                      <a:gd name="connsiteY2" fmla="*/ 0 h 1028700"/>
                    </a:gdLst>
                    <a:ahLst/>
                    <a:cxnLst>
                      <a:cxn ang="0">
                        <a:pos x="connsiteX0" y="connsiteY0"/>
                      </a:cxn>
                      <a:cxn ang="0">
                        <a:pos x="connsiteX1" y="connsiteY1"/>
                      </a:cxn>
                      <a:cxn ang="0">
                        <a:pos x="connsiteX2" y="connsiteY2"/>
                      </a:cxn>
                    </a:cxnLst>
                    <a:rect l="l" t="t" r="r" b="b"/>
                    <a:pathLst>
                      <a:path w="323850" h="1028700">
                        <a:moveTo>
                          <a:pt x="0" y="1037273"/>
                        </a:moveTo>
                        <a:lnTo>
                          <a:pt x="327089" y="637985"/>
                        </a:lnTo>
                        <a:lnTo>
                          <a:pt x="10306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66" name="Freeform: Shape 665">
                    <a:extLst>
                      <a:ext uri="{FF2B5EF4-FFF2-40B4-BE49-F238E27FC236}">
                        <a16:creationId xmlns:a16="http://schemas.microsoft.com/office/drawing/2014/main" id="{14D5475A-BD1B-42B4-8BC9-A38D086C3FBA}"/>
                      </a:ext>
                    </a:extLst>
                  </p:cNvPr>
                  <p:cNvSpPr/>
                  <p:nvPr/>
                </p:nvSpPr>
                <p:spPr>
                  <a:xfrm>
                    <a:off x="3161443" y="1535144"/>
                    <a:ext cx="647700" cy="1104900"/>
                  </a:xfrm>
                  <a:custGeom>
                    <a:avLst/>
                    <a:gdLst>
                      <a:gd name="connsiteX0" fmla="*/ 0 w 647700"/>
                      <a:gd name="connsiteY0" fmla="*/ 1113282 h 1104900"/>
                      <a:gd name="connsiteX1" fmla="*/ 653891 w 647700"/>
                      <a:gd name="connsiteY1" fmla="*/ 0 h 1104900"/>
                      <a:gd name="connsiteX2" fmla="*/ 499110 w 647700"/>
                      <a:gd name="connsiteY2" fmla="*/ 808768 h 1104900"/>
                    </a:gdLst>
                    <a:ahLst/>
                    <a:cxnLst>
                      <a:cxn ang="0">
                        <a:pos x="connsiteX0" y="connsiteY0"/>
                      </a:cxn>
                      <a:cxn ang="0">
                        <a:pos x="connsiteX1" y="connsiteY1"/>
                      </a:cxn>
                      <a:cxn ang="0">
                        <a:pos x="connsiteX2" y="connsiteY2"/>
                      </a:cxn>
                    </a:cxnLst>
                    <a:rect l="l" t="t" r="r" b="b"/>
                    <a:pathLst>
                      <a:path w="647700" h="1104900">
                        <a:moveTo>
                          <a:pt x="0" y="1113282"/>
                        </a:moveTo>
                        <a:lnTo>
                          <a:pt x="653891" y="0"/>
                        </a:lnTo>
                        <a:lnTo>
                          <a:pt x="499110" y="80876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67" name="Freeform: Shape 666">
                    <a:extLst>
                      <a:ext uri="{FF2B5EF4-FFF2-40B4-BE49-F238E27FC236}">
                        <a16:creationId xmlns:a16="http://schemas.microsoft.com/office/drawing/2014/main" id="{536894B2-351A-42B7-A3DD-AAA785720032}"/>
                      </a:ext>
                    </a:extLst>
                  </p:cNvPr>
                  <p:cNvSpPr/>
                  <p:nvPr/>
                </p:nvSpPr>
                <p:spPr>
                  <a:xfrm>
                    <a:off x="3660553" y="1336262"/>
                    <a:ext cx="542925" cy="1000125"/>
                  </a:xfrm>
                  <a:custGeom>
                    <a:avLst/>
                    <a:gdLst>
                      <a:gd name="connsiteX0" fmla="*/ 154781 w 542925"/>
                      <a:gd name="connsiteY0" fmla="*/ 198882 h 1000125"/>
                      <a:gd name="connsiteX1" fmla="*/ 549021 w 542925"/>
                      <a:gd name="connsiteY1" fmla="*/ 0 h 1000125"/>
                      <a:gd name="connsiteX2" fmla="*/ 0 w 542925"/>
                      <a:gd name="connsiteY2" fmla="*/ 1007650 h 1000125"/>
                    </a:gdLst>
                    <a:ahLst/>
                    <a:cxnLst>
                      <a:cxn ang="0">
                        <a:pos x="connsiteX0" y="connsiteY0"/>
                      </a:cxn>
                      <a:cxn ang="0">
                        <a:pos x="connsiteX1" y="connsiteY1"/>
                      </a:cxn>
                      <a:cxn ang="0">
                        <a:pos x="connsiteX2" y="connsiteY2"/>
                      </a:cxn>
                    </a:cxnLst>
                    <a:rect l="l" t="t" r="r" b="b"/>
                    <a:pathLst>
                      <a:path w="542925" h="1000125">
                        <a:moveTo>
                          <a:pt x="154781" y="198882"/>
                        </a:moveTo>
                        <a:lnTo>
                          <a:pt x="549021" y="0"/>
                        </a:lnTo>
                        <a:lnTo>
                          <a:pt x="0" y="10076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68" name="Freeform: Shape 667">
                    <a:extLst>
                      <a:ext uri="{FF2B5EF4-FFF2-40B4-BE49-F238E27FC236}">
                        <a16:creationId xmlns:a16="http://schemas.microsoft.com/office/drawing/2014/main" id="{5C970FFB-8951-44A0-8B11-98A9ACC6DDAD}"/>
                      </a:ext>
                    </a:extLst>
                  </p:cNvPr>
                  <p:cNvSpPr/>
                  <p:nvPr/>
                </p:nvSpPr>
                <p:spPr>
                  <a:xfrm>
                    <a:off x="3939350" y="4770691"/>
                    <a:ext cx="447675" cy="962025"/>
                  </a:xfrm>
                  <a:custGeom>
                    <a:avLst/>
                    <a:gdLst>
                      <a:gd name="connsiteX0" fmla="*/ 103060 w 447675"/>
                      <a:gd name="connsiteY0" fmla="*/ 967835 h 962025"/>
                      <a:gd name="connsiteX1" fmla="*/ 0 w 447675"/>
                      <a:gd name="connsiteY1" fmla="*/ 0 h 962025"/>
                      <a:gd name="connsiteX2" fmla="*/ 450247 w 447675"/>
                      <a:gd name="connsiteY2" fmla="*/ 607600 h 962025"/>
                    </a:gdLst>
                    <a:ahLst/>
                    <a:cxnLst>
                      <a:cxn ang="0">
                        <a:pos x="connsiteX0" y="connsiteY0"/>
                      </a:cxn>
                      <a:cxn ang="0">
                        <a:pos x="connsiteX1" y="connsiteY1"/>
                      </a:cxn>
                      <a:cxn ang="0">
                        <a:pos x="connsiteX2" y="connsiteY2"/>
                      </a:cxn>
                    </a:cxnLst>
                    <a:rect l="l" t="t" r="r" b="b"/>
                    <a:pathLst>
                      <a:path w="447675" h="962025">
                        <a:moveTo>
                          <a:pt x="103060" y="967835"/>
                        </a:moveTo>
                        <a:lnTo>
                          <a:pt x="0" y="0"/>
                        </a:lnTo>
                        <a:lnTo>
                          <a:pt x="450247" y="6076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69" name="Freeform: Shape 668">
                    <a:extLst>
                      <a:ext uri="{FF2B5EF4-FFF2-40B4-BE49-F238E27FC236}">
                        <a16:creationId xmlns:a16="http://schemas.microsoft.com/office/drawing/2014/main" id="{D60DFBDE-84AF-4605-8091-FBD6B2456BB6}"/>
                      </a:ext>
                    </a:extLst>
                  </p:cNvPr>
                  <p:cNvSpPr/>
                  <p:nvPr/>
                </p:nvSpPr>
                <p:spPr>
                  <a:xfrm>
                    <a:off x="4389596" y="5378291"/>
                    <a:ext cx="657225" cy="666750"/>
                  </a:xfrm>
                  <a:custGeom>
                    <a:avLst/>
                    <a:gdLst>
                      <a:gd name="connsiteX0" fmla="*/ 10192 w 657225"/>
                      <a:gd name="connsiteY0" fmla="*/ 668369 h 666750"/>
                      <a:gd name="connsiteX1" fmla="*/ 660463 w 657225"/>
                      <a:gd name="connsiteY1" fmla="*/ 451389 h 666750"/>
                      <a:gd name="connsiteX2" fmla="*/ 0 w 657225"/>
                      <a:gd name="connsiteY2" fmla="*/ 0 h 666750"/>
                    </a:gdLst>
                    <a:ahLst/>
                    <a:cxnLst>
                      <a:cxn ang="0">
                        <a:pos x="connsiteX0" y="connsiteY0"/>
                      </a:cxn>
                      <a:cxn ang="0">
                        <a:pos x="connsiteX1" y="connsiteY1"/>
                      </a:cxn>
                      <a:cxn ang="0">
                        <a:pos x="connsiteX2" y="connsiteY2"/>
                      </a:cxn>
                    </a:cxnLst>
                    <a:rect l="l" t="t" r="r" b="b"/>
                    <a:pathLst>
                      <a:path w="657225" h="666750">
                        <a:moveTo>
                          <a:pt x="10192" y="668369"/>
                        </a:moveTo>
                        <a:lnTo>
                          <a:pt x="660463" y="45138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0" name="Freeform: Shape 669">
                    <a:extLst>
                      <a:ext uri="{FF2B5EF4-FFF2-40B4-BE49-F238E27FC236}">
                        <a16:creationId xmlns:a16="http://schemas.microsoft.com/office/drawing/2014/main" id="{D571B954-23FB-4387-84A4-A3CDFF1028D4}"/>
                      </a:ext>
                    </a:extLst>
                  </p:cNvPr>
                  <p:cNvSpPr/>
                  <p:nvPr/>
                </p:nvSpPr>
                <p:spPr>
                  <a:xfrm>
                    <a:off x="5050060" y="5712428"/>
                    <a:ext cx="1209675" cy="762000"/>
                  </a:xfrm>
                  <a:custGeom>
                    <a:avLst/>
                    <a:gdLst>
                      <a:gd name="connsiteX0" fmla="*/ 0 w 1209675"/>
                      <a:gd name="connsiteY0" fmla="*/ 117253 h 762000"/>
                      <a:gd name="connsiteX1" fmla="*/ 1145000 w 1209675"/>
                      <a:gd name="connsiteY1" fmla="*/ 762381 h 762000"/>
                      <a:gd name="connsiteX2" fmla="*/ 1210151 w 1209675"/>
                      <a:gd name="connsiteY2" fmla="*/ 0 h 762000"/>
                    </a:gdLst>
                    <a:ahLst/>
                    <a:cxnLst>
                      <a:cxn ang="0">
                        <a:pos x="connsiteX0" y="connsiteY0"/>
                      </a:cxn>
                      <a:cxn ang="0">
                        <a:pos x="connsiteX1" y="connsiteY1"/>
                      </a:cxn>
                      <a:cxn ang="0">
                        <a:pos x="connsiteX2" y="connsiteY2"/>
                      </a:cxn>
                    </a:cxnLst>
                    <a:rect l="l" t="t" r="r" b="b"/>
                    <a:pathLst>
                      <a:path w="1209675" h="762000">
                        <a:moveTo>
                          <a:pt x="0" y="117253"/>
                        </a:moveTo>
                        <a:lnTo>
                          <a:pt x="1145000" y="762381"/>
                        </a:lnTo>
                        <a:lnTo>
                          <a:pt x="12101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1" name="Freeform: Shape 670">
                    <a:extLst>
                      <a:ext uri="{FF2B5EF4-FFF2-40B4-BE49-F238E27FC236}">
                        <a16:creationId xmlns:a16="http://schemas.microsoft.com/office/drawing/2014/main" id="{F55696FF-92D2-4F3F-8228-BDA917F1AA01}"/>
                      </a:ext>
                    </a:extLst>
                  </p:cNvPr>
                  <p:cNvSpPr/>
                  <p:nvPr/>
                </p:nvSpPr>
                <p:spPr>
                  <a:xfrm>
                    <a:off x="7974520" y="1559052"/>
                    <a:ext cx="571500" cy="666750"/>
                  </a:xfrm>
                  <a:custGeom>
                    <a:avLst/>
                    <a:gdLst>
                      <a:gd name="connsiteX0" fmla="*/ 0 w 571500"/>
                      <a:gd name="connsiteY0" fmla="*/ 26003 h 666750"/>
                      <a:gd name="connsiteX1" fmla="*/ 580549 w 571500"/>
                      <a:gd name="connsiteY1" fmla="*/ 0 h 666750"/>
                      <a:gd name="connsiteX2" fmla="*/ 267844 w 571500"/>
                      <a:gd name="connsiteY2" fmla="*/ 668369 h 666750"/>
                    </a:gdLst>
                    <a:ahLst/>
                    <a:cxnLst>
                      <a:cxn ang="0">
                        <a:pos x="connsiteX0" y="connsiteY0"/>
                      </a:cxn>
                      <a:cxn ang="0">
                        <a:pos x="connsiteX1" y="connsiteY1"/>
                      </a:cxn>
                      <a:cxn ang="0">
                        <a:pos x="connsiteX2" y="connsiteY2"/>
                      </a:cxn>
                    </a:cxnLst>
                    <a:rect l="l" t="t" r="r" b="b"/>
                    <a:pathLst>
                      <a:path w="571500" h="666750">
                        <a:moveTo>
                          <a:pt x="0" y="26003"/>
                        </a:moveTo>
                        <a:lnTo>
                          <a:pt x="580549" y="0"/>
                        </a:lnTo>
                        <a:lnTo>
                          <a:pt x="267844" y="6683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2" name="Freeform: Shape 671">
                    <a:extLst>
                      <a:ext uri="{FF2B5EF4-FFF2-40B4-BE49-F238E27FC236}">
                        <a16:creationId xmlns:a16="http://schemas.microsoft.com/office/drawing/2014/main" id="{A09AACA4-73B1-4220-BEFC-172FA2327656}"/>
                      </a:ext>
                    </a:extLst>
                  </p:cNvPr>
                  <p:cNvSpPr/>
                  <p:nvPr/>
                </p:nvSpPr>
                <p:spPr>
                  <a:xfrm>
                    <a:off x="5285137" y="491395"/>
                    <a:ext cx="1428750" cy="323850"/>
                  </a:xfrm>
                  <a:custGeom>
                    <a:avLst/>
                    <a:gdLst>
                      <a:gd name="connsiteX0" fmla="*/ 1209389 w 1428750"/>
                      <a:gd name="connsiteY0" fmla="*/ 324517 h 323850"/>
                      <a:gd name="connsiteX1" fmla="*/ 1435132 w 1428750"/>
                      <a:gd name="connsiteY1" fmla="*/ 0 h 323850"/>
                      <a:gd name="connsiteX2" fmla="*/ 0 w 1428750"/>
                      <a:gd name="connsiteY2" fmla="*/ 153352 h 323850"/>
                    </a:gdLst>
                    <a:ahLst/>
                    <a:cxnLst>
                      <a:cxn ang="0">
                        <a:pos x="connsiteX0" y="connsiteY0"/>
                      </a:cxn>
                      <a:cxn ang="0">
                        <a:pos x="connsiteX1" y="connsiteY1"/>
                      </a:cxn>
                      <a:cxn ang="0">
                        <a:pos x="connsiteX2" y="connsiteY2"/>
                      </a:cxn>
                    </a:cxnLst>
                    <a:rect l="l" t="t" r="r" b="b"/>
                    <a:pathLst>
                      <a:path w="1428750" h="323850">
                        <a:moveTo>
                          <a:pt x="1209389" y="324517"/>
                        </a:moveTo>
                        <a:lnTo>
                          <a:pt x="1435132" y="0"/>
                        </a:lnTo>
                        <a:lnTo>
                          <a:pt x="0" y="1533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3" name="Freeform: Shape 672">
                    <a:extLst>
                      <a:ext uri="{FF2B5EF4-FFF2-40B4-BE49-F238E27FC236}">
                        <a16:creationId xmlns:a16="http://schemas.microsoft.com/office/drawing/2014/main" id="{EBBFAD04-32B7-4E75-ACF1-51B8C21470C4}"/>
                      </a:ext>
                    </a:extLst>
                  </p:cNvPr>
                  <p:cNvSpPr/>
                  <p:nvPr/>
                </p:nvSpPr>
                <p:spPr>
                  <a:xfrm>
                    <a:off x="7037070" y="5480304"/>
                    <a:ext cx="876300" cy="790575"/>
                  </a:xfrm>
                  <a:custGeom>
                    <a:avLst/>
                    <a:gdLst>
                      <a:gd name="connsiteX0" fmla="*/ 538163 w 876300"/>
                      <a:gd name="connsiteY0" fmla="*/ 0 h 790575"/>
                      <a:gd name="connsiteX1" fmla="*/ 884873 w 876300"/>
                      <a:gd name="connsiteY1" fmla="*/ 418815 h 790575"/>
                      <a:gd name="connsiteX2" fmla="*/ 0 w 876300"/>
                      <a:gd name="connsiteY2" fmla="*/ 797814 h 790575"/>
                    </a:gdLst>
                    <a:ahLst/>
                    <a:cxnLst>
                      <a:cxn ang="0">
                        <a:pos x="connsiteX0" y="connsiteY0"/>
                      </a:cxn>
                      <a:cxn ang="0">
                        <a:pos x="connsiteX1" y="connsiteY1"/>
                      </a:cxn>
                      <a:cxn ang="0">
                        <a:pos x="connsiteX2" y="connsiteY2"/>
                      </a:cxn>
                    </a:cxnLst>
                    <a:rect l="l" t="t" r="r" b="b"/>
                    <a:pathLst>
                      <a:path w="876300" h="790575">
                        <a:moveTo>
                          <a:pt x="538163" y="0"/>
                        </a:moveTo>
                        <a:lnTo>
                          <a:pt x="884873" y="418815"/>
                        </a:lnTo>
                        <a:lnTo>
                          <a:pt x="0" y="7978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4" name="Freeform: Shape 673">
                    <a:extLst>
                      <a:ext uri="{FF2B5EF4-FFF2-40B4-BE49-F238E27FC236}">
                        <a16:creationId xmlns:a16="http://schemas.microsoft.com/office/drawing/2014/main" id="{B91E7E0E-0D1A-4DE2-B732-CCB6CCD43AE3}"/>
                      </a:ext>
                    </a:extLst>
                  </p:cNvPr>
                  <p:cNvSpPr/>
                  <p:nvPr/>
                </p:nvSpPr>
                <p:spPr>
                  <a:xfrm>
                    <a:off x="7575232" y="4458176"/>
                    <a:ext cx="1257300" cy="1019175"/>
                  </a:xfrm>
                  <a:custGeom>
                    <a:avLst/>
                    <a:gdLst>
                      <a:gd name="connsiteX0" fmla="*/ 0 w 1257300"/>
                      <a:gd name="connsiteY0" fmla="*/ 1022128 h 1019175"/>
                      <a:gd name="connsiteX1" fmla="*/ 1262920 w 1257300"/>
                      <a:gd name="connsiteY1" fmla="*/ 0 h 1019175"/>
                      <a:gd name="connsiteX2" fmla="*/ 979837 w 1257300"/>
                      <a:gd name="connsiteY2" fmla="*/ 796385 h 1019175"/>
                    </a:gdLst>
                    <a:ahLst/>
                    <a:cxnLst>
                      <a:cxn ang="0">
                        <a:pos x="connsiteX0" y="connsiteY0"/>
                      </a:cxn>
                      <a:cxn ang="0">
                        <a:pos x="connsiteX1" y="connsiteY1"/>
                      </a:cxn>
                      <a:cxn ang="0">
                        <a:pos x="connsiteX2" y="connsiteY2"/>
                      </a:cxn>
                    </a:cxnLst>
                    <a:rect l="l" t="t" r="r" b="b"/>
                    <a:pathLst>
                      <a:path w="1257300" h="1019175">
                        <a:moveTo>
                          <a:pt x="0" y="1022128"/>
                        </a:moveTo>
                        <a:lnTo>
                          <a:pt x="1262920" y="0"/>
                        </a:lnTo>
                        <a:lnTo>
                          <a:pt x="979837" y="7963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5" name="Freeform: Shape 674">
                    <a:extLst>
                      <a:ext uri="{FF2B5EF4-FFF2-40B4-BE49-F238E27FC236}">
                        <a16:creationId xmlns:a16="http://schemas.microsoft.com/office/drawing/2014/main" id="{BDD9240E-621A-448A-BD7B-8ABDE1CEAFE4}"/>
                      </a:ext>
                    </a:extLst>
                  </p:cNvPr>
                  <p:cNvSpPr/>
                  <p:nvPr/>
                </p:nvSpPr>
                <p:spPr>
                  <a:xfrm>
                    <a:off x="6494526" y="491395"/>
                    <a:ext cx="666750" cy="714375"/>
                  </a:xfrm>
                  <a:custGeom>
                    <a:avLst/>
                    <a:gdLst>
                      <a:gd name="connsiteX0" fmla="*/ 0 w 666750"/>
                      <a:gd name="connsiteY0" fmla="*/ 324517 h 714375"/>
                      <a:gd name="connsiteX1" fmla="*/ 225743 w 666750"/>
                      <a:gd name="connsiteY1" fmla="*/ 0 h 714375"/>
                      <a:gd name="connsiteX2" fmla="*/ 668369 w 666750"/>
                      <a:gd name="connsiteY2" fmla="*/ 714661 h 714375"/>
                    </a:gdLst>
                    <a:ahLst/>
                    <a:cxnLst>
                      <a:cxn ang="0">
                        <a:pos x="connsiteX0" y="connsiteY0"/>
                      </a:cxn>
                      <a:cxn ang="0">
                        <a:pos x="connsiteX1" y="connsiteY1"/>
                      </a:cxn>
                      <a:cxn ang="0">
                        <a:pos x="connsiteX2" y="connsiteY2"/>
                      </a:cxn>
                    </a:cxnLst>
                    <a:rect l="l" t="t" r="r" b="b"/>
                    <a:pathLst>
                      <a:path w="666750" h="714375">
                        <a:moveTo>
                          <a:pt x="0" y="324517"/>
                        </a:moveTo>
                        <a:lnTo>
                          <a:pt x="225743" y="0"/>
                        </a:lnTo>
                        <a:lnTo>
                          <a:pt x="668369" y="7146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6" name="Freeform: Shape 675">
                    <a:extLst>
                      <a:ext uri="{FF2B5EF4-FFF2-40B4-BE49-F238E27FC236}">
                        <a16:creationId xmlns:a16="http://schemas.microsoft.com/office/drawing/2014/main" id="{0A60A1C5-C836-4058-8581-4E796A441066}"/>
                      </a:ext>
                    </a:extLst>
                  </p:cNvPr>
                  <p:cNvSpPr/>
                  <p:nvPr/>
                </p:nvSpPr>
                <p:spPr>
                  <a:xfrm>
                    <a:off x="7575233" y="4132707"/>
                    <a:ext cx="1257301" cy="1343025"/>
                  </a:xfrm>
                  <a:custGeom>
                    <a:avLst/>
                    <a:gdLst>
                      <a:gd name="connsiteX0" fmla="*/ 0 w 1257300"/>
                      <a:gd name="connsiteY0" fmla="*/ 1347597 h 1343025"/>
                      <a:gd name="connsiteX1" fmla="*/ 1262920 w 1257300"/>
                      <a:gd name="connsiteY1" fmla="*/ 325469 h 1343025"/>
                      <a:gd name="connsiteX2" fmla="*/ 129064 w 1257300"/>
                      <a:gd name="connsiteY2" fmla="*/ 0 h 1343025"/>
                    </a:gdLst>
                    <a:ahLst/>
                    <a:cxnLst>
                      <a:cxn ang="0">
                        <a:pos x="connsiteX0" y="connsiteY0"/>
                      </a:cxn>
                      <a:cxn ang="0">
                        <a:pos x="connsiteX1" y="connsiteY1"/>
                      </a:cxn>
                      <a:cxn ang="0">
                        <a:pos x="connsiteX2" y="connsiteY2"/>
                      </a:cxn>
                    </a:cxnLst>
                    <a:rect l="l" t="t" r="r" b="b"/>
                    <a:pathLst>
                      <a:path w="1257300" h="1343025">
                        <a:moveTo>
                          <a:pt x="0" y="1347597"/>
                        </a:moveTo>
                        <a:lnTo>
                          <a:pt x="1262920" y="325469"/>
                        </a:lnTo>
                        <a:lnTo>
                          <a:pt x="12906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7" name="Freeform: Shape 676">
                    <a:extLst>
                      <a:ext uri="{FF2B5EF4-FFF2-40B4-BE49-F238E27FC236}">
                        <a16:creationId xmlns:a16="http://schemas.microsoft.com/office/drawing/2014/main" id="{9796FA87-4262-41F9-B259-0981E74861EF}"/>
                      </a:ext>
                    </a:extLst>
                  </p:cNvPr>
                  <p:cNvSpPr/>
                  <p:nvPr/>
                </p:nvSpPr>
                <p:spPr>
                  <a:xfrm>
                    <a:off x="7704296" y="3685699"/>
                    <a:ext cx="1133475" cy="771525"/>
                  </a:xfrm>
                  <a:custGeom>
                    <a:avLst/>
                    <a:gdLst>
                      <a:gd name="connsiteX0" fmla="*/ 806958 w 1133475"/>
                      <a:gd name="connsiteY0" fmla="*/ 0 h 771525"/>
                      <a:gd name="connsiteX1" fmla="*/ 1133856 w 1133475"/>
                      <a:gd name="connsiteY1" fmla="*/ 772477 h 771525"/>
                      <a:gd name="connsiteX2" fmla="*/ 0 w 1133475"/>
                      <a:gd name="connsiteY2" fmla="*/ 447008 h 771525"/>
                    </a:gdLst>
                    <a:ahLst/>
                    <a:cxnLst>
                      <a:cxn ang="0">
                        <a:pos x="connsiteX0" y="connsiteY0"/>
                      </a:cxn>
                      <a:cxn ang="0">
                        <a:pos x="connsiteX1" y="connsiteY1"/>
                      </a:cxn>
                      <a:cxn ang="0">
                        <a:pos x="connsiteX2" y="connsiteY2"/>
                      </a:cxn>
                    </a:cxnLst>
                    <a:rect l="l" t="t" r="r" b="b"/>
                    <a:pathLst>
                      <a:path w="1133475" h="771525">
                        <a:moveTo>
                          <a:pt x="806958" y="0"/>
                        </a:moveTo>
                        <a:lnTo>
                          <a:pt x="1133856" y="772477"/>
                        </a:lnTo>
                        <a:lnTo>
                          <a:pt x="0" y="447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8" name="Freeform: Shape 677">
                    <a:extLst>
                      <a:ext uri="{FF2B5EF4-FFF2-40B4-BE49-F238E27FC236}">
                        <a16:creationId xmlns:a16="http://schemas.microsoft.com/office/drawing/2014/main" id="{397145B4-70B4-4701-9BF9-D0A9867C6B02}"/>
                      </a:ext>
                    </a:extLst>
                  </p:cNvPr>
                  <p:cNvSpPr/>
                  <p:nvPr/>
                </p:nvSpPr>
                <p:spPr>
                  <a:xfrm>
                    <a:off x="8242364" y="1559052"/>
                    <a:ext cx="533400" cy="1247775"/>
                  </a:xfrm>
                  <a:custGeom>
                    <a:avLst/>
                    <a:gdLst>
                      <a:gd name="connsiteX0" fmla="*/ 0 w 533400"/>
                      <a:gd name="connsiteY0" fmla="*/ 668369 h 1247775"/>
                      <a:gd name="connsiteX1" fmla="*/ 312705 w 533400"/>
                      <a:gd name="connsiteY1" fmla="*/ 0 h 1247775"/>
                      <a:gd name="connsiteX2" fmla="*/ 537877 w 533400"/>
                      <a:gd name="connsiteY2" fmla="*/ 1253871 h 1247775"/>
                    </a:gdLst>
                    <a:ahLst/>
                    <a:cxnLst>
                      <a:cxn ang="0">
                        <a:pos x="connsiteX0" y="connsiteY0"/>
                      </a:cxn>
                      <a:cxn ang="0">
                        <a:pos x="connsiteX1" y="connsiteY1"/>
                      </a:cxn>
                      <a:cxn ang="0">
                        <a:pos x="connsiteX2" y="connsiteY2"/>
                      </a:cxn>
                    </a:cxnLst>
                    <a:rect l="l" t="t" r="r" b="b"/>
                    <a:pathLst>
                      <a:path w="533400" h="1247775">
                        <a:moveTo>
                          <a:pt x="0" y="668369"/>
                        </a:moveTo>
                        <a:lnTo>
                          <a:pt x="312705" y="0"/>
                        </a:lnTo>
                        <a:lnTo>
                          <a:pt x="537877" y="12538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79" name="Freeform: Shape 678">
                    <a:extLst>
                      <a:ext uri="{FF2B5EF4-FFF2-40B4-BE49-F238E27FC236}">
                        <a16:creationId xmlns:a16="http://schemas.microsoft.com/office/drawing/2014/main" id="{7E14EECD-9E29-4C01-AD37-AFD8461E25D9}"/>
                      </a:ext>
                    </a:extLst>
                  </p:cNvPr>
                  <p:cNvSpPr/>
                  <p:nvPr/>
                </p:nvSpPr>
                <p:spPr>
                  <a:xfrm>
                    <a:off x="8511254" y="2812923"/>
                    <a:ext cx="323850" cy="1638300"/>
                  </a:xfrm>
                  <a:custGeom>
                    <a:avLst/>
                    <a:gdLst>
                      <a:gd name="connsiteX0" fmla="*/ 0 w 323850"/>
                      <a:gd name="connsiteY0" fmla="*/ 872776 h 1638300"/>
                      <a:gd name="connsiteX1" fmla="*/ 326898 w 323850"/>
                      <a:gd name="connsiteY1" fmla="*/ 1645253 h 1638300"/>
                      <a:gd name="connsiteX2" fmla="*/ 268986 w 323850"/>
                      <a:gd name="connsiteY2" fmla="*/ 0 h 1638300"/>
                    </a:gdLst>
                    <a:ahLst/>
                    <a:cxnLst>
                      <a:cxn ang="0">
                        <a:pos x="connsiteX0" y="connsiteY0"/>
                      </a:cxn>
                      <a:cxn ang="0">
                        <a:pos x="connsiteX1" y="connsiteY1"/>
                      </a:cxn>
                      <a:cxn ang="0">
                        <a:pos x="connsiteX2" y="connsiteY2"/>
                      </a:cxn>
                    </a:cxnLst>
                    <a:rect l="l" t="t" r="r" b="b"/>
                    <a:pathLst>
                      <a:path w="323850" h="1638300">
                        <a:moveTo>
                          <a:pt x="0" y="872776"/>
                        </a:moveTo>
                        <a:lnTo>
                          <a:pt x="326898" y="1645253"/>
                        </a:lnTo>
                        <a:lnTo>
                          <a:pt x="268986"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80" name="Freeform: Shape 679">
                    <a:extLst>
                      <a:ext uri="{FF2B5EF4-FFF2-40B4-BE49-F238E27FC236}">
                        <a16:creationId xmlns:a16="http://schemas.microsoft.com/office/drawing/2014/main" id="{063742F9-3CE9-427C-B857-62B1F194199D}"/>
                      </a:ext>
                    </a:extLst>
                  </p:cNvPr>
                  <p:cNvSpPr/>
                  <p:nvPr/>
                </p:nvSpPr>
                <p:spPr>
                  <a:xfrm>
                    <a:off x="8780240" y="2296858"/>
                    <a:ext cx="400050" cy="695325"/>
                  </a:xfrm>
                  <a:custGeom>
                    <a:avLst/>
                    <a:gdLst>
                      <a:gd name="connsiteX0" fmla="*/ 261842 w 400050"/>
                      <a:gd name="connsiteY0" fmla="*/ 0 h 695325"/>
                      <a:gd name="connsiteX1" fmla="*/ 406432 w 400050"/>
                      <a:gd name="connsiteY1" fmla="*/ 703040 h 695325"/>
                      <a:gd name="connsiteX2" fmla="*/ 0 w 400050"/>
                      <a:gd name="connsiteY2" fmla="*/ 516065 h 695325"/>
                    </a:gdLst>
                    <a:ahLst/>
                    <a:cxnLst>
                      <a:cxn ang="0">
                        <a:pos x="connsiteX0" y="connsiteY0"/>
                      </a:cxn>
                      <a:cxn ang="0">
                        <a:pos x="connsiteX1" y="connsiteY1"/>
                      </a:cxn>
                      <a:cxn ang="0">
                        <a:pos x="connsiteX2" y="connsiteY2"/>
                      </a:cxn>
                    </a:cxnLst>
                    <a:rect l="l" t="t" r="r" b="b"/>
                    <a:pathLst>
                      <a:path w="400050" h="695325">
                        <a:moveTo>
                          <a:pt x="261842" y="0"/>
                        </a:moveTo>
                        <a:lnTo>
                          <a:pt x="406432" y="703040"/>
                        </a:lnTo>
                        <a:lnTo>
                          <a:pt x="0" y="5160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81" name="Freeform: Shape 680">
                    <a:extLst>
                      <a:ext uri="{FF2B5EF4-FFF2-40B4-BE49-F238E27FC236}">
                        <a16:creationId xmlns:a16="http://schemas.microsoft.com/office/drawing/2014/main" id="{AD0F203D-90A6-460A-A668-04380D2F306D}"/>
                      </a:ext>
                    </a:extLst>
                  </p:cNvPr>
                  <p:cNvSpPr/>
                  <p:nvPr/>
                </p:nvSpPr>
                <p:spPr>
                  <a:xfrm>
                    <a:off x="6720269" y="491395"/>
                    <a:ext cx="1247775" cy="714375"/>
                  </a:xfrm>
                  <a:custGeom>
                    <a:avLst/>
                    <a:gdLst>
                      <a:gd name="connsiteX0" fmla="*/ 0 w 1247775"/>
                      <a:gd name="connsiteY0" fmla="*/ 0 h 714375"/>
                      <a:gd name="connsiteX1" fmla="*/ 442627 w 1247775"/>
                      <a:gd name="connsiteY1" fmla="*/ 714661 h 714375"/>
                      <a:gd name="connsiteX2" fmla="*/ 1254252 w 1247775"/>
                      <a:gd name="connsiteY2" fmla="*/ 648938 h 714375"/>
                    </a:gdLst>
                    <a:ahLst/>
                    <a:cxnLst>
                      <a:cxn ang="0">
                        <a:pos x="connsiteX0" y="connsiteY0"/>
                      </a:cxn>
                      <a:cxn ang="0">
                        <a:pos x="connsiteX1" y="connsiteY1"/>
                      </a:cxn>
                      <a:cxn ang="0">
                        <a:pos x="connsiteX2" y="connsiteY2"/>
                      </a:cxn>
                    </a:cxnLst>
                    <a:rect l="l" t="t" r="r" b="b"/>
                    <a:pathLst>
                      <a:path w="1247775" h="714375">
                        <a:moveTo>
                          <a:pt x="0" y="0"/>
                        </a:moveTo>
                        <a:lnTo>
                          <a:pt x="442627" y="714661"/>
                        </a:lnTo>
                        <a:lnTo>
                          <a:pt x="1254252" y="6489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82" name="Freeform: Shape 681">
                    <a:extLst>
                      <a:ext uri="{FF2B5EF4-FFF2-40B4-BE49-F238E27FC236}">
                        <a16:creationId xmlns:a16="http://schemas.microsoft.com/office/drawing/2014/main" id="{1C62EC77-10DB-43BF-AE03-6A6CC2AA6458}"/>
                      </a:ext>
                    </a:extLst>
                  </p:cNvPr>
                  <p:cNvSpPr/>
                  <p:nvPr/>
                </p:nvSpPr>
                <p:spPr>
                  <a:xfrm>
                    <a:off x="7162895" y="1140333"/>
                    <a:ext cx="809625" cy="438150"/>
                  </a:xfrm>
                  <a:custGeom>
                    <a:avLst/>
                    <a:gdLst>
                      <a:gd name="connsiteX0" fmla="*/ 0 w 809625"/>
                      <a:gd name="connsiteY0" fmla="*/ 65723 h 438150"/>
                      <a:gd name="connsiteX1" fmla="*/ 811625 w 809625"/>
                      <a:gd name="connsiteY1" fmla="*/ 444722 h 438150"/>
                      <a:gd name="connsiteX2" fmla="*/ 811625 w 809625"/>
                      <a:gd name="connsiteY2" fmla="*/ 0 h 438150"/>
                    </a:gdLst>
                    <a:ahLst/>
                    <a:cxnLst>
                      <a:cxn ang="0">
                        <a:pos x="connsiteX0" y="connsiteY0"/>
                      </a:cxn>
                      <a:cxn ang="0">
                        <a:pos x="connsiteX1" y="connsiteY1"/>
                      </a:cxn>
                      <a:cxn ang="0">
                        <a:pos x="connsiteX2" y="connsiteY2"/>
                      </a:cxn>
                    </a:cxnLst>
                    <a:rect l="l" t="t" r="r" b="b"/>
                    <a:pathLst>
                      <a:path w="809625" h="438150">
                        <a:moveTo>
                          <a:pt x="0" y="65723"/>
                        </a:moveTo>
                        <a:lnTo>
                          <a:pt x="811625" y="444722"/>
                        </a:lnTo>
                        <a:lnTo>
                          <a:pt x="81162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83" name="Freeform: Shape 682">
                    <a:extLst>
                      <a:ext uri="{FF2B5EF4-FFF2-40B4-BE49-F238E27FC236}">
                        <a16:creationId xmlns:a16="http://schemas.microsoft.com/office/drawing/2014/main" id="{623C2B02-95FD-47D7-A489-C973BEBD6A46}"/>
                      </a:ext>
                    </a:extLst>
                  </p:cNvPr>
                  <p:cNvSpPr/>
                  <p:nvPr/>
                </p:nvSpPr>
                <p:spPr>
                  <a:xfrm>
                    <a:off x="7974520" y="1140333"/>
                    <a:ext cx="571500" cy="438150"/>
                  </a:xfrm>
                  <a:custGeom>
                    <a:avLst/>
                    <a:gdLst>
                      <a:gd name="connsiteX0" fmla="*/ 0 w 571500"/>
                      <a:gd name="connsiteY0" fmla="*/ 444722 h 438150"/>
                      <a:gd name="connsiteX1" fmla="*/ 580549 w 571500"/>
                      <a:gd name="connsiteY1" fmla="*/ 418719 h 438150"/>
                      <a:gd name="connsiteX2" fmla="*/ 0 w 571500"/>
                      <a:gd name="connsiteY2" fmla="*/ 0 h 438150"/>
                    </a:gdLst>
                    <a:ahLst/>
                    <a:cxnLst>
                      <a:cxn ang="0">
                        <a:pos x="connsiteX0" y="connsiteY0"/>
                      </a:cxn>
                      <a:cxn ang="0">
                        <a:pos x="connsiteX1" y="connsiteY1"/>
                      </a:cxn>
                      <a:cxn ang="0">
                        <a:pos x="connsiteX2" y="connsiteY2"/>
                      </a:cxn>
                    </a:cxnLst>
                    <a:rect l="l" t="t" r="r" b="b"/>
                    <a:pathLst>
                      <a:path w="571500" h="438150">
                        <a:moveTo>
                          <a:pt x="0" y="444722"/>
                        </a:moveTo>
                        <a:lnTo>
                          <a:pt x="580549" y="41871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nvGrpSpPr>
                <p:cNvPr id="595" name="Graphic 160">
                  <a:extLst>
                    <a:ext uri="{FF2B5EF4-FFF2-40B4-BE49-F238E27FC236}">
                      <a16:creationId xmlns:a16="http://schemas.microsoft.com/office/drawing/2014/main" id="{2A2AEAAF-72AB-4B60-A8B8-1649E692AB69}"/>
                    </a:ext>
                  </a:extLst>
                </p:cNvPr>
                <p:cNvGrpSpPr/>
                <p:nvPr/>
              </p:nvGrpSpPr>
              <p:grpSpPr>
                <a:xfrm>
                  <a:off x="2809875" y="190500"/>
                  <a:ext cx="6572250" cy="6477000"/>
                  <a:chOff x="2809875" y="190500"/>
                  <a:chExt cx="6572250" cy="6477000"/>
                </a:xfrm>
                <a:grpFill/>
              </p:grpSpPr>
              <p:sp>
                <p:nvSpPr>
                  <p:cNvPr id="618" name="Freeform: Shape 617">
                    <a:extLst>
                      <a:ext uri="{FF2B5EF4-FFF2-40B4-BE49-F238E27FC236}">
                        <a16:creationId xmlns:a16="http://schemas.microsoft.com/office/drawing/2014/main" id="{3D1A1A71-797D-480C-B997-516CCA7C05AE}"/>
                      </a:ext>
                    </a:extLst>
                  </p:cNvPr>
                  <p:cNvSpPr/>
                  <p:nvPr/>
                </p:nvSpPr>
                <p:spPr>
                  <a:xfrm>
                    <a:off x="3382804" y="1535144"/>
                    <a:ext cx="428625" cy="371475"/>
                  </a:xfrm>
                  <a:custGeom>
                    <a:avLst/>
                    <a:gdLst>
                      <a:gd name="connsiteX0" fmla="*/ 0 w 428625"/>
                      <a:gd name="connsiteY0" fmla="*/ 23908 h 371475"/>
                      <a:gd name="connsiteX1" fmla="*/ 60674 w 428625"/>
                      <a:gd name="connsiteY1" fmla="*/ 379762 h 371475"/>
                      <a:gd name="connsiteX2" fmla="*/ 432530 w 428625"/>
                      <a:gd name="connsiteY2" fmla="*/ 0 h 371475"/>
                    </a:gdLst>
                    <a:ahLst/>
                    <a:cxnLst>
                      <a:cxn ang="0">
                        <a:pos x="connsiteX0" y="connsiteY0"/>
                      </a:cxn>
                      <a:cxn ang="0">
                        <a:pos x="connsiteX1" y="connsiteY1"/>
                      </a:cxn>
                      <a:cxn ang="0">
                        <a:pos x="connsiteX2" y="connsiteY2"/>
                      </a:cxn>
                    </a:cxnLst>
                    <a:rect l="l" t="t" r="r" b="b"/>
                    <a:pathLst>
                      <a:path w="428625" h="371475">
                        <a:moveTo>
                          <a:pt x="0" y="23908"/>
                        </a:moveTo>
                        <a:lnTo>
                          <a:pt x="60674" y="379762"/>
                        </a:lnTo>
                        <a:lnTo>
                          <a:pt x="43253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19" name="Freeform: Shape 618">
                    <a:extLst>
                      <a:ext uri="{FF2B5EF4-FFF2-40B4-BE49-F238E27FC236}">
                        <a16:creationId xmlns:a16="http://schemas.microsoft.com/office/drawing/2014/main" id="{A7032FB9-A227-406F-93FB-CC1BAAC153CF}"/>
                      </a:ext>
                    </a:extLst>
                  </p:cNvPr>
                  <p:cNvSpPr/>
                  <p:nvPr/>
                </p:nvSpPr>
                <p:spPr>
                  <a:xfrm>
                    <a:off x="3382804" y="1077277"/>
                    <a:ext cx="428625" cy="476250"/>
                  </a:xfrm>
                  <a:custGeom>
                    <a:avLst/>
                    <a:gdLst>
                      <a:gd name="connsiteX0" fmla="*/ 0 w 428625"/>
                      <a:gd name="connsiteY0" fmla="*/ 481774 h 476250"/>
                      <a:gd name="connsiteX1" fmla="*/ 432530 w 428625"/>
                      <a:gd name="connsiteY1" fmla="*/ 457867 h 476250"/>
                      <a:gd name="connsiteX2" fmla="*/ 432530 w 428625"/>
                      <a:gd name="connsiteY2" fmla="*/ 0 h 476250"/>
                    </a:gdLst>
                    <a:ahLst/>
                    <a:cxnLst>
                      <a:cxn ang="0">
                        <a:pos x="connsiteX0" y="connsiteY0"/>
                      </a:cxn>
                      <a:cxn ang="0">
                        <a:pos x="connsiteX1" y="connsiteY1"/>
                      </a:cxn>
                      <a:cxn ang="0">
                        <a:pos x="connsiteX2" y="connsiteY2"/>
                      </a:cxn>
                    </a:cxnLst>
                    <a:rect l="l" t="t" r="r" b="b"/>
                    <a:pathLst>
                      <a:path w="428625" h="476250">
                        <a:moveTo>
                          <a:pt x="0" y="481774"/>
                        </a:moveTo>
                        <a:lnTo>
                          <a:pt x="432530" y="457867"/>
                        </a:lnTo>
                        <a:lnTo>
                          <a:pt x="43253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0" name="Freeform: Shape 619">
                    <a:extLst>
                      <a:ext uri="{FF2B5EF4-FFF2-40B4-BE49-F238E27FC236}">
                        <a16:creationId xmlns:a16="http://schemas.microsoft.com/office/drawing/2014/main" id="{6EB6DA32-6B02-4057-ADAD-F4E56A14288D}"/>
                      </a:ext>
                    </a:extLst>
                  </p:cNvPr>
                  <p:cNvSpPr/>
                  <p:nvPr/>
                </p:nvSpPr>
                <p:spPr>
                  <a:xfrm>
                    <a:off x="3161443" y="1559052"/>
                    <a:ext cx="276225" cy="400050"/>
                  </a:xfrm>
                  <a:custGeom>
                    <a:avLst/>
                    <a:gdLst>
                      <a:gd name="connsiteX0" fmla="*/ 221361 w 276225"/>
                      <a:gd name="connsiteY0" fmla="*/ 0 h 400050"/>
                      <a:gd name="connsiteX1" fmla="*/ 282035 w 276225"/>
                      <a:gd name="connsiteY1" fmla="*/ 355854 h 400050"/>
                      <a:gd name="connsiteX2" fmla="*/ 0 w 276225"/>
                      <a:gd name="connsiteY2" fmla="*/ 402146 h 400050"/>
                    </a:gdLst>
                    <a:ahLst/>
                    <a:cxnLst>
                      <a:cxn ang="0">
                        <a:pos x="connsiteX0" y="connsiteY0"/>
                      </a:cxn>
                      <a:cxn ang="0">
                        <a:pos x="connsiteX1" y="connsiteY1"/>
                      </a:cxn>
                      <a:cxn ang="0">
                        <a:pos x="connsiteX2" y="connsiteY2"/>
                      </a:cxn>
                    </a:cxnLst>
                    <a:rect l="l" t="t" r="r" b="b"/>
                    <a:pathLst>
                      <a:path w="276225" h="400050">
                        <a:moveTo>
                          <a:pt x="221361" y="0"/>
                        </a:moveTo>
                        <a:lnTo>
                          <a:pt x="282035" y="355854"/>
                        </a:lnTo>
                        <a:lnTo>
                          <a:pt x="0" y="402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1" name="Freeform: Shape 620">
                    <a:extLst>
                      <a:ext uri="{FF2B5EF4-FFF2-40B4-BE49-F238E27FC236}">
                        <a16:creationId xmlns:a16="http://schemas.microsoft.com/office/drawing/2014/main" id="{C5CB57D2-B460-40C9-9DA9-CAFA38CDF2A1}"/>
                      </a:ext>
                    </a:extLst>
                  </p:cNvPr>
                  <p:cNvSpPr/>
                  <p:nvPr/>
                </p:nvSpPr>
                <p:spPr>
                  <a:xfrm>
                    <a:off x="2885789" y="1914906"/>
                    <a:ext cx="552450" cy="904875"/>
                  </a:xfrm>
                  <a:custGeom>
                    <a:avLst/>
                    <a:gdLst>
                      <a:gd name="connsiteX0" fmla="*/ 275654 w 552450"/>
                      <a:gd name="connsiteY0" fmla="*/ 46292 h 904875"/>
                      <a:gd name="connsiteX1" fmla="*/ 557689 w 552450"/>
                      <a:gd name="connsiteY1" fmla="*/ 0 h 904875"/>
                      <a:gd name="connsiteX2" fmla="*/ 0 w 552450"/>
                      <a:gd name="connsiteY2" fmla="*/ 911447 h 904875"/>
                    </a:gdLst>
                    <a:ahLst/>
                    <a:cxnLst>
                      <a:cxn ang="0">
                        <a:pos x="connsiteX0" y="connsiteY0"/>
                      </a:cxn>
                      <a:cxn ang="0">
                        <a:pos x="connsiteX1" y="connsiteY1"/>
                      </a:cxn>
                      <a:cxn ang="0">
                        <a:pos x="connsiteX2" y="connsiteY2"/>
                      </a:cxn>
                    </a:cxnLst>
                    <a:rect l="l" t="t" r="r" b="b"/>
                    <a:pathLst>
                      <a:path w="552450" h="904875">
                        <a:moveTo>
                          <a:pt x="275654" y="46292"/>
                        </a:moveTo>
                        <a:lnTo>
                          <a:pt x="557689" y="0"/>
                        </a:lnTo>
                        <a:lnTo>
                          <a:pt x="0" y="9114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2" name="Freeform: Shape 621">
                    <a:extLst>
                      <a:ext uri="{FF2B5EF4-FFF2-40B4-BE49-F238E27FC236}">
                        <a16:creationId xmlns:a16="http://schemas.microsoft.com/office/drawing/2014/main" id="{314A4963-720C-4D0E-917B-418ED0BFF9B1}"/>
                      </a:ext>
                    </a:extLst>
                  </p:cNvPr>
                  <p:cNvSpPr/>
                  <p:nvPr/>
                </p:nvSpPr>
                <p:spPr>
                  <a:xfrm>
                    <a:off x="2809875" y="2826353"/>
                    <a:ext cx="247650" cy="857250"/>
                  </a:xfrm>
                  <a:custGeom>
                    <a:avLst/>
                    <a:gdLst>
                      <a:gd name="connsiteX0" fmla="*/ 0 w 247650"/>
                      <a:gd name="connsiteY0" fmla="*/ 763810 h 857250"/>
                      <a:gd name="connsiteX1" fmla="*/ 75914 w 247650"/>
                      <a:gd name="connsiteY1" fmla="*/ 0 h 857250"/>
                      <a:gd name="connsiteX2" fmla="*/ 248507 w 247650"/>
                      <a:gd name="connsiteY2" fmla="*/ 859346 h 857250"/>
                    </a:gdLst>
                    <a:ahLst/>
                    <a:cxnLst>
                      <a:cxn ang="0">
                        <a:pos x="connsiteX0" y="connsiteY0"/>
                      </a:cxn>
                      <a:cxn ang="0">
                        <a:pos x="connsiteX1" y="connsiteY1"/>
                      </a:cxn>
                      <a:cxn ang="0">
                        <a:pos x="connsiteX2" y="connsiteY2"/>
                      </a:cxn>
                    </a:cxnLst>
                    <a:rect l="l" t="t" r="r" b="b"/>
                    <a:pathLst>
                      <a:path w="247650" h="857250">
                        <a:moveTo>
                          <a:pt x="0" y="763810"/>
                        </a:moveTo>
                        <a:lnTo>
                          <a:pt x="75914" y="0"/>
                        </a:lnTo>
                        <a:lnTo>
                          <a:pt x="248507" y="8593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3" name="Freeform: Shape 622">
                    <a:extLst>
                      <a:ext uri="{FF2B5EF4-FFF2-40B4-BE49-F238E27FC236}">
                        <a16:creationId xmlns:a16="http://schemas.microsoft.com/office/drawing/2014/main" id="{703AEFE6-7032-462F-89C4-FC32708D2929}"/>
                      </a:ext>
                    </a:extLst>
                  </p:cNvPr>
                  <p:cNvSpPr/>
                  <p:nvPr/>
                </p:nvSpPr>
                <p:spPr>
                  <a:xfrm>
                    <a:off x="2809875" y="3590163"/>
                    <a:ext cx="247650" cy="371475"/>
                  </a:xfrm>
                  <a:custGeom>
                    <a:avLst/>
                    <a:gdLst>
                      <a:gd name="connsiteX0" fmla="*/ 0 w 247650"/>
                      <a:gd name="connsiteY0" fmla="*/ 0 h 371475"/>
                      <a:gd name="connsiteX1" fmla="*/ 248507 w 247650"/>
                      <a:gd name="connsiteY1" fmla="*/ 95536 h 371475"/>
                      <a:gd name="connsiteX2" fmla="*/ 75914 w 247650"/>
                      <a:gd name="connsiteY2" fmla="*/ 373284 h 371475"/>
                    </a:gdLst>
                    <a:ahLst/>
                    <a:cxnLst>
                      <a:cxn ang="0">
                        <a:pos x="connsiteX0" y="connsiteY0"/>
                      </a:cxn>
                      <a:cxn ang="0">
                        <a:pos x="connsiteX1" y="connsiteY1"/>
                      </a:cxn>
                      <a:cxn ang="0">
                        <a:pos x="connsiteX2" y="connsiteY2"/>
                      </a:cxn>
                    </a:cxnLst>
                    <a:rect l="l" t="t" r="r" b="b"/>
                    <a:pathLst>
                      <a:path w="247650" h="371475">
                        <a:moveTo>
                          <a:pt x="0" y="0"/>
                        </a:moveTo>
                        <a:lnTo>
                          <a:pt x="248507" y="95536"/>
                        </a:lnTo>
                        <a:lnTo>
                          <a:pt x="75914" y="3732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4" name="Freeform: Shape 623">
                    <a:extLst>
                      <a:ext uri="{FF2B5EF4-FFF2-40B4-BE49-F238E27FC236}">
                        <a16:creationId xmlns:a16="http://schemas.microsoft.com/office/drawing/2014/main" id="{326BCBF0-964B-4B4D-AAD2-F02387708033}"/>
                      </a:ext>
                    </a:extLst>
                  </p:cNvPr>
                  <p:cNvSpPr/>
                  <p:nvPr/>
                </p:nvSpPr>
                <p:spPr>
                  <a:xfrm>
                    <a:off x="3815334" y="654177"/>
                    <a:ext cx="781050" cy="419100"/>
                  </a:xfrm>
                  <a:custGeom>
                    <a:avLst/>
                    <a:gdLst>
                      <a:gd name="connsiteX0" fmla="*/ 0 w 781050"/>
                      <a:gd name="connsiteY0" fmla="*/ 423100 h 419100"/>
                      <a:gd name="connsiteX1" fmla="*/ 788384 w 781050"/>
                      <a:gd name="connsiteY1" fmla="*/ 201835 h 419100"/>
                      <a:gd name="connsiteX2" fmla="*/ 491871 w 781050"/>
                      <a:gd name="connsiteY2" fmla="*/ 0 h 419100"/>
                    </a:gdLst>
                    <a:ahLst/>
                    <a:cxnLst>
                      <a:cxn ang="0">
                        <a:pos x="connsiteX0" y="connsiteY0"/>
                      </a:cxn>
                      <a:cxn ang="0">
                        <a:pos x="connsiteX1" y="connsiteY1"/>
                      </a:cxn>
                      <a:cxn ang="0">
                        <a:pos x="connsiteX2" y="connsiteY2"/>
                      </a:cxn>
                    </a:cxnLst>
                    <a:rect l="l" t="t" r="r" b="b"/>
                    <a:pathLst>
                      <a:path w="781050" h="419100">
                        <a:moveTo>
                          <a:pt x="0" y="423100"/>
                        </a:moveTo>
                        <a:lnTo>
                          <a:pt x="788384" y="201835"/>
                        </a:lnTo>
                        <a:lnTo>
                          <a:pt x="49187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5" name="Freeform: Shape 624">
                    <a:extLst>
                      <a:ext uri="{FF2B5EF4-FFF2-40B4-BE49-F238E27FC236}">
                        <a16:creationId xmlns:a16="http://schemas.microsoft.com/office/drawing/2014/main" id="{20CE8B79-CC98-4245-97F3-EBD78A071995}"/>
                      </a:ext>
                    </a:extLst>
                  </p:cNvPr>
                  <p:cNvSpPr/>
                  <p:nvPr/>
                </p:nvSpPr>
                <p:spPr>
                  <a:xfrm>
                    <a:off x="4307205" y="225171"/>
                    <a:ext cx="1057275" cy="628650"/>
                  </a:xfrm>
                  <a:custGeom>
                    <a:avLst/>
                    <a:gdLst>
                      <a:gd name="connsiteX0" fmla="*/ 1063276 w 1057275"/>
                      <a:gd name="connsiteY0" fmla="*/ 0 h 628650"/>
                      <a:gd name="connsiteX1" fmla="*/ 296513 w 1057275"/>
                      <a:gd name="connsiteY1" fmla="*/ 630841 h 628650"/>
                      <a:gd name="connsiteX2" fmla="*/ 0 w 1057275"/>
                      <a:gd name="connsiteY2" fmla="*/ 429006 h 628650"/>
                    </a:gdLst>
                    <a:ahLst/>
                    <a:cxnLst>
                      <a:cxn ang="0">
                        <a:pos x="connsiteX0" y="connsiteY0"/>
                      </a:cxn>
                      <a:cxn ang="0">
                        <a:pos x="connsiteX1" y="connsiteY1"/>
                      </a:cxn>
                      <a:cxn ang="0">
                        <a:pos x="connsiteX2" y="connsiteY2"/>
                      </a:cxn>
                    </a:cxnLst>
                    <a:rect l="l" t="t" r="r" b="b"/>
                    <a:pathLst>
                      <a:path w="1057275" h="628650">
                        <a:moveTo>
                          <a:pt x="1063276" y="0"/>
                        </a:moveTo>
                        <a:lnTo>
                          <a:pt x="296513" y="630841"/>
                        </a:lnTo>
                        <a:lnTo>
                          <a:pt x="0" y="4290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6" name="Freeform: Shape 625">
                    <a:extLst>
                      <a:ext uri="{FF2B5EF4-FFF2-40B4-BE49-F238E27FC236}">
                        <a16:creationId xmlns:a16="http://schemas.microsoft.com/office/drawing/2014/main" id="{D6FEB3D9-7767-441C-90C7-7259267C224D}"/>
                      </a:ext>
                    </a:extLst>
                  </p:cNvPr>
                  <p:cNvSpPr/>
                  <p:nvPr/>
                </p:nvSpPr>
                <p:spPr>
                  <a:xfrm>
                    <a:off x="5285137" y="225171"/>
                    <a:ext cx="609600" cy="419100"/>
                  </a:xfrm>
                  <a:custGeom>
                    <a:avLst/>
                    <a:gdLst>
                      <a:gd name="connsiteX0" fmla="*/ 85344 w 609600"/>
                      <a:gd name="connsiteY0" fmla="*/ 0 h 419100"/>
                      <a:gd name="connsiteX1" fmla="*/ 614839 w 609600"/>
                      <a:gd name="connsiteY1" fmla="*/ 140398 h 419100"/>
                      <a:gd name="connsiteX2" fmla="*/ 0 w 609600"/>
                      <a:gd name="connsiteY2" fmla="*/ 419576 h 419100"/>
                    </a:gdLst>
                    <a:ahLst/>
                    <a:cxnLst>
                      <a:cxn ang="0">
                        <a:pos x="connsiteX0" y="connsiteY0"/>
                      </a:cxn>
                      <a:cxn ang="0">
                        <a:pos x="connsiteX1" y="connsiteY1"/>
                      </a:cxn>
                      <a:cxn ang="0">
                        <a:pos x="connsiteX2" y="connsiteY2"/>
                      </a:cxn>
                    </a:cxnLst>
                    <a:rect l="l" t="t" r="r" b="b"/>
                    <a:pathLst>
                      <a:path w="609600" h="419100">
                        <a:moveTo>
                          <a:pt x="85344" y="0"/>
                        </a:moveTo>
                        <a:lnTo>
                          <a:pt x="614839" y="140398"/>
                        </a:lnTo>
                        <a:lnTo>
                          <a:pt x="0" y="419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7" name="Freeform: Shape 626">
                    <a:extLst>
                      <a:ext uri="{FF2B5EF4-FFF2-40B4-BE49-F238E27FC236}">
                        <a16:creationId xmlns:a16="http://schemas.microsoft.com/office/drawing/2014/main" id="{8D6194C4-6C83-4BB7-8FD1-DD4275D0400B}"/>
                      </a:ext>
                    </a:extLst>
                  </p:cNvPr>
                  <p:cNvSpPr/>
                  <p:nvPr/>
                </p:nvSpPr>
                <p:spPr>
                  <a:xfrm>
                    <a:off x="3930110" y="5738526"/>
                    <a:ext cx="466725" cy="304800"/>
                  </a:xfrm>
                  <a:custGeom>
                    <a:avLst/>
                    <a:gdLst>
                      <a:gd name="connsiteX0" fmla="*/ 0 w 466725"/>
                      <a:gd name="connsiteY0" fmla="*/ 147543 h 304800"/>
                      <a:gd name="connsiteX1" fmla="*/ 112300 w 466725"/>
                      <a:gd name="connsiteY1" fmla="*/ 0 h 304800"/>
                      <a:gd name="connsiteX2" fmla="*/ 469678 w 466725"/>
                      <a:gd name="connsiteY2" fmla="*/ 308134 h 304800"/>
                    </a:gdLst>
                    <a:ahLst/>
                    <a:cxnLst>
                      <a:cxn ang="0">
                        <a:pos x="connsiteX0" y="connsiteY0"/>
                      </a:cxn>
                      <a:cxn ang="0">
                        <a:pos x="connsiteX1" y="connsiteY1"/>
                      </a:cxn>
                      <a:cxn ang="0">
                        <a:pos x="connsiteX2" y="connsiteY2"/>
                      </a:cxn>
                    </a:cxnLst>
                    <a:rect l="l" t="t" r="r" b="b"/>
                    <a:pathLst>
                      <a:path w="466725" h="304800">
                        <a:moveTo>
                          <a:pt x="0" y="147543"/>
                        </a:moveTo>
                        <a:lnTo>
                          <a:pt x="112300" y="0"/>
                        </a:lnTo>
                        <a:lnTo>
                          <a:pt x="469678" y="3081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8" name="Freeform: Shape 627">
                    <a:extLst>
                      <a:ext uri="{FF2B5EF4-FFF2-40B4-BE49-F238E27FC236}">
                        <a16:creationId xmlns:a16="http://schemas.microsoft.com/office/drawing/2014/main" id="{CBC1E3D1-2BEB-4229-B284-EE55388726AA}"/>
                      </a:ext>
                    </a:extLst>
                  </p:cNvPr>
                  <p:cNvSpPr/>
                  <p:nvPr/>
                </p:nvSpPr>
                <p:spPr>
                  <a:xfrm>
                    <a:off x="3277172" y="5074444"/>
                    <a:ext cx="647700" cy="809625"/>
                  </a:xfrm>
                  <a:custGeom>
                    <a:avLst/>
                    <a:gdLst>
                      <a:gd name="connsiteX0" fmla="*/ 0 w 647700"/>
                      <a:gd name="connsiteY0" fmla="*/ 0 h 809625"/>
                      <a:gd name="connsiteX1" fmla="*/ 652939 w 647700"/>
                      <a:gd name="connsiteY1" fmla="*/ 811625 h 809625"/>
                      <a:gd name="connsiteX2" fmla="*/ 383381 w 647700"/>
                      <a:gd name="connsiteY2" fmla="*/ 260414 h 809625"/>
                    </a:gdLst>
                    <a:ahLst/>
                    <a:cxnLst>
                      <a:cxn ang="0">
                        <a:pos x="connsiteX0" y="connsiteY0"/>
                      </a:cxn>
                      <a:cxn ang="0">
                        <a:pos x="connsiteX1" y="connsiteY1"/>
                      </a:cxn>
                      <a:cxn ang="0">
                        <a:pos x="connsiteX2" y="connsiteY2"/>
                      </a:cxn>
                    </a:cxnLst>
                    <a:rect l="l" t="t" r="r" b="b"/>
                    <a:pathLst>
                      <a:path w="647700" h="809625">
                        <a:moveTo>
                          <a:pt x="0" y="0"/>
                        </a:moveTo>
                        <a:lnTo>
                          <a:pt x="652939" y="811625"/>
                        </a:lnTo>
                        <a:lnTo>
                          <a:pt x="383381" y="2604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29" name="Freeform: Shape 628">
                    <a:extLst>
                      <a:ext uri="{FF2B5EF4-FFF2-40B4-BE49-F238E27FC236}">
                        <a16:creationId xmlns:a16="http://schemas.microsoft.com/office/drawing/2014/main" id="{0081DEB8-6323-4D00-9F79-7CEB5959F243}"/>
                      </a:ext>
                    </a:extLst>
                  </p:cNvPr>
                  <p:cNvSpPr/>
                  <p:nvPr/>
                </p:nvSpPr>
                <p:spPr>
                  <a:xfrm>
                    <a:off x="3660553" y="5334858"/>
                    <a:ext cx="381000" cy="542925"/>
                  </a:xfrm>
                  <a:custGeom>
                    <a:avLst/>
                    <a:gdLst>
                      <a:gd name="connsiteX0" fmla="*/ 269558 w 381000"/>
                      <a:gd name="connsiteY0" fmla="*/ 551212 h 542925"/>
                      <a:gd name="connsiteX1" fmla="*/ 381857 w 381000"/>
                      <a:gd name="connsiteY1" fmla="*/ 403669 h 542925"/>
                      <a:gd name="connsiteX2" fmla="*/ 0 w 381000"/>
                      <a:gd name="connsiteY2" fmla="*/ 0 h 542925"/>
                    </a:gdLst>
                    <a:ahLst/>
                    <a:cxnLst>
                      <a:cxn ang="0">
                        <a:pos x="connsiteX0" y="connsiteY0"/>
                      </a:cxn>
                      <a:cxn ang="0">
                        <a:pos x="connsiteX1" y="connsiteY1"/>
                      </a:cxn>
                      <a:cxn ang="0">
                        <a:pos x="connsiteX2" y="connsiteY2"/>
                      </a:cxn>
                    </a:cxnLst>
                    <a:rect l="l" t="t" r="r" b="b"/>
                    <a:pathLst>
                      <a:path w="381000" h="542925">
                        <a:moveTo>
                          <a:pt x="269558" y="551212"/>
                        </a:moveTo>
                        <a:lnTo>
                          <a:pt x="381857" y="40366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0" name="Freeform: Shape 629">
                    <a:extLst>
                      <a:ext uri="{FF2B5EF4-FFF2-40B4-BE49-F238E27FC236}">
                        <a16:creationId xmlns:a16="http://schemas.microsoft.com/office/drawing/2014/main" id="{C3595048-A83E-4469-9E31-D2BD6B00B910}"/>
                      </a:ext>
                    </a:extLst>
                  </p:cNvPr>
                  <p:cNvSpPr/>
                  <p:nvPr/>
                </p:nvSpPr>
                <p:spPr>
                  <a:xfrm>
                    <a:off x="3277172" y="4721447"/>
                    <a:ext cx="381000" cy="609600"/>
                  </a:xfrm>
                  <a:custGeom>
                    <a:avLst/>
                    <a:gdLst>
                      <a:gd name="connsiteX0" fmla="*/ 0 w 381000"/>
                      <a:gd name="connsiteY0" fmla="*/ 352996 h 609600"/>
                      <a:gd name="connsiteX1" fmla="*/ 383381 w 381000"/>
                      <a:gd name="connsiteY1" fmla="*/ 613410 h 609600"/>
                      <a:gd name="connsiteX2" fmla="*/ 90392 w 381000"/>
                      <a:gd name="connsiteY2" fmla="*/ 0 h 609600"/>
                    </a:gdLst>
                    <a:ahLst/>
                    <a:cxnLst>
                      <a:cxn ang="0">
                        <a:pos x="connsiteX0" y="connsiteY0"/>
                      </a:cxn>
                      <a:cxn ang="0">
                        <a:pos x="connsiteX1" y="connsiteY1"/>
                      </a:cxn>
                      <a:cxn ang="0">
                        <a:pos x="connsiteX2" y="connsiteY2"/>
                      </a:cxn>
                    </a:cxnLst>
                    <a:rect l="l" t="t" r="r" b="b"/>
                    <a:pathLst>
                      <a:path w="381000" h="609600">
                        <a:moveTo>
                          <a:pt x="0" y="352996"/>
                        </a:moveTo>
                        <a:lnTo>
                          <a:pt x="383381" y="613410"/>
                        </a:lnTo>
                        <a:lnTo>
                          <a:pt x="9039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1" name="Freeform: Shape 630">
                    <a:extLst>
                      <a:ext uri="{FF2B5EF4-FFF2-40B4-BE49-F238E27FC236}">
                        <a16:creationId xmlns:a16="http://schemas.microsoft.com/office/drawing/2014/main" id="{3E488BFF-8C2B-437F-A223-7DB03BA24889}"/>
                      </a:ext>
                    </a:extLst>
                  </p:cNvPr>
                  <p:cNvSpPr/>
                  <p:nvPr/>
                </p:nvSpPr>
                <p:spPr>
                  <a:xfrm>
                    <a:off x="2885789" y="2648426"/>
                    <a:ext cx="266700" cy="1028700"/>
                  </a:xfrm>
                  <a:custGeom>
                    <a:avLst/>
                    <a:gdLst>
                      <a:gd name="connsiteX0" fmla="*/ 0 w 266700"/>
                      <a:gd name="connsiteY0" fmla="*/ 177927 h 1028700"/>
                      <a:gd name="connsiteX1" fmla="*/ 172593 w 266700"/>
                      <a:gd name="connsiteY1" fmla="*/ 1037273 h 1028700"/>
                      <a:gd name="connsiteX2" fmla="*/ 275654 w 266700"/>
                      <a:gd name="connsiteY2" fmla="*/ 0 h 1028700"/>
                    </a:gdLst>
                    <a:ahLst/>
                    <a:cxnLst>
                      <a:cxn ang="0">
                        <a:pos x="connsiteX0" y="connsiteY0"/>
                      </a:cxn>
                      <a:cxn ang="0">
                        <a:pos x="connsiteX1" y="connsiteY1"/>
                      </a:cxn>
                      <a:cxn ang="0">
                        <a:pos x="connsiteX2" y="connsiteY2"/>
                      </a:cxn>
                    </a:cxnLst>
                    <a:rect l="l" t="t" r="r" b="b"/>
                    <a:pathLst>
                      <a:path w="266700" h="1028700">
                        <a:moveTo>
                          <a:pt x="0" y="177927"/>
                        </a:moveTo>
                        <a:lnTo>
                          <a:pt x="172593" y="1037273"/>
                        </a:lnTo>
                        <a:lnTo>
                          <a:pt x="2756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2" name="Freeform: Shape 631">
                    <a:extLst>
                      <a:ext uri="{FF2B5EF4-FFF2-40B4-BE49-F238E27FC236}">
                        <a16:creationId xmlns:a16="http://schemas.microsoft.com/office/drawing/2014/main" id="{94F4C825-79F8-4A69-803D-D923A358AC8A}"/>
                      </a:ext>
                    </a:extLst>
                  </p:cNvPr>
                  <p:cNvSpPr/>
                  <p:nvPr/>
                </p:nvSpPr>
                <p:spPr>
                  <a:xfrm>
                    <a:off x="3930110" y="5886069"/>
                    <a:ext cx="800100" cy="504825"/>
                  </a:xfrm>
                  <a:custGeom>
                    <a:avLst/>
                    <a:gdLst>
                      <a:gd name="connsiteX0" fmla="*/ 0 w 800100"/>
                      <a:gd name="connsiteY0" fmla="*/ 0 h 504825"/>
                      <a:gd name="connsiteX1" fmla="*/ 469678 w 800100"/>
                      <a:gd name="connsiteY1" fmla="*/ 160591 h 504825"/>
                      <a:gd name="connsiteX2" fmla="*/ 806768 w 800100"/>
                      <a:gd name="connsiteY2" fmla="*/ 512064 h 504825"/>
                    </a:gdLst>
                    <a:ahLst/>
                    <a:cxnLst>
                      <a:cxn ang="0">
                        <a:pos x="connsiteX0" y="connsiteY0"/>
                      </a:cxn>
                      <a:cxn ang="0">
                        <a:pos x="connsiteX1" y="connsiteY1"/>
                      </a:cxn>
                      <a:cxn ang="0">
                        <a:pos x="connsiteX2" y="connsiteY2"/>
                      </a:cxn>
                    </a:cxnLst>
                    <a:rect l="l" t="t" r="r" b="b"/>
                    <a:pathLst>
                      <a:path w="800100" h="504825">
                        <a:moveTo>
                          <a:pt x="0" y="0"/>
                        </a:moveTo>
                        <a:lnTo>
                          <a:pt x="469678" y="160591"/>
                        </a:lnTo>
                        <a:lnTo>
                          <a:pt x="806768" y="5120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3" name="Freeform: Shape 632">
                    <a:extLst>
                      <a:ext uri="{FF2B5EF4-FFF2-40B4-BE49-F238E27FC236}">
                        <a16:creationId xmlns:a16="http://schemas.microsoft.com/office/drawing/2014/main" id="{90806A6F-DE8C-475E-9E50-7642CE58D92E}"/>
                      </a:ext>
                    </a:extLst>
                  </p:cNvPr>
                  <p:cNvSpPr/>
                  <p:nvPr/>
                </p:nvSpPr>
                <p:spPr>
                  <a:xfrm>
                    <a:off x="2885789" y="3685699"/>
                    <a:ext cx="180975" cy="981075"/>
                  </a:xfrm>
                  <a:custGeom>
                    <a:avLst/>
                    <a:gdLst>
                      <a:gd name="connsiteX0" fmla="*/ 0 w 180975"/>
                      <a:gd name="connsiteY0" fmla="*/ 277749 h 981075"/>
                      <a:gd name="connsiteX1" fmla="*/ 172593 w 180975"/>
                      <a:gd name="connsiteY1" fmla="*/ 0 h 981075"/>
                      <a:gd name="connsiteX2" fmla="*/ 188786 w 180975"/>
                      <a:gd name="connsiteY2" fmla="*/ 989457 h 981075"/>
                    </a:gdLst>
                    <a:ahLst/>
                    <a:cxnLst>
                      <a:cxn ang="0">
                        <a:pos x="connsiteX0" y="connsiteY0"/>
                      </a:cxn>
                      <a:cxn ang="0">
                        <a:pos x="connsiteX1" y="connsiteY1"/>
                      </a:cxn>
                      <a:cxn ang="0">
                        <a:pos x="connsiteX2" y="connsiteY2"/>
                      </a:cxn>
                    </a:cxnLst>
                    <a:rect l="l" t="t" r="r" b="b"/>
                    <a:pathLst>
                      <a:path w="180975" h="981075">
                        <a:moveTo>
                          <a:pt x="0" y="277749"/>
                        </a:moveTo>
                        <a:lnTo>
                          <a:pt x="172593" y="0"/>
                        </a:lnTo>
                        <a:lnTo>
                          <a:pt x="188786" y="9894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4" name="Freeform: Shape 633">
                    <a:extLst>
                      <a:ext uri="{FF2B5EF4-FFF2-40B4-BE49-F238E27FC236}">
                        <a16:creationId xmlns:a16="http://schemas.microsoft.com/office/drawing/2014/main" id="{0CF91E33-D25C-406E-8486-CFEE0EC019FD}"/>
                      </a:ext>
                    </a:extLst>
                  </p:cNvPr>
                  <p:cNvSpPr/>
                  <p:nvPr/>
                </p:nvSpPr>
                <p:spPr>
                  <a:xfrm>
                    <a:off x="3058382" y="3685699"/>
                    <a:ext cx="304800" cy="1028700"/>
                  </a:xfrm>
                  <a:custGeom>
                    <a:avLst/>
                    <a:gdLst>
                      <a:gd name="connsiteX0" fmla="*/ 0 w 304800"/>
                      <a:gd name="connsiteY0" fmla="*/ 0 h 1028700"/>
                      <a:gd name="connsiteX1" fmla="*/ 309182 w 304800"/>
                      <a:gd name="connsiteY1" fmla="*/ 1035748 h 1028700"/>
                      <a:gd name="connsiteX2" fmla="*/ 16193 w 304800"/>
                      <a:gd name="connsiteY2" fmla="*/ 989457 h 1028700"/>
                    </a:gdLst>
                    <a:ahLst/>
                    <a:cxnLst>
                      <a:cxn ang="0">
                        <a:pos x="connsiteX0" y="connsiteY0"/>
                      </a:cxn>
                      <a:cxn ang="0">
                        <a:pos x="connsiteX1" y="connsiteY1"/>
                      </a:cxn>
                      <a:cxn ang="0">
                        <a:pos x="connsiteX2" y="connsiteY2"/>
                      </a:cxn>
                    </a:cxnLst>
                    <a:rect l="l" t="t" r="r" b="b"/>
                    <a:pathLst>
                      <a:path w="304800" h="1028700">
                        <a:moveTo>
                          <a:pt x="0" y="0"/>
                        </a:moveTo>
                        <a:lnTo>
                          <a:pt x="309182" y="1035748"/>
                        </a:lnTo>
                        <a:lnTo>
                          <a:pt x="16193" y="9894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5" name="Freeform: Shape 634">
                    <a:extLst>
                      <a:ext uri="{FF2B5EF4-FFF2-40B4-BE49-F238E27FC236}">
                        <a16:creationId xmlns:a16="http://schemas.microsoft.com/office/drawing/2014/main" id="{09535607-D3B7-4624-8413-4BD87830B762}"/>
                      </a:ext>
                    </a:extLst>
                  </p:cNvPr>
                  <p:cNvSpPr/>
                  <p:nvPr/>
                </p:nvSpPr>
                <p:spPr>
                  <a:xfrm>
                    <a:off x="3074575" y="4675156"/>
                    <a:ext cx="285750" cy="390525"/>
                  </a:xfrm>
                  <a:custGeom>
                    <a:avLst/>
                    <a:gdLst>
                      <a:gd name="connsiteX0" fmla="*/ 202597 w 285750"/>
                      <a:gd name="connsiteY0" fmla="*/ 399288 h 390525"/>
                      <a:gd name="connsiteX1" fmla="*/ 292989 w 285750"/>
                      <a:gd name="connsiteY1" fmla="*/ 46292 h 390525"/>
                      <a:gd name="connsiteX2" fmla="*/ 0 w 285750"/>
                      <a:gd name="connsiteY2" fmla="*/ 0 h 390525"/>
                    </a:gdLst>
                    <a:ahLst/>
                    <a:cxnLst>
                      <a:cxn ang="0">
                        <a:pos x="connsiteX0" y="connsiteY0"/>
                      </a:cxn>
                      <a:cxn ang="0">
                        <a:pos x="connsiteX1" y="connsiteY1"/>
                      </a:cxn>
                      <a:cxn ang="0">
                        <a:pos x="connsiteX2" y="connsiteY2"/>
                      </a:cxn>
                    </a:cxnLst>
                    <a:rect l="l" t="t" r="r" b="b"/>
                    <a:pathLst>
                      <a:path w="285750" h="390525">
                        <a:moveTo>
                          <a:pt x="202597" y="399288"/>
                        </a:moveTo>
                        <a:lnTo>
                          <a:pt x="292989" y="46292"/>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6" name="Freeform: Shape 635">
                    <a:extLst>
                      <a:ext uri="{FF2B5EF4-FFF2-40B4-BE49-F238E27FC236}">
                        <a16:creationId xmlns:a16="http://schemas.microsoft.com/office/drawing/2014/main" id="{60E162C7-8271-4075-B1EF-8EF3B24665F8}"/>
                      </a:ext>
                    </a:extLst>
                  </p:cNvPr>
                  <p:cNvSpPr/>
                  <p:nvPr/>
                </p:nvSpPr>
                <p:spPr>
                  <a:xfrm>
                    <a:off x="4399788" y="6046661"/>
                    <a:ext cx="819150" cy="342900"/>
                  </a:xfrm>
                  <a:custGeom>
                    <a:avLst/>
                    <a:gdLst>
                      <a:gd name="connsiteX0" fmla="*/ 0 w 819150"/>
                      <a:gd name="connsiteY0" fmla="*/ 0 h 342900"/>
                      <a:gd name="connsiteX1" fmla="*/ 337090 w 819150"/>
                      <a:gd name="connsiteY1" fmla="*/ 351472 h 342900"/>
                      <a:gd name="connsiteX2" fmla="*/ 827437 w 819150"/>
                      <a:gd name="connsiteY2" fmla="*/ 351472 h 342900"/>
                    </a:gdLst>
                    <a:ahLst/>
                    <a:cxnLst>
                      <a:cxn ang="0">
                        <a:pos x="connsiteX0" y="connsiteY0"/>
                      </a:cxn>
                      <a:cxn ang="0">
                        <a:pos x="connsiteX1" y="connsiteY1"/>
                      </a:cxn>
                      <a:cxn ang="0">
                        <a:pos x="connsiteX2" y="connsiteY2"/>
                      </a:cxn>
                    </a:cxnLst>
                    <a:rect l="l" t="t" r="r" b="b"/>
                    <a:pathLst>
                      <a:path w="819150" h="342900">
                        <a:moveTo>
                          <a:pt x="0" y="0"/>
                        </a:moveTo>
                        <a:lnTo>
                          <a:pt x="337090" y="351472"/>
                        </a:lnTo>
                        <a:lnTo>
                          <a:pt x="827437" y="3514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7" name="Freeform: Shape 636">
                    <a:extLst>
                      <a:ext uri="{FF2B5EF4-FFF2-40B4-BE49-F238E27FC236}">
                        <a16:creationId xmlns:a16="http://schemas.microsoft.com/office/drawing/2014/main" id="{FE31B2C4-3E92-48F0-8AFF-0A7DCEFC28BA}"/>
                      </a:ext>
                    </a:extLst>
                  </p:cNvPr>
                  <p:cNvSpPr/>
                  <p:nvPr/>
                </p:nvSpPr>
                <p:spPr>
                  <a:xfrm>
                    <a:off x="4736878" y="6398133"/>
                    <a:ext cx="876300" cy="266700"/>
                  </a:xfrm>
                  <a:custGeom>
                    <a:avLst/>
                    <a:gdLst>
                      <a:gd name="connsiteX0" fmla="*/ 0 w 876300"/>
                      <a:gd name="connsiteY0" fmla="*/ 0 h 266700"/>
                      <a:gd name="connsiteX1" fmla="*/ 885349 w 876300"/>
                      <a:gd name="connsiteY1" fmla="*/ 273463 h 266700"/>
                      <a:gd name="connsiteX2" fmla="*/ 490347 w 876300"/>
                      <a:gd name="connsiteY2" fmla="*/ 0 h 266700"/>
                    </a:gdLst>
                    <a:ahLst/>
                    <a:cxnLst>
                      <a:cxn ang="0">
                        <a:pos x="connsiteX0" y="connsiteY0"/>
                      </a:cxn>
                      <a:cxn ang="0">
                        <a:pos x="connsiteX1" y="connsiteY1"/>
                      </a:cxn>
                      <a:cxn ang="0">
                        <a:pos x="connsiteX2" y="connsiteY2"/>
                      </a:cxn>
                    </a:cxnLst>
                    <a:rect l="l" t="t" r="r" b="b"/>
                    <a:pathLst>
                      <a:path w="876300" h="266700">
                        <a:moveTo>
                          <a:pt x="0" y="0"/>
                        </a:moveTo>
                        <a:lnTo>
                          <a:pt x="885349" y="273463"/>
                        </a:lnTo>
                        <a:lnTo>
                          <a:pt x="49034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8" name="Freeform: Shape 637">
                    <a:extLst>
                      <a:ext uri="{FF2B5EF4-FFF2-40B4-BE49-F238E27FC236}">
                        <a16:creationId xmlns:a16="http://schemas.microsoft.com/office/drawing/2014/main" id="{6C0C2B52-9D4D-4B2D-92A6-E7FF01CB32F2}"/>
                      </a:ext>
                    </a:extLst>
                  </p:cNvPr>
                  <p:cNvSpPr/>
                  <p:nvPr/>
                </p:nvSpPr>
                <p:spPr>
                  <a:xfrm>
                    <a:off x="5370481" y="190500"/>
                    <a:ext cx="1295400" cy="171450"/>
                  </a:xfrm>
                  <a:custGeom>
                    <a:avLst/>
                    <a:gdLst>
                      <a:gd name="connsiteX0" fmla="*/ 0 w 1295400"/>
                      <a:gd name="connsiteY0" fmla="*/ 34671 h 171450"/>
                      <a:gd name="connsiteX1" fmla="*/ 529495 w 1295400"/>
                      <a:gd name="connsiteY1" fmla="*/ 175069 h 171450"/>
                      <a:gd name="connsiteX2" fmla="*/ 1301972 w 1295400"/>
                      <a:gd name="connsiteY2" fmla="*/ 0 h 171450"/>
                    </a:gdLst>
                    <a:ahLst/>
                    <a:cxnLst>
                      <a:cxn ang="0">
                        <a:pos x="connsiteX0" y="connsiteY0"/>
                      </a:cxn>
                      <a:cxn ang="0">
                        <a:pos x="connsiteX1" y="connsiteY1"/>
                      </a:cxn>
                      <a:cxn ang="0">
                        <a:pos x="connsiteX2" y="connsiteY2"/>
                      </a:cxn>
                    </a:cxnLst>
                    <a:rect l="l" t="t" r="r" b="b"/>
                    <a:pathLst>
                      <a:path w="1295400" h="171450">
                        <a:moveTo>
                          <a:pt x="0" y="34671"/>
                        </a:moveTo>
                        <a:lnTo>
                          <a:pt x="529495" y="175069"/>
                        </a:lnTo>
                        <a:lnTo>
                          <a:pt x="130197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39" name="Freeform: Shape 638">
                    <a:extLst>
                      <a:ext uri="{FF2B5EF4-FFF2-40B4-BE49-F238E27FC236}">
                        <a16:creationId xmlns:a16="http://schemas.microsoft.com/office/drawing/2014/main" id="{A7462C2F-BB6B-4AAC-8962-38BDA2D70F49}"/>
                      </a:ext>
                    </a:extLst>
                  </p:cNvPr>
                  <p:cNvSpPr/>
                  <p:nvPr/>
                </p:nvSpPr>
                <p:spPr>
                  <a:xfrm>
                    <a:off x="5622227" y="6474809"/>
                    <a:ext cx="1343025" cy="190500"/>
                  </a:xfrm>
                  <a:custGeom>
                    <a:avLst/>
                    <a:gdLst>
                      <a:gd name="connsiteX0" fmla="*/ 0 w 1343025"/>
                      <a:gd name="connsiteY0" fmla="*/ 196786 h 190500"/>
                      <a:gd name="connsiteX1" fmla="*/ 572833 w 1343025"/>
                      <a:gd name="connsiteY1" fmla="*/ 0 h 190500"/>
                      <a:gd name="connsiteX2" fmla="*/ 1345406 w 1343025"/>
                      <a:gd name="connsiteY2" fmla="*/ 127349 h 190500"/>
                    </a:gdLst>
                    <a:ahLst/>
                    <a:cxnLst>
                      <a:cxn ang="0">
                        <a:pos x="connsiteX0" y="connsiteY0"/>
                      </a:cxn>
                      <a:cxn ang="0">
                        <a:pos x="connsiteX1" y="connsiteY1"/>
                      </a:cxn>
                      <a:cxn ang="0">
                        <a:pos x="connsiteX2" y="connsiteY2"/>
                      </a:cxn>
                    </a:cxnLst>
                    <a:rect l="l" t="t" r="r" b="b"/>
                    <a:pathLst>
                      <a:path w="1343025" h="190500">
                        <a:moveTo>
                          <a:pt x="0" y="196786"/>
                        </a:moveTo>
                        <a:lnTo>
                          <a:pt x="572833" y="0"/>
                        </a:lnTo>
                        <a:lnTo>
                          <a:pt x="1345406" y="127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0" name="Freeform: Shape 639">
                    <a:extLst>
                      <a:ext uri="{FF2B5EF4-FFF2-40B4-BE49-F238E27FC236}">
                        <a16:creationId xmlns:a16="http://schemas.microsoft.com/office/drawing/2014/main" id="{F2EC2CC6-CF54-4E73-8FAE-EA94615FD0D4}"/>
                      </a:ext>
                    </a:extLst>
                  </p:cNvPr>
                  <p:cNvSpPr/>
                  <p:nvPr/>
                </p:nvSpPr>
                <p:spPr>
                  <a:xfrm>
                    <a:off x="5227225" y="6398133"/>
                    <a:ext cx="962025" cy="266700"/>
                  </a:xfrm>
                  <a:custGeom>
                    <a:avLst/>
                    <a:gdLst>
                      <a:gd name="connsiteX0" fmla="*/ 395002 w 962025"/>
                      <a:gd name="connsiteY0" fmla="*/ 273463 h 266700"/>
                      <a:gd name="connsiteX1" fmla="*/ 967835 w 962025"/>
                      <a:gd name="connsiteY1" fmla="*/ 76677 h 266700"/>
                      <a:gd name="connsiteX2" fmla="*/ 0 w 962025"/>
                      <a:gd name="connsiteY2" fmla="*/ 0 h 266700"/>
                    </a:gdLst>
                    <a:ahLst/>
                    <a:cxnLst>
                      <a:cxn ang="0">
                        <a:pos x="connsiteX0" y="connsiteY0"/>
                      </a:cxn>
                      <a:cxn ang="0">
                        <a:pos x="connsiteX1" y="connsiteY1"/>
                      </a:cxn>
                      <a:cxn ang="0">
                        <a:pos x="connsiteX2" y="connsiteY2"/>
                      </a:cxn>
                    </a:cxnLst>
                    <a:rect l="l" t="t" r="r" b="b"/>
                    <a:pathLst>
                      <a:path w="962025" h="266700">
                        <a:moveTo>
                          <a:pt x="395002" y="273463"/>
                        </a:moveTo>
                        <a:lnTo>
                          <a:pt x="967835" y="7667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1" name="Freeform: Shape 640">
                    <a:extLst>
                      <a:ext uri="{FF2B5EF4-FFF2-40B4-BE49-F238E27FC236}">
                        <a16:creationId xmlns:a16="http://schemas.microsoft.com/office/drawing/2014/main" id="{43FF263A-B67C-4355-9CC9-EB8B9AB57F31}"/>
                      </a:ext>
                    </a:extLst>
                  </p:cNvPr>
                  <p:cNvSpPr/>
                  <p:nvPr/>
                </p:nvSpPr>
                <p:spPr>
                  <a:xfrm>
                    <a:off x="6672453" y="190500"/>
                    <a:ext cx="752475" cy="447675"/>
                  </a:xfrm>
                  <a:custGeom>
                    <a:avLst/>
                    <a:gdLst>
                      <a:gd name="connsiteX0" fmla="*/ 47816 w 752475"/>
                      <a:gd name="connsiteY0" fmla="*/ 300895 h 447675"/>
                      <a:gd name="connsiteX1" fmla="*/ 761714 w 752475"/>
                      <a:gd name="connsiteY1" fmla="*/ 454247 h 447675"/>
                      <a:gd name="connsiteX2" fmla="*/ 0 w 752475"/>
                      <a:gd name="connsiteY2" fmla="*/ 0 h 447675"/>
                    </a:gdLst>
                    <a:ahLst/>
                    <a:cxnLst>
                      <a:cxn ang="0">
                        <a:pos x="connsiteX0" y="connsiteY0"/>
                      </a:cxn>
                      <a:cxn ang="0">
                        <a:pos x="connsiteX1" y="connsiteY1"/>
                      </a:cxn>
                      <a:cxn ang="0">
                        <a:pos x="connsiteX2" y="connsiteY2"/>
                      </a:cxn>
                    </a:cxnLst>
                    <a:rect l="l" t="t" r="r" b="b"/>
                    <a:pathLst>
                      <a:path w="752475" h="447675">
                        <a:moveTo>
                          <a:pt x="47816" y="300895"/>
                        </a:moveTo>
                        <a:lnTo>
                          <a:pt x="761714" y="45424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2" name="Freeform: Shape 641">
                    <a:extLst>
                      <a:ext uri="{FF2B5EF4-FFF2-40B4-BE49-F238E27FC236}">
                        <a16:creationId xmlns:a16="http://schemas.microsoft.com/office/drawing/2014/main" id="{ECFCC712-88D8-4BFE-823D-6E905BC4963E}"/>
                      </a:ext>
                    </a:extLst>
                  </p:cNvPr>
                  <p:cNvSpPr/>
                  <p:nvPr/>
                </p:nvSpPr>
                <p:spPr>
                  <a:xfrm>
                    <a:off x="6672453" y="190500"/>
                    <a:ext cx="1247775" cy="495300"/>
                  </a:xfrm>
                  <a:custGeom>
                    <a:avLst/>
                    <a:gdLst>
                      <a:gd name="connsiteX0" fmla="*/ 0 w 1247775"/>
                      <a:gd name="connsiteY0" fmla="*/ 0 h 495300"/>
                      <a:gd name="connsiteX1" fmla="*/ 761714 w 1247775"/>
                      <a:gd name="connsiteY1" fmla="*/ 454247 h 495300"/>
                      <a:gd name="connsiteX2" fmla="*/ 1257205 w 1247775"/>
                      <a:gd name="connsiteY2" fmla="*/ 497681 h 495300"/>
                    </a:gdLst>
                    <a:ahLst/>
                    <a:cxnLst>
                      <a:cxn ang="0">
                        <a:pos x="connsiteX0" y="connsiteY0"/>
                      </a:cxn>
                      <a:cxn ang="0">
                        <a:pos x="connsiteX1" y="connsiteY1"/>
                      </a:cxn>
                      <a:cxn ang="0">
                        <a:pos x="connsiteX2" y="connsiteY2"/>
                      </a:cxn>
                    </a:cxnLst>
                    <a:rect l="l" t="t" r="r" b="b"/>
                    <a:pathLst>
                      <a:path w="1247775" h="495300">
                        <a:moveTo>
                          <a:pt x="0" y="0"/>
                        </a:moveTo>
                        <a:lnTo>
                          <a:pt x="761714" y="454247"/>
                        </a:lnTo>
                        <a:lnTo>
                          <a:pt x="1257205" y="4976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3" name="Freeform: Shape 642">
                    <a:extLst>
                      <a:ext uri="{FF2B5EF4-FFF2-40B4-BE49-F238E27FC236}">
                        <a16:creationId xmlns:a16="http://schemas.microsoft.com/office/drawing/2014/main" id="{2578B8CA-D026-4EF7-8AB9-F30927B8A2BC}"/>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574357 w 619125"/>
                      <a:gd name="connsiteY2" fmla="*/ 468725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574357" y="4687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4" name="Freeform: Shape 643">
                    <a:extLst>
                      <a:ext uri="{FF2B5EF4-FFF2-40B4-BE49-F238E27FC236}">
                        <a16:creationId xmlns:a16="http://schemas.microsoft.com/office/drawing/2014/main" id="{FB8F962E-87A0-4DC4-90F4-042100670A93}"/>
                      </a:ext>
                    </a:extLst>
                  </p:cNvPr>
                  <p:cNvSpPr/>
                  <p:nvPr/>
                </p:nvSpPr>
                <p:spPr>
                  <a:xfrm>
                    <a:off x="9237440" y="3086767"/>
                    <a:ext cx="142875" cy="857250"/>
                  </a:xfrm>
                  <a:custGeom>
                    <a:avLst/>
                    <a:gdLst>
                      <a:gd name="connsiteX0" fmla="*/ 0 w 142875"/>
                      <a:gd name="connsiteY0" fmla="*/ 552640 h 857250"/>
                      <a:gd name="connsiteX1" fmla="*/ 145828 w 142875"/>
                      <a:gd name="connsiteY1" fmla="*/ 0 h 857250"/>
                      <a:gd name="connsiteX2" fmla="*/ 125825 w 142875"/>
                      <a:gd name="connsiteY2" fmla="*/ 859250 h 857250"/>
                    </a:gdLst>
                    <a:ahLst/>
                    <a:cxnLst>
                      <a:cxn ang="0">
                        <a:pos x="connsiteX0" y="connsiteY0"/>
                      </a:cxn>
                      <a:cxn ang="0">
                        <a:pos x="connsiteX1" y="connsiteY1"/>
                      </a:cxn>
                      <a:cxn ang="0">
                        <a:pos x="connsiteX2" y="connsiteY2"/>
                      </a:cxn>
                    </a:cxnLst>
                    <a:rect l="l" t="t" r="r" b="b"/>
                    <a:pathLst>
                      <a:path w="142875" h="857250">
                        <a:moveTo>
                          <a:pt x="0" y="552640"/>
                        </a:moveTo>
                        <a:lnTo>
                          <a:pt x="145828" y="0"/>
                        </a:lnTo>
                        <a:lnTo>
                          <a:pt x="125825" y="859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5" name="Freeform: Shape 644">
                    <a:extLst>
                      <a:ext uri="{FF2B5EF4-FFF2-40B4-BE49-F238E27FC236}">
                        <a16:creationId xmlns:a16="http://schemas.microsoft.com/office/drawing/2014/main" id="{C8BD85BF-8F0A-437D-BEF5-682923261594}"/>
                      </a:ext>
                    </a:extLst>
                  </p:cNvPr>
                  <p:cNvSpPr/>
                  <p:nvPr/>
                </p:nvSpPr>
                <p:spPr>
                  <a:xfrm>
                    <a:off x="7921943" y="5430298"/>
                    <a:ext cx="771525" cy="609600"/>
                  </a:xfrm>
                  <a:custGeom>
                    <a:avLst/>
                    <a:gdLst>
                      <a:gd name="connsiteX0" fmla="*/ 0 w 771525"/>
                      <a:gd name="connsiteY0" fmla="*/ 468821 h 609600"/>
                      <a:gd name="connsiteX1" fmla="*/ 148018 w 771525"/>
                      <a:gd name="connsiteY1" fmla="*/ 616363 h 609600"/>
                      <a:gd name="connsiteX2" fmla="*/ 771525 w 771525"/>
                      <a:gd name="connsiteY2" fmla="*/ 0 h 609600"/>
                    </a:gdLst>
                    <a:ahLst/>
                    <a:cxnLst>
                      <a:cxn ang="0">
                        <a:pos x="connsiteX0" y="connsiteY0"/>
                      </a:cxn>
                      <a:cxn ang="0">
                        <a:pos x="connsiteX1" y="connsiteY1"/>
                      </a:cxn>
                      <a:cxn ang="0">
                        <a:pos x="connsiteX2" y="connsiteY2"/>
                      </a:cxn>
                    </a:cxnLst>
                    <a:rect l="l" t="t" r="r" b="b"/>
                    <a:pathLst>
                      <a:path w="771525" h="609600">
                        <a:moveTo>
                          <a:pt x="0" y="468821"/>
                        </a:moveTo>
                        <a:lnTo>
                          <a:pt x="148018" y="616363"/>
                        </a:lnTo>
                        <a:lnTo>
                          <a:pt x="77152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6" name="Freeform: Shape 645">
                    <a:extLst>
                      <a:ext uri="{FF2B5EF4-FFF2-40B4-BE49-F238E27FC236}">
                        <a16:creationId xmlns:a16="http://schemas.microsoft.com/office/drawing/2014/main" id="{0BBC5783-12B0-4AC1-A8B0-50DBD5C5200A}"/>
                      </a:ext>
                    </a:extLst>
                  </p:cNvPr>
                  <p:cNvSpPr/>
                  <p:nvPr/>
                </p:nvSpPr>
                <p:spPr>
                  <a:xfrm>
                    <a:off x="6195060" y="6278118"/>
                    <a:ext cx="838200" cy="323850"/>
                  </a:xfrm>
                  <a:custGeom>
                    <a:avLst/>
                    <a:gdLst>
                      <a:gd name="connsiteX0" fmla="*/ 0 w 838200"/>
                      <a:gd name="connsiteY0" fmla="*/ 196691 h 323850"/>
                      <a:gd name="connsiteX1" fmla="*/ 842010 w 838200"/>
                      <a:gd name="connsiteY1" fmla="*/ 0 h 323850"/>
                      <a:gd name="connsiteX2" fmla="*/ 772573 w 838200"/>
                      <a:gd name="connsiteY2" fmla="*/ 324041 h 323850"/>
                    </a:gdLst>
                    <a:ahLst/>
                    <a:cxnLst>
                      <a:cxn ang="0">
                        <a:pos x="connsiteX0" y="connsiteY0"/>
                      </a:cxn>
                      <a:cxn ang="0">
                        <a:pos x="connsiteX1" y="connsiteY1"/>
                      </a:cxn>
                      <a:cxn ang="0">
                        <a:pos x="connsiteX2" y="connsiteY2"/>
                      </a:cxn>
                    </a:cxnLst>
                    <a:rect l="l" t="t" r="r" b="b"/>
                    <a:pathLst>
                      <a:path w="838200" h="323850">
                        <a:moveTo>
                          <a:pt x="0" y="196691"/>
                        </a:moveTo>
                        <a:lnTo>
                          <a:pt x="842010" y="0"/>
                        </a:lnTo>
                        <a:lnTo>
                          <a:pt x="772573" y="32404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7" name="Freeform: Shape 646">
                    <a:extLst>
                      <a:ext uri="{FF2B5EF4-FFF2-40B4-BE49-F238E27FC236}">
                        <a16:creationId xmlns:a16="http://schemas.microsoft.com/office/drawing/2014/main" id="{6A623CB1-8621-4659-B172-75A578BB379B}"/>
                      </a:ext>
                    </a:extLst>
                  </p:cNvPr>
                  <p:cNvSpPr/>
                  <p:nvPr/>
                </p:nvSpPr>
                <p:spPr>
                  <a:xfrm>
                    <a:off x="6967633" y="5899118"/>
                    <a:ext cx="952500" cy="695325"/>
                  </a:xfrm>
                  <a:custGeom>
                    <a:avLst/>
                    <a:gdLst>
                      <a:gd name="connsiteX0" fmla="*/ 69437 w 952500"/>
                      <a:gd name="connsiteY0" fmla="*/ 379000 h 695325"/>
                      <a:gd name="connsiteX1" fmla="*/ 954310 w 952500"/>
                      <a:gd name="connsiteY1" fmla="*/ 0 h 695325"/>
                      <a:gd name="connsiteX2" fmla="*/ 0 w 952500"/>
                      <a:gd name="connsiteY2" fmla="*/ 703040 h 695325"/>
                    </a:gdLst>
                    <a:ahLst/>
                    <a:cxnLst>
                      <a:cxn ang="0">
                        <a:pos x="connsiteX0" y="connsiteY0"/>
                      </a:cxn>
                      <a:cxn ang="0">
                        <a:pos x="connsiteX1" y="connsiteY1"/>
                      </a:cxn>
                      <a:cxn ang="0">
                        <a:pos x="connsiteX2" y="connsiteY2"/>
                      </a:cxn>
                    </a:cxnLst>
                    <a:rect l="l" t="t" r="r" b="b"/>
                    <a:pathLst>
                      <a:path w="952500" h="695325">
                        <a:moveTo>
                          <a:pt x="69437" y="379000"/>
                        </a:moveTo>
                        <a:lnTo>
                          <a:pt x="954310" y="0"/>
                        </a:lnTo>
                        <a:lnTo>
                          <a:pt x="0" y="7030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8" name="Freeform: Shape 647">
                    <a:extLst>
                      <a:ext uri="{FF2B5EF4-FFF2-40B4-BE49-F238E27FC236}">
                        <a16:creationId xmlns:a16="http://schemas.microsoft.com/office/drawing/2014/main" id="{1FD98938-4BA4-4E7C-847E-A4BC3F02238C}"/>
                      </a:ext>
                    </a:extLst>
                  </p:cNvPr>
                  <p:cNvSpPr/>
                  <p:nvPr/>
                </p:nvSpPr>
                <p:spPr>
                  <a:xfrm>
                    <a:off x="6967633" y="5899118"/>
                    <a:ext cx="1095375" cy="695325"/>
                  </a:xfrm>
                  <a:custGeom>
                    <a:avLst/>
                    <a:gdLst>
                      <a:gd name="connsiteX0" fmla="*/ 954310 w 1095375"/>
                      <a:gd name="connsiteY0" fmla="*/ 0 h 695325"/>
                      <a:gd name="connsiteX1" fmla="*/ 1102328 w 1095375"/>
                      <a:gd name="connsiteY1" fmla="*/ 147542 h 695325"/>
                      <a:gd name="connsiteX2" fmla="*/ 0 w 1095375"/>
                      <a:gd name="connsiteY2" fmla="*/ 703040 h 695325"/>
                    </a:gdLst>
                    <a:ahLst/>
                    <a:cxnLst>
                      <a:cxn ang="0">
                        <a:pos x="connsiteX0" y="connsiteY0"/>
                      </a:cxn>
                      <a:cxn ang="0">
                        <a:pos x="connsiteX1" y="connsiteY1"/>
                      </a:cxn>
                      <a:cxn ang="0">
                        <a:pos x="connsiteX2" y="connsiteY2"/>
                      </a:cxn>
                    </a:cxnLst>
                    <a:rect l="l" t="t" r="r" b="b"/>
                    <a:pathLst>
                      <a:path w="1095375" h="695325">
                        <a:moveTo>
                          <a:pt x="954310" y="0"/>
                        </a:moveTo>
                        <a:lnTo>
                          <a:pt x="1102328" y="147542"/>
                        </a:lnTo>
                        <a:lnTo>
                          <a:pt x="0" y="7030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49" name="Freeform: Shape 648">
                    <a:extLst>
                      <a:ext uri="{FF2B5EF4-FFF2-40B4-BE49-F238E27FC236}">
                        <a16:creationId xmlns:a16="http://schemas.microsoft.com/office/drawing/2014/main" id="{98D6127F-1D0A-4B81-A74D-11E78E1843E8}"/>
                      </a:ext>
                    </a:extLst>
                  </p:cNvPr>
                  <p:cNvSpPr/>
                  <p:nvPr/>
                </p:nvSpPr>
                <p:spPr>
                  <a:xfrm>
                    <a:off x="9186672" y="2999899"/>
                    <a:ext cx="190500" cy="638175"/>
                  </a:xfrm>
                  <a:custGeom>
                    <a:avLst/>
                    <a:gdLst>
                      <a:gd name="connsiteX0" fmla="*/ 50768 w 190500"/>
                      <a:gd name="connsiteY0" fmla="*/ 639508 h 638175"/>
                      <a:gd name="connsiteX1" fmla="*/ 196596 w 190500"/>
                      <a:gd name="connsiteY1" fmla="*/ 86868 h 638175"/>
                      <a:gd name="connsiteX2" fmla="*/ 0 w 190500"/>
                      <a:gd name="connsiteY2" fmla="*/ 0 h 638175"/>
                    </a:gdLst>
                    <a:ahLst/>
                    <a:cxnLst>
                      <a:cxn ang="0">
                        <a:pos x="connsiteX0" y="connsiteY0"/>
                      </a:cxn>
                      <a:cxn ang="0">
                        <a:pos x="connsiteX1" y="connsiteY1"/>
                      </a:cxn>
                      <a:cxn ang="0">
                        <a:pos x="connsiteX2" y="connsiteY2"/>
                      </a:cxn>
                    </a:cxnLst>
                    <a:rect l="l" t="t" r="r" b="b"/>
                    <a:pathLst>
                      <a:path w="190500" h="638175">
                        <a:moveTo>
                          <a:pt x="50768" y="639508"/>
                        </a:moveTo>
                        <a:lnTo>
                          <a:pt x="196596" y="86868"/>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0" name="Freeform: Shape 649">
                    <a:extLst>
                      <a:ext uri="{FF2B5EF4-FFF2-40B4-BE49-F238E27FC236}">
                        <a16:creationId xmlns:a16="http://schemas.microsoft.com/office/drawing/2014/main" id="{324BB9DC-D2FE-4A84-BD9B-D10A53C6897C}"/>
                      </a:ext>
                    </a:extLst>
                  </p:cNvPr>
                  <p:cNvSpPr/>
                  <p:nvPr/>
                </p:nvSpPr>
                <p:spPr>
                  <a:xfrm>
                    <a:off x="9186672" y="2630996"/>
                    <a:ext cx="190500" cy="447675"/>
                  </a:xfrm>
                  <a:custGeom>
                    <a:avLst/>
                    <a:gdLst>
                      <a:gd name="connsiteX0" fmla="*/ 81153 w 190500"/>
                      <a:gd name="connsiteY0" fmla="*/ 0 h 447675"/>
                      <a:gd name="connsiteX1" fmla="*/ 196596 w 190500"/>
                      <a:gd name="connsiteY1" fmla="*/ 455771 h 447675"/>
                      <a:gd name="connsiteX2" fmla="*/ 0 w 190500"/>
                      <a:gd name="connsiteY2" fmla="*/ 368903 h 447675"/>
                    </a:gdLst>
                    <a:ahLst/>
                    <a:cxnLst>
                      <a:cxn ang="0">
                        <a:pos x="connsiteX0" y="connsiteY0"/>
                      </a:cxn>
                      <a:cxn ang="0">
                        <a:pos x="connsiteX1" y="connsiteY1"/>
                      </a:cxn>
                      <a:cxn ang="0">
                        <a:pos x="connsiteX2" y="connsiteY2"/>
                      </a:cxn>
                    </a:cxnLst>
                    <a:rect l="l" t="t" r="r" b="b"/>
                    <a:pathLst>
                      <a:path w="190500" h="447675">
                        <a:moveTo>
                          <a:pt x="81153" y="0"/>
                        </a:moveTo>
                        <a:lnTo>
                          <a:pt x="196596" y="455771"/>
                        </a:lnTo>
                        <a:lnTo>
                          <a:pt x="0" y="3689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1" name="Freeform: Shape 650">
                    <a:extLst>
                      <a:ext uri="{FF2B5EF4-FFF2-40B4-BE49-F238E27FC236}">
                        <a16:creationId xmlns:a16="http://schemas.microsoft.com/office/drawing/2014/main" id="{500B3489-5010-45C4-BB6E-E168C3FB8755}"/>
                      </a:ext>
                    </a:extLst>
                  </p:cNvPr>
                  <p:cNvSpPr/>
                  <p:nvPr/>
                </p:nvSpPr>
                <p:spPr>
                  <a:xfrm>
                    <a:off x="8838152" y="2999899"/>
                    <a:ext cx="390525" cy="1457325"/>
                  </a:xfrm>
                  <a:custGeom>
                    <a:avLst/>
                    <a:gdLst>
                      <a:gd name="connsiteX0" fmla="*/ 0 w 390525"/>
                      <a:gd name="connsiteY0" fmla="*/ 1458277 h 1457325"/>
                      <a:gd name="connsiteX1" fmla="*/ 399288 w 390525"/>
                      <a:gd name="connsiteY1" fmla="*/ 639508 h 1457325"/>
                      <a:gd name="connsiteX2" fmla="*/ 348519 w 390525"/>
                      <a:gd name="connsiteY2" fmla="*/ 0 h 1457325"/>
                    </a:gdLst>
                    <a:ahLst/>
                    <a:cxnLst>
                      <a:cxn ang="0">
                        <a:pos x="connsiteX0" y="connsiteY0"/>
                      </a:cxn>
                      <a:cxn ang="0">
                        <a:pos x="connsiteX1" y="connsiteY1"/>
                      </a:cxn>
                      <a:cxn ang="0">
                        <a:pos x="connsiteX2" y="connsiteY2"/>
                      </a:cxn>
                    </a:cxnLst>
                    <a:rect l="l" t="t" r="r" b="b"/>
                    <a:pathLst>
                      <a:path w="390525" h="1457325">
                        <a:moveTo>
                          <a:pt x="0" y="1458277"/>
                        </a:moveTo>
                        <a:lnTo>
                          <a:pt x="399288" y="639508"/>
                        </a:lnTo>
                        <a:lnTo>
                          <a:pt x="348519"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2" name="Freeform: Shape 651">
                    <a:extLst>
                      <a:ext uri="{FF2B5EF4-FFF2-40B4-BE49-F238E27FC236}">
                        <a16:creationId xmlns:a16="http://schemas.microsoft.com/office/drawing/2014/main" id="{B06993C1-7424-46DC-9102-5D925C34C526}"/>
                      </a:ext>
                    </a:extLst>
                  </p:cNvPr>
                  <p:cNvSpPr/>
                  <p:nvPr/>
                </p:nvSpPr>
                <p:spPr>
                  <a:xfrm>
                    <a:off x="7921943" y="5254561"/>
                    <a:ext cx="771525" cy="638175"/>
                  </a:xfrm>
                  <a:custGeom>
                    <a:avLst/>
                    <a:gdLst>
                      <a:gd name="connsiteX0" fmla="*/ 0 w 771525"/>
                      <a:gd name="connsiteY0" fmla="*/ 644557 h 638175"/>
                      <a:gd name="connsiteX1" fmla="*/ 771525 w 771525"/>
                      <a:gd name="connsiteY1" fmla="*/ 175736 h 638175"/>
                      <a:gd name="connsiteX2" fmla="*/ 633127 w 771525"/>
                      <a:gd name="connsiteY2" fmla="*/ 0 h 638175"/>
                    </a:gdLst>
                    <a:ahLst/>
                    <a:cxnLst>
                      <a:cxn ang="0">
                        <a:pos x="connsiteX0" y="connsiteY0"/>
                      </a:cxn>
                      <a:cxn ang="0">
                        <a:pos x="connsiteX1" y="connsiteY1"/>
                      </a:cxn>
                      <a:cxn ang="0">
                        <a:pos x="connsiteX2" y="connsiteY2"/>
                      </a:cxn>
                    </a:cxnLst>
                    <a:rect l="l" t="t" r="r" b="b"/>
                    <a:pathLst>
                      <a:path w="771525" h="638175">
                        <a:moveTo>
                          <a:pt x="0" y="644557"/>
                        </a:moveTo>
                        <a:lnTo>
                          <a:pt x="771525" y="175736"/>
                        </a:lnTo>
                        <a:lnTo>
                          <a:pt x="63312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3" name="Freeform: Shape 652">
                    <a:extLst>
                      <a:ext uri="{FF2B5EF4-FFF2-40B4-BE49-F238E27FC236}">
                        <a16:creationId xmlns:a16="http://schemas.microsoft.com/office/drawing/2014/main" id="{8A94E945-FA3F-4179-832B-1D27318162D8}"/>
                      </a:ext>
                    </a:extLst>
                  </p:cNvPr>
                  <p:cNvSpPr/>
                  <p:nvPr/>
                </p:nvSpPr>
                <p:spPr>
                  <a:xfrm>
                    <a:off x="8504015" y="1156906"/>
                    <a:ext cx="485775" cy="733425"/>
                  </a:xfrm>
                  <a:custGeom>
                    <a:avLst/>
                    <a:gdLst>
                      <a:gd name="connsiteX0" fmla="*/ 51054 w 485775"/>
                      <a:gd name="connsiteY0" fmla="*/ 402145 h 733425"/>
                      <a:gd name="connsiteX1" fmla="*/ 0 w 485775"/>
                      <a:gd name="connsiteY1" fmla="*/ 0 h 733425"/>
                      <a:gd name="connsiteX2" fmla="*/ 486061 w 485775"/>
                      <a:gd name="connsiteY2" fmla="*/ 734854 h 733425"/>
                    </a:gdLst>
                    <a:ahLst/>
                    <a:cxnLst>
                      <a:cxn ang="0">
                        <a:pos x="connsiteX0" y="connsiteY0"/>
                      </a:cxn>
                      <a:cxn ang="0">
                        <a:pos x="connsiteX1" y="connsiteY1"/>
                      </a:cxn>
                      <a:cxn ang="0">
                        <a:pos x="connsiteX2" y="connsiteY2"/>
                      </a:cxn>
                    </a:cxnLst>
                    <a:rect l="l" t="t" r="r" b="b"/>
                    <a:pathLst>
                      <a:path w="485775" h="733425">
                        <a:moveTo>
                          <a:pt x="51054" y="402145"/>
                        </a:moveTo>
                        <a:lnTo>
                          <a:pt x="0" y="0"/>
                        </a:lnTo>
                        <a:lnTo>
                          <a:pt x="486061" y="7348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4" name="Freeform: Shape 653">
                    <a:extLst>
                      <a:ext uri="{FF2B5EF4-FFF2-40B4-BE49-F238E27FC236}">
                        <a16:creationId xmlns:a16="http://schemas.microsoft.com/office/drawing/2014/main" id="{88CB49C9-ED54-47CF-BE84-2CD503F813EE}"/>
                      </a:ext>
                    </a:extLst>
                  </p:cNvPr>
                  <p:cNvSpPr/>
                  <p:nvPr/>
                </p:nvSpPr>
                <p:spPr>
                  <a:xfrm>
                    <a:off x="9189720" y="3639407"/>
                    <a:ext cx="171450" cy="876300"/>
                  </a:xfrm>
                  <a:custGeom>
                    <a:avLst/>
                    <a:gdLst>
                      <a:gd name="connsiteX0" fmla="*/ 47720 w 171450"/>
                      <a:gd name="connsiteY0" fmla="*/ 0 h 876300"/>
                      <a:gd name="connsiteX1" fmla="*/ 173546 w 171450"/>
                      <a:gd name="connsiteY1" fmla="*/ 306610 h 876300"/>
                      <a:gd name="connsiteX2" fmla="*/ 0 w 171450"/>
                      <a:gd name="connsiteY2" fmla="*/ 885349 h 876300"/>
                    </a:gdLst>
                    <a:ahLst/>
                    <a:cxnLst>
                      <a:cxn ang="0">
                        <a:pos x="connsiteX0" y="connsiteY0"/>
                      </a:cxn>
                      <a:cxn ang="0">
                        <a:pos x="connsiteX1" y="connsiteY1"/>
                      </a:cxn>
                      <a:cxn ang="0">
                        <a:pos x="connsiteX2" y="connsiteY2"/>
                      </a:cxn>
                    </a:cxnLst>
                    <a:rect l="l" t="t" r="r" b="b"/>
                    <a:pathLst>
                      <a:path w="171450" h="876300">
                        <a:moveTo>
                          <a:pt x="47720" y="0"/>
                        </a:moveTo>
                        <a:lnTo>
                          <a:pt x="173546" y="306610"/>
                        </a:lnTo>
                        <a:lnTo>
                          <a:pt x="0" y="885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5" name="Freeform: Shape 654">
                    <a:extLst>
                      <a:ext uri="{FF2B5EF4-FFF2-40B4-BE49-F238E27FC236}">
                        <a16:creationId xmlns:a16="http://schemas.microsoft.com/office/drawing/2014/main" id="{6ED332B6-57BE-4AF1-99F9-286F3366171B}"/>
                      </a:ext>
                    </a:extLst>
                  </p:cNvPr>
                  <p:cNvSpPr/>
                  <p:nvPr/>
                </p:nvSpPr>
                <p:spPr>
                  <a:xfrm>
                    <a:off x="8555069" y="4458176"/>
                    <a:ext cx="628650" cy="790575"/>
                  </a:xfrm>
                  <a:custGeom>
                    <a:avLst/>
                    <a:gdLst>
                      <a:gd name="connsiteX0" fmla="*/ 0 w 628650"/>
                      <a:gd name="connsiteY0" fmla="*/ 796385 h 790575"/>
                      <a:gd name="connsiteX1" fmla="*/ 283083 w 628650"/>
                      <a:gd name="connsiteY1" fmla="*/ 0 h 790575"/>
                      <a:gd name="connsiteX2" fmla="*/ 634651 w 628650"/>
                      <a:gd name="connsiteY2" fmla="*/ 66580 h 790575"/>
                    </a:gdLst>
                    <a:ahLst/>
                    <a:cxnLst>
                      <a:cxn ang="0">
                        <a:pos x="connsiteX0" y="connsiteY0"/>
                      </a:cxn>
                      <a:cxn ang="0">
                        <a:pos x="connsiteX1" y="connsiteY1"/>
                      </a:cxn>
                      <a:cxn ang="0">
                        <a:pos x="connsiteX2" y="connsiteY2"/>
                      </a:cxn>
                    </a:cxnLst>
                    <a:rect l="l" t="t" r="r" b="b"/>
                    <a:pathLst>
                      <a:path w="628650" h="790575">
                        <a:moveTo>
                          <a:pt x="0" y="796385"/>
                        </a:moveTo>
                        <a:lnTo>
                          <a:pt x="283083" y="0"/>
                        </a:lnTo>
                        <a:lnTo>
                          <a:pt x="634651" y="665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6" name="Freeform: Shape 655">
                    <a:extLst>
                      <a:ext uri="{FF2B5EF4-FFF2-40B4-BE49-F238E27FC236}">
                        <a16:creationId xmlns:a16="http://schemas.microsoft.com/office/drawing/2014/main" id="{080AC023-E88B-416B-BB04-7A856CBE5729}"/>
                      </a:ext>
                    </a:extLst>
                  </p:cNvPr>
                  <p:cNvSpPr/>
                  <p:nvPr/>
                </p:nvSpPr>
                <p:spPr>
                  <a:xfrm>
                    <a:off x="8555069" y="4524756"/>
                    <a:ext cx="628650" cy="904875"/>
                  </a:xfrm>
                  <a:custGeom>
                    <a:avLst/>
                    <a:gdLst>
                      <a:gd name="connsiteX0" fmla="*/ 0 w 628650"/>
                      <a:gd name="connsiteY0" fmla="*/ 729805 h 904875"/>
                      <a:gd name="connsiteX1" fmla="*/ 138399 w 628650"/>
                      <a:gd name="connsiteY1" fmla="*/ 905542 h 904875"/>
                      <a:gd name="connsiteX2" fmla="*/ 634651 w 628650"/>
                      <a:gd name="connsiteY2" fmla="*/ 0 h 904875"/>
                    </a:gdLst>
                    <a:ahLst/>
                    <a:cxnLst>
                      <a:cxn ang="0">
                        <a:pos x="connsiteX0" y="connsiteY0"/>
                      </a:cxn>
                      <a:cxn ang="0">
                        <a:pos x="connsiteX1" y="connsiteY1"/>
                      </a:cxn>
                      <a:cxn ang="0">
                        <a:pos x="connsiteX2" y="connsiteY2"/>
                      </a:cxn>
                    </a:cxnLst>
                    <a:rect l="l" t="t" r="r" b="b"/>
                    <a:pathLst>
                      <a:path w="628650" h="904875">
                        <a:moveTo>
                          <a:pt x="0" y="729805"/>
                        </a:moveTo>
                        <a:lnTo>
                          <a:pt x="138399" y="905542"/>
                        </a:lnTo>
                        <a:lnTo>
                          <a:pt x="6346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7" name="Freeform: Shape 656">
                    <a:extLst>
                      <a:ext uri="{FF2B5EF4-FFF2-40B4-BE49-F238E27FC236}">
                        <a16:creationId xmlns:a16="http://schemas.microsoft.com/office/drawing/2014/main" id="{C0C28B2D-28E1-4825-B17E-8A1CAFC774D6}"/>
                      </a:ext>
                    </a:extLst>
                  </p:cNvPr>
                  <p:cNvSpPr/>
                  <p:nvPr/>
                </p:nvSpPr>
                <p:spPr>
                  <a:xfrm>
                    <a:off x="8838152" y="3639407"/>
                    <a:ext cx="390525" cy="876300"/>
                  </a:xfrm>
                  <a:custGeom>
                    <a:avLst/>
                    <a:gdLst>
                      <a:gd name="connsiteX0" fmla="*/ 0 w 390525"/>
                      <a:gd name="connsiteY0" fmla="*/ 818769 h 876300"/>
                      <a:gd name="connsiteX1" fmla="*/ 399288 w 390525"/>
                      <a:gd name="connsiteY1" fmla="*/ 0 h 876300"/>
                      <a:gd name="connsiteX2" fmla="*/ 351568 w 390525"/>
                      <a:gd name="connsiteY2" fmla="*/ 885349 h 876300"/>
                    </a:gdLst>
                    <a:ahLst/>
                    <a:cxnLst>
                      <a:cxn ang="0">
                        <a:pos x="connsiteX0" y="connsiteY0"/>
                      </a:cxn>
                      <a:cxn ang="0">
                        <a:pos x="connsiteX1" y="connsiteY1"/>
                      </a:cxn>
                      <a:cxn ang="0">
                        <a:pos x="connsiteX2" y="connsiteY2"/>
                      </a:cxn>
                    </a:cxnLst>
                    <a:rect l="l" t="t" r="r" b="b"/>
                    <a:pathLst>
                      <a:path w="390525" h="876300">
                        <a:moveTo>
                          <a:pt x="0" y="818769"/>
                        </a:moveTo>
                        <a:lnTo>
                          <a:pt x="399288" y="0"/>
                        </a:lnTo>
                        <a:lnTo>
                          <a:pt x="351568" y="885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8" name="Freeform: Shape 657">
                    <a:extLst>
                      <a:ext uri="{FF2B5EF4-FFF2-40B4-BE49-F238E27FC236}">
                        <a16:creationId xmlns:a16="http://schemas.microsoft.com/office/drawing/2014/main" id="{99D54BCF-C77F-4CFF-AF3D-3D0F02D649B5}"/>
                      </a:ext>
                    </a:extLst>
                  </p:cNvPr>
                  <p:cNvSpPr/>
                  <p:nvPr/>
                </p:nvSpPr>
                <p:spPr>
                  <a:xfrm>
                    <a:off x="9042082" y="2296858"/>
                    <a:ext cx="219075" cy="695325"/>
                  </a:xfrm>
                  <a:custGeom>
                    <a:avLst/>
                    <a:gdLst>
                      <a:gd name="connsiteX0" fmla="*/ 144589 w 219075"/>
                      <a:gd name="connsiteY0" fmla="*/ 703040 h 695325"/>
                      <a:gd name="connsiteX1" fmla="*/ 225743 w 219075"/>
                      <a:gd name="connsiteY1" fmla="*/ 334137 h 695325"/>
                      <a:gd name="connsiteX2" fmla="*/ 0 w 219075"/>
                      <a:gd name="connsiteY2" fmla="*/ 0 h 695325"/>
                    </a:gdLst>
                    <a:ahLst/>
                    <a:cxnLst>
                      <a:cxn ang="0">
                        <a:pos x="connsiteX0" y="connsiteY0"/>
                      </a:cxn>
                      <a:cxn ang="0">
                        <a:pos x="connsiteX1" y="connsiteY1"/>
                      </a:cxn>
                      <a:cxn ang="0">
                        <a:pos x="connsiteX2" y="connsiteY2"/>
                      </a:cxn>
                    </a:cxnLst>
                    <a:rect l="l" t="t" r="r" b="b"/>
                    <a:pathLst>
                      <a:path w="219075" h="695325">
                        <a:moveTo>
                          <a:pt x="144589" y="703040"/>
                        </a:moveTo>
                        <a:lnTo>
                          <a:pt x="225743" y="33413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59" name="Freeform: Shape 658">
                    <a:extLst>
                      <a:ext uri="{FF2B5EF4-FFF2-40B4-BE49-F238E27FC236}">
                        <a16:creationId xmlns:a16="http://schemas.microsoft.com/office/drawing/2014/main" id="{6348E4FE-B538-4EA2-85F2-7ADF5A8FF90F}"/>
                      </a:ext>
                    </a:extLst>
                  </p:cNvPr>
                  <p:cNvSpPr/>
                  <p:nvPr/>
                </p:nvSpPr>
                <p:spPr>
                  <a:xfrm>
                    <a:off x="8990076" y="1891760"/>
                    <a:ext cx="276225" cy="733425"/>
                  </a:xfrm>
                  <a:custGeom>
                    <a:avLst/>
                    <a:gdLst>
                      <a:gd name="connsiteX0" fmla="*/ 0 w 276225"/>
                      <a:gd name="connsiteY0" fmla="*/ 0 h 733425"/>
                      <a:gd name="connsiteX1" fmla="*/ 277749 w 276225"/>
                      <a:gd name="connsiteY1" fmla="*/ 739235 h 733425"/>
                      <a:gd name="connsiteX2" fmla="*/ 52006 w 276225"/>
                      <a:gd name="connsiteY2" fmla="*/ 405098 h 733425"/>
                    </a:gdLst>
                    <a:ahLst/>
                    <a:cxnLst>
                      <a:cxn ang="0">
                        <a:pos x="connsiteX0" y="connsiteY0"/>
                      </a:cxn>
                      <a:cxn ang="0">
                        <a:pos x="connsiteX1" y="connsiteY1"/>
                      </a:cxn>
                      <a:cxn ang="0">
                        <a:pos x="connsiteX2" y="connsiteY2"/>
                      </a:cxn>
                    </a:cxnLst>
                    <a:rect l="l" t="t" r="r" b="b"/>
                    <a:pathLst>
                      <a:path w="276225" h="733425">
                        <a:moveTo>
                          <a:pt x="0" y="0"/>
                        </a:moveTo>
                        <a:lnTo>
                          <a:pt x="277749" y="739235"/>
                        </a:lnTo>
                        <a:lnTo>
                          <a:pt x="52006" y="405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60" name="Freeform: Shape 659">
                    <a:extLst>
                      <a:ext uri="{FF2B5EF4-FFF2-40B4-BE49-F238E27FC236}">
                        <a16:creationId xmlns:a16="http://schemas.microsoft.com/office/drawing/2014/main" id="{5EE55A8D-66FA-4D24-8A40-DB90959CEBF3}"/>
                      </a:ext>
                    </a:extLst>
                  </p:cNvPr>
                  <p:cNvSpPr/>
                  <p:nvPr/>
                </p:nvSpPr>
                <p:spPr>
                  <a:xfrm>
                    <a:off x="7434167" y="644747"/>
                    <a:ext cx="533400" cy="495300"/>
                  </a:xfrm>
                  <a:custGeom>
                    <a:avLst/>
                    <a:gdLst>
                      <a:gd name="connsiteX0" fmla="*/ 0 w 533400"/>
                      <a:gd name="connsiteY0" fmla="*/ 0 h 495300"/>
                      <a:gd name="connsiteX1" fmla="*/ 495491 w 533400"/>
                      <a:gd name="connsiteY1" fmla="*/ 43434 h 495300"/>
                      <a:gd name="connsiteX2" fmla="*/ 540353 w 533400"/>
                      <a:gd name="connsiteY2" fmla="*/ 495586 h 495300"/>
                    </a:gdLst>
                    <a:ahLst/>
                    <a:cxnLst>
                      <a:cxn ang="0">
                        <a:pos x="connsiteX0" y="connsiteY0"/>
                      </a:cxn>
                      <a:cxn ang="0">
                        <a:pos x="connsiteX1" y="connsiteY1"/>
                      </a:cxn>
                      <a:cxn ang="0">
                        <a:pos x="connsiteX2" y="connsiteY2"/>
                      </a:cxn>
                    </a:cxnLst>
                    <a:rect l="l" t="t" r="r" b="b"/>
                    <a:pathLst>
                      <a:path w="533400" h="495300">
                        <a:moveTo>
                          <a:pt x="0" y="0"/>
                        </a:moveTo>
                        <a:lnTo>
                          <a:pt x="495491" y="43434"/>
                        </a:lnTo>
                        <a:lnTo>
                          <a:pt x="540353" y="4955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nvGrpSpPr>
                <p:cNvPr id="596" name="Graphic 160">
                  <a:extLst>
                    <a:ext uri="{FF2B5EF4-FFF2-40B4-BE49-F238E27FC236}">
                      <a16:creationId xmlns:a16="http://schemas.microsoft.com/office/drawing/2014/main" id="{2FDB15FE-4D33-4192-A8BF-46467F4ADA75}"/>
                    </a:ext>
                  </a:extLst>
                </p:cNvPr>
                <p:cNvGrpSpPr/>
                <p:nvPr/>
              </p:nvGrpSpPr>
              <p:grpSpPr>
                <a:xfrm>
                  <a:off x="2885789" y="190500"/>
                  <a:ext cx="6296025" cy="6276975"/>
                  <a:chOff x="2885789" y="190500"/>
                  <a:chExt cx="6296025" cy="6276975"/>
                </a:xfrm>
                <a:grpFill/>
              </p:grpSpPr>
              <p:sp>
                <p:nvSpPr>
                  <p:cNvPr id="597" name="Freeform: Shape 596">
                    <a:extLst>
                      <a:ext uri="{FF2B5EF4-FFF2-40B4-BE49-F238E27FC236}">
                        <a16:creationId xmlns:a16="http://schemas.microsoft.com/office/drawing/2014/main" id="{8715F960-9C6B-4CB4-857F-F8E2A53A4427}"/>
                      </a:ext>
                    </a:extLst>
                  </p:cNvPr>
                  <p:cNvSpPr/>
                  <p:nvPr/>
                </p:nvSpPr>
                <p:spPr>
                  <a:xfrm>
                    <a:off x="3815334" y="1077277"/>
                    <a:ext cx="390525" cy="457200"/>
                  </a:xfrm>
                  <a:custGeom>
                    <a:avLst/>
                    <a:gdLst>
                      <a:gd name="connsiteX0" fmla="*/ 0 w 390525"/>
                      <a:gd name="connsiteY0" fmla="*/ 457867 h 457200"/>
                      <a:gd name="connsiteX1" fmla="*/ 394240 w 390525"/>
                      <a:gd name="connsiteY1" fmla="*/ 258985 h 457200"/>
                      <a:gd name="connsiteX2" fmla="*/ 0 w 390525"/>
                      <a:gd name="connsiteY2" fmla="*/ 0 h 457200"/>
                    </a:gdLst>
                    <a:ahLst/>
                    <a:cxnLst>
                      <a:cxn ang="0">
                        <a:pos x="connsiteX0" y="connsiteY0"/>
                      </a:cxn>
                      <a:cxn ang="0">
                        <a:pos x="connsiteX1" y="connsiteY1"/>
                      </a:cxn>
                      <a:cxn ang="0">
                        <a:pos x="connsiteX2" y="connsiteY2"/>
                      </a:cxn>
                    </a:cxnLst>
                    <a:rect l="l" t="t" r="r" b="b"/>
                    <a:pathLst>
                      <a:path w="390525" h="457200">
                        <a:moveTo>
                          <a:pt x="0" y="457867"/>
                        </a:moveTo>
                        <a:lnTo>
                          <a:pt x="394240" y="258985"/>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98" name="Freeform: Shape 597">
                    <a:extLst>
                      <a:ext uri="{FF2B5EF4-FFF2-40B4-BE49-F238E27FC236}">
                        <a16:creationId xmlns:a16="http://schemas.microsoft.com/office/drawing/2014/main" id="{C35BC955-A43E-45CD-9126-28FA879FBA74}"/>
                      </a:ext>
                    </a:extLst>
                  </p:cNvPr>
                  <p:cNvSpPr/>
                  <p:nvPr/>
                </p:nvSpPr>
                <p:spPr>
                  <a:xfrm>
                    <a:off x="3815334" y="856012"/>
                    <a:ext cx="781050" cy="476250"/>
                  </a:xfrm>
                  <a:custGeom>
                    <a:avLst/>
                    <a:gdLst>
                      <a:gd name="connsiteX0" fmla="*/ 394240 w 781050"/>
                      <a:gd name="connsiteY0" fmla="*/ 480250 h 476250"/>
                      <a:gd name="connsiteX1" fmla="*/ 788384 w 781050"/>
                      <a:gd name="connsiteY1" fmla="*/ 0 h 476250"/>
                      <a:gd name="connsiteX2" fmla="*/ 0 w 781050"/>
                      <a:gd name="connsiteY2" fmla="*/ 221266 h 476250"/>
                    </a:gdLst>
                    <a:ahLst/>
                    <a:cxnLst>
                      <a:cxn ang="0">
                        <a:pos x="connsiteX0" y="connsiteY0"/>
                      </a:cxn>
                      <a:cxn ang="0">
                        <a:pos x="connsiteX1" y="connsiteY1"/>
                      </a:cxn>
                      <a:cxn ang="0">
                        <a:pos x="connsiteX2" y="connsiteY2"/>
                      </a:cxn>
                    </a:cxnLst>
                    <a:rect l="l" t="t" r="r" b="b"/>
                    <a:pathLst>
                      <a:path w="781050" h="476250">
                        <a:moveTo>
                          <a:pt x="394240" y="480250"/>
                        </a:moveTo>
                        <a:lnTo>
                          <a:pt x="788384" y="0"/>
                        </a:lnTo>
                        <a:lnTo>
                          <a:pt x="0" y="2212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99" name="Freeform: Shape 598">
                    <a:extLst>
                      <a:ext uri="{FF2B5EF4-FFF2-40B4-BE49-F238E27FC236}">
                        <a16:creationId xmlns:a16="http://schemas.microsoft.com/office/drawing/2014/main" id="{3795056D-FC71-47CD-AB36-9FC161591D0A}"/>
                      </a:ext>
                    </a:extLst>
                  </p:cNvPr>
                  <p:cNvSpPr/>
                  <p:nvPr/>
                </p:nvSpPr>
                <p:spPr>
                  <a:xfrm>
                    <a:off x="4603718" y="225171"/>
                    <a:ext cx="762000" cy="628650"/>
                  </a:xfrm>
                  <a:custGeom>
                    <a:avLst/>
                    <a:gdLst>
                      <a:gd name="connsiteX0" fmla="*/ 766762 w 762000"/>
                      <a:gd name="connsiteY0" fmla="*/ 0 h 628650"/>
                      <a:gd name="connsiteX1" fmla="*/ 0 w 762000"/>
                      <a:gd name="connsiteY1" fmla="*/ 630841 h 628650"/>
                      <a:gd name="connsiteX2" fmla="*/ 681418 w 762000"/>
                      <a:gd name="connsiteY2" fmla="*/ 419576 h 628650"/>
                    </a:gdLst>
                    <a:ahLst/>
                    <a:cxnLst>
                      <a:cxn ang="0">
                        <a:pos x="connsiteX0" y="connsiteY0"/>
                      </a:cxn>
                      <a:cxn ang="0">
                        <a:pos x="connsiteX1" y="connsiteY1"/>
                      </a:cxn>
                      <a:cxn ang="0">
                        <a:pos x="connsiteX2" y="connsiteY2"/>
                      </a:cxn>
                    </a:cxnLst>
                    <a:rect l="l" t="t" r="r" b="b"/>
                    <a:pathLst>
                      <a:path w="762000" h="628650">
                        <a:moveTo>
                          <a:pt x="766762" y="0"/>
                        </a:moveTo>
                        <a:lnTo>
                          <a:pt x="0" y="630841"/>
                        </a:lnTo>
                        <a:lnTo>
                          <a:pt x="681418" y="419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0" name="Freeform: Shape 599">
                    <a:extLst>
                      <a:ext uri="{FF2B5EF4-FFF2-40B4-BE49-F238E27FC236}">
                        <a16:creationId xmlns:a16="http://schemas.microsoft.com/office/drawing/2014/main" id="{2B26EB01-F458-4D0D-86AB-5242A4C59B90}"/>
                      </a:ext>
                    </a:extLst>
                  </p:cNvPr>
                  <p:cNvSpPr/>
                  <p:nvPr/>
                </p:nvSpPr>
                <p:spPr>
                  <a:xfrm>
                    <a:off x="3660553" y="4770691"/>
                    <a:ext cx="381000" cy="962025"/>
                  </a:xfrm>
                  <a:custGeom>
                    <a:avLst/>
                    <a:gdLst>
                      <a:gd name="connsiteX0" fmla="*/ 381857 w 381000"/>
                      <a:gd name="connsiteY0" fmla="*/ 967835 h 962025"/>
                      <a:gd name="connsiteX1" fmla="*/ 278797 w 381000"/>
                      <a:gd name="connsiteY1" fmla="*/ 0 h 962025"/>
                      <a:gd name="connsiteX2" fmla="*/ 0 w 381000"/>
                      <a:gd name="connsiteY2" fmla="*/ 564166 h 962025"/>
                    </a:gdLst>
                    <a:ahLst/>
                    <a:cxnLst>
                      <a:cxn ang="0">
                        <a:pos x="connsiteX0" y="connsiteY0"/>
                      </a:cxn>
                      <a:cxn ang="0">
                        <a:pos x="connsiteX1" y="connsiteY1"/>
                      </a:cxn>
                      <a:cxn ang="0">
                        <a:pos x="connsiteX2" y="connsiteY2"/>
                      </a:cxn>
                    </a:cxnLst>
                    <a:rect l="l" t="t" r="r" b="b"/>
                    <a:pathLst>
                      <a:path w="381000" h="962025">
                        <a:moveTo>
                          <a:pt x="381857" y="967835"/>
                        </a:moveTo>
                        <a:lnTo>
                          <a:pt x="278797" y="0"/>
                        </a:lnTo>
                        <a:lnTo>
                          <a:pt x="0" y="5641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1" name="Freeform: Shape 600">
                    <a:extLst>
                      <a:ext uri="{FF2B5EF4-FFF2-40B4-BE49-F238E27FC236}">
                        <a16:creationId xmlns:a16="http://schemas.microsoft.com/office/drawing/2014/main" id="{0F948595-EB53-4240-9D07-5DCA76939E80}"/>
                      </a:ext>
                    </a:extLst>
                  </p:cNvPr>
                  <p:cNvSpPr/>
                  <p:nvPr/>
                </p:nvSpPr>
                <p:spPr>
                  <a:xfrm>
                    <a:off x="3058382" y="3286411"/>
                    <a:ext cx="323850" cy="1428750"/>
                  </a:xfrm>
                  <a:custGeom>
                    <a:avLst/>
                    <a:gdLst>
                      <a:gd name="connsiteX0" fmla="*/ 0 w 323850"/>
                      <a:gd name="connsiteY0" fmla="*/ 399288 h 1428750"/>
                      <a:gd name="connsiteX1" fmla="*/ 327089 w 323850"/>
                      <a:gd name="connsiteY1" fmla="*/ 0 h 1428750"/>
                      <a:gd name="connsiteX2" fmla="*/ 309182 w 323850"/>
                      <a:gd name="connsiteY2" fmla="*/ 1435037 h 1428750"/>
                    </a:gdLst>
                    <a:ahLst/>
                    <a:cxnLst>
                      <a:cxn ang="0">
                        <a:pos x="connsiteX0" y="connsiteY0"/>
                      </a:cxn>
                      <a:cxn ang="0">
                        <a:pos x="connsiteX1" y="connsiteY1"/>
                      </a:cxn>
                      <a:cxn ang="0">
                        <a:pos x="connsiteX2" y="connsiteY2"/>
                      </a:cxn>
                    </a:cxnLst>
                    <a:rect l="l" t="t" r="r" b="b"/>
                    <a:pathLst>
                      <a:path w="323850" h="1428750">
                        <a:moveTo>
                          <a:pt x="0" y="399288"/>
                        </a:moveTo>
                        <a:lnTo>
                          <a:pt x="327089" y="0"/>
                        </a:lnTo>
                        <a:lnTo>
                          <a:pt x="309182" y="14350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2" name="Freeform: Shape 601">
                    <a:extLst>
                      <a:ext uri="{FF2B5EF4-FFF2-40B4-BE49-F238E27FC236}">
                        <a16:creationId xmlns:a16="http://schemas.microsoft.com/office/drawing/2014/main" id="{D6888DC4-AE68-42BA-87F6-9586AF512C0F}"/>
                      </a:ext>
                    </a:extLst>
                  </p:cNvPr>
                  <p:cNvSpPr/>
                  <p:nvPr/>
                </p:nvSpPr>
                <p:spPr>
                  <a:xfrm>
                    <a:off x="3367564" y="4721447"/>
                    <a:ext cx="571500" cy="609600"/>
                  </a:xfrm>
                  <a:custGeom>
                    <a:avLst/>
                    <a:gdLst>
                      <a:gd name="connsiteX0" fmla="*/ 292989 w 571500"/>
                      <a:gd name="connsiteY0" fmla="*/ 613410 h 609600"/>
                      <a:gd name="connsiteX1" fmla="*/ 571786 w 571500"/>
                      <a:gd name="connsiteY1" fmla="*/ 49244 h 609600"/>
                      <a:gd name="connsiteX2" fmla="*/ 0 w 571500"/>
                      <a:gd name="connsiteY2" fmla="*/ 0 h 609600"/>
                    </a:gdLst>
                    <a:ahLst/>
                    <a:cxnLst>
                      <a:cxn ang="0">
                        <a:pos x="connsiteX0" y="connsiteY0"/>
                      </a:cxn>
                      <a:cxn ang="0">
                        <a:pos x="connsiteX1" y="connsiteY1"/>
                      </a:cxn>
                      <a:cxn ang="0">
                        <a:pos x="connsiteX2" y="connsiteY2"/>
                      </a:cxn>
                    </a:cxnLst>
                    <a:rect l="l" t="t" r="r" b="b"/>
                    <a:pathLst>
                      <a:path w="571500" h="609600">
                        <a:moveTo>
                          <a:pt x="292989" y="613410"/>
                        </a:moveTo>
                        <a:lnTo>
                          <a:pt x="571786" y="49244"/>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3" name="Freeform: Shape 602">
                    <a:extLst>
                      <a:ext uri="{FF2B5EF4-FFF2-40B4-BE49-F238E27FC236}">
                        <a16:creationId xmlns:a16="http://schemas.microsoft.com/office/drawing/2014/main" id="{4C56A7F4-2573-490E-909F-75FD84DE51D4}"/>
                      </a:ext>
                    </a:extLst>
                  </p:cNvPr>
                  <p:cNvSpPr/>
                  <p:nvPr/>
                </p:nvSpPr>
                <p:spPr>
                  <a:xfrm>
                    <a:off x="2885789" y="1914906"/>
                    <a:ext cx="552450" cy="904875"/>
                  </a:xfrm>
                  <a:custGeom>
                    <a:avLst/>
                    <a:gdLst>
                      <a:gd name="connsiteX0" fmla="*/ 0 w 552450"/>
                      <a:gd name="connsiteY0" fmla="*/ 911447 h 904875"/>
                      <a:gd name="connsiteX1" fmla="*/ 557689 w 552450"/>
                      <a:gd name="connsiteY1" fmla="*/ 0 h 904875"/>
                      <a:gd name="connsiteX2" fmla="*/ 275654 w 552450"/>
                      <a:gd name="connsiteY2" fmla="*/ 733520 h 904875"/>
                    </a:gdLst>
                    <a:ahLst/>
                    <a:cxnLst>
                      <a:cxn ang="0">
                        <a:pos x="connsiteX0" y="connsiteY0"/>
                      </a:cxn>
                      <a:cxn ang="0">
                        <a:pos x="connsiteX1" y="connsiteY1"/>
                      </a:cxn>
                      <a:cxn ang="0">
                        <a:pos x="connsiteX2" y="connsiteY2"/>
                      </a:cxn>
                    </a:cxnLst>
                    <a:rect l="l" t="t" r="r" b="b"/>
                    <a:pathLst>
                      <a:path w="552450" h="904875">
                        <a:moveTo>
                          <a:pt x="0" y="911447"/>
                        </a:moveTo>
                        <a:lnTo>
                          <a:pt x="557689" y="0"/>
                        </a:lnTo>
                        <a:lnTo>
                          <a:pt x="275654" y="7335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4" name="Freeform: Shape 603">
                    <a:extLst>
                      <a:ext uri="{FF2B5EF4-FFF2-40B4-BE49-F238E27FC236}">
                        <a16:creationId xmlns:a16="http://schemas.microsoft.com/office/drawing/2014/main" id="{687E5C0F-B0AB-4C93-9207-7694BC8EF116}"/>
                      </a:ext>
                    </a:extLst>
                  </p:cNvPr>
                  <p:cNvSpPr/>
                  <p:nvPr/>
                </p:nvSpPr>
                <p:spPr>
                  <a:xfrm>
                    <a:off x="3161443" y="1535144"/>
                    <a:ext cx="647700" cy="1104900"/>
                  </a:xfrm>
                  <a:custGeom>
                    <a:avLst/>
                    <a:gdLst>
                      <a:gd name="connsiteX0" fmla="*/ 282035 w 647700"/>
                      <a:gd name="connsiteY0" fmla="*/ 379762 h 1104900"/>
                      <a:gd name="connsiteX1" fmla="*/ 653891 w 647700"/>
                      <a:gd name="connsiteY1" fmla="*/ 0 h 1104900"/>
                      <a:gd name="connsiteX2" fmla="*/ 0 w 647700"/>
                      <a:gd name="connsiteY2" fmla="*/ 1113282 h 1104900"/>
                    </a:gdLst>
                    <a:ahLst/>
                    <a:cxnLst>
                      <a:cxn ang="0">
                        <a:pos x="connsiteX0" y="connsiteY0"/>
                      </a:cxn>
                      <a:cxn ang="0">
                        <a:pos x="connsiteX1" y="connsiteY1"/>
                      </a:cxn>
                      <a:cxn ang="0">
                        <a:pos x="connsiteX2" y="connsiteY2"/>
                      </a:cxn>
                    </a:cxnLst>
                    <a:rect l="l" t="t" r="r" b="b"/>
                    <a:pathLst>
                      <a:path w="647700" h="1104900">
                        <a:moveTo>
                          <a:pt x="282035" y="379762"/>
                        </a:moveTo>
                        <a:lnTo>
                          <a:pt x="653891" y="0"/>
                        </a:lnTo>
                        <a:lnTo>
                          <a:pt x="0" y="11132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5" name="Freeform: Shape 604">
                    <a:extLst>
                      <a:ext uri="{FF2B5EF4-FFF2-40B4-BE49-F238E27FC236}">
                        <a16:creationId xmlns:a16="http://schemas.microsoft.com/office/drawing/2014/main" id="{81955315-27AA-44F7-B864-E43C1360319F}"/>
                      </a:ext>
                    </a:extLst>
                  </p:cNvPr>
                  <p:cNvSpPr/>
                  <p:nvPr/>
                </p:nvSpPr>
                <p:spPr>
                  <a:xfrm>
                    <a:off x="4042410" y="5378291"/>
                    <a:ext cx="352425" cy="666750"/>
                  </a:xfrm>
                  <a:custGeom>
                    <a:avLst/>
                    <a:gdLst>
                      <a:gd name="connsiteX0" fmla="*/ 0 w 352425"/>
                      <a:gd name="connsiteY0" fmla="*/ 360235 h 666750"/>
                      <a:gd name="connsiteX1" fmla="*/ 357378 w 352425"/>
                      <a:gd name="connsiteY1" fmla="*/ 668369 h 666750"/>
                      <a:gd name="connsiteX2" fmla="*/ 347186 w 352425"/>
                      <a:gd name="connsiteY2" fmla="*/ 0 h 666750"/>
                    </a:gdLst>
                    <a:ahLst/>
                    <a:cxnLst>
                      <a:cxn ang="0">
                        <a:pos x="connsiteX0" y="connsiteY0"/>
                      </a:cxn>
                      <a:cxn ang="0">
                        <a:pos x="connsiteX1" y="connsiteY1"/>
                      </a:cxn>
                      <a:cxn ang="0">
                        <a:pos x="connsiteX2" y="connsiteY2"/>
                      </a:cxn>
                    </a:cxnLst>
                    <a:rect l="l" t="t" r="r" b="b"/>
                    <a:pathLst>
                      <a:path w="352425" h="666750">
                        <a:moveTo>
                          <a:pt x="0" y="360235"/>
                        </a:moveTo>
                        <a:lnTo>
                          <a:pt x="357378" y="668369"/>
                        </a:lnTo>
                        <a:lnTo>
                          <a:pt x="347186"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6" name="Freeform: Shape 605">
                    <a:extLst>
                      <a:ext uri="{FF2B5EF4-FFF2-40B4-BE49-F238E27FC236}">
                        <a16:creationId xmlns:a16="http://schemas.microsoft.com/office/drawing/2014/main" id="{32581C79-BA40-4061-9F60-34F48AD4D64E}"/>
                      </a:ext>
                    </a:extLst>
                  </p:cNvPr>
                  <p:cNvSpPr/>
                  <p:nvPr/>
                </p:nvSpPr>
                <p:spPr>
                  <a:xfrm>
                    <a:off x="4399788" y="5829681"/>
                    <a:ext cx="819150" cy="561975"/>
                  </a:xfrm>
                  <a:custGeom>
                    <a:avLst/>
                    <a:gdLst>
                      <a:gd name="connsiteX0" fmla="*/ 0 w 819150"/>
                      <a:gd name="connsiteY0" fmla="*/ 216980 h 561975"/>
                      <a:gd name="connsiteX1" fmla="*/ 650272 w 819150"/>
                      <a:gd name="connsiteY1" fmla="*/ 0 h 561975"/>
                      <a:gd name="connsiteX2" fmla="*/ 827437 w 819150"/>
                      <a:gd name="connsiteY2" fmla="*/ 568452 h 561975"/>
                    </a:gdLst>
                    <a:ahLst/>
                    <a:cxnLst>
                      <a:cxn ang="0">
                        <a:pos x="connsiteX0" y="connsiteY0"/>
                      </a:cxn>
                      <a:cxn ang="0">
                        <a:pos x="connsiteX1" y="connsiteY1"/>
                      </a:cxn>
                      <a:cxn ang="0">
                        <a:pos x="connsiteX2" y="connsiteY2"/>
                      </a:cxn>
                    </a:cxnLst>
                    <a:rect l="l" t="t" r="r" b="b"/>
                    <a:pathLst>
                      <a:path w="819150" h="561975">
                        <a:moveTo>
                          <a:pt x="0" y="216980"/>
                        </a:moveTo>
                        <a:lnTo>
                          <a:pt x="650272" y="0"/>
                        </a:lnTo>
                        <a:lnTo>
                          <a:pt x="827437" y="5684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7" name="Freeform: Shape 606">
                    <a:extLst>
                      <a:ext uri="{FF2B5EF4-FFF2-40B4-BE49-F238E27FC236}">
                        <a16:creationId xmlns:a16="http://schemas.microsoft.com/office/drawing/2014/main" id="{AF8BCA17-DC03-40E8-99F9-59F59A14695D}"/>
                      </a:ext>
                    </a:extLst>
                  </p:cNvPr>
                  <p:cNvSpPr/>
                  <p:nvPr/>
                </p:nvSpPr>
                <p:spPr>
                  <a:xfrm>
                    <a:off x="5050060" y="5829681"/>
                    <a:ext cx="1143000" cy="638175"/>
                  </a:xfrm>
                  <a:custGeom>
                    <a:avLst/>
                    <a:gdLst>
                      <a:gd name="connsiteX0" fmla="*/ 0 w 1143000"/>
                      <a:gd name="connsiteY0" fmla="*/ 0 h 638175"/>
                      <a:gd name="connsiteX1" fmla="*/ 1145000 w 1143000"/>
                      <a:gd name="connsiteY1" fmla="*/ 645129 h 638175"/>
                      <a:gd name="connsiteX2" fmla="*/ 177165 w 1143000"/>
                      <a:gd name="connsiteY2" fmla="*/ 568452 h 638175"/>
                    </a:gdLst>
                    <a:ahLst/>
                    <a:cxnLst>
                      <a:cxn ang="0">
                        <a:pos x="connsiteX0" y="connsiteY0"/>
                      </a:cxn>
                      <a:cxn ang="0">
                        <a:pos x="connsiteX1" y="connsiteY1"/>
                      </a:cxn>
                      <a:cxn ang="0">
                        <a:pos x="connsiteX2" y="connsiteY2"/>
                      </a:cxn>
                    </a:cxnLst>
                    <a:rect l="l" t="t" r="r" b="b"/>
                    <a:pathLst>
                      <a:path w="1143000" h="638175">
                        <a:moveTo>
                          <a:pt x="0" y="0"/>
                        </a:moveTo>
                        <a:lnTo>
                          <a:pt x="1145000" y="645129"/>
                        </a:lnTo>
                        <a:lnTo>
                          <a:pt x="177165" y="5684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8" name="Freeform: Shape 607">
                    <a:extLst>
                      <a:ext uri="{FF2B5EF4-FFF2-40B4-BE49-F238E27FC236}">
                        <a16:creationId xmlns:a16="http://schemas.microsoft.com/office/drawing/2014/main" id="{38DA11AD-F43D-4DFF-9071-200B0AC893BD}"/>
                      </a:ext>
                    </a:extLst>
                  </p:cNvPr>
                  <p:cNvSpPr/>
                  <p:nvPr/>
                </p:nvSpPr>
                <p:spPr>
                  <a:xfrm>
                    <a:off x="5899976" y="190500"/>
                    <a:ext cx="819150" cy="295275"/>
                  </a:xfrm>
                  <a:custGeom>
                    <a:avLst/>
                    <a:gdLst>
                      <a:gd name="connsiteX0" fmla="*/ 0 w 819150"/>
                      <a:gd name="connsiteY0" fmla="*/ 175069 h 295275"/>
                      <a:gd name="connsiteX1" fmla="*/ 820293 w 819150"/>
                      <a:gd name="connsiteY1" fmla="*/ 300895 h 295275"/>
                      <a:gd name="connsiteX2" fmla="*/ 772477 w 819150"/>
                      <a:gd name="connsiteY2" fmla="*/ 0 h 295275"/>
                    </a:gdLst>
                    <a:ahLst/>
                    <a:cxnLst>
                      <a:cxn ang="0">
                        <a:pos x="connsiteX0" y="connsiteY0"/>
                      </a:cxn>
                      <a:cxn ang="0">
                        <a:pos x="connsiteX1" y="connsiteY1"/>
                      </a:cxn>
                      <a:cxn ang="0">
                        <a:pos x="connsiteX2" y="connsiteY2"/>
                      </a:cxn>
                    </a:cxnLst>
                    <a:rect l="l" t="t" r="r" b="b"/>
                    <a:pathLst>
                      <a:path w="819150" h="295275">
                        <a:moveTo>
                          <a:pt x="0" y="175069"/>
                        </a:moveTo>
                        <a:lnTo>
                          <a:pt x="820293" y="300895"/>
                        </a:lnTo>
                        <a:lnTo>
                          <a:pt x="77247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09" name="Freeform: Shape 608">
                    <a:extLst>
                      <a:ext uri="{FF2B5EF4-FFF2-40B4-BE49-F238E27FC236}">
                        <a16:creationId xmlns:a16="http://schemas.microsoft.com/office/drawing/2014/main" id="{497EBE84-8D19-4740-A9E0-75590D8BD9E2}"/>
                      </a:ext>
                    </a:extLst>
                  </p:cNvPr>
                  <p:cNvSpPr/>
                  <p:nvPr/>
                </p:nvSpPr>
                <p:spPr>
                  <a:xfrm>
                    <a:off x="5285137" y="365569"/>
                    <a:ext cx="1428750" cy="276225"/>
                  </a:xfrm>
                  <a:custGeom>
                    <a:avLst/>
                    <a:gdLst>
                      <a:gd name="connsiteX0" fmla="*/ 614839 w 1428750"/>
                      <a:gd name="connsiteY0" fmla="*/ 0 h 276225"/>
                      <a:gd name="connsiteX1" fmla="*/ 1435132 w 1428750"/>
                      <a:gd name="connsiteY1" fmla="*/ 125825 h 276225"/>
                      <a:gd name="connsiteX2" fmla="*/ 0 w 1428750"/>
                      <a:gd name="connsiteY2" fmla="*/ 279178 h 276225"/>
                    </a:gdLst>
                    <a:ahLst/>
                    <a:cxnLst>
                      <a:cxn ang="0">
                        <a:pos x="connsiteX0" y="connsiteY0"/>
                      </a:cxn>
                      <a:cxn ang="0">
                        <a:pos x="connsiteX1" y="connsiteY1"/>
                      </a:cxn>
                      <a:cxn ang="0">
                        <a:pos x="connsiteX2" y="connsiteY2"/>
                      </a:cxn>
                    </a:cxnLst>
                    <a:rect l="l" t="t" r="r" b="b"/>
                    <a:pathLst>
                      <a:path w="1428750" h="276225">
                        <a:moveTo>
                          <a:pt x="614839" y="0"/>
                        </a:moveTo>
                        <a:lnTo>
                          <a:pt x="1435132" y="125825"/>
                        </a:lnTo>
                        <a:lnTo>
                          <a:pt x="0" y="2791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10" name="Freeform: Shape 609">
                    <a:extLst>
                      <a:ext uri="{FF2B5EF4-FFF2-40B4-BE49-F238E27FC236}">
                        <a16:creationId xmlns:a16="http://schemas.microsoft.com/office/drawing/2014/main" id="{758449CC-B22D-487A-9935-98501A23C717}"/>
                      </a:ext>
                    </a:extLst>
                  </p:cNvPr>
                  <p:cNvSpPr/>
                  <p:nvPr/>
                </p:nvSpPr>
                <p:spPr>
                  <a:xfrm>
                    <a:off x="7575232" y="5254561"/>
                    <a:ext cx="971550" cy="638175"/>
                  </a:xfrm>
                  <a:custGeom>
                    <a:avLst/>
                    <a:gdLst>
                      <a:gd name="connsiteX0" fmla="*/ 0 w 971550"/>
                      <a:gd name="connsiteY0" fmla="*/ 225743 h 638175"/>
                      <a:gd name="connsiteX1" fmla="*/ 346710 w 971550"/>
                      <a:gd name="connsiteY1" fmla="*/ 644557 h 638175"/>
                      <a:gd name="connsiteX2" fmla="*/ 979837 w 971550"/>
                      <a:gd name="connsiteY2" fmla="*/ 0 h 638175"/>
                    </a:gdLst>
                    <a:ahLst/>
                    <a:cxnLst>
                      <a:cxn ang="0">
                        <a:pos x="connsiteX0" y="connsiteY0"/>
                      </a:cxn>
                      <a:cxn ang="0">
                        <a:pos x="connsiteX1" y="connsiteY1"/>
                      </a:cxn>
                      <a:cxn ang="0">
                        <a:pos x="connsiteX2" y="connsiteY2"/>
                      </a:cxn>
                    </a:cxnLst>
                    <a:rect l="l" t="t" r="r" b="b"/>
                    <a:pathLst>
                      <a:path w="971550" h="638175">
                        <a:moveTo>
                          <a:pt x="0" y="225743"/>
                        </a:moveTo>
                        <a:lnTo>
                          <a:pt x="346710" y="644557"/>
                        </a:lnTo>
                        <a:lnTo>
                          <a:pt x="97983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11" name="Freeform: Shape 610">
                    <a:extLst>
                      <a:ext uri="{FF2B5EF4-FFF2-40B4-BE49-F238E27FC236}">
                        <a16:creationId xmlns:a16="http://schemas.microsoft.com/office/drawing/2014/main" id="{41E4865B-92E3-49A8-AB06-432371FDDD3A}"/>
                      </a:ext>
                    </a:extLst>
                  </p:cNvPr>
                  <p:cNvSpPr/>
                  <p:nvPr/>
                </p:nvSpPr>
                <p:spPr>
                  <a:xfrm>
                    <a:off x="6195060" y="5712428"/>
                    <a:ext cx="838200" cy="762000"/>
                  </a:xfrm>
                  <a:custGeom>
                    <a:avLst/>
                    <a:gdLst>
                      <a:gd name="connsiteX0" fmla="*/ 0 w 838200"/>
                      <a:gd name="connsiteY0" fmla="*/ 762381 h 762000"/>
                      <a:gd name="connsiteX1" fmla="*/ 842010 w 838200"/>
                      <a:gd name="connsiteY1" fmla="*/ 565690 h 762000"/>
                      <a:gd name="connsiteX2" fmla="*/ 65151 w 838200"/>
                      <a:gd name="connsiteY2" fmla="*/ 0 h 762000"/>
                    </a:gdLst>
                    <a:ahLst/>
                    <a:cxnLst>
                      <a:cxn ang="0">
                        <a:pos x="connsiteX0" y="connsiteY0"/>
                      </a:cxn>
                      <a:cxn ang="0">
                        <a:pos x="connsiteX1" y="connsiteY1"/>
                      </a:cxn>
                      <a:cxn ang="0">
                        <a:pos x="connsiteX2" y="connsiteY2"/>
                      </a:cxn>
                    </a:cxnLst>
                    <a:rect l="l" t="t" r="r" b="b"/>
                    <a:pathLst>
                      <a:path w="838200" h="762000">
                        <a:moveTo>
                          <a:pt x="0" y="762381"/>
                        </a:moveTo>
                        <a:lnTo>
                          <a:pt x="842010" y="565690"/>
                        </a:lnTo>
                        <a:lnTo>
                          <a:pt x="651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12" name="Freeform: Shape 611">
                    <a:extLst>
                      <a:ext uri="{FF2B5EF4-FFF2-40B4-BE49-F238E27FC236}">
                        <a16:creationId xmlns:a16="http://schemas.microsoft.com/office/drawing/2014/main" id="{CE24C560-E50E-48CD-ABB9-8C1E02746003}"/>
                      </a:ext>
                    </a:extLst>
                  </p:cNvPr>
                  <p:cNvSpPr/>
                  <p:nvPr/>
                </p:nvSpPr>
                <p:spPr>
                  <a:xfrm>
                    <a:off x="6260211" y="5480304"/>
                    <a:ext cx="1314450" cy="790575"/>
                  </a:xfrm>
                  <a:custGeom>
                    <a:avLst/>
                    <a:gdLst>
                      <a:gd name="connsiteX0" fmla="*/ 776859 w 1314450"/>
                      <a:gd name="connsiteY0" fmla="*/ 797814 h 790575"/>
                      <a:gd name="connsiteX1" fmla="*/ 1315022 w 1314450"/>
                      <a:gd name="connsiteY1" fmla="*/ 0 h 790575"/>
                      <a:gd name="connsiteX2" fmla="*/ 0 w 1314450"/>
                      <a:gd name="connsiteY2" fmla="*/ 232124 h 790575"/>
                    </a:gdLst>
                    <a:ahLst/>
                    <a:cxnLst>
                      <a:cxn ang="0">
                        <a:pos x="connsiteX0" y="connsiteY0"/>
                      </a:cxn>
                      <a:cxn ang="0">
                        <a:pos x="connsiteX1" y="connsiteY1"/>
                      </a:cxn>
                      <a:cxn ang="0">
                        <a:pos x="connsiteX2" y="connsiteY2"/>
                      </a:cxn>
                    </a:cxnLst>
                    <a:rect l="l" t="t" r="r" b="b"/>
                    <a:pathLst>
                      <a:path w="1314450" h="790575">
                        <a:moveTo>
                          <a:pt x="776859" y="797814"/>
                        </a:moveTo>
                        <a:lnTo>
                          <a:pt x="1315022" y="0"/>
                        </a:lnTo>
                        <a:lnTo>
                          <a:pt x="0" y="2321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13" name="Freeform: Shape 612">
                    <a:extLst>
                      <a:ext uri="{FF2B5EF4-FFF2-40B4-BE49-F238E27FC236}">
                        <a16:creationId xmlns:a16="http://schemas.microsoft.com/office/drawing/2014/main" id="{EA305692-28D3-45C5-85E4-CA8D86918AE1}"/>
                      </a:ext>
                    </a:extLst>
                  </p:cNvPr>
                  <p:cNvSpPr/>
                  <p:nvPr/>
                </p:nvSpPr>
                <p:spPr>
                  <a:xfrm>
                    <a:off x="8555069" y="1559052"/>
                    <a:ext cx="485775" cy="733425"/>
                  </a:xfrm>
                  <a:custGeom>
                    <a:avLst/>
                    <a:gdLst>
                      <a:gd name="connsiteX0" fmla="*/ 0 w 485775"/>
                      <a:gd name="connsiteY0" fmla="*/ 0 h 733425"/>
                      <a:gd name="connsiteX1" fmla="*/ 435007 w 485775"/>
                      <a:gd name="connsiteY1" fmla="*/ 332708 h 733425"/>
                      <a:gd name="connsiteX2" fmla="*/ 487013 w 485775"/>
                      <a:gd name="connsiteY2" fmla="*/ 737807 h 733425"/>
                    </a:gdLst>
                    <a:ahLst/>
                    <a:cxnLst>
                      <a:cxn ang="0">
                        <a:pos x="connsiteX0" y="connsiteY0"/>
                      </a:cxn>
                      <a:cxn ang="0">
                        <a:pos x="connsiteX1" y="connsiteY1"/>
                      </a:cxn>
                      <a:cxn ang="0">
                        <a:pos x="connsiteX2" y="connsiteY2"/>
                      </a:cxn>
                    </a:cxnLst>
                    <a:rect l="l" t="t" r="r" b="b"/>
                    <a:pathLst>
                      <a:path w="485775" h="733425">
                        <a:moveTo>
                          <a:pt x="0" y="0"/>
                        </a:moveTo>
                        <a:lnTo>
                          <a:pt x="435007" y="332708"/>
                        </a:lnTo>
                        <a:lnTo>
                          <a:pt x="487013" y="7378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14" name="Freeform: Shape 613">
                    <a:extLst>
                      <a:ext uri="{FF2B5EF4-FFF2-40B4-BE49-F238E27FC236}">
                        <a16:creationId xmlns:a16="http://schemas.microsoft.com/office/drawing/2014/main" id="{53337B6D-0861-44C3-9D3F-BE23B010ECAA}"/>
                      </a:ext>
                    </a:extLst>
                  </p:cNvPr>
                  <p:cNvSpPr/>
                  <p:nvPr/>
                </p:nvSpPr>
                <p:spPr>
                  <a:xfrm>
                    <a:off x="8780240" y="2812923"/>
                    <a:ext cx="400050" cy="1638300"/>
                  </a:xfrm>
                  <a:custGeom>
                    <a:avLst/>
                    <a:gdLst>
                      <a:gd name="connsiteX0" fmla="*/ 57912 w 400050"/>
                      <a:gd name="connsiteY0" fmla="*/ 1645253 h 1638300"/>
                      <a:gd name="connsiteX1" fmla="*/ 406432 w 400050"/>
                      <a:gd name="connsiteY1" fmla="*/ 186976 h 1638300"/>
                      <a:gd name="connsiteX2" fmla="*/ 0 w 400050"/>
                      <a:gd name="connsiteY2" fmla="*/ 0 h 1638300"/>
                    </a:gdLst>
                    <a:ahLst/>
                    <a:cxnLst>
                      <a:cxn ang="0">
                        <a:pos x="connsiteX0" y="connsiteY0"/>
                      </a:cxn>
                      <a:cxn ang="0">
                        <a:pos x="connsiteX1" y="connsiteY1"/>
                      </a:cxn>
                      <a:cxn ang="0">
                        <a:pos x="connsiteX2" y="connsiteY2"/>
                      </a:cxn>
                    </a:cxnLst>
                    <a:rect l="l" t="t" r="r" b="b"/>
                    <a:pathLst>
                      <a:path w="400050" h="1638300">
                        <a:moveTo>
                          <a:pt x="57912" y="1645253"/>
                        </a:moveTo>
                        <a:lnTo>
                          <a:pt x="406432" y="18697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15" name="Freeform: Shape 614">
                    <a:extLst>
                      <a:ext uri="{FF2B5EF4-FFF2-40B4-BE49-F238E27FC236}">
                        <a16:creationId xmlns:a16="http://schemas.microsoft.com/office/drawing/2014/main" id="{F5A7B4AA-C093-4B75-B3AD-FC78AF77ACE7}"/>
                      </a:ext>
                    </a:extLst>
                  </p:cNvPr>
                  <p:cNvSpPr/>
                  <p:nvPr/>
                </p:nvSpPr>
                <p:spPr>
                  <a:xfrm>
                    <a:off x="8555069" y="1559052"/>
                    <a:ext cx="485775" cy="1247775"/>
                  </a:xfrm>
                  <a:custGeom>
                    <a:avLst/>
                    <a:gdLst>
                      <a:gd name="connsiteX0" fmla="*/ 0 w 485775"/>
                      <a:gd name="connsiteY0" fmla="*/ 0 h 1247775"/>
                      <a:gd name="connsiteX1" fmla="*/ 487013 w 485775"/>
                      <a:gd name="connsiteY1" fmla="*/ 737807 h 1247775"/>
                      <a:gd name="connsiteX2" fmla="*/ 225171 w 485775"/>
                      <a:gd name="connsiteY2" fmla="*/ 1253871 h 1247775"/>
                    </a:gdLst>
                    <a:ahLst/>
                    <a:cxnLst>
                      <a:cxn ang="0">
                        <a:pos x="connsiteX0" y="connsiteY0"/>
                      </a:cxn>
                      <a:cxn ang="0">
                        <a:pos x="connsiteX1" y="connsiteY1"/>
                      </a:cxn>
                      <a:cxn ang="0">
                        <a:pos x="connsiteX2" y="connsiteY2"/>
                      </a:cxn>
                    </a:cxnLst>
                    <a:rect l="l" t="t" r="r" b="b"/>
                    <a:pathLst>
                      <a:path w="485775" h="1247775">
                        <a:moveTo>
                          <a:pt x="0" y="0"/>
                        </a:moveTo>
                        <a:lnTo>
                          <a:pt x="487013" y="737807"/>
                        </a:lnTo>
                        <a:lnTo>
                          <a:pt x="225171" y="12538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16" name="Freeform: Shape 615">
                    <a:extLst>
                      <a:ext uri="{FF2B5EF4-FFF2-40B4-BE49-F238E27FC236}">
                        <a16:creationId xmlns:a16="http://schemas.microsoft.com/office/drawing/2014/main" id="{6C46D66F-F59D-4CEE-A1F4-49E0BD52E693}"/>
                      </a:ext>
                    </a:extLst>
                  </p:cNvPr>
                  <p:cNvSpPr/>
                  <p:nvPr/>
                </p:nvSpPr>
                <p:spPr>
                  <a:xfrm>
                    <a:off x="6720269" y="491395"/>
                    <a:ext cx="1247775" cy="647700"/>
                  </a:xfrm>
                  <a:custGeom>
                    <a:avLst/>
                    <a:gdLst>
                      <a:gd name="connsiteX0" fmla="*/ 0 w 1247775"/>
                      <a:gd name="connsiteY0" fmla="*/ 0 h 647700"/>
                      <a:gd name="connsiteX1" fmla="*/ 713899 w 1247775"/>
                      <a:gd name="connsiteY1" fmla="*/ 153352 h 647700"/>
                      <a:gd name="connsiteX2" fmla="*/ 1254252 w 1247775"/>
                      <a:gd name="connsiteY2" fmla="*/ 648938 h 647700"/>
                    </a:gdLst>
                    <a:ahLst/>
                    <a:cxnLst>
                      <a:cxn ang="0">
                        <a:pos x="connsiteX0" y="connsiteY0"/>
                      </a:cxn>
                      <a:cxn ang="0">
                        <a:pos x="connsiteX1" y="connsiteY1"/>
                      </a:cxn>
                      <a:cxn ang="0">
                        <a:pos x="connsiteX2" y="connsiteY2"/>
                      </a:cxn>
                    </a:cxnLst>
                    <a:rect l="l" t="t" r="r" b="b"/>
                    <a:pathLst>
                      <a:path w="1247775" h="647700">
                        <a:moveTo>
                          <a:pt x="0" y="0"/>
                        </a:moveTo>
                        <a:lnTo>
                          <a:pt x="713899" y="153352"/>
                        </a:lnTo>
                        <a:lnTo>
                          <a:pt x="1254252" y="6489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617" name="Freeform: Shape 616">
                    <a:extLst>
                      <a:ext uri="{FF2B5EF4-FFF2-40B4-BE49-F238E27FC236}">
                        <a16:creationId xmlns:a16="http://schemas.microsoft.com/office/drawing/2014/main" id="{ABE164EE-8DC4-4002-85C4-B2435E5CD3CF}"/>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44862 w 619125"/>
                      <a:gd name="connsiteY2" fmla="*/ 452152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44862" y="452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377" name="Graphic 271">
                <a:extLst>
                  <a:ext uri="{FF2B5EF4-FFF2-40B4-BE49-F238E27FC236}">
                    <a16:creationId xmlns:a16="http://schemas.microsoft.com/office/drawing/2014/main" id="{105C3C8E-6A60-42ED-A39B-3837DC5814EC}"/>
                  </a:ext>
                </a:extLst>
              </p:cNvPr>
              <p:cNvGrpSpPr/>
              <p:nvPr/>
            </p:nvGrpSpPr>
            <p:grpSpPr>
              <a:xfrm rot="4890060">
                <a:off x="1459838" y="5264641"/>
                <a:ext cx="541320" cy="532790"/>
                <a:chOff x="2771775" y="152400"/>
                <a:chExt cx="6648450" cy="6543675"/>
              </a:xfrm>
              <a:solidFill>
                <a:schemeClr val="tx1">
                  <a:alpha val="55000"/>
                </a:schemeClr>
              </a:solidFill>
            </p:grpSpPr>
            <p:grpSp>
              <p:nvGrpSpPr>
                <p:cNvPr id="381" name="Graphic 271">
                  <a:extLst>
                    <a:ext uri="{FF2B5EF4-FFF2-40B4-BE49-F238E27FC236}">
                      <a16:creationId xmlns:a16="http://schemas.microsoft.com/office/drawing/2014/main" id="{7FF09FFC-C764-41F1-9BBE-14985889B2B6}"/>
                    </a:ext>
                  </a:extLst>
                </p:cNvPr>
                <p:cNvGrpSpPr/>
                <p:nvPr/>
              </p:nvGrpSpPr>
              <p:grpSpPr>
                <a:xfrm>
                  <a:off x="2799675" y="187987"/>
                  <a:ext cx="6572250" cy="6486525"/>
                  <a:chOff x="2799675" y="187987"/>
                  <a:chExt cx="6572250" cy="6486525"/>
                </a:xfrm>
                <a:grpFill/>
              </p:grpSpPr>
              <p:sp>
                <p:nvSpPr>
                  <p:cNvPr id="461" name="Freeform: Shape 460">
                    <a:extLst>
                      <a:ext uri="{FF2B5EF4-FFF2-40B4-BE49-F238E27FC236}">
                        <a16:creationId xmlns:a16="http://schemas.microsoft.com/office/drawing/2014/main" id="{A1B90739-D8A9-4A3F-8C48-133E0E220DBE}"/>
                      </a:ext>
                    </a:extLst>
                  </p:cNvPr>
                  <p:cNvSpPr/>
                  <p:nvPr/>
                </p:nvSpPr>
                <p:spPr>
                  <a:xfrm>
                    <a:off x="6818471" y="1582576"/>
                    <a:ext cx="1419225" cy="647700"/>
                  </a:xfrm>
                  <a:custGeom>
                    <a:avLst/>
                    <a:gdLst>
                      <a:gd name="connsiteX0" fmla="*/ 1416749 w 1419225"/>
                      <a:gd name="connsiteY0" fmla="*/ 648464 h 647700"/>
                      <a:gd name="connsiteX1" fmla="*/ 1415987 w 1419225"/>
                      <a:gd name="connsiteY1" fmla="*/ 648369 h 647700"/>
                      <a:gd name="connsiteX2" fmla="*/ 2381 w 1419225"/>
                      <a:gd name="connsiteY2" fmla="*/ 312803 h 647700"/>
                      <a:gd name="connsiteX3" fmla="*/ 0 w 1419225"/>
                      <a:gd name="connsiteY3" fmla="*/ 309851 h 647700"/>
                      <a:gd name="connsiteX4" fmla="*/ 2286 w 1419225"/>
                      <a:gd name="connsiteY4" fmla="*/ 306803 h 647700"/>
                      <a:gd name="connsiteX5" fmla="*/ 1148048 w 1419225"/>
                      <a:gd name="connsiteY5" fmla="*/ 98 h 647700"/>
                      <a:gd name="connsiteX6" fmla="*/ 1151668 w 1419225"/>
                      <a:gd name="connsiteY6" fmla="*/ 1907 h 647700"/>
                      <a:gd name="connsiteX7" fmla="*/ 1419511 w 1419225"/>
                      <a:gd name="connsiteY7" fmla="*/ 644273 h 647700"/>
                      <a:gd name="connsiteX8" fmla="*/ 1419035 w 1419225"/>
                      <a:gd name="connsiteY8" fmla="*/ 647512 h 647700"/>
                      <a:gd name="connsiteX9" fmla="*/ 1416749 w 1419225"/>
                      <a:gd name="connsiteY9" fmla="*/ 648464 h 647700"/>
                      <a:gd name="connsiteX10" fmla="*/ 15812 w 1419225"/>
                      <a:gd name="connsiteY10" fmla="*/ 309565 h 647700"/>
                      <a:gd name="connsiteX11" fmla="*/ 1411605 w 1419225"/>
                      <a:gd name="connsiteY11" fmla="*/ 640940 h 647700"/>
                      <a:gd name="connsiteX12" fmla="*/ 1147096 w 1419225"/>
                      <a:gd name="connsiteY12" fmla="*/ 6765 h 647700"/>
                      <a:gd name="connsiteX13" fmla="*/ 15812 w 1419225"/>
                      <a:gd name="connsiteY13" fmla="*/ 30956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647700">
                        <a:moveTo>
                          <a:pt x="1416749" y="648464"/>
                        </a:moveTo>
                        <a:cubicBezTo>
                          <a:pt x="1416463" y="648464"/>
                          <a:pt x="1416272" y="648464"/>
                          <a:pt x="1415987" y="648369"/>
                        </a:cubicBezTo>
                        <a:lnTo>
                          <a:pt x="2381" y="312803"/>
                        </a:lnTo>
                        <a:cubicBezTo>
                          <a:pt x="1048" y="312518"/>
                          <a:pt x="0" y="311279"/>
                          <a:pt x="0" y="309851"/>
                        </a:cubicBezTo>
                        <a:cubicBezTo>
                          <a:pt x="0" y="308422"/>
                          <a:pt x="953" y="307184"/>
                          <a:pt x="2286" y="306803"/>
                        </a:cubicBezTo>
                        <a:lnTo>
                          <a:pt x="1148048" y="98"/>
                        </a:lnTo>
                        <a:cubicBezTo>
                          <a:pt x="1149572" y="-283"/>
                          <a:pt x="1151096" y="479"/>
                          <a:pt x="1151668" y="1907"/>
                        </a:cubicBezTo>
                        <a:lnTo>
                          <a:pt x="1419511" y="644273"/>
                        </a:lnTo>
                        <a:cubicBezTo>
                          <a:pt x="1419987" y="645321"/>
                          <a:pt x="1419796" y="646559"/>
                          <a:pt x="1419035" y="647512"/>
                        </a:cubicBezTo>
                        <a:cubicBezTo>
                          <a:pt x="1418559" y="648083"/>
                          <a:pt x="1417701" y="648464"/>
                          <a:pt x="1416749" y="648464"/>
                        </a:cubicBezTo>
                        <a:close/>
                        <a:moveTo>
                          <a:pt x="15812" y="309565"/>
                        </a:moveTo>
                        <a:lnTo>
                          <a:pt x="1411605" y="640940"/>
                        </a:lnTo>
                        <a:lnTo>
                          <a:pt x="1147096" y="6765"/>
                        </a:lnTo>
                        <a:lnTo>
                          <a:pt x="15812" y="3095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62" name="Freeform: Shape 461">
                    <a:extLst>
                      <a:ext uri="{FF2B5EF4-FFF2-40B4-BE49-F238E27FC236}">
                        <a16:creationId xmlns:a16="http://schemas.microsoft.com/office/drawing/2014/main" id="{46D37AB1-C0FF-4AF5-B2C9-AD49220BDF67}"/>
                      </a:ext>
                    </a:extLst>
                  </p:cNvPr>
                  <p:cNvSpPr/>
                  <p:nvPr/>
                </p:nvSpPr>
                <p:spPr>
                  <a:xfrm>
                    <a:off x="3929111" y="3639657"/>
                    <a:ext cx="1009650" cy="1133475"/>
                  </a:xfrm>
                  <a:custGeom>
                    <a:avLst/>
                    <a:gdLst>
                      <a:gd name="connsiteX0" fmla="*/ 3095 w 1009650"/>
                      <a:gd name="connsiteY0" fmla="*/ 1134654 h 1133475"/>
                      <a:gd name="connsiteX1" fmla="*/ 332 w 1009650"/>
                      <a:gd name="connsiteY1" fmla="*/ 1132940 h 1133475"/>
                      <a:gd name="connsiteX2" fmla="*/ 713 w 1009650"/>
                      <a:gd name="connsiteY2" fmla="*/ 1129606 h 1133475"/>
                      <a:gd name="connsiteX3" fmla="*/ 900159 w 1009650"/>
                      <a:gd name="connsiteY3" fmla="*/ 1179 h 1133475"/>
                      <a:gd name="connsiteX4" fmla="*/ 903493 w 1009650"/>
                      <a:gd name="connsiteY4" fmla="*/ 132 h 1133475"/>
                      <a:gd name="connsiteX5" fmla="*/ 905684 w 1009650"/>
                      <a:gd name="connsiteY5" fmla="*/ 2799 h 1133475"/>
                      <a:gd name="connsiteX6" fmla="*/ 1011316 w 1009650"/>
                      <a:gd name="connsiteY6" fmla="*/ 1081981 h 1133475"/>
                      <a:gd name="connsiteX7" fmla="*/ 1010554 w 1009650"/>
                      <a:gd name="connsiteY7" fmla="*/ 1084267 h 1133475"/>
                      <a:gd name="connsiteX8" fmla="*/ 1008363 w 1009650"/>
                      <a:gd name="connsiteY8" fmla="*/ 1085315 h 1133475"/>
                      <a:gd name="connsiteX9" fmla="*/ 3285 w 1009650"/>
                      <a:gd name="connsiteY9" fmla="*/ 1134464 h 1133475"/>
                      <a:gd name="connsiteX10" fmla="*/ 3095 w 1009650"/>
                      <a:gd name="connsiteY10" fmla="*/ 1134654 h 1133475"/>
                      <a:gd name="connsiteX11" fmla="*/ 900254 w 1009650"/>
                      <a:gd name="connsiteY11" fmla="*/ 11085 h 1133475"/>
                      <a:gd name="connsiteX12" fmla="*/ 9857 w 1009650"/>
                      <a:gd name="connsiteY12" fmla="*/ 1128177 h 1133475"/>
                      <a:gd name="connsiteX13" fmla="*/ 1004839 w 1009650"/>
                      <a:gd name="connsiteY13" fmla="*/ 1079409 h 1133475"/>
                      <a:gd name="connsiteX14" fmla="*/ 900254 w 1009650"/>
                      <a:gd name="connsiteY14" fmla="*/ 1108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1133475">
                        <a:moveTo>
                          <a:pt x="3095" y="1134654"/>
                        </a:moveTo>
                        <a:cubicBezTo>
                          <a:pt x="1952" y="1134654"/>
                          <a:pt x="904" y="1133988"/>
                          <a:pt x="332" y="1132940"/>
                        </a:cubicBezTo>
                        <a:cubicBezTo>
                          <a:pt x="-239" y="1131892"/>
                          <a:pt x="-49" y="1130559"/>
                          <a:pt x="713" y="1129606"/>
                        </a:cubicBezTo>
                        <a:lnTo>
                          <a:pt x="900159" y="1179"/>
                        </a:lnTo>
                        <a:cubicBezTo>
                          <a:pt x="900921" y="227"/>
                          <a:pt x="902255" y="-250"/>
                          <a:pt x="903493" y="132"/>
                        </a:cubicBezTo>
                        <a:cubicBezTo>
                          <a:pt x="904731" y="513"/>
                          <a:pt x="905588" y="1560"/>
                          <a:pt x="905684" y="2799"/>
                        </a:cubicBezTo>
                        <a:lnTo>
                          <a:pt x="1011316" y="1081981"/>
                        </a:lnTo>
                        <a:cubicBezTo>
                          <a:pt x="1011411" y="1082838"/>
                          <a:pt x="1011125" y="1083696"/>
                          <a:pt x="1010554" y="1084267"/>
                        </a:cubicBezTo>
                        <a:cubicBezTo>
                          <a:pt x="1009982" y="1084934"/>
                          <a:pt x="1009220" y="1085315"/>
                          <a:pt x="1008363" y="1085315"/>
                        </a:cubicBezTo>
                        <a:lnTo>
                          <a:pt x="3285" y="1134464"/>
                        </a:lnTo>
                        <a:cubicBezTo>
                          <a:pt x="3190" y="1134654"/>
                          <a:pt x="3190" y="1134654"/>
                          <a:pt x="3095" y="1134654"/>
                        </a:cubicBezTo>
                        <a:close/>
                        <a:moveTo>
                          <a:pt x="900254" y="11085"/>
                        </a:moveTo>
                        <a:lnTo>
                          <a:pt x="9857" y="1128177"/>
                        </a:lnTo>
                        <a:lnTo>
                          <a:pt x="1004839" y="1079409"/>
                        </a:lnTo>
                        <a:lnTo>
                          <a:pt x="900254" y="110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63" name="Freeform: Shape 462">
                    <a:extLst>
                      <a:ext uri="{FF2B5EF4-FFF2-40B4-BE49-F238E27FC236}">
                        <a16:creationId xmlns:a16="http://schemas.microsoft.com/office/drawing/2014/main" id="{1EA2DB03-A516-40B9-8237-33E28F5A2838}"/>
                      </a:ext>
                    </a:extLst>
                  </p:cNvPr>
                  <p:cNvSpPr/>
                  <p:nvPr/>
                </p:nvSpPr>
                <p:spPr>
                  <a:xfrm>
                    <a:off x="4828589" y="3639773"/>
                    <a:ext cx="1304925" cy="1076325"/>
                  </a:xfrm>
                  <a:custGeom>
                    <a:avLst/>
                    <a:gdLst>
                      <a:gd name="connsiteX0" fmla="*/ 108695 w 1304925"/>
                      <a:gd name="connsiteY0" fmla="*/ 1085389 h 1076325"/>
                      <a:gd name="connsiteX1" fmla="*/ 107361 w 1304925"/>
                      <a:gd name="connsiteY1" fmla="*/ 1085103 h 1076325"/>
                      <a:gd name="connsiteX2" fmla="*/ 105647 w 1304925"/>
                      <a:gd name="connsiteY2" fmla="*/ 1082627 h 1076325"/>
                      <a:gd name="connsiteX3" fmla="*/ 14 w 1304925"/>
                      <a:gd name="connsiteY3" fmla="*/ 3444 h 1076325"/>
                      <a:gd name="connsiteX4" fmla="*/ 1062 w 1304925"/>
                      <a:gd name="connsiteY4" fmla="*/ 777 h 1076325"/>
                      <a:gd name="connsiteX5" fmla="*/ 3824 w 1304925"/>
                      <a:gd name="connsiteY5" fmla="*/ 110 h 1076325"/>
                      <a:gd name="connsiteX6" fmla="*/ 1307988 w 1304925"/>
                      <a:gd name="connsiteY6" fmla="*/ 303863 h 1076325"/>
                      <a:gd name="connsiteX7" fmla="*/ 1310369 w 1304925"/>
                      <a:gd name="connsiteY7" fmla="*/ 306339 h 1076325"/>
                      <a:gd name="connsiteX8" fmla="*/ 1309035 w 1304925"/>
                      <a:gd name="connsiteY8" fmla="*/ 309482 h 1076325"/>
                      <a:gd name="connsiteX9" fmla="*/ 110504 w 1304925"/>
                      <a:gd name="connsiteY9" fmla="*/ 1084913 h 1076325"/>
                      <a:gd name="connsiteX10" fmla="*/ 108695 w 1304925"/>
                      <a:gd name="connsiteY10" fmla="*/ 1085389 h 1076325"/>
                      <a:gd name="connsiteX11" fmla="*/ 6587 w 1304925"/>
                      <a:gd name="connsiteY11" fmla="*/ 7064 h 1076325"/>
                      <a:gd name="connsiteX12" fmla="*/ 111266 w 1304925"/>
                      <a:gd name="connsiteY12" fmla="*/ 1076912 h 1076325"/>
                      <a:gd name="connsiteX13" fmla="*/ 1299415 w 1304925"/>
                      <a:gd name="connsiteY13" fmla="*/ 308244 h 1076325"/>
                      <a:gd name="connsiteX14" fmla="*/ 6587 w 1304925"/>
                      <a:gd name="connsiteY14" fmla="*/ 7064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076325">
                        <a:moveTo>
                          <a:pt x="108695" y="1085389"/>
                        </a:moveTo>
                        <a:cubicBezTo>
                          <a:pt x="108218" y="1085389"/>
                          <a:pt x="107742" y="1085294"/>
                          <a:pt x="107361" y="1085103"/>
                        </a:cubicBezTo>
                        <a:cubicBezTo>
                          <a:pt x="106409" y="1084627"/>
                          <a:pt x="105742" y="1083674"/>
                          <a:pt x="105647" y="1082627"/>
                        </a:cubicBezTo>
                        <a:lnTo>
                          <a:pt x="14" y="3444"/>
                        </a:lnTo>
                        <a:cubicBezTo>
                          <a:pt x="-81" y="2492"/>
                          <a:pt x="300" y="1444"/>
                          <a:pt x="1062" y="777"/>
                        </a:cubicBezTo>
                        <a:cubicBezTo>
                          <a:pt x="1824" y="110"/>
                          <a:pt x="2777" y="-176"/>
                          <a:pt x="3824" y="110"/>
                        </a:cubicBezTo>
                        <a:lnTo>
                          <a:pt x="1307988" y="303863"/>
                        </a:lnTo>
                        <a:cubicBezTo>
                          <a:pt x="1309226" y="304148"/>
                          <a:pt x="1310083" y="305101"/>
                          <a:pt x="1310369" y="306339"/>
                        </a:cubicBezTo>
                        <a:cubicBezTo>
                          <a:pt x="1310559" y="307577"/>
                          <a:pt x="1310083" y="308815"/>
                          <a:pt x="1309035" y="309482"/>
                        </a:cubicBezTo>
                        <a:lnTo>
                          <a:pt x="110504" y="1084913"/>
                        </a:lnTo>
                        <a:cubicBezTo>
                          <a:pt x="109933" y="1085198"/>
                          <a:pt x="109266" y="1085389"/>
                          <a:pt x="108695" y="1085389"/>
                        </a:cubicBezTo>
                        <a:close/>
                        <a:moveTo>
                          <a:pt x="6587" y="7064"/>
                        </a:moveTo>
                        <a:lnTo>
                          <a:pt x="111266" y="1076912"/>
                        </a:lnTo>
                        <a:lnTo>
                          <a:pt x="1299415" y="308244"/>
                        </a:lnTo>
                        <a:lnTo>
                          <a:pt x="6587" y="70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64" name="Freeform: Shape 463">
                    <a:extLst>
                      <a:ext uri="{FF2B5EF4-FFF2-40B4-BE49-F238E27FC236}">
                        <a16:creationId xmlns:a16="http://schemas.microsoft.com/office/drawing/2014/main" id="{B5906087-6D05-45CC-86F1-99C376ABE937}"/>
                      </a:ext>
                    </a:extLst>
                  </p:cNvPr>
                  <p:cNvSpPr/>
                  <p:nvPr/>
                </p:nvSpPr>
                <p:spPr>
                  <a:xfrm>
                    <a:off x="3650254" y="3361950"/>
                    <a:ext cx="504825" cy="1409700"/>
                  </a:xfrm>
                  <a:custGeom>
                    <a:avLst/>
                    <a:gdLst>
                      <a:gd name="connsiteX0" fmla="*/ 281952 w 504825"/>
                      <a:gd name="connsiteY0" fmla="*/ 1412361 h 1409700"/>
                      <a:gd name="connsiteX1" fmla="*/ 278904 w 504825"/>
                      <a:gd name="connsiteY1" fmla="*/ 1409980 h 1409700"/>
                      <a:gd name="connsiteX2" fmla="*/ 107 w 504825"/>
                      <a:gd name="connsiteY2" fmla="*/ 281648 h 1409700"/>
                      <a:gd name="connsiteX3" fmla="*/ 1631 w 504825"/>
                      <a:gd name="connsiteY3" fmla="*/ 278220 h 1409700"/>
                      <a:gd name="connsiteX4" fmla="*/ 506075 w 504825"/>
                      <a:gd name="connsiteY4" fmla="*/ 375 h 1409700"/>
                      <a:gd name="connsiteX5" fmla="*/ 509313 w 504825"/>
                      <a:gd name="connsiteY5" fmla="*/ 566 h 1409700"/>
                      <a:gd name="connsiteX6" fmla="*/ 510552 w 504825"/>
                      <a:gd name="connsiteY6" fmla="*/ 3614 h 1409700"/>
                      <a:gd name="connsiteX7" fmla="*/ 285000 w 504825"/>
                      <a:gd name="connsiteY7" fmla="*/ 1409790 h 1409700"/>
                      <a:gd name="connsiteX8" fmla="*/ 282047 w 504825"/>
                      <a:gd name="connsiteY8" fmla="*/ 1412361 h 1409700"/>
                      <a:gd name="connsiteX9" fmla="*/ 281952 w 504825"/>
                      <a:gd name="connsiteY9" fmla="*/ 1412361 h 1409700"/>
                      <a:gd name="connsiteX10" fmla="*/ 6679 w 504825"/>
                      <a:gd name="connsiteY10" fmla="*/ 282410 h 1409700"/>
                      <a:gd name="connsiteX11" fmla="*/ 281285 w 504825"/>
                      <a:gd name="connsiteY11" fmla="*/ 1393692 h 1409700"/>
                      <a:gd name="connsiteX12" fmla="*/ 503408 w 504825"/>
                      <a:gd name="connsiteY12" fmla="*/ 8853 h 1409700"/>
                      <a:gd name="connsiteX13" fmla="*/ 6679 w 504825"/>
                      <a:gd name="connsiteY13" fmla="*/ 28241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409700">
                        <a:moveTo>
                          <a:pt x="281952" y="1412361"/>
                        </a:moveTo>
                        <a:cubicBezTo>
                          <a:pt x="280523" y="1412361"/>
                          <a:pt x="279285" y="1411409"/>
                          <a:pt x="278904" y="1409980"/>
                        </a:cubicBezTo>
                        <a:lnTo>
                          <a:pt x="107" y="281648"/>
                        </a:lnTo>
                        <a:cubicBezTo>
                          <a:pt x="-274" y="280315"/>
                          <a:pt x="393" y="278886"/>
                          <a:pt x="1631" y="278220"/>
                        </a:cubicBezTo>
                        <a:lnTo>
                          <a:pt x="506075" y="375"/>
                        </a:lnTo>
                        <a:cubicBezTo>
                          <a:pt x="507123" y="-196"/>
                          <a:pt x="508361" y="-101"/>
                          <a:pt x="509313" y="566"/>
                        </a:cubicBezTo>
                        <a:cubicBezTo>
                          <a:pt x="510266" y="1232"/>
                          <a:pt x="510742" y="2375"/>
                          <a:pt x="510552" y="3614"/>
                        </a:cubicBezTo>
                        <a:lnTo>
                          <a:pt x="285000" y="1409790"/>
                        </a:lnTo>
                        <a:cubicBezTo>
                          <a:pt x="284809" y="1411218"/>
                          <a:pt x="283571" y="1412361"/>
                          <a:pt x="282047" y="1412361"/>
                        </a:cubicBezTo>
                        <a:cubicBezTo>
                          <a:pt x="282047" y="1412361"/>
                          <a:pt x="282047" y="1412361"/>
                          <a:pt x="281952" y="1412361"/>
                        </a:cubicBezTo>
                        <a:close/>
                        <a:moveTo>
                          <a:pt x="6679" y="282410"/>
                        </a:moveTo>
                        <a:lnTo>
                          <a:pt x="281285" y="1393692"/>
                        </a:lnTo>
                        <a:lnTo>
                          <a:pt x="503408" y="8853"/>
                        </a:lnTo>
                        <a:lnTo>
                          <a:pt x="6679" y="2824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65" name="Freeform: Shape 464">
                    <a:extLst>
                      <a:ext uri="{FF2B5EF4-FFF2-40B4-BE49-F238E27FC236}">
                        <a16:creationId xmlns:a16="http://schemas.microsoft.com/office/drawing/2014/main" id="{16EB0DAD-129C-45FC-A506-809DCCD4939D}"/>
                      </a:ext>
                    </a:extLst>
                  </p:cNvPr>
                  <p:cNvSpPr/>
                  <p:nvPr/>
                </p:nvSpPr>
                <p:spPr>
                  <a:xfrm>
                    <a:off x="3929126" y="3361899"/>
                    <a:ext cx="904875" cy="1409700"/>
                  </a:xfrm>
                  <a:custGeom>
                    <a:avLst/>
                    <a:gdLst>
                      <a:gd name="connsiteX0" fmla="*/ 3080 w 904875"/>
                      <a:gd name="connsiteY0" fmla="*/ 1412411 h 1409700"/>
                      <a:gd name="connsiteX1" fmla="*/ 1842 w 904875"/>
                      <a:gd name="connsiteY1" fmla="*/ 1412126 h 1409700"/>
                      <a:gd name="connsiteX2" fmla="*/ 32 w 904875"/>
                      <a:gd name="connsiteY2" fmla="*/ 1408792 h 1409700"/>
                      <a:gd name="connsiteX3" fmla="*/ 225584 w 904875"/>
                      <a:gd name="connsiteY3" fmla="*/ 2616 h 1409700"/>
                      <a:gd name="connsiteX4" fmla="*/ 227108 w 904875"/>
                      <a:gd name="connsiteY4" fmla="*/ 426 h 1409700"/>
                      <a:gd name="connsiteX5" fmla="*/ 229775 w 904875"/>
                      <a:gd name="connsiteY5" fmla="*/ 235 h 1409700"/>
                      <a:gd name="connsiteX6" fmla="*/ 903669 w 904875"/>
                      <a:gd name="connsiteY6" fmla="*/ 277984 h 1409700"/>
                      <a:gd name="connsiteX7" fmla="*/ 905479 w 904875"/>
                      <a:gd name="connsiteY7" fmla="*/ 280079 h 1409700"/>
                      <a:gd name="connsiteX8" fmla="*/ 904907 w 904875"/>
                      <a:gd name="connsiteY8" fmla="*/ 282747 h 1409700"/>
                      <a:gd name="connsiteX9" fmla="*/ 5461 w 904875"/>
                      <a:gd name="connsiteY9" fmla="*/ 1411173 h 1409700"/>
                      <a:gd name="connsiteX10" fmla="*/ 3080 w 904875"/>
                      <a:gd name="connsiteY10" fmla="*/ 1412411 h 1409700"/>
                      <a:gd name="connsiteX11" fmla="*/ 231109 w 904875"/>
                      <a:gd name="connsiteY11" fmla="*/ 7474 h 1409700"/>
                      <a:gd name="connsiteX12" fmla="*/ 8033 w 904875"/>
                      <a:gd name="connsiteY12" fmla="*/ 1398124 h 1409700"/>
                      <a:gd name="connsiteX13" fmla="*/ 897573 w 904875"/>
                      <a:gd name="connsiteY13" fmla="*/ 282175 h 1409700"/>
                      <a:gd name="connsiteX14" fmla="*/ 231109 w 904875"/>
                      <a:gd name="connsiteY14" fmla="*/ 7474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409700">
                        <a:moveTo>
                          <a:pt x="3080" y="1412411"/>
                        </a:moveTo>
                        <a:cubicBezTo>
                          <a:pt x="2699" y="1412411"/>
                          <a:pt x="2223" y="1412316"/>
                          <a:pt x="1842" y="1412126"/>
                        </a:cubicBezTo>
                        <a:cubicBezTo>
                          <a:pt x="508" y="1411554"/>
                          <a:pt x="-159" y="1410221"/>
                          <a:pt x="32" y="1408792"/>
                        </a:cubicBezTo>
                        <a:lnTo>
                          <a:pt x="225584" y="2616"/>
                        </a:lnTo>
                        <a:cubicBezTo>
                          <a:pt x="225775" y="1664"/>
                          <a:pt x="226346" y="902"/>
                          <a:pt x="227108" y="426"/>
                        </a:cubicBezTo>
                        <a:cubicBezTo>
                          <a:pt x="227965" y="-51"/>
                          <a:pt x="228918" y="-146"/>
                          <a:pt x="229775" y="235"/>
                        </a:cubicBezTo>
                        <a:lnTo>
                          <a:pt x="903669" y="277984"/>
                        </a:lnTo>
                        <a:cubicBezTo>
                          <a:pt x="904526" y="278365"/>
                          <a:pt x="905288" y="279127"/>
                          <a:pt x="905479" y="280079"/>
                        </a:cubicBezTo>
                        <a:cubicBezTo>
                          <a:pt x="905764" y="281032"/>
                          <a:pt x="905479" y="281985"/>
                          <a:pt x="904907" y="282747"/>
                        </a:cubicBezTo>
                        <a:lnTo>
                          <a:pt x="5461" y="1411173"/>
                        </a:lnTo>
                        <a:cubicBezTo>
                          <a:pt x="4890" y="1412031"/>
                          <a:pt x="4033" y="1412411"/>
                          <a:pt x="3080" y="1412411"/>
                        </a:cubicBezTo>
                        <a:close/>
                        <a:moveTo>
                          <a:pt x="231109" y="7474"/>
                        </a:moveTo>
                        <a:lnTo>
                          <a:pt x="8033" y="1398124"/>
                        </a:lnTo>
                        <a:lnTo>
                          <a:pt x="897573" y="282175"/>
                        </a:lnTo>
                        <a:lnTo>
                          <a:pt x="231109" y="74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66" name="Freeform: Shape 465">
                    <a:extLst>
                      <a:ext uri="{FF2B5EF4-FFF2-40B4-BE49-F238E27FC236}">
                        <a16:creationId xmlns:a16="http://schemas.microsoft.com/office/drawing/2014/main" id="{11AF6C51-06C5-418C-B284-5EADFBF45788}"/>
                      </a:ext>
                    </a:extLst>
                  </p:cNvPr>
                  <p:cNvSpPr/>
                  <p:nvPr/>
                </p:nvSpPr>
                <p:spPr>
                  <a:xfrm>
                    <a:off x="4154776" y="2224842"/>
                    <a:ext cx="676275" cy="1419225"/>
                  </a:xfrm>
                  <a:custGeom>
                    <a:avLst/>
                    <a:gdLst>
                      <a:gd name="connsiteX0" fmla="*/ 676971 w 676275"/>
                      <a:gd name="connsiteY0" fmla="*/ 1421042 h 1419225"/>
                      <a:gd name="connsiteX1" fmla="*/ 675828 w 676275"/>
                      <a:gd name="connsiteY1" fmla="*/ 1420851 h 1419225"/>
                      <a:gd name="connsiteX2" fmla="*/ 1934 w 676275"/>
                      <a:gd name="connsiteY2" fmla="*/ 1143102 h 1419225"/>
                      <a:gd name="connsiteX3" fmla="*/ 29 w 676275"/>
                      <a:gd name="connsiteY3" fmla="*/ 1139674 h 1419225"/>
                      <a:gd name="connsiteX4" fmla="*/ 207103 w 676275"/>
                      <a:gd name="connsiteY4" fmla="*/ 2579 h 1419225"/>
                      <a:gd name="connsiteX5" fmla="*/ 209960 w 676275"/>
                      <a:gd name="connsiteY5" fmla="*/ 7 h 1419225"/>
                      <a:gd name="connsiteX6" fmla="*/ 213103 w 676275"/>
                      <a:gd name="connsiteY6" fmla="*/ 2103 h 1419225"/>
                      <a:gd name="connsiteX7" fmla="*/ 679924 w 676275"/>
                      <a:gd name="connsiteY7" fmla="*/ 1416946 h 1419225"/>
                      <a:gd name="connsiteX8" fmla="*/ 679066 w 676275"/>
                      <a:gd name="connsiteY8" fmla="*/ 1420185 h 1419225"/>
                      <a:gd name="connsiteX9" fmla="*/ 676971 w 676275"/>
                      <a:gd name="connsiteY9" fmla="*/ 1421042 h 1419225"/>
                      <a:gd name="connsiteX10" fmla="*/ 6506 w 676275"/>
                      <a:gd name="connsiteY10" fmla="*/ 1138340 h 1419225"/>
                      <a:gd name="connsiteX11" fmla="*/ 671827 w 676275"/>
                      <a:gd name="connsiteY11" fmla="*/ 1412565 h 1419225"/>
                      <a:gd name="connsiteX12" fmla="*/ 211008 w 676275"/>
                      <a:gd name="connsiteY12" fmla="*/ 15628 h 1419225"/>
                      <a:gd name="connsiteX13" fmla="*/ 6506 w 676275"/>
                      <a:gd name="connsiteY13" fmla="*/ 113834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275" h="1419225">
                        <a:moveTo>
                          <a:pt x="676971" y="1421042"/>
                        </a:moveTo>
                        <a:cubicBezTo>
                          <a:pt x="676590" y="1421042"/>
                          <a:pt x="676209" y="1420947"/>
                          <a:pt x="675828" y="1420851"/>
                        </a:cubicBezTo>
                        <a:lnTo>
                          <a:pt x="1934" y="1143102"/>
                        </a:lnTo>
                        <a:cubicBezTo>
                          <a:pt x="600" y="1142531"/>
                          <a:pt x="-162" y="1141102"/>
                          <a:pt x="29" y="1139674"/>
                        </a:cubicBezTo>
                        <a:lnTo>
                          <a:pt x="207103" y="2579"/>
                        </a:lnTo>
                        <a:cubicBezTo>
                          <a:pt x="207388" y="1150"/>
                          <a:pt x="208531" y="102"/>
                          <a:pt x="209960" y="7"/>
                        </a:cubicBezTo>
                        <a:cubicBezTo>
                          <a:pt x="211294" y="-88"/>
                          <a:pt x="212722" y="769"/>
                          <a:pt x="213103" y="2103"/>
                        </a:cubicBezTo>
                        <a:lnTo>
                          <a:pt x="679924" y="1416946"/>
                        </a:lnTo>
                        <a:cubicBezTo>
                          <a:pt x="680304" y="1418089"/>
                          <a:pt x="680019" y="1419327"/>
                          <a:pt x="679066" y="1420185"/>
                        </a:cubicBezTo>
                        <a:cubicBezTo>
                          <a:pt x="678495" y="1420756"/>
                          <a:pt x="677733" y="1421042"/>
                          <a:pt x="676971" y="1421042"/>
                        </a:cubicBezTo>
                        <a:close/>
                        <a:moveTo>
                          <a:pt x="6506" y="1138340"/>
                        </a:moveTo>
                        <a:lnTo>
                          <a:pt x="671827" y="1412565"/>
                        </a:lnTo>
                        <a:lnTo>
                          <a:pt x="211008" y="15628"/>
                        </a:lnTo>
                        <a:lnTo>
                          <a:pt x="6506" y="11383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67" name="Freeform: Shape 466">
                    <a:extLst>
                      <a:ext uri="{FF2B5EF4-FFF2-40B4-BE49-F238E27FC236}">
                        <a16:creationId xmlns:a16="http://schemas.microsoft.com/office/drawing/2014/main" id="{7A2C2523-2B0C-4CF5-9CB5-869233102D36}"/>
                      </a:ext>
                    </a:extLst>
                  </p:cNvPr>
                  <p:cNvSpPr/>
                  <p:nvPr/>
                </p:nvSpPr>
                <p:spPr>
                  <a:xfrm>
                    <a:off x="4199325" y="1333824"/>
                    <a:ext cx="581025" cy="895350"/>
                  </a:xfrm>
                  <a:custGeom>
                    <a:avLst/>
                    <a:gdLst>
                      <a:gd name="connsiteX0" fmla="*/ 165602 w 581025"/>
                      <a:gd name="connsiteY0" fmla="*/ 897217 h 895350"/>
                      <a:gd name="connsiteX1" fmla="*/ 165125 w 581025"/>
                      <a:gd name="connsiteY1" fmla="*/ 897217 h 895350"/>
                      <a:gd name="connsiteX2" fmla="*/ 162554 w 581025"/>
                      <a:gd name="connsiteY2" fmla="*/ 894740 h 895350"/>
                      <a:gd name="connsiteX3" fmla="*/ 57 w 581025"/>
                      <a:gd name="connsiteY3" fmla="*/ 3581 h 895350"/>
                      <a:gd name="connsiteX4" fmla="*/ 914 w 581025"/>
                      <a:gd name="connsiteY4" fmla="*/ 914 h 895350"/>
                      <a:gd name="connsiteX5" fmla="*/ 3581 w 581025"/>
                      <a:gd name="connsiteY5" fmla="*/ 57 h 895350"/>
                      <a:gd name="connsiteX6" fmla="*/ 584035 w 581025"/>
                      <a:gd name="connsiteY6" fmla="*/ 88544 h 895350"/>
                      <a:gd name="connsiteX7" fmla="*/ 586321 w 581025"/>
                      <a:gd name="connsiteY7" fmla="*/ 90164 h 895350"/>
                      <a:gd name="connsiteX8" fmla="*/ 586321 w 581025"/>
                      <a:gd name="connsiteY8" fmla="*/ 93021 h 895350"/>
                      <a:gd name="connsiteX9" fmla="*/ 168364 w 581025"/>
                      <a:gd name="connsiteY9" fmla="*/ 895693 h 895350"/>
                      <a:gd name="connsiteX10" fmla="*/ 165602 w 581025"/>
                      <a:gd name="connsiteY10" fmla="*/ 897217 h 895350"/>
                      <a:gd name="connsiteX11" fmla="*/ 6915 w 581025"/>
                      <a:gd name="connsiteY11" fmla="*/ 6725 h 895350"/>
                      <a:gd name="connsiteX12" fmla="*/ 167030 w 581025"/>
                      <a:gd name="connsiteY12" fmla="*/ 884739 h 895350"/>
                      <a:gd name="connsiteX13" fmla="*/ 578796 w 581025"/>
                      <a:gd name="connsiteY13" fmla="*/ 93878 h 895350"/>
                      <a:gd name="connsiteX14" fmla="*/ 6915 w 581025"/>
                      <a:gd name="connsiteY14" fmla="*/ 6725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895350">
                        <a:moveTo>
                          <a:pt x="165602" y="897217"/>
                        </a:moveTo>
                        <a:cubicBezTo>
                          <a:pt x="165411" y="897217"/>
                          <a:pt x="165316" y="897217"/>
                          <a:pt x="165125" y="897217"/>
                        </a:cubicBezTo>
                        <a:cubicBezTo>
                          <a:pt x="163792" y="897027"/>
                          <a:pt x="162744" y="895979"/>
                          <a:pt x="162554" y="894740"/>
                        </a:cubicBezTo>
                        <a:lnTo>
                          <a:pt x="57" y="3581"/>
                        </a:lnTo>
                        <a:cubicBezTo>
                          <a:pt x="-133" y="2629"/>
                          <a:pt x="152" y="1581"/>
                          <a:pt x="914" y="914"/>
                        </a:cubicBezTo>
                        <a:cubicBezTo>
                          <a:pt x="1581" y="152"/>
                          <a:pt x="2629" y="-133"/>
                          <a:pt x="3581" y="57"/>
                        </a:cubicBezTo>
                        <a:lnTo>
                          <a:pt x="584035" y="88544"/>
                        </a:lnTo>
                        <a:cubicBezTo>
                          <a:pt x="584987" y="88735"/>
                          <a:pt x="585845" y="89306"/>
                          <a:pt x="586321" y="90164"/>
                        </a:cubicBezTo>
                        <a:cubicBezTo>
                          <a:pt x="586797" y="91021"/>
                          <a:pt x="586797" y="92069"/>
                          <a:pt x="586321" y="93021"/>
                        </a:cubicBezTo>
                        <a:lnTo>
                          <a:pt x="168364" y="895693"/>
                        </a:lnTo>
                        <a:cubicBezTo>
                          <a:pt x="167792" y="896645"/>
                          <a:pt x="166745" y="897217"/>
                          <a:pt x="165602" y="897217"/>
                        </a:cubicBezTo>
                        <a:close/>
                        <a:moveTo>
                          <a:pt x="6915" y="6725"/>
                        </a:moveTo>
                        <a:lnTo>
                          <a:pt x="167030" y="884739"/>
                        </a:lnTo>
                        <a:lnTo>
                          <a:pt x="578796" y="93878"/>
                        </a:lnTo>
                        <a:lnTo>
                          <a:pt x="6915" y="67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68" name="Freeform: Shape 467">
                    <a:extLst>
                      <a:ext uri="{FF2B5EF4-FFF2-40B4-BE49-F238E27FC236}">
                        <a16:creationId xmlns:a16="http://schemas.microsoft.com/office/drawing/2014/main" id="{C05D0148-EB6F-4494-8D27-939EC93F91E2}"/>
                      </a:ext>
                    </a:extLst>
                  </p:cNvPr>
                  <p:cNvSpPr/>
                  <p:nvPr/>
                </p:nvSpPr>
                <p:spPr>
                  <a:xfrm>
                    <a:off x="4361789" y="1422202"/>
                    <a:ext cx="1247775" cy="800100"/>
                  </a:xfrm>
                  <a:custGeom>
                    <a:avLst/>
                    <a:gdLst>
                      <a:gd name="connsiteX0" fmla="*/ 3137 w 1247775"/>
                      <a:gd name="connsiteY0" fmla="*/ 808839 h 800100"/>
                      <a:gd name="connsiteX1" fmla="*/ 566 w 1247775"/>
                      <a:gd name="connsiteY1" fmla="*/ 807506 h 800100"/>
                      <a:gd name="connsiteX2" fmla="*/ 375 w 1247775"/>
                      <a:gd name="connsiteY2" fmla="*/ 804362 h 800100"/>
                      <a:gd name="connsiteX3" fmla="*/ 418332 w 1247775"/>
                      <a:gd name="connsiteY3" fmla="*/ 1691 h 800100"/>
                      <a:gd name="connsiteX4" fmla="*/ 420428 w 1247775"/>
                      <a:gd name="connsiteY4" fmla="*/ 71 h 800100"/>
                      <a:gd name="connsiteX5" fmla="*/ 422999 w 1247775"/>
                      <a:gd name="connsiteY5" fmla="*/ 643 h 800100"/>
                      <a:gd name="connsiteX6" fmla="*/ 1255199 w 1247775"/>
                      <a:gd name="connsiteY6" fmla="*/ 667679 h 800100"/>
                      <a:gd name="connsiteX7" fmla="*/ 1256247 w 1247775"/>
                      <a:gd name="connsiteY7" fmla="*/ 670917 h 800100"/>
                      <a:gd name="connsiteX8" fmla="*/ 1253580 w 1247775"/>
                      <a:gd name="connsiteY8" fmla="*/ 673108 h 800100"/>
                      <a:gd name="connsiteX9" fmla="*/ 3423 w 1247775"/>
                      <a:gd name="connsiteY9" fmla="*/ 808744 h 800100"/>
                      <a:gd name="connsiteX10" fmla="*/ 3137 w 1247775"/>
                      <a:gd name="connsiteY10" fmla="*/ 808839 h 800100"/>
                      <a:gd name="connsiteX11" fmla="*/ 422142 w 1247775"/>
                      <a:gd name="connsiteY11" fmla="*/ 7882 h 800100"/>
                      <a:gd name="connsiteX12" fmla="*/ 8567 w 1247775"/>
                      <a:gd name="connsiteY12" fmla="*/ 802076 h 800100"/>
                      <a:gd name="connsiteX13" fmla="*/ 1245483 w 1247775"/>
                      <a:gd name="connsiteY13" fmla="*/ 667869 h 800100"/>
                      <a:gd name="connsiteX14" fmla="*/ 422142 w 1247775"/>
                      <a:gd name="connsiteY14" fmla="*/ 7882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800100">
                        <a:moveTo>
                          <a:pt x="3137" y="808839"/>
                        </a:moveTo>
                        <a:cubicBezTo>
                          <a:pt x="2090" y="808839"/>
                          <a:pt x="1137" y="808363"/>
                          <a:pt x="566" y="807506"/>
                        </a:cubicBezTo>
                        <a:cubicBezTo>
                          <a:pt x="-101" y="806553"/>
                          <a:pt x="-196" y="805315"/>
                          <a:pt x="375" y="804362"/>
                        </a:cubicBezTo>
                        <a:lnTo>
                          <a:pt x="418332" y="1691"/>
                        </a:lnTo>
                        <a:cubicBezTo>
                          <a:pt x="418713" y="833"/>
                          <a:pt x="419570" y="262"/>
                          <a:pt x="420428" y="71"/>
                        </a:cubicBezTo>
                        <a:cubicBezTo>
                          <a:pt x="421285" y="-119"/>
                          <a:pt x="422237" y="71"/>
                          <a:pt x="422999" y="643"/>
                        </a:cubicBezTo>
                        <a:lnTo>
                          <a:pt x="1255199" y="667679"/>
                        </a:lnTo>
                        <a:cubicBezTo>
                          <a:pt x="1256151" y="668441"/>
                          <a:pt x="1256627" y="669774"/>
                          <a:pt x="1256247" y="670917"/>
                        </a:cubicBezTo>
                        <a:cubicBezTo>
                          <a:pt x="1255866" y="672155"/>
                          <a:pt x="1254818" y="673013"/>
                          <a:pt x="1253580" y="673108"/>
                        </a:cubicBezTo>
                        <a:lnTo>
                          <a:pt x="3423" y="808744"/>
                        </a:lnTo>
                        <a:cubicBezTo>
                          <a:pt x="3328" y="808839"/>
                          <a:pt x="3233" y="808839"/>
                          <a:pt x="3137" y="808839"/>
                        </a:cubicBezTo>
                        <a:close/>
                        <a:moveTo>
                          <a:pt x="422142" y="7882"/>
                        </a:moveTo>
                        <a:lnTo>
                          <a:pt x="8567" y="802076"/>
                        </a:lnTo>
                        <a:lnTo>
                          <a:pt x="1245483" y="667869"/>
                        </a:lnTo>
                        <a:lnTo>
                          <a:pt x="422142" y="78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69" name="Freeform: Shape 468">
                    <a:extLst>
                      <a:ext uri="{FF2B5EF4-FFF2-40B4-BE49-F238E27FC236}">
                        <a16:creationId xmlns:a16="http://schemas.microsoft.com/office/drawing/2014/main" id="{E64DC420-D849-4A86-BB6D-B7F76FA319FD}"/>
                      </a:ext>
                    </a:extLst>
                  </p:cNvPr>
                  <p:cNvSpPr/>
                  <p:nvPr/>
                </p:nvSpPr>
                <p:spPr>
                  <a:xfrm>
                    <a:off x="4934130" y="4719072"/>
                    <a:ext cx="1314450" cy="1104900"/>
                  </a:xfrm>
                  <a:custGeom>
                    <a:avLst/>
                    <a:gdLst>
                      <a:gd name="connsiteX0" fmla="*/ 108786 w 1314450"/>
                      <a:gd name="connsiteY0" fmla="*/ 1114324 h 1104900"/>
                      <a:gd name="connsiteX1" fmla="*/ 106785 w 1314450"/>
                      <a:gd name="connsiteY1" fmla="*/ 1113657 h 1104900"/>
                      <a:gd name="connsiteX2" fmla="*/ 105642 w 1314450"/>
                      <a:gd name="connsiteY2" fmla="*/ 1111562 h 1104900"/>
                      <a:gd name="connsiteX3" fmla="*/ 10 w 1314450"/>
                      <a:gd name="connsiteY3" fmla="*/ 3328 h 1104900"/>
                      <a:gd name="connsiteX4" fmla="*/ 1629 w 1314450"/>
                      <a:gd name="connsiteY4" fmla="*/ 375 h 1104900"/>
                      <a:gd name="connsiteX5" fmla="*/ 4963 w 1314450"/>
                      <a:gd name="connsiteY5" fmla="*/ 566 h 1104900"/>
                      <a:gd name="connsiteX6" fmla="*/ 1320747 w 1314450"/>
                      <a:gd name="connsiteY6" fmla="*/ 991547 h 1104900"/>
                      <a:gd name="connsiteX7" fmla="*/ 1321890 w 1314450"/>
                      <a:gd name="connsiteY7" fmla="*/ 994881 h 1104900"/>
                      <a:gd name="connsiteX8" fmla="*/ 1319223 w 1314450"/>
                      <a:gd name="connsiteY8" fmla="*/ 997167 h 1104900"/>
                      <a:gd name="connsiteX9" fmla="*/ 109071 w 1314450"/>
                      <a:gd name="connsiteY9" fmla="*/ 1114419 h 1104900"/>
                      <a:gd name="connsiteX10" fmla="*/ 108786 w 1314450"/>
                      <a:gd name="connsiteY10" fmla="*/ 1114324 h 1104900"/>
                      <a:gd name="connsiteX11" fmla="*/ 6963 w 1314450"/>
                      <a:gd name="connsiteY11" fmla="*/ 9615 h 1104900"/>
                      <a:gd name="connsiteX12" fmla="*/ 111643 w 1314450"/>
                      <a:gd name="connsiteY12" fmla="*/ 1107752 h 1104900"/>
                      <a:gd name="connsiteX13" fmla="*/ 1310746 w 1314450"/>
                      <a:gd name="connsiteY13" fmla="*/ 991547 h 1104900"/>
                      <a:gd name="connsiteX14" fmla="*/ 6963 w 1314450"/>
                      <a:gd name="connsiteY14" fmla="*/ 9615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104900">
                        <a:moveTo>
                          <a:pt x="108786" y="1114324"/>
                        </a:moveTo>
                        <a:cubicBezTo>
                          <a:pt x="108024" y="1114324"/>
                          <a:pt x="107357" y="1114039"/>
                          <a:pt x="106785" y="1113657"/>
                        </a:cubicBezTo>
                        <a:cubicBezTo>
                          <a:pt x="106119" y="1113181"/>
                          <a:pt x="105738" y="1112419"/>
                          <a:pt x="105642" y="1111562"/>
                        </a:cubicBezTo>
                        <a:lnTo>
                          <a:pt x="10" y="3328"/>
                        </a:lnTo>
                        <a:cubicBezTo>
                          <a:pt x="-85" y="2090"/>
                          <a:pt x="487" y="947"/>
                          <a:pt x="1629" y="375"/>
                        </a:cubicBezTo>
                        <a:cubicBezTo>
                          <a:pt x="2677" y="-196"/>
                          <a:pt x="4011" y="-101"/>
                          <a:pt x="4963" y="566"/>
                        </a:cubicBezTo>
                        <a:lnTo>
                          <a:pt x="1320747" y="991547"/>
                        </a:lnTo>
                        <a:cubicBezTo>
                          <a:pt x="1321795" y="992309"/>
                          <a:pt x="1322175" y="993642"/>
                          <a:pt x="1321890" y="994881"/>
                        </a:cubicBezTo>
                        <a:cubicBezTo>
                          <a:pt x="1321509" y="996119"/>
                          <a:pt x="1320461" y="996976"/>
                          <a:pt x="1319223" y="997167"/>
                        </a:cubicBezTo>
                        <a:lnTo>
                          <a:pt x="109071" y="1114419"/>
                        </a:lnTo>
                        <a:cubicBezTo>
                          <a:pt x="108976" y="1114324"/>
                          <a:pt x="108881" y="1114324"/>
                          <a:pt x="108786" y="1114324"/>
                        </a:cubicBezTo>
                        <a:close/>
                        <a:moveTo>
                          <a:pt x="6963" y="9615"/>
                        </a:moveTo>
                        <a:lnTo>
                          <a:pt x="111643" y="1107752"/>
                        </a:lnTo>
                        <a:lnTo>
                          <a:pt x="1310746" y="991547"/>
                        </a:lnTo>
                        <a:lnTo>
                          <a:pt x="6963" y="96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0" name="Freeform: Shape 469">
                    <a:extLst>
                      <a:ext uri="{FF2B5EF4-FFF2-40B4-BE49-F238E27FC236}">
                        <a16:creationId xmlns:a16="http://schemas.microsoft.com/office/drawing/2014/main" id="{F461EB5B-030B-43F7-B1E3-89DA4CF22AF7}"/>
                      </a:ext>
                    </a:extLst>
                  </p:cNvPr>
                  <p:cNvSpPr/>
                  <p:nvPr/>
                </p:nvSpPr>
                <p:spPr>
                  <a:xfrm>
                    <a:off x="4934236" y="3943521"/>
                    <a:ext cx="1314450" cy="1771650"/>
                  </a:xfrm>
                  <a:custGeom>
                    <a:avLst/>
                    <a:gdLst>
                      <a:gd name="connsiteX0" fmla="*/ 1318831 w 1314450"/>
                      <a:gd name="connsiteY0" fmla="*/ 1772622 h 1771650"/>
                      <a:gd name="connsiteX1" fmla="*/ 1316927 w 1314450"/>
                      <a:gd name="connsiteY1" fmla="*/ 1771955 h 1771650"/>
                      <a:gd name="connsiteX2" fmla="*/ 1238 w 1314450"/>
                      <a:gd name="connsiteY2" fmla="*/ 780974 h 1771650"/>
                      <a:gd name="connsiteX3" fmla="*/ 0 w 1314450"/>
                      <a:gd name="connsiteY3" fmla="*/ 778402 h 1771650"/>
                      <a:gd name="connsiteX4" fmla="*/ 1429 w 1314450"/>
                      <a:gd name="connsiteY4" fmla="*/ 775926 h 1771650"/>
                      <a:gd name="connsiteX5" fmla="*/ 1199960 w 1314450"/>
                      <a:gd name="connsiteY5" fmla="*/ 495 h 1771650"/>
                      <a:gd name="connsiteX6" fmla="*/ 1203007 w 1314450"/>
                      <a:gd name="connsiteY6" fmla="*/ 305 h 1771650"/>
                      <a:gd name="connsiteX7" fmla="*/ 1204722 w 1314450"/>
                      <a:gd name="connsiteY7" fmla="*/ 2877 h 1771650"/>
                      <a:gd name="connsiteX8" fmla="*/ 1321880 w 1314450"/>
                      <a:gd name="connsiteY8" fmla="*/ 1769288 h 1771650"/>
                      <a:gd name="connsiteX9" fmla="*/ 1320260 w 1314450"/>
                      <a:gd name="connsiteY9" fmla="*/ 1772241 h 1771650"/>
                      <a:gd name="connsiteX10" fmla="*/ 1318831 w 1314450"/>
                      <a:gd name="connsiteY10" fmla="*/ 1772622 h 1771650"/>
                      <a:gd name="connsiteX11" fmla="*/ 8477 w 1314450"/>
                      <a:gd name="connsiteY11" fmla="*/ 778688 h 1771650"/>
                      <a:gd name="connsiteX12" fmla="*/ 1315307 w 1314450"/>
                      <a:gd name="connsiteY12" fmla="*/ 1762906 h 1771650"/>
                      <a:gd name="connsiteX13" fmla="*/ 1198912 w 1314450"/>
                      <a:gd name="connsiteY13" fmla="*/ 8592 h 1771650"/>
                      <a:gd name="connsiteX14" fmla="*/ 8477 w 1314450"/>
                      <a:gd name="connsiteY14" fmla="*/ 778688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771650">
                        <a:moveTo>
                          <a:pt x="1318831" y="1772622"/>
                        </a:moveTo>
                        <a:cubicBezTo>
                          <a:pt x="1318165" y="1772622"/>
                          <a:pt x="1317498" y="1772431"/>
                          <a:pt x="1316927" y="1771955"/>
                        </a:cubicBezTo>
                        <a:lnTo>
                          <a:pt x="1238" y="780974"/>
                        </a:lnTo>
                        <a:cubicBezTo>
                          <a:pt x="476" y="780403"/>
                          <a:pt x="0" y="779355"/>
                          <a:pt x="0" y="778402"/>
                        </a:cubicBezTo>
                        <a:cubicBezTo>
                          <a:pt x="0" y="777354"/>
                          <a:pt x="571" y="776497"/>
                          <a:pt x="1429" y="775926"/>
                        </a:cubicBezTo>
                        <a:lnTo>
                          <a:pt x="1199960" y="495"/>
                        </a:lnTo>
                        <a:cubicBezTo>
                          <a:pt x="1200912" y="-76"/>
                          <a:pt x="1202055" y="-171"/>
                          <a:pt x="1203007" y="305"/>
                        </a:cubicBezTo>
                        <a:cubicBezTo>
                          <a:pt x="1203960" y="781"/>
                          <a:pt x="1204627" y="1734"/>
                          <a:pt x="1204722" y="2877"/>
                        </a:cubicBezTo>
                        <a:lnTo>
                          <a:pt x="1321880" y="1769288"/>
                        </a:lnTo>
                        <a:cubicBezTo>
                          <a:pt x="1321975" y="1770526"/>
                          <a:pt x="1321308" y="1771669"/>
                          <a:pt x="1320260" y="1772241"/>
                        </a:cubicBezTo>
                        <a:cubicBezTo>
                          <a:pt x="1319879" y="1772431"/>
                          <a:pt x="1319308" y="1772622"/>
                          <a:pt x="1318831" y="1772622"/>
                        </a:cubicBezTo>
                        <a:close/>
                        <a:moveTo>
                          <a:pt x="8477" y="778688"/>
                        </a:moveTo>
                        <a:lnTo>
                          <a:pt x="1315307" y="1762906"/>
                        </a:lnTo>
                        <a:lnTo>
                          <a:pt x="1198912" y="8592"/>
                        </a:lnTo>
                        <a:lnTo>
                          <a:pt x="8477" y="77868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1" name="Freeform: Shape 470">
                    <a:extLst>
                      <a:ext uri="{FF2B5EF4-FFF2-40B4-BE49-F238E27FC236}">
                        <a16:creationId xmlns:a16="http://schemas.microsoft.com/office/drawing/2014/main" id="{9229826A-F953-487A-BD65-808D68B687C2}"/>
                      </a:ext>
                    </a:extLst>
                  </p:cNvPr>
                  <p:cNvSpPr/>
                  <p:nvPr/>
                </p:nvSpPr>
                <p:spPr>
                  <a:xfrm>
                    <a:off x="6132854" y="3943505"/>
                    <a:ext cx="828675" cy="1771650"/>
                  </a:xfrm>
                  <a:custGeom>
                    <a:avLst/>
                    <a:gdLst>
                      <a:gd name="connsiteX0" fmla="*/ 120213 w 828675"/>
                      <a:gd name="connsiteY0" fmla="*/ 1772638 h 1771650"/>
                      <a:gd name="connsiteX1" fmla="*/ 119261 w 828675"/>
                      <a:gd name="connsiteY1" fmla="*/ 1772448 h 1771650"/>
                      <a:gd name="connsiteX2" fmla="*/ 117166 w 828675"/>
                      <a:gd name="connsiteY2" fmla="*/ 1769686 h 1771650"/>
                      <a:gd name="connsiteX3" fmla="*/ 8 w 828675"/>
                      <a:gd name="connsiteY3" fmla="*/ 3274 h 1771650"/>
                      <a:gd name="connsiteX4" fmla="*/ 1913 w 828675"/>
                      <a:gd name="connsiteY4" fmla="*/ 226 h 1771650"/>
                      <a:gd name="connsiteX5" fmla="*/ 5437 w 828675"/>
                      <a:gd name="connsiteY5" fmla="*/ 988 h 1771650"/>
                      <a:gd name="connsiteX6" fmla="*/ 829921 w 828675"/>
                      <a:gd name="connsiteY6" fmla="*/ 911388 h 1771650"/>
                      <a:gd name="connsiteX7" fmla="*/ 830017 w 828675"/>
                      <a:gd name="connsiteY7" fmla="*/ 915388 h 1771650"/>
                      <a:gd name="connsiteX8" fmla="*/ 122595 w 828675"/>
                      <a:gd name="connsiteY8" fmla="*/ 1771495 h 1771650"/>
                      <a:gd name="connsiteX9" fmla="*/ 120213 w 828675"/>
                      <a:gd name="connsiteY9" fmla="*/ 1772638 h 1771650"/>
                      <a:gd name="connsiteX10" fmla="*/ 6676 w 828675"/>
                      <a:gd name="connsiteY10" fmla="*/ 11752 h 1771650"/>
                      <a:gd name="connsiteX11" fmla="*/ 122785 w 828675"/>
                      <a:gd name="connsiteY11" fmla="*/ 1761494 h 1771650"/>
                      <a:gd name="connsiteX12" fmla="*/ 823539 w 828675"/>
                      <a:gd name="connsiteY12" fmla="*/ 913483 h 1771650"/>
                      <a:gd name="connsiteX13" fmla="*/ 6676 w 828675"/>
                      <a:gd name="connsiteY13" fmla="*/ 11752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1771650">
                        <a:moveTo>
                          <a:pt x="120213" y="1772638"/>
                        </a:moveTo>
                        <a:cubicBezTo>
                          <a:pt x="119928" y="1772638"/>
                          <a:pt x="119547" y="1772638"/>
                          <a:pt x="119261" y="1772448"/>
                        </a:cubicBezTo>
                        <a:cubicBezTo>
                          <a:pt x="118023" y="1772067"/>
                          <a:pt x="117166" y="1770924"/>
                          <a:pt x="117166" y="1769686"/>
                        </a:cubicBezTo>
                        <a:lnTo>
                          <a:pt x="8" y="3274"/>
                        </a:lnTo>
                        <a:cubicBezTo>
                          <a:pt x="-87" y="1941"/>
                          <a:pt x="675" y="702"/>
                          <a:pt x="1913" y="226"/>
                        </a:cubicBezTo>
                        <a:cubicBezTo>
                          <a:pt x="3151" y="-250"/>
                          <a:pt x="4485" y="36"/>
                          <a:pt x="5437" y="988"/>
                        </a:cubicBezTo>
                        <a:lnTo>
                          <a:pt x="829921" y="911388"/>
                        </a:lnTo>
                        <a:cubicBezTo>
                          <a:pt x="830969" y="912531"/>
                          <a:pt x="830969" y="914245"/>
                          <a:pt x="830017" y="915388"/>
                        </a:cubicBezTo>
                        <a:lnTo>
                          <a:pt x="122595" y="1771495"/>
                        </a:lnTo>
                        <a:cubicBezTo>
                          <a:pt x="122023" y="1772162"/>
                          <a:pt x="121071" y="1772638"/>
                          <a:pt x="120213" y="1772638"/>
                        </a:cubicBezTo>
                        <a:close/>
                        <a:moveTo>
                          <a:pt x="6676" y="11752"/>
                        </a:moveTo>
                        <a:lnTo>
                          <a:pt x="122785" y="1761494"/>
                        </a:lnTo>
                        <a:lnTo>
                          <a:pt x="823539" y="913483"/>
                        </a:lnTo>
                        <a:lnTo>
                          <a:pt x="6676" y="117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2" name="Freeform: Shape 471">
                    <a:extLst>
                      <a:ext uri="{FF2B5EF4-FFF2-40B4-BE49-F238E27FC236}">
                        <a16:creationId xmlns:a16="http://schemas.microsoft.com/office/drawing/2014/main" id="{C0B921C1-1A58-4729-9C00-6B55FCB291B2}"/>
                      </a:ext>
                    </a:extLst>
                  </p:cNvPr>
                  <p:cNvSpPr/>
                  <p:nvPr/>
                </p:nvSpPr>
                <p:spPr>
                  <a:xfrm>
                    <a:off x="6249963" y="4853845"/>
                    <a:ext cx="1314450" cy="857250"/>
                  </a:xfrm>
                  <a:custGeom>
                    <a:avLst/>
                    <a:gdLst>
                      <a:gd name="connsiteX0" fmla="*/ 3104 w 1314450"/>
                      <a:gd name="connsiteY0" fmla="*/ 862298 h 857250"/>
                      <a:gd name="connsiteX1" fmla="*/ 437 w 1314450"/>
                      <a:gd name="connsiteY1" fmla="*/ 860775 h 857250"/>
                      <a:gd name="connsiteX2" fmla="*/ 723 w 1314450"/>
                      <a:gd name="connsiteY2" fmla="*/ 857250 h 857250"/>
                      <a:gd name="connsiteX3" fmla="*/ 708145 w 1314450"/>
                      <a:gd name="connsiteY3" fmla="*/ 1143 h 857250"/>
                      <a:gd name="connsiteX4" fmla="*/ 710431 w 1314450"/>
                      <a:gd name="connsiteY4" fmla="*/ 0 h 857250"/>
                      <a:gd name="connsiteX5" fmla="*/ 712812 w 1314450"/>
                      <a:gd name="connsiteY5" fmla="*/ 953 h 857250"/>
                      <a:gd name="connsiteX6" fmla="*/ 1320412 w 1314450"/>
                      <a:gd name="connsiteY6" fmla="*/ 624840 h 857250"/>
                      <a:gd name="connsiteX7" fmla="*/ 1321174 w 1314450"/>
                      <a:gd name="connsiteY7" fmla="*/ 627984 h 857250"/>
                      <a:gd name="connsiteX8" fmla="*/ 1318793 w 1314450"/>
                      <a:gd name="connsiteY8" fmla="*/ 630079 h 857250"/>
                      <a:gd name="connsiteX9" fmla="*/ 3771 w 1314450"/>
                      <a:gd name="connsiteY9" fmla="*/ 862298 h 857250"/>
                      <a:gd name="connsiteX10" fmla="*/ 3104 w 1314450"/>
                      <a:gd name="connsiteY10" fmla="*/ 862298 h 857250"/>
                      <a:gd name="connsiteX11" fmla="*/ 710717 w 1314450"/>
                      <a:gd name="connsiteY11" fmla="*/ 7715 h 857250"/>
                      <a:gd name="connsiteX12" fmla="*/ 10820 w 1314450"/>
                      <a:gd name="connsiteY12" fmla="*/ 854678 h 857250"/>
                      <a:gd name="connsiteX13" fmla="*/ 1311840 w 1314450"/>
                      <a:gd name="connsiteY13" fmla="*/ 625031 h 857250"/>
                      <a:gd name="connsiteX14" fmla="*/ 710717 w 1314450"/>
                      <a:gd name="connsiteY14" fmla="*/ 771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57250">
                        <a:moveTo>
                          <a:pt x="3104" y="862298"/>
                        </a:moveTo>
                        <a:cubicBezTo>
                          <a:pt x="2057" y="862298"/>
                          <a:pt x="1009" y="861727"/>
                          <a:pt x="437" y="860775"/>
                        </a:cubicBezTo>
                        <a:cubicBezTo>
                          <a:pt x="-229" y="859632"/>
                          <a:pt x="-134" y="858203"/>
                          <a:pt x="723" y="857250"/>
                        </a:cubicBezTo>
                        <a:lnTo>
                          <a:pt x="708145" y="1143"/>
                        </a:lnTo>
                        <a:cubicBezTo>
                          <a:pt x="708717" y="476"/>
                          <a:pt x="709574" y="95"/>
                          <a:pt x="710431" y="0"/>
                        </a:cubicBezTo>
                        <a:cubicBezTo>
                          <a:pt x="711288" y="0"/>
                          <a:pt x="712145" y="286"/>
                          <a:pt x="712812" y="953"/>
                        </a:cubicBezTo>
                        <a:lnTo>
                          <a:pt x="1320412" y="624840"/>
                        </a:lnTo>
                        <a:cubicBezTo>
                          <a:pt x="1321174" y="625698"/>
                          <a:pt x="1321460" y="626841"/>
                          <a:pt x="1321174" y="627984"/>
                        </a:cubicBezTo>
                        <a:cubicBezTo>
                          <a:pt x="1320793" y="629031"/>
                          <a:pt x="1319936" y="629888"/>
                          <a:pt x="1318793" y="630079"/>
                        </a:cubicBezTo>
                        <a:lnTo>
                          <a:pt x="3771" y="862298"/>
                        </a:lnTo>
                        <a:cubicBezTo>
                          <a:pt x="3486" y="862203"/>
                          <a:pt x="3295" y="862298"/>
                          <a:pt x="3104" y="862298"/>
                        </a:cubicBezTo>
                        <a:close/>
                        <a:moveTo>
                          <a:pt x="710717" y="7715"/>
                        </a:moveTo>
                        <a:lnTo>
                          <a:pt x="10820" y="854678"/>
                        </a:lnTo>
                        <a:lnTo>
                          <a:pt x="1311840" y="625031"/>
                        </a:lnTo>
                        <a:lnTo>
                          <a:pt x="710717"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3" name="Freeform: Shape 472">
                    <a:extLst>
                      <a:ext uri="{FF2B5EF4-FFF2-40B4-BE49-F238E27FC236}">
                        <a16:creationId xmlns:a16="http://schemas.microsoft.com/office/drawing/2014/main" id="{AD6A7E15-818B-4AB8-9BDE-EEAEB4AF4E8B}"/>
                      </a:ext>
                    </a:extLst>
                  </p:cNvPr>
                  <p:cNvSpPr/>
                  <p:nvPr/>
                </p:nvSpPr>
                <p:spPr>
                  <a:xfrm>
                    <a:off x="3151179" y="2341275"/>
                    <a:ext cx="504825" cy="942975"/>
                  </a:xfrm>
                  <a:custGeom>
                    <a:avLst/>
                    <a:gdLst>
                      <a:gd name="connsiteX0" fmla="*/ 227148 w 504825"/>
                      <a:gd name="connsiteY0" fmla="*/ 948755 h 942975"/>
                      <a:gd name="connsiteX1" fmla="*/ 224195 w 504825"/>
                      <a:gd name="connsiteY1" fmla="*/ 946659 h 942975"/>
                      <a:gd name="connsiteX2" fmla="*/ 167 w 504825"/>
                      <a:gd name="connsiteY2" fmla="*/ 308675 h 942975"/>
                      <a:gd name="connsiteX3" fmla="*/ 1501 w 504825"/>
                      <a:gd name="connsiteY3" fmla="*/ 304960 h 942975"/>
                      <a:gd name="connsiteX4" fmla="*/ 500611 w 504825"/>
                      <a:gd name="connsiteY4" fmla="*/ 446 h 942975"/>
                      <a:gd name="connsiteX5" fmla="*/ 504135 w 504825"/>
                      <a:gd name="connsiteY5" fmla="*/ 636 h 942975"/>
                      <a:gd name="connsiteX6" fmla="*/ 505183 w 504825"/>
                      <a:gd name="connsiteY6" fmla="*/ 3970 h 942975"/>
                      <a:gd name="connsiteX7" fmla="*/ 230101 w 504825"/>
                      <a:gd name="connsiteY7" fmla="*/ 946469 h 942975"/>
                      <a:gd name="connsiteX8" fmla="*/ 227148 w 504825"/>
                      <a:gd name="connsiteY8" fmla="*/ 948755 h 942975"/>
                      <a:gd name="connsiteX9" fmla="*/ 227148 w 504825"/>
                      <a:gd name="connsiteY9" fmla="*/ 948755 h 942975"/>
                      <a:gd name="connsiteX10" fmla="*/ 6835 w 504825"/>
                      <a:gd name="connsiteY10" fmla="*/ 309056 h 942975"/>
                      <a:gd name="connsiteX11" fmla="*/ 226862 w 504825"/>
                      <a:gd name="connsiteY11" fmla="*/ 935610 h 942975"/>
                      <a:gd name="connsiteX12" fmla="*/ 496991 w 504825"/>
                      <a:gd name="connsiteY12" fmla="*/ 9971 h 942975"/>
                      <a:gd name="connsiteX13" fmla="*/ 6835 w 504825"/>
                      <a:gd name="connsiteY13" fmla="*/ 309056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942975">
                        <a:moveTo>
                          <a:pt x="227148" y="948755"/>
                        </a:moveTo>
                        <a:cubicBezTo>
                          <a:pt x="225814" y="948755"/>
                          <a:pt x="224671" y="947898"/>
                          <a:pt x="224195" y="946659"/>
                        </a:cubicBezTo>
                        <a:lnTo>
                          <a:pt x="167" y="308675"/>
                        </a:lnTo>
                        <a:cubicBezTo>
                          <a:pt x="-309" y="307246"/>
                          <a:pt x="262" y="305722"/>
                          <a:pt x="1501" y="304960"/>
                        </a:cubicBezTo>
                        <a:lnTo>
                          <a:pt x="500611" y="446"/>
                        </a:lnTo>
                        <a:cubicBezTo>
                          <a:pt x="501658" y="-221"/>
                          <a:pt x="503087" y="-126"/>
                          <a:pt x="504135" y="636"/>
                        </a:cubicBezTo>
                        <a:cubicBezTo>
                          <a:pt x="505183" y="1398"/>
                          <a:pt x="505564" y="2732"/>
                          <a:pt x="505183" y="3970"/>
                        </a:cubicBezTo>
                        <a:lnTo>
                          <a:pt x="230101" y="946469"/>
                        </a:lnTo>
                        <a:cubicBezTo>
                          <a:pt x="229720" y="947802"/>
                          <a:pt x="228577" y="948755"/>
                          <a:pt x="227148" y="948755"/>
                        </a:cubicBezTo>
                        <a:cubicBezTo>
                          <a:pt x="227243" y="948755"/>
                          <a:pt x="227148" y="948755"/>
                          <a:pt x="227148" y="948755"/>
                        </a:cubicBezTo>
                        <a:close/>
                        <a:moveTo>
                          <a:pt x="6835" y="309056"/>
                        </a:moveTo>
                        <a:lnTo>
                          <a:pt x="226862" y="935610"/>
                        </a:lnTo>
                        <a:lnTo>
                          <a:pt x="496991" y="9971"/>
                        </a:lnTo>
                        <a:lnTo>
                          <a:pt x="6835" y="3090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4" name="Freeform: Shape 473">
                    <a:extLst>
                      <a:ext uri="{FF2B5EF4-FFF2-40B4-BE49-F238E27FC236}">
                        <a16:creationId xmlns:a16="http://schemas.microsoft.com/office/drawing/2014/main" id="{9C9AAB13-D5B3-44D7-BFCE-32B4E2CC323E}"/>
                      </a:ext>
                    </a:extLst>
                  </p:cNvPr>
                  <p:cNvSpPr/>
                  <p:nvPr/>
                </p:nvSpPr>
                <p:spPr>
                  <a:xfrm>
                    <a:off x="3375243" y="2341314"/>
                    <a:ext cx="276225" cy="1295400"/>
                  </a:xfrm>
                  <a:custGeom>
                    <a:avLst/>
                    <a:gdLst>
                      <a:gd name="connsiteX0" fmla="*/ 278166 w 276225"/>
                      <a:gd name="connsiteY0" fmla="*/ 1304570 h 1295400"/>
                      <a:gd name="connsiteX1" fmla="*/ 275690 w 276225"/>
                      <a:gd name="connsiteY1" fmla="*/ 1303332 h 1295400"/>
                      <a:gd name="connsiteX2" fmla="*/ 608 w 276225"/>
                      <a:gd name="connsiteY2" fmla="*/ 947478 h 1295400"/>
                      <a:gd name="connsiteX3" fmla="*/ 131 w 276225"/>
                      <a:gd name="connsiteY3" fmla="*/ 944716 h 1295400"/>
                      <a:gd name="connsiteX4" fmla="*/ 275213 w 276225"/>
                      <a:gd name="connsiteY4" fmla="*/ 2217 h 1295400"/>
                      <a:gd name="connsiteX5" fmla="*/ 278642 w 276225"/>
                      <a:gd name="connsiteY5" fmla="*/ 26 h 1295400"/>
                      <a:gd name="connsiteX6" fmla="*/ 281309 w 276225"/>
                      <a:gd name="connsiteY6" fmla="*/ 3074 h 1295400"/>
                      <a:gd name="connsiteX7" fmla="*/ 281309 w 276225"/>
                      <a:gd name="connsiteY7" fmla="*/ 1301427 h 1295400"/>
                      <a:gd name="connsiteX8" fmla="*/ 279214 w 276225"/>
                      <a:gd name="connsiteY8" fmla="*/ 1304380 h 1295400"/>
                      <a:gd name="connsiteX9" fmla="*/ 278166 w 276225"/>
                      <a:gd name="connsiteY9" fmla="*/ 1304570 h 1295400"/>
                      <a:gd name="connsiteX10" fmla="*/ 6513 w 276225"/>
                      <a:gd name="connsiteY10" fmla="*/ 945001 h 1295400"/>
                      <a:gd name="connsiteX11" fmla="*/ 275023 w 276225"/>
                      <a:gd name="connsiteY11" fmla="*/ 1292474 h 1295400"/>
                      <a:gd name="connsiteX12" fmla="*/ 275023 w 276225"/>
                      <a:gd name="connsiteY12" fmla="*/ 24791 h 1295400"/>
                      <a:gd name="connsiteX13" fmla="*/ 6513 w 276225"/>
                      <a:gd name="connsiteY13" fmla="*/ 945001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295400">
                        <a:moveTo>
                          <a:pt x="278166" y="1304570"/>
                        </a:moveTo>
                        <a:cubicBezTo>
                          <a:pt x="277214" y="1304570"/>
                          <a:pt x="276356" y="1304094"/>
                          <a:pt x="275690" y="1303332"/>
                        </a:cubicBezTo>
                        <a:lnTo>
                          <a:pt x="608" y="947478"/>
                        </a:lnTo>
                        <a:cubicBezTo>
                          <a:pt x="36" y="946716"/>
                          <a:pt x="-154" y="945668"/>
                          <a:pt x="131" y="944716"/>
                        </a:cubicBezTo>
                        <a:lnTo>
                          <a:pt x="275213" y="2217"/>
                        </a:lnTo>
                        <a:cubicBezTo>
                          <a:pt x="275690" y="693"/>
                          <a:pt x="277118" y="-164"/>
                          <a:pt x="278642" y="26"/>
                        </a:cubicBezTo>
                        <a:cubicBezTo>
                          <a:pt x="280166" y="217"/>
                          <a:pt x="281309" y="1550"/>
                          <a:pt x="281309" y="3074"/>
                        </a:cubicBezTo>
                        <a:lnTo>
                          <a:pt x="281309" y="1301427"/>
                        </a:lnTo>
                        <a:cubicBezTo>
                          <a:pt x="281309" y="1302760"/>
                          <a:pt x="280452" y="1303904"/>
                          <a:pt x="279214" y="1304380"/>
                        </a:cubicBezTo>
                        <a:cubicBezTo>
                          <a:pt x="278833" y="1304570"/>
                          <a:pt x="278452" y="1304570"/>
                          <a:pt x="278166" y="1304570"/>
                        </a:cubicBezTo>
                        <a:close/>
                        <a:moveTo>
                          <a:pt x="6513" y="945001"/>
                        </a:moveTo>
                        <a:lnTo>
                          <a:pt x="275023" y="1292474"/>
                        </a:lnTo>
                        <a:lnTo>
                          <a:pt x="275023" y="24791"/>
                        </a:lnTo>
                        <a:lnTo>
                          <a:pt x="6513" y="94500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5" name="Freeform: Shape 474">
                    <a:extLst>
                      <a:ext uri="{FF2B5EF4-FFF2-40B4-BE49-F238E27FC236}">
                        <a16:creationId xmlns:a16="http://schemas.microsoft.com/office/drawing/2014/main" id="{07651230-AB8C-4170-8453-5577DA9C1C83}"/>
                      </a:ext>
                    </a:extLst>
                  </p:cNvPr>
                  <p:cNvSpPr/>
                  <p:nvPr/>
                </p:nvSpPr>
                <p:spPr>
                  <a:xfrm>
                    <a:off x="3650266" y="2341275"/>
                    <a:ext cx="504825" cy="1295400"/>
                  </a:xfrm>
                  <a:custGeom>
                    <a:avLst/>
                    <a:gdLst>
                      <a:gd name="connsiteX0" fmla="*/ 3143 w 504825"/>
                      <a:gd name="connsiteY0" fmla="*/ 1304610 h 1295400"/>
                      <a:gd name="connsiteX1" fmla="*/ 1524 w 504825"/>
                      <a:gd name="connsiteY1" fmla="*/ 1304133 h 1295400"/>
                      <a:gd name="connsiteX2" fmla="*/ 0 w 504825"/>
                      <a:gd name="connsiteY2" fmla="*/ 1301466 h 1295400"/>
                      <a:gd name="connsiteX3" fmla="*/ 0 w 504825"/>
                      <a:gd name="connsiteY3" fmla="*/ 3114 h 1295400"/>
                      <a:gd name="connsiteX4" fmla="*/ 2381 w 504825"/>
                      <a:gd name="connsiteY4" fmla="*/ 66 h 1295400"/>
                      <a:gd name="connsiteX5" fmla="*/ 5905 w 504825"/>
                      <a:gd name="connsiteY5" fmla="*/ 1685 h 1295400"/>
                      <a:gd name="connsiteX6" fmla="*/ 510349 w 504825"/>
                      <a:gd name="connsiteY6" fmla="*/ 1022289 h 1295400"/>
                      <a:gd name="connsiteX7" fmla="*/ 509111 w 504825"/>
                      <a:gd name="connsiteY7" fmla="*/ 1026384 h 1295400"/>
                      <a:gd name="connsiteX8" fmla="*/ 4667 w 504825"/>
                      <a:gd name="connsiteY8" fmla="*/ 1304133 h 1295400"/>
                      <a:gd name="connsiteX9" fmla="*/ 3143 w 504825"/>
                      <a:gd name="connsiteY9" fmla="*/ 1304610 h 1295400"/>
                      <a:gd name="connsiteX10" fmla="*/ 6191 w 504825"/>
                      <a:gd name="connsiteY10" fmla="*/ 16449 h 1295400"/>
                      <a:gd name="connsiteX11" fmla="*/ 6191 w 504825"/>
                      <a:gd name="connsiteY11" fmla="*/ 1296323 h 1295400"/>
                      <a:gd name="connsiteX12" fmla="*/ 503396 w 504825"/>
                      <a:gd name="connsiteY12" fmla="*/ 1022479 h 1295400"/>
                      <a:gd name="connsiteX13" fmla="*/ 6191 w 504825"/>
                      <a:gd name="connsiteY13" fmla="*/ 16449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295400">
                        <a:moveTo>
                          <a:pt x="3143" y="1304610"/>
                        </a:moveTo>
                        <a:cubicBezTo>
                          <a:pt x="2572" y="1304610"/>
                          <a:pt x="2095" y="1304419"/>
                          <a:pt x="1524" y="1304133"/>
                        </a:cubicBezTo>
                        <a:cubicBezTo>
                          <a:pt x="571" y="1303562"/>
                          <a:pt x="0" y="1302514"/>
                          <a:pt x="0" y="1301466"/>
                        </a:cubicBezTo>
                        <a:lnTo>
                          <a:pt x="0" y="3114"/>
                        </a:lnTo>
                        <a:cubicBezTo>
                          <a:pt x="0" y="1685"/>
                          <a:pt x="952" y="447"/>
                          <a:pt x="2381" y="66"/>
                        </a:cubicBezTo>
                        <a:cubicBezTo>
                          <a:pt x="3810" y="-220"/>
                          <a:pt x="5239" y="447"/>
                          <a:pt x="5905" y="1685"/>
                        </a:cubicBezTo>
                        <a:lnTo>
                          <a:pt x="510349" y="1022289"/>
                        </a:lnTo>
                        <a:cubicBezTo>
                          <a:pt x="511111" y="1023813"/>
                          <a:pt x="510540" y="1025527"/>
                          <a:pt x="509111" y="1026384"/>
                        </a:cubicBezTo>
                        <a:lnTo>
                          <a:pt x="4667" y="1304133"/>
                        </a:lnTo>
                        <a:cubicBezTo>
                          <a:pt x="4191" y="1304515"/>
                          <a:pt x="3619" y="1304610"/>
                          <a:pt x="3143" y="1304610"/>
                        </a:cubicBezTo>
                        <a:close/>
                        <a:moveTo>
                          <a:pt x="6191" y="16449"/>
                        </a:moveTo>
                        <a:lnTo>
                          <a:pt x="6191" y="1296323"/>
                        </a:lnTo>
                        <a:lnTo>
                          <a:pt x="503396" y="1022479"/>
                        </a:lnTo>
                        <a:lnTo>
                          <a:pt x="6191" y="164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6" name="Freeform: Shape 475">
                    <a:extLst>
                      <a:ext uri="{FF2B5EF4-FFF2-40B4-BE49-F238E27FC236}">
                        <a16:creationId xmlns:a16="http://schemas.microsoft.com/office/drawing/2014/main" id="{C83D3ED4-BA08-486F-AED8-2B0E94DE32C9}"/>
                      </a:ext>
                    </a:extLst>
                  </p:cNvPr>
                  <p:cNvSpPr/>
                  <p:nvPr/>
                </p:nvSpPr>
                <p:spPr>
                  <a:xfrm>
                    <a:off x="3650324" y="2224896"/>
                    <a:ext cx="714375" cy="1143000"/>
                  </a:xfrm>
                  <a:custGeom>
                    <a:avLst/>
                    <a:gdLst>
                      <a:gd name="connsiteX0" fmla="*/ 507529 w 714375"/>
                      <a:gd name="connsiteY0" fmla="*/ 1143239 h 1143000"/>
                      <a:gd name="connsiteX1" fmla="*/ 504766 w 714375"/>
                      <a:gd name="connsiteY1" fmla="*/ 1141525 h 1143000"/>
                      <a:gd name="connsiteX2" fmla="*/ 322 w 714375"/>
                      <a:gd name="connsiteY2" fmla="*/ 120921 h 1143000"/>
                      <a:gd name="connsiteX3" fmla="*/ 322 w 714375"/>
                      <a:gd name="connsiteY3" fmla="*/ 118159 h 1143000"/>
                      <a:gd name="connsiteX4" fmla="*/ 2608 w 714375"/>
                      <a:gd name="connsiteY4" fmla="*/ 116540 h 1143000"/>
                      <a:gd name="connsiteX5" fmla="*/ 714126 w 714375"/>
                      <a:gd name="connsiteY5" fmla="*/ 49 h 1143000"/>
                      <a:gd name="connsiteX6" fmla="*/ 716793 w 714375"/>
                      <a:gd name="connsiteY6" fmla="*/ 906 h 1143000"/>
                      <a:gd name="connsiteX7" fmla="*/ 717650 w 714375"/>
                      <a:gd name="connsiteY7" fmla="*/ 3669 h 1143000"/>
                      <a:gd name="connsiteX8" fmla="*/ 510577 w 714375"/>
                      <a:gd name="connsiteY8" fmla="*/ 1140763 h 1143000"/>
                      <a:gd name="connsiteX9" fmla="*/ 508005 w 714375"/>
                      <a:gd name="connsiteY9" fmla="*/ 1143239 h 1143000"/>
                      <a:gd name="connsiteX10" fmla="*/ 507529 w 714375"/>
                      <a:gd name="connsiteY10" fmla="*/ 1143239 h 1143000"/>
                      <a:gd name="connsiteX11" fmla="*/ 7657 w 714375"/>
                      <a:gd name="connsiteY11" fmla="*/ 121874 h 1143000"/>
                      <a:gd name="connsiteX12" fmla="*/ 506100 w 714375"/>
                      <a:gd name="connsiteY12" fmla="*/ 1130381 h 1143000"/>
                      <a:gd name="connsiteX13" fmla="*/ 710792 w 714375"/>
                      <a:gd name="connsiteY13" fmla="*/ 6812 h 1143000"/>
                      <a:gd name="connsiteX14" fmla="*/ 7657 w 714375"/>
                      <a:gd name="connsiteY14" fmla="*/ 12187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143000">
                        <a:moveTo>
                          <a:pt x="507529" y="1143239"/>
                        </a:moveTo>
                        <a:cubicBezTo>
                          <a:pt x="506386" y="1143239"/>
                          <a:pt x="505243" y="1142573"/>
                          <a:pt x="504766" y="1141525"/>
                        </a:cubicBezTo>
                        <a:lnTo>
                          <a:pt x="322" y="120921"/>
                        </a:lnTo>
                        <a:cubicBezTo>
                          <a:pt x="-154" y="120064"/>
                          <a:pt x="-59" y="119016"/>
                          <a:pt x="322" y="118159"/>
                        </a:cubicBezTo>
                        <a:cubicBezTo>
                          <a:pt x="799" y="117302"/>
                          <a:pt x="1561" y="116635"/>
                          <a:pt x="2608" y="116540"/>
                        </a:cubicBezTo>
                        <a:lnTo>
                          <a:pt x="714126" y="49"/>
                        </a:lnTo>
                        <a:cubicBezTo>
                          <a:pt x="715174" y="-141"/>
                          <a:pt x="716126" y="240"/>
                          <a:pt x="716793" y="906"/>
                        </a:cubicBezTo>
                        <a:cubicBezTo>
                          <a:pt x="717460" y="1668"/>
                          <a:pt x="717841" y="2621"/>
                          <a:pt x="717650" y="3669"/>
                        </a:cubicBezTo>
                        <a:lnTo>
                          <a:pt x="510577" y="1140763"/>
                        </a:lnTo>
                        <a:cubicBezTo>
                          <a:pt x="510291" y="1142097"/>
                          <a:pt x="509243" y="1143049"/>
                          <a:pt x="508005" y="1143239"/>
                        </a:cubicBezTo>
                        <a:cubicBezTo>
                          <a:pt x="507814" y="1143239"/>
                          <a:pt x="507624" y="1143239"/>
                          <a:pt x="507529" y="1143239"/>
                        </a:cubicBezTo>
                        <a:close/>
                        <a:moveTo>
                          <a:pt x="7657" y="121874"/>
                        </a:moveTo>
                        <a:lnTo>
                          <a:pt x="506100" y="1130381"/>
                        </a:lnTo>
                        <a:lnTo>
                          <a:pt x="710792" y="6812"/>
                        </a:lnTo>
                        <a:lnTo>
                          <a:pt x="7657" y="1218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7" name="Freeform: Shape 476">
                    <a:extLst>
                      <a:ext uri="{FF2B5EF4-FFF2-40B4-BE49-F238E27FC236}">
                        <a16:creationId xmlns:a16="http://schemas.microsoft.com/office/drawing/2014/main" id="{39F40ED5-4378-4F26-A73A-9B8EC0C6BACD}"/>
                      </a:ext>
                    </a:extLst>
                  </p:cNvPr>
                  <p:cNvSpPr/>
                  <p:nvPr/>
                </p:nvSpPr>
                <p:spPr>
                  <a:xfrm>
                    <a:off x="3650271" y="1333658"/>
                    <a:ext cx="714375" cy="1009650"/>
                  </a:xfrm>
                  <a:custGeom>
                    <a:avLst/>
                    <a:gdLst>
                      <a:gd name="connsiteX0" fmla="*/ 3137 w 714375"/>
                      <a:gd name="connsiteY0" fmla="*/ 1013873 h 1009650"/>
                      <a:gd name="connsiteX1" fmla="*/ 566 w 714375"/>
                      <a:gd name="connsiteY1" fmla="*/ 1012540 h 1009650"/>
                      <a:gd name="connsiteX2" fmla="*/ 375 w 714375"/>
                      <a:gd name="connsiteY2" fmla="*/ 1009301 h 1009650"/>
                      <a:gd name="connsiteX3" fmla="*/ 549396 w 714375"/>
                      <a:gd name="connsiteY3" fmla="*/ 1652 h 1009650"/>
                      <a:gd name="connsiteX4" fmla="*/ 552635 w 714375"/>
                      <a:gd name="connsiteY4" fmla="*/ 32 h 1009650"/>
                      <a:gd name="connsiteX5" fmla="*/ 555207 w 714375"/>
                      <a:gd name="connsiteY5" fmla="*/ 2509 h 1009650"/>
                      <a:gd name="connsiteX6" fmla="*/ 717703 w 714375"/>
                      <a:gd name="connsiteY6" fmla="*/ 893668 h 1009650"/>
                      <a:gd name="connsiteX7" fmla="*/ 717227 w 714375"/>
                      <a:gd name="connsiteY7" fmla="*/ 896049 h 1009650"/>
                      <a:gd name="connsiteX8" fmla="*/ 715227 w 714375"/>
                      <a:gd name="connsiteY8" fmla="*/ 897287 h 1009650"/>
                      <a:gd name="connsiteX9" fmla="*/ 3709 w 714375"/>
                      <a:gd name="connsiteY9" fmla="*/ 1013778 h 1009650"/>
                      <a:gd name="connsiteX10" fmla="*/ 3137 w 714375"/>
                      <a:gd name="connsiteY10" fmla="*/ 1013873 h 1009650"/>
                      <a:gd name="connsiteX11" fmla="*/ 550634 w 714375"/>
                      <a:gd name="connsiteY11" fmla="*/ 12320 h 1009650"/>
                      <a:gd name="connsiteX12" fmla="*/ 8853 w 714375"/>
                      <a:gd name="connsiteY12" fmla="*/ 1006730 h 1009650"/>
                      <a:gd name="connsiteX13" fmla="*/ 711036 w 714375"/>
                      <a:gd name="connsiteY13" fmla="*/ 891763 h 1009650"/>
                      <a:gd name="connsiteX14" fmla="*/ 550634 w 714375"/>
                      <a:gd name="connsiteY14" fmla="*/ 1232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009650">
                        <a:moveTo>
                          <a:pt x="3137" y="1013873"/>
                        </a:moveTo>
                        <a:cubicBezTo>
                          <a:pt x="2185" y="1013873"/>
                          <a:pt x="1233" y="1013397"/>
                          <a:pt x="566" y="1012540"/>
                        </a:cubicBezTo>
                        <a:cubicBezTo>
                          <a:pt x="-101" y="1011587"/>
                          <a:pt x="-196" y="1010349"/>
                          <a:pt x="375" y="1009301"/>
                        </a:cubicBezTo>
                        <a:lnTo>
                          <a:pt x="549396" y="1652"/>
                        </a:lnTo>
                        <a:cubicBezTo>
                          <a:pt x="550063" y="509"/>
                          <a:pt x="551301" y="-158"/>
                          <a:pt x="552635" y="32"/>
                        </a:cubicBezTo>
                        <a:cubicBezTo>
                          <a:pt x="553968" y="223"/>
                          <a:pt x="554921" y="1271"/>
                          <a:pt x="555207" y="2509"/>
                        </a:cubicBezTo>
                        <a:lnTo>
                          <a:pt x="717703" y="893668"/>
                        </a:lnTo>
                        <a:cubicBezTo>
                          <a:pt x="717894" y="894525"/>
                          <a:pt x="717703" y="895287"/>
                          <a:pt x="717227" y="896049"/>
                        </a:cubicBezTo>
                        <a:cubicBezTo>
                          <a:pt x="716751" y="896716"/>
                          <a:pt x="715988" y="897192"/>
                          <a:pt x="715227" y="897287"/>
                        </a:cubicBezTo>
                        <a:lnTo>
                          <a:pt x="3709" y="1013778"/>
                        </a:lnTo>
                        <a:cubicBezTo>
                          <a:pt x="3423" y="1013873"/>
                          <a:pt x="3328" y="1013873"/>
                          <a:pt x="3137" y="1013873"/>
                        </a:cubicBezTo>
                        <a:close/>
                        <a:moveTo>
                          <a:pt x="550634" y="12320"/>
                        </a:moveTo>
                        <a:lnTo>
                          <a:pt x="8853" y="1006730"/>
                        </a:lnTo>
                        <a:lnTo>
                          <a:pt x="711036" y="891763"/>
                        </a:lnTo>
                        <a:lnTo>
                          <a:pt x="550634" y="123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8" name="Freeform: Shape 477">
                    <a:extLst>
                      <a:ext uri="{FF2B5EF4-FFF2-40B4-BE49-F238E27FC236}">
                        <a16:creationId xmlns:a16="http://schemas.microsoft.com/office/drawing/2014/main" id="{D34FFB4A-40A2-440F-B1E2-C3815491A8B2}"/>
                      </a:ext>
                    </a:extLst>
                  </p:cNvPr>
                  <p:cNvSpPr/>
                  <p:nvPr/>
                </p:nvSpPr>
                <p:spPr>
                  <a:xfrm>
                    <a:off x="6818589" y="1889270"/>
                    <a:ext cx="1238250" cy="1476375"/>
                  </a:xfrm>
                  <a:custGeom>
                    <a:avLst/>
                    <a:gdLst>
                      <a:gd name="connsiteX0" fmla="*/ 337162 w 1238250"/>
                      <a:gd name="connsiteY0" fmla="*/ 1478865 h 1476375"/>
                      <a:gd name="connsiteX1" fmla="*/ 335638 w 1238250"/>
                      <a:gd name="connsiteY1" fmla="*/ 1478484 h 1476375"/>
                      <a:gd name="connsiteX2" fmla="*/ 334210 w 1238250"/>
                      <a:gd name="connsiteY2" fmla="*/ 1476484 h 1476375"/>
                      <a:gd name="connsiteX3" fmla="*/ 72 w 1238250"/>
                      <a:gd name="connsiteY3" fmla="*/ 3729 h 1476375"/>
                      <a:gd name="connsiteX4" fmla="*/ 1596 w 1238250"/>
                      <a:gd name="connsiteY4" fmla="*/ 395 h 1476375"/>
                      <a:gd name="connsiteX5" fmla="*/ 5216 w 1238250"/>
                      <a:gd name="connsiteY5" fmla="*/ 871 h 1476375"/>
                      <a:gd name="connsiteX6" fmla="*/ 1241656 w 1238250"/>
                      <a:gd name="connsiteY6" fmla="*/ 1195782 h 1476375"/>
                      <a:gd name="connsiteX7" fmla="*/ 1242513 w 1238250"/>
                      <a:gd name="connsiteY7" fmla="*/ 1198735 h 1476375"/>
                      <a:gd name="connsiteX8" fmla="*/ 1240418 w 1238250"/>
                      <a:gd name="connsiteY8" fmla="*/ 1200926 h 1476375"/>
                      <a:gd name="connsiteX9" fmla="*/ 338210 w 1238250"/>
                      <a:gd name="connsiteY9" fmla="*/ 1478675 h 1476375"/>
                      <a:gd name="connsiteX10" fmla="*/ 337162 w 1238250"/>
                      <a:gd name="connsiteY10" fmla="*/ 1478865 h 1476375"/>
                      <a:gd name="connsiteX11" fmla="*/ 8359 w 1238250"/>
                      <a:gd name="connsiteY11" fmla="*/ 12491 h 1476375"/>
                      <a:gd name="connsiteX12" fmla="*/ 339543 w 1238250"/>
                      <a:gd name="connsiteY12" fmla="*/ 1471817 h 1476375"/>
                      <a:gd name="connsiteX13" fmla="*/ 1233560 w 1238250"/>
                      <a:gd name="connsiteY13" fmla="*/ 1196544 h 1476375"/>
                      <a:gd name="connsiteX14" fmla="*/ 8359 w 1238250"/>
                      <a:gd name="connsiteY14" fmla="*/ 1249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0" h="1476375">
                        <a:moveTo>
                          <a:pt x="337162" y="1478865"/>
                        </a:moveTo>
                        <a:cubicBezTo>
                          <a:pt x="336591" y="1478865"/>
                          <a:pt x="336114" y="1478675"/>
                          <a:pt x="335638" y="1478484"/>
                        </a:cubicBezTo>
                        <a:cubicBezTo>
                          <a:pt x="334876" y="1478008"/>
                          <a:pt x="334400" y="1477341"/>
                          <a:pt x="334210" y="1476484"/>
                        </a:cubicBezTo>
                        <a:lnTo>
                          <a:pt x="72" y="3729"/>
                        </a:lnTo>
                        <a:cubicBezTo>
                          <a:pt x="-213" y="2395"/>
                          <a:pt x="358" y="1062"/>
                          <a:pt x="1596" y="395"/>
                        </a:cubicBezTo>
                        <a:cubicBezTo>
                          <a:pt x="2739" y="-272"/>
                          <a:pt x="4263" y="-82"/>
                          <a:pt x="5216" y="871"/>
                        </a:cubicBezTo>
                        <a:lnTo>
                          <a:pt x="1241656" y="1195782"/>
                        </a:lnTo>
                        <a:cubicBezTo>
                          <a:pt x="1242418" y="1196544"/>
                          <a:pt x="1242799" y="1197687"/>
                          <a:pt x="1242513" y="1198735"/>
                        </a:cubicBezTo>
                        <a:cubicBezTo>
                          <a:pt x="1242228" y="1199783"/>
                          <a:pt x="1241466" y="1200640"/>
                          <a:pt x="1240418" y="1200926"/>
                        </a:cubicBezTo>
                        <a:lnTo>
                          <a:pt x="338210" y="1478675"/>
                        </a:lnTo>
                        <a:cubicBezTo>
                          <a:pt x="337829" y="1478865"/>
                          <a:pt x="337543" y="1478865"/>
                          <a:pt x="337162" y="1478865"/>
                        </a:cubicBezTo>
                        <a:close/>
                        <a:moveTo>
                          <a:pt x="8359" y="12491"/>
                        </a:moveTo>
                        <a:lnTo>
                          <a:pt x="339543" y="1471817"/>
                        </a:lnTo>
                        <a:lnTo>
                          <a:pt x="1233560" y="1196544"/>
                        </a:lnTo>
                        <a:lnTo>
                          <a:pt x="8359" y="124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79" name="Freeform: Shape 478">
                    <a:extLst>
                      <a:ext uri="{FF2B5EF4-FFF2-40B4-BE49-F238E27FC236}">
                        <a16:creationId xmlns:a16="http://schemas.microsoft.com/office/drawing/2014/main" id="{7D388A51-99A5-4B88-9CEF-480A224677F6}"/>
                      </a:ext>
                    </a:extLst>
                  </p:cNvPr>
                  <p:cNvSpPr/>
                  <p:nvPr/>
                </p:nvSpPr>
                <p:spPr>
                  <a:xfrm>
                    <a:off x="6818463" y="1889307"/>
                    <a:ext cx="1419225" cy="1200150"/>
                  </a:xfrm>
                  <a:custGeom>
                    <a:avLst/>
                    <a:gdLst>
                      <a:gd name="connsiteX0" fmla="*/ 1239591 w 1419225"/>
                      <a:gd name="connsiteY0" fmla="*/ 1201080 h 1200150"/>
                      <a:gd name="connsiteX1" fmla="*/ 1237401 w 1419225"/>
                      <a:gd name="connsiteY1" fmla="*/ 1200222 h 1200150"/>
                      <a:gd name="connsiteX2" fmla="*/ 960 w 1419225"/>
                      <a:gd name="connsiteY2" fmla="*/ 5311 h 1200150"/>
                      <a:gd name="connsiteX3" fmla="*/ 389 w 1419225"/>
                      <a:gd name="connsiteY3" fmla="*/ 1596 h 1200150"/>
                      <a:gd name="connsiteX4" fmla="*/ 3818 w 1419225"/>
                      <a:gd name="connsiteY4" fmla="*/ 72 h 1200150"/>
                      <a:gd name="connsiteX5" fmla="*/ 1417423 w 1419225"/>
                      <a:gd name="connsiteY5" fmla="*/ 335733 h 1200150"/>
                      <a:gd name="connsiteX6" fmla="*/ 1419709 w 1419225"/>
                      <a:gd name="connsiteY6" fmla="*/ 339353 h 1200150"/>
                      <a:gd name="connsiteX7" fmla="*/ 1242449 w 1419225"/>
                      <a:gd name="connsiteY7" fmla="*/ 1198699 h 1200150"/>
                      <a:gd name="connsiteX8" fmla="*/ 1240354 w 1419225"/>
                      <a:gd name="connsiteY8" fmla="*/ 1201080 h 1200150"/>
                      <a:gd name="connsiteX9" fmla="*/ 1239591 w 1419225"/>
                      <a:gd name="connsiteY9" fmla="*/ 1201080 h 1200150"/>
                      <a:gd name="connsiteX10" fmla="*/ 13438 w 1419225"/>
                      <a:gd name="connsiteY10" fmla="*/ 8645 h 1200150"/>
                      <a:gd name="connsiteX11" fmla="*/ 1237686 w 1419225"/>
                      <a:gd name="connsiteY11" fmla="*/ 1191841 h 1200150"/>
                      <a:gd name="connsiteX12" fmla="*/ 1413137 w 1419225"/>
                      <a:gd name="connsiteY12" fmla="*/ 340972 h 1200150"/>
                      <a:gd name="connsiteX13" fmla="*/ 13438 w 1419225"/>
                      <a:gd name="connsiteY13" fmla="*/ 86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1200150">
                        <a:moveTo>
                          <a:pt x="1239591" y="1201080"/>
                        </a:moveTo>
                        <a:cubicBezTo>
                          <a:pt x="1238829" y="1201080"/>
                          <a:pt x="1238068" y="1200794"/>
                          <a:pt x="1237401" y="1200222"/>
                        </a:cubicBezTo>
                        <a:lnTo>
                          <a:pt x="960" y="5311"/>
                        </a:lnTo>
                        <a:cubicBezTo>
                          <a:pt x="-87" y="4359"/>
                          <a:pt x="-278" y="2835"/>
                          <a:pt x="389" y="1596"/>
                        </a:cubicBezTo>
                        <a:cubicBezTo>
                          <a:pt x="1056" y="358"/>
                          <a:pt x="2389" y="-213"/>
                          <a:pt x="3818" y="72"/>
                        </a:cubicBezTo>
                        <a:lnTo>
                          <a:pt x="1417423" y="335733"/>
                        </a:lnTo>
                        <a:cubicBezTo>
                          <a:pt x="1419043" y="336114"/>
                          <a:pt x="1420090" y="337734"/>
                          <a:pt x="1419709" y="339353"/>
                        </a:cubicBezTo>
                        <a:lnTo>
                          <a:pt x="1242449" y="1198699"/>
                        </a:lnTo>
                        <a:cubicBezTo>
                          <a:pt x="1242259" y="1199841"/>
                          <a:pt x="1241401" y="1200699"/>
                          <a:pt x="1240354" y="1201080"/>
                        </a:cubicBezTo>
                        <a:cubicBezTo>
                          <a:pt x="1240163" y="1201080"/>
                          <a:pt x="1239877" y="1201080"/>
                          <a:pt x="1239591" y="1201080"/>
                        </a:cubicBezTo>
                        <a:close/>
                        <a:moveTo>
                          <a:pt x="13438" y="8645"/>
                        </a:moveTo>
                        <a:lnTo>
                          <a:pt x="1237686" y="1191841"/>
                        </a:lnTo>
                        <a:lnTo>
                          <a:pt x="1413137" y="340972"/>
                        </a:lnTo>
                        <a:lnTo>
                          <a:pt x="13438" y="864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0" name="Freeform: Shape 479">
                    <a:extLst>
                      <a:ext uri="{FF2B5EF4-FFF2-40B4-BE49-F238E27FC236}">
                        <a16:creationId xmlns:a16="http://schemas.microsoft.com/office/drawing/2014/main" id="{1621BE4E-FC50-46E8-AEB1-D423C608BA0C}"/>
                      </a:ext>
                    </a:extLst>
                  </p:cNvPr>
                  <p:cNvSpPr/>
                  <p:nvPr/>
                </p:nvSpPr>
                <p:spPr>
                  <a:xfrm>
                    <a:off x="5611962" y="1889147"/>
                    <a:ext cx="1209675" cy="904875"/>
                  </a:xfrm>
                  <a:custGeom>
                    <a:avLst/>
                    <a:gdLst>
                      <a:gd name="connsiteX0" fmla="*/ 675776 w 1209675"/>
                      <a:gd name="connsiteY0" fmla="*/ 910441 h 904875"/>
                      <a:gd name="connsiteX1" fmla="*/ 673490 w 1209675"/>
                      <a:gd name="connsiteY1" fmla="*/ 909488 h 904875"/>
                      <a:gd name="connsiteX2" fmla="*/ 835 w 1209675"/>
                      <a:gd name="connsiteY2" fmla="*/ 205305 h 904875"/>
                      <a:gd name="connsiteX3" fmla="*/ 168 w 1209675"/>
                      <a:gd name="connsiteY3" fmla="*/ 202162 h 904875"/>
                      <a:gd name="connsiteX4" fmla="*/ 2549 w 1209675"/>
                      <a:gd name="connsiteY4" fmla="*/ 200066 h 904875"/>
                      <a:gd name="connsiteX5" fmla="*/ 1209081 w 1209675"/>
                      <a:gd name="connsiteY5" fmla="*/ 41 h 904875"/>
                      <a:gd name="connsiteX6" fmla="*/ 1212129 w 1209675"/>
                      <a:gd name="connsiteY6" fmla="*/ 1375 h 904875"/>
                      <a:gd name="connsiteX7" fmla="*/ 1212224 w 1209675"/>
                      <a:gd name="connsiteY7" fmla="*/ 4708 h 904875"/>
                      <a:gd name="connsiteX8" fmla="*/ 678443 w 1209675"/>
                      <a:gd name="connsiteY8" fmla="*/ 908917 h 904875"/>
                      <a:gd name="connsiteX9" fmla="*/ 676157 w 1209675"/>
                      <a:gd name="connsiteY9" fmla="*/ 910441 h 904875"/>
                      <a:gd name="connsiteX10" fmla="*/ 675776 w 1209675"/>
                      <a:gd name="connsiteY10" fmla="*/ 910441 h 904875"/>
                      <a:gd name="connsiteX11" fmla="*/ 9407 w 1209675"/>
                      <a:gd name="connsiteY11" fmla="*/ 205305 h 904875"/>
                      <a:gd name="connsiteX12" fmla="*/ 675205 w 1209675"/>
                      <a:gd name="connsiteY12" fmla="*/ 902249 h 904875"/>
                      <a:gd name="connsiteX13" fmla="*/ 1203557 w 1209675"/>
                      <a:gd name="connsiteY13" fmla="*/ 7280 h 904875"/>
                      <a:gd name="connsiteX14" fmla="*/ 9407 w 1209675"/>
                      <a:gd name="connsiteY14" fmla="*/ 20530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904875">
                        <a:moveTo>
                          <a:pt x="675776" y="910441"/>
                        </a:moveTo>
                        <a:cubicBezTo>
                          <a:pt x="674919" y="910441"/>
                          <a:pt x="674157" y="910060"/>
                          <a:pt x="673490" y="909488"/>
                        </a:cubicBezTo>
                        <a:lnTo>
                          <a:pt x="835" y="205305"/>
                        </a:lnTo>
                        <a:cubicBezTo>
                          <a:pt x="73" y="204448"/>
                          <a:pt x="-213" y="203305"/>
                          <a:pt x="168" y="202162"/>
                        </a:cubicBezTo>
                        <a:cubicBezTo>
                          <a:pt x="549" y="201114"/>
                          <a:pt x="1501" y="200257"/>
                          <a:pt x="2549" y="200066"/>
                        </a:cubicBezTo>
                        <a:lnTo>
                          <a:pt x="1209081" y="41"/>
                        </a:lnTo>
                        <a:cubicBezTo>
                          <a:pt x="1210224" y="-149"/>
                          <a:pt x="1211462" y="327"/>
                          <a:pt x="1212129" y="1375"/>
                        </a:cubicBezTo>
                        <a:cubicBezTo>
                          <a:pt x="1212796" y="2327"/>
                          <a:pt x="1212891" y="3661"/>
                          <a:pt x="1212224" y="4708"/>
                        </a:cubicBezTo>
                        <a:lnTo>
                          <a:pt x="678443" y="908917"/>
                        </a:lnTo>
                        <a:cubicBezTo>
                          <a:pt x="677967" y="909774"/>
                          <a:pt x="677110" y="910345"/>
                          <a:pt x="676157" y="910441"/>
                        </a:cubicBezTo>
                        <a:cubicBezTo>
                          <a:pt x="676062" y="910441"/>
                          <a:pt x="675967" y="910441"/>
                          <a:pt x="675776" y="910441"/>
                        </a:cubicBezTo>
                        <a:close/>
                        <a:moveTo>
                          <a:pt x="9407" y="205305"/>
                        </a:moveTo>
                        <a:lnTo>
                          <a:pt x="675205" y="902249"/>
                        </a:lnTo>
                        <a:lnTo>
                          <a:pt x="1203557" y="7280"/>
                        </a:lnTo>
                        <a:lnTo>
                          <a:pt x="9407" y="2053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1" name="Freeform: Shape 480">
                    <a:extLst>
                      <a:ext uri="{FF2B5EF4-FFF2-40B4-BE49-F238E27FC236}">
                        <a16:creationId xmlns:a16="http://schemas.microsoft.com/office/drawing/2014/main" id="{3373AA40-3828-43AA-BED4-67E4FD5D3D3C}"/>
                      </a:ext>
                    </a:extLst>
                  </p:cNvPr>
                  <p:cNvSpPr/>
                  <p:nvPr/>
                </p:nvSpPr>
                <p:spPr>
                  <a:xfrm>
                    <a:off x="6132825" y="2793378"/>
                    <a:ext cx="1019175" cy="1152525"/>
                  </a:xfrm>
                  <a:custGeom>
                    <a:avLst/>
                    <a:gdLst>
                      <a:gd name="connsiteX0" fmla="*/ 3085 w 1019175"/>
                      <a:gd name="connsiteY0" fmla="*/ 1156354 h 1152525"/>
                      <a:gd name="connsiteX1" fmla="*/ 1370 w 1019175"/>
                      <a:gd name="connsiteY1" fmla="*/ 1155783 h 1152525"/>
                      <a:gd name="connsiteX2" fmla="*/ 36 w 1019175"/>
                      <a:gd name="connsiteY2" fmla="*/ 1152830 h 1152525"/>
                      <a:gd name="connsiteX3" fmla="*/ 151960 w 1019175"/>
                      <a:gd name="connsiteY3" fmla="*/ 2686 h 1152525"/>
                      <a:gd name="connsiteX4" fmla="*/ 153770 w 1019175"/>
                      <a:gd name="connsiteY4" fmla="*/ 305 h 1152525"/>
                      <a:gd name="connsiteX5" fmla="*/ 156723 w 1019175"/>
                      <a:gd name="connsiteY5" fmla="*/ 495 h 1152525"/>
                      <a:gd name="connsiteX6" fmla="*/ 1024736 w 1019175"/>
                      <a:gd name="connsiteY6" fmla="*/ 569043 h 1152525"/>
                      <a:gd name="connsiteX7" fmla="*/ 1026165 w 1019175"/>
                      <a:gd name="connsiteY7" fmla="*/ 571710 h 1152525"/>
                      <a:gd name="connsiteX8" fmla="*/ 1024641 w 1019175"/>
                      <a:gd name="connsiteY8" fmla="*/ 574281 h 1152525"/>
                      <a:gd name="connsiteX9" fmla="*/ 4704 w 1019175"/>
                      <a:gd name="connsiteY9" fmla="*/ 1155878 h 1152525"/>
                      <a:gd name="connsiteX10" fmla="*/ 3085 w 1019175"/>
                      <a:gd name="connsiteY10" fmla="*/ 1156354 h 1152525"/>
                      <a:gd name="connsiteX11" fmla="*/ 157390 w 1019175"/>
                      <a:gd name="connsiteY11" fmla="*/ 8401 h 1152525"/>
                      <a:gd name="connsiteX12" fmla="*/ 6990 w 1019175"/>
                      <a:gd name="connsiteY12" fmla="*/ 1147496 h 1152525"/>
                      <a:gd name="connsiteX13" fmla="*/ 1017116 w 1019175"/>
                      <a:gd name="connsiteY13" fmla="*/ 571519 h 1152525"/>
                      <a:gd name="connsiteX14" fmla="*/ 157390 w 1019175"/>
                      <a:gd name="connsiteY14" fmla="*/ 840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175" h="1152525">
                        <a:moveTo>
                          <a:pt x="3085" y="1156354"/>
                        </a:moveTo>
                        <a:cubicBezTo>
                          <a:pt x="2513" y="1156354"/>
                          <a:pt x="1846" y="1156164"/>
                          <a:pt x="1370" y="1155783"/>
                        </a:cubicBezTo>
                        <a:cubicBezTo>
                          <a:pt x="418" y="1155116"/>
                          <a:pt x="-154" y="1153973"/>
                          <a:pt x="36" y="1152830"/>
                        </a:cubicBezTo>
                        <a:lnTo>
                          <a:pt x="151960" y="2686"/>
                        </a:lnTo>
                        <a:cubicBezTo>
                          <a:pt x="152055" y="1638"/>
                          <a:pt x="152722" y="686"/>
                          <a:pt x="153770" y="305"/>
                        </a:cubicBezTo>
                        <a:cubicBezTo>
                          <a:pt x="154722" y="-171"/>
                          <a:pt x="155866" y="-76"/>
                          <a:pt x="156723" y="495"/>
                        </a:cubicBezTo>
                        <a:lnTo>
                          <a:pt x="1024736" y="569043"/>
                        </a:lnTo>
                        <a:cubicBezTo>
                          <a:pt x="1025593" y="569614"/>
                          <a:pt x="1026165" y="570662"/>
                          <a:pt x="1026165" y="571710"/>
                        </a:cubicBezTo>
                        <a:cubicBezTo>
                          <a:pt x="1026165" y="572757"/>
                          <a:pt x="1025498" y="573805"/>
                          <a:pt x="1024641" y="574281"/>
                        </a:cubicBezTo>
                        <a:lnTo>
                          <a:pt x="4704" y="1155878"/>
                        </a:lnTo>
                        <a:cubicBezTo>
                          <a:pt x="4132" y="1156164"/>
                          <a:pt x="3561" y="1156354"/>
                          <a:pt x="3085" y="1156354"/>
                        </a:cubicBezTo>
                        <a:close/>
                        <a:moveTo>
                          <a:pt x="157390" y="8401"/>
                        </a:moveTo>
                        <a:lnTo>
                          <a:pt x="6990" y="1147496"/>
                        </a:lnTo>
                        <a:lnTo>
                          <a:pt x="1017116" y="571519"/>
                        </a:lnTo>
                        <a:lnTo>
                          <a:pt x="157390" y="840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2" name="Freeform: Shape 481">
                    <a:extLst>
                      <a:ext uri="{FF2B5EF4-FFF2-40B4-BE49-F238E27FC236}">
                        <a16:creationId xmlns:a16="http://schemas.microsoft.com/office/drawing/2014/main" id="{B0EBEAD0-8A6D-4DA9-A684-24CB5150E818}"/>
                      </a:ext>
                    </a:extLst>
                  </p:cNvPr>
                  <p:cNvSpPr/>
                  <p:nvPr/>
                </p:nvSpPr>
                <p:spPr>
                  <a:xfrm>
                    <a:off x="6284618" y="1889156"/>
                    <a:ext cx="866775" cy="1476375"/>
                  </a:xfrm>
                  <a:custGeom>
                    <a:avLst/>
                    <a:gdLst>
                      <a:gd name="connsiteX0" fmla="*/ 871134 w 866775"/>
                      <a:gd name="connsiteY0" fmla="*/ 1478979 h 1476375"/>
                      <a:gd name="connsiteX1" fmla="*/ 869419 w 866775"/>
                      <a:gd name="connsiteY1" fmla="*/ 1478503 h 1476375"/>
                      <a:gd name="connsiteX2" fmla="*/ 1406 w 866775"/>
                      <a:gd name="connsiteY2" fmla="*/ 909956 h 1476375"/>
                      <a:gd name="connsiteX3" fmla="*/ 453 w 866775"/>
                      <a:gd name="connsiteY3" fmla="*/ 905765 h 1476375"/>
                      <a:gd name="connsiteX4" fmla="*/ 534234 w 866775"/>
                      <a:gd name="connsiteY4" fmla="*/ 1556 h 1476375"/>
                      <a:gd name="connsiteX5" fmla="*/ 537378 w 866775"/>
                      <a:gd name="connsiteY5" fmla="*/ 32 h 1476375"/>
                      <a:gd name="connsiteX6" fmla="*/ 539949 w 866775"/>
                      <a:gd name="connsiteY6" fmla="*/ 2414 h 1476375"/>
                      <a:gd name="connsiteX7" fmla="*/ 874086 w 866775"/>
                      <a:gd name="connsiteY7" fmla="*/ 1475169 h 1476375"/>
                      <a:gd name="connsiteX8" fmla="*/ 872848 w 866775"/>
                      <a:gd name="connsiteY8" fmla="*/ 1478408 h 1476375"/>
                      <a:gd name="connsiteX9" fmla="*/ 871134 w 866775"/>
                      <a:gd name="connsiteY9" fmla="*/ 1478979 h 1476375"/>
                      <a:gd name="connsiteX10" fmla="*/ 7311 w 866775"/>
                      <a:gd name="connsiteY10" fmla="*/ 906431 h 1476375"/>
                      <a:gd name="connsiteX11" fmla="*/ 866466 w 866775"/>
                      <a:gd name="connsiteY11" fmla="*/ 1469168 h 1476375"/>
                      <a:gd name="connsiteX12" fmla="*/ 535663 w 866775"/>
                      <a:gd name="connsiteY12" fmla="*/ 11558 h 1476375"/>
                      <a:gd name="connsiteX13" fmla="*/ 7311 w 866775"/>
                      <a:gd name="connsiteY13" fmla="*/ 90643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775" h="1476375">
                        <a:moveTo>
                          <a:pt x="871134" y="1478979"/>
                        </a:moveTo>
                        <a:cubicBezTo>
                          <a:pt x="870562" y="1478979"/>
                          <a:pt x="869991" y="1478789"/>
                          <a:pt x="869419" y="1478503"/>
                        </a:cubicBezTo>
                        <a:lnTo>
                          <a:pt x="1406" y="909956"/>
                        </a:lnTo>
                        <a:cubicBezTo>
                          <a:pt x="-23" y="909003"/>
                          <a:pt x="-404" y="907193"/>
                          <a:pt x="453" y="905765"/>
                        </a:cubicBezTo>
                        <a:lnTo>
                          <a:pt x="534234" y="1556"/>
                        </a:lnTo>
                        <a:cubicBezTo>
                          <a:pt x="534901" y="509"/>
                          <a:pt x="536139" y="-158"/>
                          <a:pt x="537378" y="32"/>
                        </a:cubicBezTo>
                        <a:cubicBezTo>
                          <a:pt x="538616" y="223"/>
                          <a:pt x="539664" y="1176"/>
                          <a:pt x="539949" y="2414"/>
                        </a:cubicBezTo>
                        <a:lnTo>
                          <a:pt x="874086" y="1475169"/>
                        </a:lnTo>
                        <a:cubicBezTo>
                          <a:pt x="874372" y="1476407"/>
                          <a:pt x="873896" y="1477646"/>
                          <a:pt x="872848" y="1478408"/>
                        </a:cubicBezTo>
                        <a:cubicBezTo>
                          <a:pt x="872372" y="1478789"/>
                          <a:pt x="871800" y="1478979"/>
                          <a:pt x="871134" y="1478979"/>
                        </a:cubicBezTo>
                        <a:close/>
                        <a:moveTo>
                          <a:pt x="7311" y="906431"/>
                        </a:moveTo>
                        <a:lnTo>
                          <a:pt x="866466" y="1469168"/>
                        </a:lnTo>
                        <a:lnTo>
                          <a:pt x="535663" y="11558"/>
                        </a:lnTo>
                        <a:lnTo>
                          <a:pt x="7311" y="906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3" name="Freeform: Shape 482">
                    <a:extLst>
                      <a:ext uri="{FF2B5EF4-FFF2-40B4-BE49-F238E27FC236}">
                        <a16:creationId xmlns:a16="http://schemas.microsoft.com/office/drawing/2014/main" id="{81F17248-B7A5-4A19-9209-EB489AC6776C}"/>
                      </a:ext>
                    </a:extLst>
                  </p:cNvPr>
                  <p:cNvSpPr/>
                  <p:nvPr/>
                </p:nvSpPr>
                <p:spPr>
                  <a:xfrm>
                    <a:off x="6484285" y="813353"/>
                    <a:ext cx="666750" cy="1076325"/>
                  </a:xfrm>
                  <a:custGeom>
                    <a:avLst/>
                    <a:gdLst>
                      <a:gd name="connsiteX0" fmla="*/ 337329 w 666750"/>
                      <a:gd name="connsiteY0" fmla="*/ 1082122 h 1076325"/>
                      <a:gd name="connsiteX1" fmla="*/ 337139 w 666750"/>
                      <a:gd name="connsiteY1" fmla="*/ 1082122 h 1076325"/>
                      <a:gd name="connsiteX2" fmla="*/ 334377 w 666750"/>
                      <a:gd name="connsiteY2" fmla="*/ 1079931 h 1076325"/>
                      <a:gd name="connsiteX3" fmla="*/ 144 w 666750"/>
                      <a:gd name="connsiteY3" fmla="*/ 3987 h 1076325"/>
                      <a:gd name="connsiteX4" fmla="*/ 1192 w 666750"/>
                      <a:gd name="connsiteY4" fmla="*/ 653 h 1076325"/>
                      <a:gd name="connsiteX5" fmla="*/ 4717 w 666750"/>
                      <a:gd name="connsiteY5" fmla="*/ 367 h 1076325"/>
                      <a:gd name="connsiteX6" fmla="*/ 673086 w 666750"/>
                      <a:gd name="connsiteY6" fmla="*/ 390511 h 1076325"/>
                      <a:gd name="connsiteX7" fmla="*/ 674324 w 666750"/>
                      <a:gd name="connsiteY7" fmla="*/ 394512 h 1076325"/>
                      <a:gd name="connsiteX8" fmla="*/ 340187 w 666750"/>
                      <a:gd name="connsiteY8" fmla="*/ 1080217 h 1076325"/>
                      <a:gd name="connsiteX9" fmla="*/ 337329 w 666750"/>
                      <a:gd name="connsiteY9" fmla="*/ 1082122 h 1076325"/>
                      <a:gd name="connsiteX10" fmla="*/ 8431 w 666750"/>
                      <a:gd name="connsiteY10" fmla="*/ 9797 h 1076325"/>
                      <a:gd name="connsiteX11" fmla="*/ 337901 w 666750"/>
                      <a:gd name="connsiteY11" fmla="*/ 1070692 h 1076325"/>
                      <a:gd name="connsiteX12" fmla="*/ 667371 w 666750"/>
                      <a:gd name="connsiteY12" fmla="*/ 394607 h 1076325"/>
                      <a:gd name="connsiteX13" fmla="*/ 8431 w 666750"/>
                      <a:gd name="connsiteY13" fmla="*/ 9797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0" h="1076325">
                        <a:moveTo>
                          <a:pt x="337329" y="1082122"/>
                        </a:moveTo>
                        <a:cubicBezTo>
                          <a:pt x="337234" y="1082122"/>
                          <a:pt x="337139" y="1082122"/>
                          <a:pt x="337139" y="1082122"/>
                        </a:cubicBezTo>
                        <a:cubicBezTo>
                          <a:pt x="335901" y="1082027"/>
                          <a:pt x="334758" y="1081169"/>
                          <a:pt x="334377" y="1079931"/>
                        </a:cubicBezTo>
                        <a:lnTo>
                          <a:pt x="144" y="3987"/>
                        </a:lnTo>
                        <a:cubicBezTo>
                          <a:pt x="-237" y="2749"/>
                          <a:pt x="144" y="1415"/>
                          <a:pt x="1192" y="653"/>
                        </a:cubicBezTo>
                        <a:cubicBezTo>
                          <a:pt x="2145" y="-109"/>
                          <a:pt x="3574" y="-204"/>
                          <a:pt x="4717" y="367"/>
                        </a:cubicBezTo>
                        <a:lnTo>
                          <a:pt x="673086" y="390511"/>
                        </a:lnTo>
                        <a:cubicBezTo>
                          <a:pt x="674514" y="391369"/>
                          <a:pt x="674991" y="393083"/>
                          <a:pt x="674324" y="394512"/>
                        </a:cubicBezTo>
                        <a:lnTo>
                          <a:pt x="340187" y="1080217"/>
                        </a:lnTo>
                        <a:cubicBezTo>
                          <a:pt x="339616" y="1081455"/>
                          <a:pt x="338472" y="1082122"/>
                          <a:pt x="337329" y="1082122"/>
                        </a:cubicBezTo>
                        <a:close/>
                        <a:moveTo>
                          <a:pt x="8431" y="9797"/>
                        </a:moveTo>
                        <a:lnTo>
                          <a:pt x="337901" y="1070692"/>
                        </a:lnTo>
                        <a:lnTo>
                          <a:pt x="667371" y="394607"/>
                        </a:lnTo>
                        <a:lnTo>
                          <a:pt x="8431" y="97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4" name="Freeform: Shape 483">
                    <a:extLst>
                      <a:ext uri="{FF2B5EF4-FFF2-40B4-BE49-F238E27FC236}">
                        <a16:creationId xmlns:a16="http://schemas.microsoft.com/office/drawing/2014/main" id="{A9489FD2-F541-4EAB-B24C-A236D6F8AFA2}"/>
                      </a:ext>
                    </a:extLst>
                  </p:cNvPr>
                  <p:cNvSpPr/>
                  <p:nvPr/>
                </p:nvSpPr>
                <p:spPr>
                  <a:xfrm>
                    <a:off x="6818520" y="1203548"/>
                    <a:ext cx="1143000" cy="685800"/>
                  </a:xfrm>
                  <a:custGeom>
                    <a:avLst/>
                    <a:gdLst>
                      <a:gd name="connsiteX0" fmla="*/ 3094 w 1143000"/>
                      <a:gd name="connsiteY0" fmla="*/ 691927 h 685800"/>
                      <a:gd name="connsiteX1" fmla="*/ 713 w 1143000"/>
                      <a:gd name="connsiteY1" fmla="*/ 690784 h 685800"/>
                      <a:gd name="connsiteX2" fmla="*/ 332 w 1143000"/>
                      <a:gd name="connsiteY2" fmla="*/ 687450 h 685800"/>
                      <a:gd name="connsiteX3" fmla="*/ 334469 w 1143000"/>
                      <a:gd name="connsiteY3" fmla="*/ 1745 h 685800"/>
                      <a:gd name="connsiteX4" fmla="*/ 338565 w 1143000"/>
                      <a:gd name="connsiteY4" fmla="*/ 317 h 685800"/>
                      <a:gd name="connsiteX5" fmla="*/ 1150190 w 1143000"/>
                      <a:gd name="connsiteY5" fmla="*/ 379316 h 685800"/>
                      <a:gd name="connsiteX6" fmla="*/ 1152000 w 1143000"/>
                      <a:gd name="connsiteY6" fmla="*/ 382364 h 685800"/>
                      <a:gd name="connsiteX7" fmla="*/ 1149714 w 1143000"/>
                      <a:gd name="connsiteY7" fmla="*/ 385127 h 685800"/>
                      <a:gd name="connsiteX8" fmla="*/ 3952 w 1143000"/>
                      <a:gd name="connsiteY8" fmla="*/ 691832 h 685800"/>
                      <a:gd name="connsiteX9" fmla="*/ 3094 w 1143000"/>
                      <a:gd name="connsiteY9" fmla="*/ 691927 h 685800"/>
                      <a:gd name="connsiteX10" fmla="*/ 338756 w 1143000"/>
                      <a:gd name="connsiteY10" fmla="*/ 7175 h 685800"/>
                      <a:gd name="connsiteX11" fmla="*/ 8905 w 1143000"/>
                      <a:gd name="connsiteY11" fmla="*/ 684021 h 685800"/>
                      <a:gd name="connsiteX12" fmla="*/ 1139904 w 1143000"/>
                      <a:gd name="connsiteY12" fmla="*/ 381317 h 685800"/>
                      <a:gd name="connsiteX13" fmla="*/ 338756 w 1143000"/>
                      <a:gd name="connsiteY13" fmla="*/ 71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85800">
                        <a:moveTo>
                          <a:pt x="3094" y="691927"/>
                        </a:moveTo>
                        <a:cubicBezTo>
                          <a:pt x="2142" y="691927"/>
                          <a:pt x="1285" y="691546"/>
                          <a:pt x="713" y="690784"/>
                        </a:cubicBezTo>
                        <a:cubicBezTo>
                          <a:pt x="-49" y="689831"/>
                          <a:pt x="-239" y="688593"/>
                          <a:pt x="332" y="687450"/>
                        </a:cubicBezTo>
                        <a:lnTo>
                          <a:pt x="334469" y="1745"/>
                        </a:lnTo>
                        <a:cubicBezTo>
                          <a:pt x="335231" y="221"/>
                          <a:pt x="337041" y="-445"/>
                          <a:pt x="338565" y="317"/>
                        </a:cubicBezTo>
                        <a:lnTo>
                          <a:pt x="1150190" y="379316"/>
                        </a:lnTo>
                        <a:cubicBezTo>
                          <a:pt x="1151333" y="379888"/>
                          <a:pt x="1152095" y="381126"/>
                          <a:pt x="1152000" y="382364"/>
                        </a:cubicBezTo>
                        <a:cubicBezTo>
                          <a:pt x="1151905" y="383698"/>
                          <a:pt x="1150952" y="384746"/>
                          <a:pt x="1149714" y="385127"/>
                        </a:cubicBezTo>
                        <a:lnTo>
                          <a:pt x="3952" y="691832"/>
                        </a:lnTo>
                        <a:cubicBezTo>
                          <a:pt x="3666" y="691832"/>
                          <a:pt x="3380" y="691927"/>
                          <a:pt x="3094" y="691927"/>
                        </a:cubicBezTo>
                        <a:close/>
                        <a:moveTo>
                          <a:pt x="338756" y="7175"/>
                        </a:moveTo>
                        <a:lnTo>
                          <a:pt x="8905" y="684021"/>
                        </a:lnTo>
                        <a:lnTo>
                          <a:pt x="1139904" y="381317"/>
                        </a:lnTo>
                        <a:lnTo>
                          <a:pt x="338756" y="71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5" name="Freeform: Shape 484">
                    <a:extLst>
                      <a:ext uri="{FF2B5EF4-FFF2-40B4-BE49-F238E27FC236}">
                        <a16:creationId xmlns:a16="http://schemas.microsoft.com/office/drawing/2014/main" id="{7A2EC40A-500B-4FD7-8595-719551C12C06}"/>
                      </a:ext>
                    </a:extLst>
                  </p:cNvPr>
                  <p:cNvSpPr/>
                  <p:nvPr/>
                </p:nvSpPr>
                <p:spPr>
                  <a:xfrm>
                    <a:off x="4779821" y="1074858"/>
                    <a:ext cx="838200" cy="1019175"/>
                  </a:xfrm>
                  <a:custGeom>
                    <a:avLst/>
                    <a:gdLst>
                      <a:gd name="connsiteX0" fmla="*/ 835262 w 838200"/>
                      <a:gd name="connsiteY0" fmla="*/ 1020547 h 1019175"/>
                      <a:gd name="connsiteX1" fmla="*/ 833356 w 838200"/>
                      <a:gd name="connsiteY1" fmla="*/ 1019880 h 1019175"/>
                      <a:gd name="connsiteX2" fmla="*/ 1157 w 838200"/>
                      <a:gd name="connsiteY2" fmla="*/ 352844 h 1019175"/>
                      <a:gd name="connsiteX3" fmla="*/ 14 w 838200"/>
                      <a:gd name="connsiteY3" fmla="*/ 349987 h 1019175"/>
                      <a:gd name="connsiteX4" fmla="*/ 1824 w 838200"/>
                      <a:gd name="connsiteY4" fmla="*/ 347605 h 1019175"/>
                      <a:gd name="connsiteX5" fmla="*/ 814116 w 838200"/>
                      <a:gd name="connsiteY5" fmla="*/ 229 h 1019175"/>
                      <a:gd name="connsiteX6" fmla="*/ 816973 w 838200"/>
                      <a:gd name="connsiteY6" fmla="*/ 514 h 1019175"/>
                      <a:gd name="connsiteX7" fmla="*/ 818402 w 838200"/>
                      <a:gd name="connsiteY7" fmla="*/ 3086 h 1019175"/>
                      <a:gd name="connsiteX8" fmla="*/ 838309 w 838200"/>
                      <a:gd name="connsiteY8" fmla="*/ 1017594 h 1019175"/>
                      <a:gd name="connsiteX9" fmla="*/ 836595 w 838200"/>
                      <a:gd name="connsiteY9" fmla="*/ 1020451 h 1019175"/>
                      <a:gd name="connsiteX10" fmla="*/ 835262 w 838200"/>
                      <a:gd name="connsiteY10" fmla="*/ 1020547 h 1019175"/>
                      <a:gd name="connsiteX11" fmla="*/ 9063 w 838200"/>
                      <a:gd name="connsiteY11" fmla="*/ 351225 h 1019175"/>
                      <a:gd name="connsiteX12" fmla="*/ 832118 w 838200"/>
                      <a:gd name="connsiteY12" fmla="*/ 1010926 h 1019175"/>
                      <a:gd name="connsiteX13" fmla="*/ 812497 w 838200"/>
                      <a:gd name="connsiteY13" fmla="*/ 7658 h 1019175"/>
                      <a:gd name="connsiteX14" fmla="*/ 9063 w 838200"/>
                      <a:gd name="connsiteY14" fmla="*/ 35122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8200" h="1019175">
                        <a:moveTo>
                          <a:pt x="835262" y="1020547"/>
                        </a:moveTo>
                        <a:cubicBezTo>
                          <a:pt x="834595" y="1020547"/>
                          <a:pt x="833928" y="1020356"/>
                          <a:pt x="833356" y="1019880"/>
                        </a:cubicBezTo>
                        <a:lnTo>
                          <a:pt x="1157" y="352844"/>
                        </a:lnTo>
                        <a:cubicBezTo>
                          <a:pt x="300" y="352177"/>
                          <a:pt x="-81" y="351130"/>
                          <a:pt x="14" y="349987"/>
                        </a:cubicBezTo>
                        <a:cubicBezTo>
                          <a:pt x="205" y="348939"/>
                          <a:pt x="872" y="347986"/>
                          <a:pt x="1824" y="347605"/>
                        </a:cubicBezTo>
                        <a:lnTo>
                          <a:pt x="814116" y="229"/>
                        </a:lnTo>
                        <a:cubicBezTo>
                          <a:pt x="815069" y="-152"/>
                          <a:pt x="816116" y="-57"/>
                          <a:pt x="816973" y="514"/>
                        </a:cubicBezTo>
                        <a:cubicBezTo>
                          <a:pt x="817831" y="1086"/>
                          <a:pt x="818402" y="2038"/>
                          <a:pt x="818402" y="3086"/>
                        </a:cubicBezTo>
                        <a:lnTo>
                          <a:pt x="838309" y="1017594"/>
                        </a:lnTo>
                        <a:cubicBezTo>
                          <a:pt x="838309" y="1018832"/>
                          <a:pt x="837643" y="1019880"/>
                          <a:pt x="836595" y="1020451"/>
                        </a:cubicBezTo>
                        <a:cubicBezTo>
                          <a:pt x="836214" y="1020451"/>
                          <a:pt x="835738" y="1020547"/>
                          <a:pt x="835262" y="1020547"/>
                        </a:cubicBezTo>
                        <a:close/>
                        <a:moveTo>
                          <a:pt x="9063" y="351225"/>
                        </a:moveTo>
                        <a:lnTo>
                          <a:pt x="832118" y="1010926"/>
                        </a:lnTo>
                        <a:lnTo>
                          <a:pt x="812497" y="7658"/>
                        </a:lnTo>
                        <a:lnTo>
                          <a:pt x="9063" y="3512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6" name="Freeform: Shape 485">
                    <a:extLst>
                      <a:ext uri="{FF2B5EF4-FFF2-40B4-BE49-F238E27FC236}">
                        <a16:creationId xmlns:a16="http://schemas.microsoft.com/office/drawing/2014/main" id="{4B86784B-A97B-46C4-9AB5-29766CA03B72}"/>
                      </a:ext>
                    </a:extLst>
                  </p:cNvPr>
                  <p:cNvSpPr/>
                  <p:nvPr/>
                </p:nvSpPr>
                <p:spPr>
                  <a:xfrm>
                    <a:off x="4779779" y="642271"/>
                    <a:ext cx="809625" cy="781050"/>
                  </a:xfrm>
                  <a:custGeom>
                    <a:avLst/>
                    <a:gdLst>
                      <a:gd name="connsiteX0" fmla="*/ 3105 w 809625"/>
                      <a:gd name="connsiteY0" fmla="*/ 786098 h 781050"/>
                      <a:gd name="connsiteX1" fmla="*/ 723 w 809625"/>
                      <a:gd name="connsiteY1" fmla="*/ 785051 h 781050"/>
                      <a:gd name="connsiteX2" fmla="*/ 438 w 809625"/>
                      <a:gd name="connsiteY2" fmla="*/ 781431 h 781050"/>
                      <a:gd name="connsiteX3" fmla="*/ 495547 w 809625"/>
                      <a:gd name="connsiteY3" fmla="*/ 1429 h 781050"/>
                      <a:gd name="connsiteX4" fmla="*/ 498024 w 809625"/>
                      <a:gd name="connsiteY4" fmla="*/ 0 h 781050"/>
                      <a:gd name="connsiteX5" fmla="*/ 500595 w 809625"/>
                      <a:gd name="connsiteY5" fmla="*/ 1238 h 781050"/>
                      <a:gd name="connsiteX6" fmla="*/ 817778 w 809625"/>
                      <a:gd name="connsiteY6" fmla="*/ 433769 h 781050"/>
                      <a:gd name="connsiteX7" fmla="*/ 818254 w 809625"/>
                      <a:gd name="connsiteY7" fmla="*/ 436436 h 781050"/>
                      <a:gd name="connsiteX8" fmla="*/ 816444 w 809625"/>
                      <a:gd name="connsiteY8" fmla="*/ 438436 h 781050"/>
                      <a:gd name="connsiteX9" fmla="*/ 4152 w 809625"/>
                      <a:gd name="connsiteY9" fmla="*/ 785812 h 781050"/>
                      <a:gd name="connsiteX10" fmla="*/ 3105 w 809625"/>
                      <a:gd name="connsiteY10" fmla="*/ 786098 h 781050"/>
                      <a:gd name="connsiteX11" fmla="*/ 498405 w 809625"/>
                      <a:gd name="connsiteY11" fmla="*/ 8573 h 781050"/>
                      <a:gd name="connsiteX12" fmla="*/ 11010 w 809625"/>
                      <a:gd name="connsiteY12" fmla="*/ 776287 h 781050"/>
                      <a:gd name="connsiteX13" fmla="*/ 810539 w 809625"/>
                      <a:gd name="connsiteY13" fmla="*/ 434340 h 781050"/>
                      <a:gd name="connsiteX14" fmla="*/ 498405 w 809625"/>
                      <a:gd name="connsiteY14" fmla="*/ 857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781050">
                        <a:moveTo>
                          <a:pt x="3105" y="786098"/>
                        </a:moveTo>
                        <a:cubicBezTo>
                          <a:pt x="2247" y="786098"/>
                          <a:pt x="1390" y="785717"/>
                          <a:pt x="723" y="785051"/>
                        </a:cubicBezTo>
                        <a:cubicBezTo>
                          <a:pt x="-134" y="784003"/>
                          <a:pt x="-229" y="782574"/>
                          <a:pt x="438" y="781431"/>
                        </a:cubicBezTo>
                        <a:lnTo>
                          <a:pt x="495547" y="1429"/>
                        </a:lnTo>
                        <a:cubicBezTo>
                          <a:pt x="496119" y="572"/>
                          <a:pt x="497071" y="0"/>
                          <a:pt x="498024" y="0"/>
                        </a:cubicBezTo>
                        <a:cubicBezTo>
                          <a:pt x="498976" y="0"/>
                          <a:pt x="500024" y="476"/>
                          <a:pt x="500595" y="1238"/>
                        </a:cubicBezTo>
                        <a:lnTo>
                          <a:pt x="817778" y="433769"/>
                        </a:lnTo>
                        <a:cubicBezTo>
                          <a:pt x="818349" y="434531"/>
                          <a:pt x="818540" y="435483"/>
                          <a:pt x="818254" y="436436"/>
                        </a:cubicBezTo>
                        <a:cubicBezTo>
                          <a:pt x="817968" y="437388"/>
                          <a:pt x="817397" y="438055"/>
                          <a:pt x="816444" y="438436"/>
                        </a:cubicBezTo>
                        <a:lnTo>
                          <a:pt x="4152" y="785812"/>
                        </a:lnTo>
                        <a:cubicBezTo>
                          <a:pt x="3962" y="786003"/>
                          <a:pt x="3486" y="786098"/>
                          <a:pt x="3105" y="786098"/>
                        </a:cubicBezTo>
                        <a:close/>
                        <a:moveTo>
                          <a:pt x="498405" y="8573"/>
                        </a:moveTo>
                        <a:lnTo>
                          <a:pt x="11010" y="776287"/>
                        </a:lnTo>
                        <a:lnTo>
                          <a:pt x="810539" y="434340"/>
                        </a:lnTo>
                        <a:lnTo>
                          <a:pt x="498405" y="857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7" name="Freeform: Shape 486">
                    <a:extLst>
                      <a:ext uri="{FF2B5EF4-FFF2-40B4-BE49-F238E27FC236}">
                        <a16:creationId xmlns:a16="http://schemas.microsoft.com/office/drawing/2014/main" id="{F9F1A67D-1BA2-405F-B15B-D71122A28C1D}"/>
                      </a:ext>
                    </a:extLst>
                  </p:cNvPr>
                  <p:cNvSpPr/>
                  <p:nvPr/>
                </p:nvSpPr>
                <p:spPr>
                  <a:xfrm>
                    <a:off x="5592128" y="1074798"/>
                    <a:ext cx="1228725" cy="1019175"/>
                  </a:xfrm>
                  <a:custGeom>
                    <a:avLst/>
                    <a:gdLst>
                      <a:gd name="connsiteX0" fmla="*/ 22955 w 1228725"/>
                      <a:gd name="connsiteY0" fmla="*/ 1020607 h 1019175"/>
                      <a:gd name="connsiteX1" fmla="*/ 20955 w 1228725"/>
                      <a:gd name="connsiteY1" fmla="*/ 1019845 h 1019175"/>
                      <a:gd name="connsiteX2" fmla="*/ 19812 w 1228725"/>
                      <a:gd name="connsiteY2" fmla="*/ 1017559 h 1019175"/>
                      <a:gd name="connsiteX3" fmla="*/ 0 w 1228725"/>
                      <a:gd name="connsiteY3" fmla="*/ 3146 h 1019175"/>
                      <a:gd name="connsiteX4" fmla="*/ 1619 w 1228725"/>
                      <a:gd name="connsiteY4" fmla="*/ 384 h 1019175"/>
                      <a:gd name="connsiteX5" fmla="*/ 4858 w 1228725"/>
                      <a:gd name="connsiteY5" fmla="*/ 479 h 1019175"/>
                      <a:gd name="connsiteX6" fmla="*/ 1231297 w 1228725"/>
                      <a:gd name="connsiteY6" fmla="*/ 814962 h 1019175"/>
                      <a:gd name="connsiteX7" fmla="*/ 1232630 w 1228725"/>
                      <a:gd name="connsiteY7" fmla="*/ 818201 h 1019175"/>
                      <a:gd name="connsiteX8" fmla="*/ 1230154 w 1228725"/>
                      <a:gd name="connsiteY8" fmla="*/ 820582 h 1019175"/>
                      <a:gd name="connsiteX9" fmla="*/ 23622 w 1228725"/>
                      <a:gd name="connsiteY9" fmla="*/ 1020607 h 1019175"/>
                      <a:gd name="connsiteX10" fmla="*/ 22955 w 1228725"/>
                      <a:gd name="connsiteY10" fmla="*/ 1020607 h 1019175"/>
                      <a:gd name="connsiteX11" fmla="*/ 6287 w 1228725"/>
                      <a:gd name="connsiteY11" fmla="*/ 8956 h 1019175"/>
                      <a:gd name="connsiteX12" fmla="*/ 26003 w 1228725"/>
                      <a:gd name="connsiteY12" fmla="*/ 1013939 h 1019175"/>
                      <a:gd name="connsiteX13" fmla="*/ 1221200 w 1228725"/>
                      <a:gd name="connsiteY13" fmla="*/ 815819 h 1019175"/>
                      <a:gd name="connsiteX14" fmla="*/ 6287 w 1228725"/>
                      <a:gd name="connsiteY14" fmla="*/ 8956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8725" h="1019175">
                        <a:moveTo>
                          <a:pt x="22955" y="1020607"/>
                        </a:moveTo>
                        <a:cubicBezTo>
                          <a:pt x="22193" y="1020607"/>
                          <a:pt x="21526" y="1020321"/>
                          <a:pt x="20955" y="1019845"/>
                        </a:cubicBezTo>
                        <a:cubicBezTo>
                          <a:pt x="20288" y="1019273"/>
                          <a:pt x="19812" y="1018416"/>
                          <a:pt x="19812" y="1017559"/>
                        </a:cubicBezTo>
                        <a:lnTo>
                          <a:pt x="0" y="3146"/>
                        </a:lnTo>
                        <a:cubicBezTo>
                          <a:pt x="0" y="2003"/>
                          <a:pt x="571" y="955"/>
                          <a:pt x="1619" y="384"/>
                        </a:cubicBezTo>
                        <a:cubicBezTo>
                          <a:pt x="2667" y="-188"/>
                          <a:pt x="3905" y="-92"/>
                          <a:pt x="4858" y="479"/>
                        </a:cubicBezTo>
                        <a:lnTo>
                          <a:pt x="1231297" y="814962"/>
                        </a:lnTo>
                        <a:cubicBezTo>
                          <a:pt x="1232345" y="815629"/>
                          <a:pt x="1232916" y="816962"/>
                          <a:pt x="1232630" y="818201"/>
                        </a:cubicBezTo>
                        <a:cubicBezTo>
                          <a:pt x="1232345" y="819439"/>
                          <a:pt x="1231392" y="820391"/>
                          <a:pt x="1230154" y="820582"/>
                        </a:cubicBezTo>
                        <a:lnTo>
                          <a:pt x="23622" y="1020607"/>
                        </a:lnTo>
                        <a:cubicBezTo>
                          <a:pt x="23336" y="1020607"/>
                          <a:pt x="23146" y="1020607"/>
                          <a:pt x="22955" y="1020607"/>
                        </a:cubicBezTo>
                        <a:close/>
                        <a:moveTo>
                          <a:pt x="6287" y="8956"/>
                        </a:moveTo>
                        <a:lnTo>
                          <a:pt x="26003" y="1013939"/>
                        </a:lnTo>
                        <a:lnTo>
                          <a:pt x="1221200" y="815819"/>
                        </a:lnTo>
                        <a:lnTo>
                          <a:pt x="6287" y="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8" name="Freeform: Shape 487">
                    <a:extLst>
                      <a:ext uri="{FF2B5EF4-FFF2-40B4-BE49-F238E27FC236}">
                        <a16:creationId xmlns:a16="http://schemas.microsoft.com/office/drawing/2014/main" id="{5923C994-0650-43C0-95C4-724844D96B2E}"/>
                      </a:ext>
                    </a:extLst>
                  </p:cNvPr>
                  <p:cNvSpPr/>
                  <p:nvPr/>
                </p:nvSpPr>
                <p:spPr>
                  <a:xfrm>
                    <a:off x="5274919" y="642330"/>
                    <a:ext cx="1209675" cy="438150"/>
                  </a:xfrm>
                  <a:custGeom>
                    <a:avLst/>
                    <a:gdLst>
                      <a:gd name="connsiteX0" fmla="*/ 320257 w 1209675"/>
                      <a:gd name="connsiteY0" fmla="*/ 438663 h 438150"/>
                      <a:gd name="connsiteX1" fmla="*/ 317780 w 1209675"/>
                      <a:gd name="connsiteY1" fmla="*/ 437424 h 438150"/>
                      <a:gd name="connsiteX2" fmla="*/ 598 w 1209675"/>
                      <a:gd name="connsiteY2" fmla="*/ 4894 h 438150"/>
                      <a:gd name="connsiteX3" fmla="*/ 407 w 1209675"/>
                      <a:gd name="connsiteY3" fmla="*/ 1465 h 438150"/>
                      <a:gd name="connsiteX4" fmla="*/ 3455 w 1209675"/>
                      <a:gd name="connsiteY4" fmla="*/ 36 h 438150"/>
                      <a:gd name="connsiteX5" fmla="*/ 1212845 w 1209675"/>
                      <a:gd name="connsiteY5" fmla="*/ 171105 h 438150"/>
                      <a:gd name="connsiteX6" fmla="*/ 1215512 w 1209675"/>
                      <a:gd name="connsiteY6" fmla="*/ 173963 h 438150"/>
                      <a:gd name="connsiteX7" fmla="*/ 1213321 w 1209675"/>
                      <a:gd name="connsiteY7" fmla="*/ 177201 h 438150"/>
                      <a:gd name="connsiteX8" fmla="*/ 321114 w 1209675"/>
                      <a:gd name="connsiteY8" fmla="*/ 438663 h 438150"/>
                      <a:gd name="connsiteX9" fmla="*/ 320257 w 1209675"/>
                      <a:gd name="connsiteY9" fmla="*/ 438663 h 438150"/>
                      <a:gd name="connsiteX10" fmla="*/ 9932 w 1209675"/>
                      <a:gd name="connsiteY10" fmla="*/ 7085 h 438150"/>
                      <a:gd name="connsiteX11" fmla="*/ 321495 w 1209675"/>
                      <a:gd name="connsiteY11" fmla="*/ 431995 h 438150"/>
                      <a:gd name="connsiteX12" fmla="*/ 1197890 w 1209675"/>
                      <a:gd name="connsiteY12" fmla="*/ 175201 h 438150"/>
                      <a:gd name="connsiteX13" fmla="*/ 9932 w 1209675"/>
                      <a:gd name="connsiteY13" fmla="*/ 708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675" h="438150">
                        <a:moveTo>
                          <a:pt x="320257" y="438663"/>
                        </a:moveTo>
                        <a:cubicBezTo>
                          <a:pt x="319304" y="438663"/>
                          <a:pt x="318352" y="438186"/>
                          <a:pt x="317780" y="437424"/>
                        </a:cubicBezTo>
                        <a:lnTo>
                          <a:pt x="598" y="4894"/>
                        </a:lnTo>
                        <a:cubicBezTo>
                          <a:pt x="-164" y="3846"/>
                          <a:pt x="-164" y="2513"/>
                          <a:pt x="407" y="1465"/>
                        </a:cubicBezTo>
                        <a:cubicBezTo>
                          <a:pt x="1074" y="417"/>
                          <a:pt x="2312" y="-154"/>
                          <a:pt x="3455" y="36"/>
                        </a:cubicBezTo>
                        <a:lnTo>
                          <a:pt x="1212845" y="171105"/>
                        </a:lnTo>
                        <a:cubicBezTo>
                          <a:pt x="1214273" y="171296"/>
                          <a:pt x="1215416" y="172534"/>
                          <a:pt x="1215512" y="173963"/>
                        </a:cubicBezTo>
                        <a:cubicBezTo>
                          <a:pt x="1215607" y="175392"/>
                          <a:pt x="1214655" y="176725"/>
                          <a:pt x="1213321" y="177201"/>
                        </a:cubicBezTo>
                        <a:lnTo>
                          <a:pt x="321114" y="438663"/>
                        </a:lnTo>
                        <a:cubicBezTo>
                          <a:pt x="320829" y="438567"/>
                          <a:pt x="320543" y="438663"/>
                          <a:pt x="320257" y="438663"/>
                        </a:cubicBezTo>
                        <a:close/>
                        <a:moveTo>
                          <a:pt x="9932" y="7085"/>
                        </a:moveTo>
                        <a:lnTo>
                          <a:pt x="321495" y="431995"/>
                        </a:lnTo>
                        <a:lnTo>
                          <a:pt x="1197890" y="175201"/>
                        </a:lnTo>
                        <a:lnTo>
                          <a:pt x="9932" y="70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89" name="Freeform: Shape 488">
                    <a:extLst>
                      <a:ext uri="{FF2B5EF4-FFF2-40B4-BE49-F238E27FC236}">
                        <a16:creationId xmlns:a16="http://schemas.microsoft.com/office/drawing/2014/main" id="{DE0067AF-3B9A-4EA7-A8E7-8B8D940518EF}"/>
                      </a:ext>
                    </a:extLst>
                  </p:cNvPr>
                  <p:cNvSpPr/>
                  <p:nvPr/>
                </p:nvSpPr>
                <p:spPr>
                  <a:xfrm>
                    <a:off x="5592086" y="813312"/>
                    <a:ext cx="1228725" cy="1076325"/>
                  </a:xfrm>
                  <a:custGeom>
                    <a:avLst/>
                    <a:gdLst>
                      <a:gd name="connsiteX0" fmla="*/ 1229528 w 1228725"/>
                      <a:gd name="connsiteY0" fmla="*/ 1082163 h 1076325"/>
                      <a:gd name="connsiteX1" fmla="*/ 1227814 w 1228725"/>
                      <a:gd name="connsiteY1" fmla="*/ 1081687 h 1076325"/>
                      <a:gd name="connsiteX2" fmla="*/ 1375 w 1228725"/>
                      <a:gd name="connsiteY2" fmla="*/ 267109 h 1076325"/>
                      <a:gd name="connsiteX3" fmla="*/ 41 w 1228725"/>
                      <a:gd name="connsiteY3" fmla="*/ 264061 h 1076325"/>
                      <a:gd name="connsiteX4" fmla="*/ 2232 w 1228725"/>
                      <a:gd name="connsiteY4" fmla="*/ 261584 h 1076325"/>
                      <a:gd name="connsiteX5" fmla="*/ 894439 w 1228725"/>
                      <a:gd name="connsiteY5" fmla="*/ 123 h 1076325"/>
                      <a:gd name="connsiteX6" fmla="*/ 898249 w 1228725"/>
                      <a:gd name="connsiteY6" fmla="*/ 2218 h 1076325"/>
                      <a:gd name="connsiteX7" fmla="*/ 1232386 w 1228725"/>
                      <a:gd name="connsiteY7" fmla="*/ 1078162 h 1076325"/>
                      <a:gd name="connsiteX8" fmla="*/ 1231243 w 1228725"/>
                      <a:gd name="connsiteY8" fmla="*/ 1081591 h 1076325"/>
                      <a:gd name="connsiteX9" fmla="*/ 1229528 w 1228725"/>
                      <a:gd name="connsiteY9" fmla="*/ 1082163 h 1076325"/>
                      <a:gd name="connsiteX10" fmla="*/ 10328 w 1228725"/>
                      <a:gd name="connsiteY10" fmla="*/ 265680 h 1076325"/>
                      <a:gd name="connsiteX11" fmla="*/ 1224004 w 1228725"/>
                      <a:gd name="connsiteY11" fmla="*/ 1071685 h 1076325"/>
                      <a:gd name="connsiteX12" fmla="*/ 893296 w 1228725"/>
                      <a:gd name="connsiteY12" fmla="*/ 6981 h 1076325"/>
                      <a:gd name="connsiteX13" fmla="*/ 10328 w 1228725"/>
                      <a:gd name="connsiteY13" fmla="*/ 26568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8725" h="1076325">
                        <a:moveTo>
                          <a:pt x="1229528" y="1082163"/>
                        </a:moveTo>
                        <a:cubicBezTo>
                          <a:pt x="1228957" y="1082163"/>
                          <a:pt x="1228290" y="1081972"/>
                          <a:pt x="1227814" y="1081687"/>
                        </a:cubicBezTo>
                        <a:lnTo>
                          <a:pt x="1375" y="267109"/>
                        </a:lnTo>
                        <a:cubicBezTo>
                          <a:pt x="327" y="266442"/>
                          <a:pt x="-150" y="265299"/>
                          <a:pt x="41" y="264061"/>
                        </a:cubicBezTo>
                        <a:cubicBezTo>
                          <a:pt x="232" y="262822"/>
                          <a:pt x="1089" y="261870"/>
                          <a:pt x="2232" y="261584"/>
                        </a:cubicBezTo>
                        <a:lnTo>
                          <a:pt x="894439" y="123"/>
                        </a:lnTo>
                        <a:cubicBezTo>
                          <a:pt x="896153" y="-353"/>
                          <a:pt x="897772" y="599"/>
                          <a:pt x="898249" y="2218"/>
                        </a:cubicBezTo>
                        <a:lnTo>
                          <a:pt x="1232386" y="1078162"/>
                        </a:lnTo>
                        <a:cubicBezTo>
                          <a:pt x="1232767" y="1079401"/>
                          <a:pt x="1232290" y="1080734"/>
                          <a:pt x="1231243" y="1081591"/>
                        </a:cubicBezTo>
                        <a:cubicBezTo>
                          <a:pt x="1230862" y="1081972"/>
                          <a:pt x="1230195" y="1082163"/>
                          <a:pt x="1229528" y="1082163"/>
                        </a:cubicBezTo>
                        <a:close/>
                        <a:moveTo>
                          <a:pt x="10328" y="265680"/>
                        </a:moveTo>
                        <a:lnTo>
                          <a:pt x="1224004" y="1071685"/>
                        </a:lnTo>
                        <a:lnTo>
                          <a:pt x="893296" y="6981"/>
                        </a:lnTo>
                        <a:lnTo>
                          <a:pt x="10328" y="2656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0" name="Freeform: Shape 489">
                    <a:extLst>
                      <a:ext uri="{FF2B5EF4-FFF2-40B4-BE49-F238E27FC236}">
                        <a16:creationId xmlns:a16="http://schemas.microsoft.com/office/drawing/2014/main" id="{7808972A-09EB-4410-9677-694A9F834B50}"/>
                      </a:ext>
                    </a:extLst>
                  </p:cNvPr>
                  <p:cNvSpPr/>
                  <p:nvPr/>
                </p:nvSpPr>
                <p:spPr>
                  <a:xfrm>
                    <a:off x="6132821" y="3943508"/>
                    <a:ext cx="1562100" cy="914400"/>
                  </a:xfrm>
                  <a:custGeom>
                    <a:avLst/>
                    <a:gdLst>
                      <a:gd name="connsiteX0" fmla="*/ 827668 w 1562100"/>
                      <a:gd name="connsiteY0" fmla="*/ 916528 h 914400"/>
                      <a:gd name="connsiteX1" fmla="*/ 827668 w 1562100"/>
                      <a:gd name="connsiteY1" fmla="*/ 916528 h 914400"/>
                      <a:gd name="connsiteX2" fmla="*/ 825382 w 1562100"/>
                      <a:gd name="connsiteY2" fmla="*/ 915480 h 914400"/>
                      <a:gd name="connsiteX3" fmla="*/ 803 w 1562100"/>
                      <a:gd name="connsiteY3" fmla="*/ 5176 h 914400"/>
                      <a:gd name="connsiteX4" fmla="*/ 327 w 1562100"/>
                      <a:gd name="connsiteY4" fmla="*/ 1652 h 914400"/>
                      <a:gd name="connsiteX5" fmla="*/ 3470 w 1562100"/>
                      <a:gd name="connsiteY5" fmla="*/ 32 h 914400"/>
                      <a:gd name="connsiteX6" fmla="*/ 1564808 w 1562100"/>
                      <a:gd name="connsiteY6" fmla="*/ 186627 h 914400"/>
                      <a:gd name="connsiteX7" fmla="*/ 1567380 w 1562100"/>
                      <a:gd name="connsiteY7" fmla="*/ 188722 h 914400"/>
                      <a:gd name="connsiteX8" fmla="*/ 1566618 w 1562100"/>
                      <a:gd name="connsiteY8" fmla="*/ 191961 h 914400"/>
                      <a:gd name="connsiteX9" fmla="*/ 829859 w 1562100"/>
                      <a:gd name="connsiteY9" fmla="*/ 915671 h 914400"/>
                      <a:gd name="connsiteX10" fmla="*/ 827668 w 1562100"/>
                      <a:gd name="connsiteY10" fmla="*/ 916528 h 914400"/>
                      <a:gd name="connsiteX11" fmla="*/ 10900 w 1562100"/>
                      <a:gd name="connsiteY11" fmla="*/ 7176 h 914400"/>
                      <a:gd name="connsiteX12" fmla="*/ 827763 w 1562100"/>
                      <a:gd name="connsiteY12" fmla="*/ 909003 h 914400"/>
                      <a:gd name="connsiteX13" fmla="*/ 1557569 w 1562100"/>
                      <a:gd name="connsiteY13" fmla="*/ 192056 h 914400"/>
                      <a:gd name="connsiteX14" fmla="*/ 10900 w 1562100"/>
                      <a:gd name="connsiteY14" fmla="*/ 717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2100" h="914400">
                        <a:moveTo>
                          <a:pt x="827668" y="916528"/>
                        </a:moveTo>
                        <a:cubicBezTo>
                          <a:pt x="827668" y="916528"/>
                          <a:pt x="827573" y="916528"/>
                          <a:pt x="827668" y="916528"/>
                        </a:cubicBezTo>
                        <a:cubicBezTo>
                          <a:pt x="826716" y="916528"/>
                          <a:pt x="825954" y="916147"/>
                          <a:pt x="825382" y="915480"/>
                        </a:cubicBezTo>
                        <a:lnTo>
                          <a:pt x="803" y="5176"/>
                        </a:lnTo>
                        <a:cubicBezTo>
                          <a:pt x="-54" y="4223"/>
                          <a:pt x="-245" y="2795"/>
                          <a:pt x="327" y="1652"/>
                        </a:cubicBezTo>
                        <a:cubicBezTo>
                          <a:pt x="898" y="509"/>
                          <a:pt x="2232" y="-158"/>
                          <a:pt x="3470" y="32"/>
                        </a:cubicBezTo>
                        <a:lnTo>
                          <a:pt x="1564808" y="186627"/>
                        </a:lnTo>
                        <a:cubicBezTo>
                          <a:pt x="1566047" y="186722"/>
                          <a:pt x="1566999" y="187580"/>
                          <a:pt x="1567380" y="188722"/>
                        </a:cubicBezTo>
                        <a:cubicBezTo>
                          <a:pt x="1567761" y="189866"/>
                          <a:pt x="1567475" y="191104"/>
                          <a:pt x="1566618" y="191961"/>
                        </a:cubicBezTo>
                        <a:lnTo>
                          <a:pt x="829859" y="915671"/>
                        </a:lnTo>
                        <a:cubicBezTo>
                          <a:pt x="829287" y="916242"/>
                          <a:pt x="828430" y="916528"/>
                          <a:pt x="827668" y="916528"/>
                        </a:cubicBezTo>
                        <a:close/>
                        <a:moveTo>
                          <a:pt x="10900" y="7176"/>
                        </a:moveTo>
                        <a:lnTo>
                          <a:pt x="827763" y="909003"/>
                        </a:lnTo>
                        <a:lnTo>
                          <a:pt x="1557569" y="192056"/>
                        </a:lnTo>
                        <a:lnTo>
                          <a:pt x="10900" y="71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1" name="Freeform: Shape 490">
                    <a:extLst>
                      <a:ext uri="{FF2B5EF4-FFF2-40B4-BE49-F238E27FC236}">
                        <a16:creationId xmlns:a16="http://schemas.microsoft.com/office/drawing/2014/main" id="{1BFB6BEE-2D61-4A63-BAC2-04383D2C45B2}"/>
                      </a:ext>
                    </a:extLst>
                  </p:cNvPr>
                  <p:cNvSpPr/>
                  <p:nvPr/>
                </p:nvSpPr>
                <p:spPr>
                  <a:xfrm>
                    <a:off x="6132796" y="3361937"/>
                    <a:ext cx="1562100" cy="771525"/>
                  </a:xfrm>
                  <a:custGeom>
                    <a:avLst/>
                    <a:gdLst>
                      <a:gd name="connsiteX0" fmla="*/ 1564452 w 1562100"/>
                      <a:gd name="connsiteY0" fmla="*/ 774390 h 771525"/>
                      <a:gd name="connsiteX1" fmla="*/ 1564071 w 1562100"/>
                      <a:gd name="connsiteY1" fmla="*/ 774390 h 771525"/>
                      <a:gd name="connsiteX2" fmla="*/ 2733 w 1562100"/>
                      <a:gd name="connsiteY2" fmla="*/ 587795 h 771525"/>
                      <a:gd name="connsiteX3" fmla="*/ 66 w 1562100"/>
                      <a:gd name="connsiteY3" fmla="*/ 585319 h 771525"/>
                      <a:gd name="connsiteX4" fmla="*/ 1590 w 1562100"/>
                      <a:gd name="connsiteY4" fmla="*/ 581985 h 771525"/>
                      <a:gd name="connsiteX5" fmla="*/ 1021432 w 1562100"/>
                      <a:gd name="connsiteY5" fmla="*/ 388 h 771525"/>
                      <a:gd name="connsiteX6" fmla="*/ 1025528 w 1562100"/>
                      <a:gd name="connsiteY6" fmla="*/ 1341 h 771525"/>
                      <a:gd name="connsiteX7" fmla="*/ 1566929 w 1562100"/>
                      <a:gd name="connsiteY7" fmla="*/ 769532 h 771525"/>
                      <a:gd name="connsiteX8" fmla="*/ 1567024 w 1562100"/>
                      <a:gd name="connsiteY8" fmla="*/ 772866 h 771525"/>
                      <a:gd name="connsiteX9" fmla="*/ 1564452 w 1562100"/>
                      <a:gd name="connsiteY9" fmla="*/ 774390 h 771525"/>
                      <a:gd name="connsiteX10" fmla="*/ 12734 w 1562100"/>
                      <a:gd name="connsiteY10" fmla="*/ 582747 h 771525"/>
                      <a:gd name="connsiteX11" fmla="*/ 1557784 w 1562100"/>
                      <a:gd name="connsiteY11" fmla="*/ 767437 h 771525"/>
                      <a:gd name="connsiteX12" fmla="*/ 1022003 w 1562100"/>
                      <a:gd name="connsiteY12" fmla="*/ 7246 h 771525"/>
                      <a:gd name="connsiteX13" fmla="*/ 12734 w 1562100"/>
                      <a:gd name="connsiteY13" fmla="*/ 582747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2100" h="771525">
                        <a:moveTo>
                          <a:pt x="1564452" y="774390"/>
                        </a:moveTo>
                        <a:cubicBezTo>
                          <a:pt x="1564357" y="774390"/>
                          <a:pt x="1564167" y="774390"/>
                          <a:pt x="1564071" y="774390"/>
                        </a:cubicBezTo>
                        <a:lnTo>
                          <a:pt x="2733" y="587795"/>
                        </a:lnTo>
                        <a:cubicBezTo>
                          <a:pt x="1400" y="587605"/>
                          <a:pt x="352" y="586652"/>
                          <a:pt x="66" y="585319"/>
                        </a:cubicBezTo>
                        <a:cubicBezTo>
                          <a:pt x="-220" y="583985"/>
                          <a:pt x="447" y="582652"/>
                          <a:pt x="1590" y="581985"/>
                        </a:cubicBezTo>
                        <a:lnTo>
                          <a:pt x="1021432" y="388"/>
                        </a:lnTo>
                        <a:cubicBezTo>
                          <a:pt x="1022861" y="-374"/>
                          <a:pt x="1024575" y="7"/>
                          <a:pt x="1025528" y="1341"/>
                        </a:cubicBezTo>
                        <a:lnTo>
                          <a:pt x="1566929" y="769532"/>
                        </a:lnTo>
                        <a:cubicBezTo>
                          <a:pt x="1567595" y="770580"/>
                          <a:pt x="1567691" y="771818"/>
                          <a:pt x="1567024" y="772866"/>
                        </a:cubicBezTo>
                        <a:cubicBezTo>
                          <a:pt x="1566548" y="773818"/>
                          <a:pt x="1565500" y="774390"/>
                          <a:pt x="1564452" y="774390"/>
                        </a:cubicBezTo>
                        <a:close/>
                        <a:moveTo>
                          <a:pt x="12734" y="582747"/>
                        </a:moveTo>
                        <a:lnTo>
                          <a:pt x="1557784" y="767437"/>
                        </a:lnTo>
                        <a:lnTo>
                          <a:pt x="1022003" y="7246"/>
                        </a:lnTo>
                        <a:lnTo>
                          <a:pt x="12734" y="5827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2" name="Freeform: Shape 491">
                    <a:extLst>
                      <a:ext uri="{FF2B5EF4-FFF2-40B4-BE49-F238E27FC236}">
                        <a16:creationId xmlns:a16="http://schemas.microsoft.com/office/drawing/2014/main" id="{0794E52B-DC0D-4875-9801-9914467630A5}"/>
                      </a:ext>
                    </a:extLst>
                  </p:cNvPr>
                  <p:cNvSpPr/>
                  <p:nvPr/>
                </p:nvSpPr>
                <p:spPr>
                  <a:xfrm>
                    <a:off x="6957403" y="4130100"/>
                    <a:ext cx="733424" cy="1352551"/>
                  </a:xfrm>
                  <a:custGeom>
                    <a:avLst/>
                    <a:gdLst>
                      <a:gd name="connsiteX0" fmla="*/ 610684 w 733425"/>
                      <a:gd name="connsiteY0" fmla="*/ 1353824 h 1352550"/>
                      <a:gd name="connsiteX1" fmla="*/ 608493 w 733425"/>
                      <a:gd name="connsiteY1" fmla="*/ 1352872 h 1352550"/>
                      <a:gd name="connsiteX2" fmla="*/ 893 w 733425"/>
                      <a:gd name="connsiteY2" fmla="*/ 728984 h 1352550"/>
                      <a:gd name="connsiteX3" fmla="*/ 893 w 733425"/>
                      <a:gd name="connsiteY3" fmla="*/ 724602 h 1352550"/>
                      <a:gd name="connsiteX4" fmla="*/ 737652 w 733425"/>
                      <a:gd name="connsiteY4" fmla="*/ 893 h 1352550"/>
                      <a:gd name="connsiteX5" fmla="*/ 741176 w 733425"/>
                      <a:gd name="connsiteY5" fmla="*/ 322 h 1352550"/>
                      <a:gd name="connsiteX6" fmla="*/ 742891 w 733425"/>
                      <a:gd name="connsiteY6" fmla="*/ 3369 h 1352550"/>
                      <a:gd name="connsiteX7" fmla="*/ 613732 w 733425"/>
                      <a:gd name="connsiteY7" fmla="*/ 1350967 h 1352550"/>
                      <a:gd name="connsiteX8" fmla="*/ 611636 w 733425"/>
                      <a:gd name="connsiteY8" fmla="*/ 1353633 h 1352550"/>
                      <a:gd name="connsiteX9" fmla="*/ 610684 w 733425"/>
                      <a:gd name="connsiteY9" fmla="*/ 1353824 h 1352550"/>
                      <a:gd name="connsiteX10" fmla="*/ 7466 w 733425"/>
                      <a:gd name="connsiteY10" fmla="*/ 726889 h 1352550"/>
                      <a:gd name="connsiteX11" fmla="*/ 608207 w 733425"/>
                      <a:gd name="connsiteY11" fmla="*/ 1343823 h 1352550"/>
                      <a:gd name="connsiteX12" fmla="*/ 735842 w 733425"/>
                      <a:gd name="connsiteY12" fmla="*/ 11370 h 1352550"/>
                      <a:gd name="connsiteX13" fmla="*/ 7466 w 733425"/>
                      <a:gd name="connsiteY13" fmla="*/ 726889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5" h="1352550">
                        <a:moveTo>
                          <a:pt x="610684" y="1353824"/>
                        </a:moveTo>
                        <a:cubicBezTo>
                          <a:pt x="609827" y="1353824"/>
                          <a:pt x="609065" y="1353538"/>
                          <a:pt x="608493" y="1352872"/>
                        </a:cubicBezTo>
                        <a:lnTo>
                          <a:pt x="893" y="728984"/>
                        </a:lnTo>
                        <a:cubicBezTo>
                          <a:pt x="-345" y="727746"/>
                          <a:pt x="-250" y="725841"/>
                          <a:pt x="893" y="724602"/>
                        </a:cubicBezTo>
                        <a:lnTo>
                          <a:pt x="737652" y="893"/>
                        </a:lnTo>
                        <a:cubicBezTo>
                          <a:pt x="738604" y="-59"/>
                          <a:pt x="740033" y="-250"/>
                          <a:pt x="741176" y="322"/>
                        </a:cubicBezTo>
                        <a:cubicBezTo>
                          <a:pt x="742319" y="893"/>
                          <a:pt x="743081" y="2131"/>
                          <a:pt x="742891" y="3369"/>
                        </a:cubicBezTo>
                        <a:lnTo>
                          <a:pt x="613732" y="1350967"/>
                        </a:lnTo>
                        <a:cubicBezTo>
                          <a:pt x="613636" y="1352205"/>
                          <a:pt x="612779" y="1353157"/>
                          <a:pt x="611636" y="1353633"/>
                        </a:cubicBezTo>
                        <a:cubicBezTo>
                          <a:pt x="611351" y="1353729"/>
                          <a:pt x="611065" y="1353824"/>
                          <a:pt x="610684" y="1353824"/>
                        </a:cubicBezTo>
                        <a:close/>
                        <a:moveTo>
                          <a:pt x="7466" y="726889"/>
                        </a:moveTo>
                        <a:lnTo>
                          <a:pt x="608207" y="1343823"/>
                        </a:lnTo>
                        <a:lnTo>
                          <a:pt x="735842" y="11370"/>
                        </a:lnTo>
                        <a:lnTo>
                          <a:pt x="7466" y="7268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3" name="Freeform: Shape 492">
                    <a:extLst>
                      <a:ext uri="{FF2B5EF4-FFF2-40B4-BE49-F238E27FC236}">
                        <a16:creationId xmlns:a16="http://schemas.microsoft.com/office/drawing/2014/main" id="{87B30BF0-2A86-41E9-B9A5-D8B6D94BF967}"/>
                      </a:ext>
                    </a:extLst>
                  </p:cNvPr>
                  <p:cNvSpPr/>
                  <p:nvPr/>
                </p:nvSpPr>
                <p:spPr>
                  <a:xfrm>
                    <a:off x="7152696" y="3084182"/>
                    <a:ext cx="904875" cy="1047750"/>
                  </a:xfrm>
                  <a:custGeom>
                    <a:avLst/>
                    <a:gdLst>
                      <a:gd name="connsiteX0" fmla="*/ 544552 w 904875"/>
                      <a:gd name="connsiteY0" fmla="*/ 1052145 h 1047750"/>
                      <a:gd name="connsiteX1" fmla="*/ 541980 w 904875"/>
                      <a:gd name="connsiteY1" fmla="*/ 1050811 h 1047750"/>
                      <a:gd name="connsiteX2" fmla="*/ 579 w 904875"/>
                      <a:gd name="connsiteY2" fmla="*/ 282620 h 1047750"/>
                      <a:gd name="connsiteX3" fmla="*/ 198 w 904875"/>
                      <a:gd name="connsiteY3" fmla="*/ 279858 h 1047750"/>
                      <a:gd name="connsiteX4" fmla="*/ 2199 w 904875"/>
                      <a:gd name="connsiteY4" fmla="*/ 277858 h 1047750"/>
                      <a:gd name="connsiteX5" fmla="*/ 904407 w 904875"/>
                      <a:gd name="connsiteY5" fmla="*/ 109 h 1047750"/>
                      <a:gd name="connsiteX6" fmla="*/ 907549 w 904875"/>
                      <a:gd name="connsiteY6" fmla="*/ 871 h 1047750"/>
                      <a:gd name="connsiteX7" fmla="*/ 908216 w 904875"/>
                      <a:gd name="connsiteY7" fmla="*/ 4014 h 1047750"/>
                      <a:gd name="connsiteX8" fmla="*/ 547409 w 904875"/>
                      <a:gd name="connsiteY8" fmla="*/ 1049954 h 1047750"/>
                      <a:gd name="connsiteX9" fmla="*/ 544933 w 904875"/>
                      <a:gd name="connsiteY9" fmla="*/ 1052050 h 1047750"/>
                      <a:gd name="connsiteX10" fmla="*/ 544552 w 904875"/>
                      <a:gd name="connsiteY10" fmla="*/ 1052145 h 1047750"/>
                      <a:gd name="connsiteX11" fmla="*/ 8104 w 904875"/>
                      <a:gd name="connsiteY11" fmla="*/ 282620 h 1047750"/>
                      <a:gd name="connsiteX12" fmla="*/ 543504 w 904875"/>
                      <a:gd name="connsiteY12" fmla="*/ 1042334 h 1047750"/>
                      <a:gd name="connsiteX13" fmla="*/ 900311 w 904875"/>
                      <a:gd name="connsiteY13" fmla="*/ 7824 h 1047750"/>
                      <a:gd name="connsiteX14" fmla="*/ 8104 w 904875"/>
                      <a:gd name="connsiteY14" fmla="*/ 28262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047750">
                        <a:moveTo>
                          <a:pt x="544552" y="1052145"/>
                        </a:moveTo>
                        <a:cubicBezTo>
                          <a:pt x="543600" y="1052145"/>
                          <a:pt x="542647" y="1051669"/>
                          <a:pt x="541980" y="1050811"/>
                        </a:cubicBezTo>
                        <a:lnTo>
                          <a:pt x="579" y="282620"/>
                        </a:lnTo>
                        <a:cubicBezTo>
                          <a:pt x="8" y="281858"/>
                          <a:pt x="-183" y="280810"/>
                          <a:pt x="198" y="279858"/>
                        </a:cubicBezTo>
                        <a:cubicBezTo>
                          <a:pt x="484" y="278905"/>
                          <a:pt x="1246" y="278239"/>
                          <a:pt x="2199" y="277858"/>
                        </a:cubicBezTo>
                        <a:lnTo>
                          <a:pt x="904407" y="109"/>
                        </a:lnTo>
                        <a:cubicBezTo>
                          <a:pt x="905550" y="-177"/>
                          <a:pt x="906788" y="109"/>
                          <a:pt x="907549" y="871"/>
                        </a:cubicBezTo>
                        <a:cubicBezTo>
                          <a:pt x="908407" y="1728"/>
                          <a:pt x="908598" y="2966"/>
                          <a:pt x="908216" y="4014"/>
                        </a:cubicBezTo>
                        <a:lnTo>
                          <a:pt x="547409" y="1049954"/>
                        </a:lnTo>
                        <a:cubicBezTo>
                          <a:pt x="547028" y="1051097"/>
                          <a:pt x="546076" y="1051859"/>
                          <a:pt x="544933" y="1052050"/>
                        </a:cubicBezTo>
                        <a:cubicBezTo>
                          <a:pt x="544838" y="1052145"/>
                          <a:pt x="544647" y="1052145"/>
                          <a:pt x="544552" y="1052145"/>
                        </a:cubicBezTo>
                        <a:close/>
                        <a:moveTo>
                          <a:pt x="8104" y="282620"/>
                        </a:moveTo>
                        <a:lnTo>
                          <a:pt x="543504" y="1042334"/>
                        </a:lnTo>
                        <a:lnTo>
                          <a:pt x="900311" y="7824"/>
                        </a:lnTo>
                        <a:lnTo>
                          <a:pt x="8104" y="282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4" name="Freeform: Shape 493">
                    <a:extLst>
                      <a:ext uri="{FF2B5EF4-FFF2-40B4-BE49-F238E27FC236}">
                        <a16:creationId xmlns:a16="http://schemas.microsoft.com/office/drawing/2014/main" id="{0A25F2D5-96B8-4723-8070-76F96FC17603}"/>
                      </a:ext>
                    </a:extLst>
                  </p:cNvPr>
                  <p:cNvSpPr/>
                  <p:nvPr/>
                </p:nvSpPr>
                <p:spPr>
                  <a:xfrm>
                    <a:off x="7694149" y="3084058"/>
                    <a:ext cx="809625" cy="1047750"/>
                  </a:xfrm>
                  <a:custGeom>
                    <a:avLst/>
                    <a:gdLst>
                      <a:gd name="connsiteX0" fmla="*/ 3099 w 809625"/>
                      <a:gd name="connsiteY0" fmla="*/ 1052268 h 1047750"/>
                      <a:gd name="connsiteX1" fmla="*/ 1099 w 809625"/>
                      <a:gd name="connsiteY1" fmla="*/ 1051506 h 1047750"/>
                      <a:gd name="connsiteX2" fmla="*/ 146 w 809625"/>
                      <a:gd name="connsiteY2" fmla="*/ 1048077 h 1047750"/>
                      <a:gd name="connsiteX3" fmla="*/ 360953 w 809625"/>
                      <a:gd name="connsiteY3" fmla="*/ 2137 h 1047750"/>
                      <a:gd name="connsiteX4" fmla="*/ 363430 w 809625"/>
                      <a:gd name="connsiteY4" fmla="*/ 41 h 1047750"/>
                      <a:gd name="connsiteX5" fmla="*/ 366382 w 809625"/>
                      <a:gd name="connsiteY5" fmla="*/ 1280 h 1047750"/>
                      <a:gd name="connsiteX6" fmla="*/ 812534 w 809625"/>
                      <a:gd name="connsiteY6" fmla="*/ 600212 h 1047750"/>
                      <a:gd name="connsiteX7" fmla="*/ 813105 w 809625"/>
                      <a:gd name="connsiteY7" fmla="*/ 602688 h 1047750"/>
                      <a:gd name="connsiteX8" fmla="*/ 811581 w 809625"/>
                      <a:gd name="connsiteY8" fmla="*/ 604784 h 1047750"/>
                      <a:gd name="connsiteX9" fmla="*/ 4623 w 809625"/>
                      <a:gd name="connsiteY9" fmla="*/ 1051792 h 1047750"/>
                      <a:gd name="connsiteX10" fmla="*/ 3099 w 809625"/>
                      <a:gd name="connsiteY10" fmla="*/ 1052268 h 1047750"/>
                      <a:gd name="connsiteX11" fmla="*/ 364859 w 809625"/>
                      <a:gd name="connsiteY11" fmla="*/ 9757 h 1047750"/>
                      <a:gd name="connsiteX12" fmla="*/ 8623 w 809625"/>
                      <a:gd name="connsiteY12" fmla="*/ 1042553 h 1047750"/>
                      <a:gd name="connsiteX13" fmla="*/ 805390 w 809625"/>
                      <a:gd name="connsiteY13" fmla="*/ 601164 h 1047750"/>
                      <a:gd name="connsiteX14" fmla="*/ 364859 w 809625"/>
                      <a:gd name="connsiteY14" fmla="*/ 9757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1047750">
                        <a:moveTo>
                          <a:pt x="3099" y="1052268"/>
                        </a:moveTo>
                        <a:cubicBezTo>
                          <a:pt x="2337" y="1052268"/>
                          <a:pt x="1670" y="1051983"/>
                          <a:pt x="1099" y="1051506"/>
                        </a:cubicBezTo>
                        <a:cubicBezTo>
                          <a:pt x="146" y="1050649"/>
                          <a:pt x="-235" y="1049316"/>
                          <a:pt x="146" y="1048077"/>
                        </a:cubicBezTo>
                        <a:lnTo>
                          <a:pt x="360953" y="2137"/>
                        </a:lnTo>
                        <a:cubicBezTo>
                          <a:pt x="361334" y="1089"/>
                          <a:pt x="362287" y="232"/>
                          <a:pt x="363430" y="41"/>
                        </a:cubicBezTo>
                        <a:cubicBezTo>
                          <a:pt x="364573" y="-149"/>
                          <a:pt x="365715" y="327"/>
                          <a:pt x="366382" y="1280"/>
                        </a:cubicBezTo>
                        <a:lnTo>
                          <a:pt x="812534" y="600212"/>
                        </a:lnTo>
                        <a:cubicBezTo>
                          <a:pt x="813105" y="600974"/>
                          <a:pt x="813295" y="601831"/>
                          <a:pt x="813105" y="602688"/>
                        </a:cubicBezTo>
                        <a:cubicBezTo>
                          <a:pt x="812914" y="603545"/>
                          <a:pt x="812343" y="604308"/>
                          <a:pt x="811581" y="604784"/>
                        </a:cubicBezTo>
                        <a:lnTo>
                          <a:pt x="4623" y="1051792"/>
                        </a:lnTo>
                        <a:cubicBezTo>
                          <a:pt x="4051" y="1052173"/>
                          <a:pt x="3575" y="1052268"/>
                          <a:pt x="3099" y="1052268"/>
                        </a:cubicBezTo>
                        <a:close/>
                        <a:moveTo>
                          <a:pt x="364859" y="9757"/>
                        </a:moveTo>
                        <a:lnTo>
                          <a:pt x="8623" y="1042553"/>
                        </a:lnTo>
                        <a:lnTo>
                          <a:pt x="805390" y="601164"/>
                        </a:lnTo>
                        <a:lnTo>
                          <a:pt x="364859" y="97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5" name="Freeform: Shape 494">
                    <a:extLst>
                      <a:ext uri="{FF2B5EF4-FFF2-40B4-BE49-F238E27FC236}">
                        <a16:creationId xmlns:a16="http://schemas.microsoft.com/office/drawing/2014/main" id="{65B8F2B5-4C8B-4120-8139-B7CB9DCA0E89}"/>
                      </a:ext>
                    </a:extLst>
                  </p:cNvPr>
                  <p:cNvSpPr/>
                  <p:nvPr/>
                </p:nvSpPr>
                <p:spPr>
                  <a:xfrm>
                    <a:off x="3929241" y="4718962"/>
                    <a:ext cx="1009650" cy="657225"/>
                  </a:xfrm>
                  <a:custGeom>
                    <a:avLst/>
                    <a:gdLst>
                      <a:gd name="connsiteX0" fmla="*/ 453307 w 1009650"/>
                      <a:gd name="connsiteY0" fmla="*/ 662949 h 657225"/>
                      <a:gd name="connsiteX1" fmla="*/ 453211 w 1009650"/>
                      <a:gd name="connsiteY1" fmla="*/ 662949 h 657225"/>
                      <a:gd name="connsiteX2" fmla="*/ 450830 w 1009650"/>
                      <a:gd name="connsiteY2" fmla="*/ 661711 h 657225"/>
                      <a:gd name="connsiteX3" fmla="*/ 583 w 1009650"/>
                      <a:gd name="connsiteY3" fmla="*/ 54111 h 657225"/>
                      <a:gd name="connsiteX4" fmla="*/ 298 w 1009650"/>
                      <a:gd name="connsiteY4" fmla="*/ 50968 h 657225"/>
                      <a:gd name="connsiteX5" fmla="*/ 2965 w 1009650"/>
                      <a:gd name="connsiteY5" fmla="*/ 49158 h 657225"/>
                      <a:gd name="connsiteX6" fmla="*/ 1008043 w 1009650"/>
                      <a:gd name="connsiteY6" fmla="*/ 9 h 657225"/>
                      <a:gd name="connsiteX7" fmla="*/ 1010995 w 1009650"/>
                      <a:gd name="connsiteY7" fmla="*/ 1723 h 657225"/>
                      <a:gd name="connsiteX8" fmla="*/ 1010614 w 1009650"/>
                      <a:gd name="connsiteY8" fmla="*/ 5057 h 657225"/>
                      <a:gd name="connsiteX9" fmla="*/ 455783 w 1009650"/>
                      <a:gd name="connsiteY9" fmla="*/ 661901 h 657225"/>
                      <a:gd name="connsiteX10" fmla="*/ 453307 w 1009650"/>
                      <a:gd name="connsiteY10" fmla="*/ 662949 h 657225"/>
                      <a:gd name="connsiteX11" fmla="*/ 8965 w 1009650"/>
                      <a:gd name="connsiteY11" fmla="*/ 55063 h 657225"/>
                      <a:gd name="connsiteX12" fmla="*/ 453497 w 1009650"/>
                      <a:gd name="connsiteY12" fmla="*/ 654853 h 657225"/>
                      <a:gd name="connsiteX13" fmla="*/ 1001185 w 1009650"/>
                      <a:gd name="connsiteY13" fmla="*/ 6486 h 657225"/>
                      <a:gd name="connsiteX14" fmla="*/ 8965 w 1009650"/>
                      <a:gd name="connsiteY14" fmla="*/ 55063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657225">
                        <a:moveTo>
                          <a:pt x="453307" y="662949"/>
                        </a:moveTo>
                        <a:cubicBezTo>
                          <a:pt x="453307" y="662949"/>
                          <a:pt x="453211" y="662949"/>
                          <a:pt x="453211" y="662949"/>
                        </a:cubicBezTo>
                        <a:cubicBezTo>
                          <a:pt x="452259" y="662949"/>
                          <a:pt x="451402" y="662473"/>
                          <a:pt x="450830" y="661711"/>
                        </a:cubicBezTo>
                        <a:lnTo>
                          <a:pt x="583" y="54111"/>
                        </a:lnTo>
                        <a:cubicBezTo>
                          <a:pt x="-83" y="53159"/>
                          <a:pt x="-179" y="52016"/>
                          <a:pt x="298" y="50968"/>
                        </a:cubicBezTo>
                        <a:cubicBezTo>
                          <a:pt x="774" y="49920"/>
                          <a:pt x="1822" y="49253"/>
                          <a:pt x="2965" y="49158"/>
                        </a:cubicBezTo>
                        <a:lnTo>
                          <a:pt x="1008043" y="9"/>
                        </a:lnTo>
                        <a:cubicBezTo>
                          <a:pt x="1009281" y="-86"/>
                          <a:pt x="1010424" y="580"/>
                          <a:pt x="1010995" y="1723"/>
                        </a:cubicBezTo>
                        <a:cubicBezTo>
                          <a:pt x="1011567" y="2867"/>
                          <a:pt x="1011376" y="4105"/>
                          <a:pt x="1010614" y="5057"/>
                        </a:cubicBezTo>
                        <a:lnTo>
                          <a:pt x="455783" y="661901"/>
                        </a:lnTo>
                        <a:cubicBezTo>
                          <a:pt x="455021" y="662568"/>
                          <a:pt x="454164" y="662949"/>
                          <a:pt x="453307" y="662949"/>
                        </a:cubicBezTo>
                        <a:close/>
                        <a:moveTo>
                          <a:pt x="8965" y="55063"/>
                        </a:moveTo>
                        <a:lnTo>
                          <a:pt x="453497" y="654853"/>
                        </a:lnTo>
                        <a:lnTo>
                          <a:pt x="1001185" y="6486"/>
                        </a:lnTo>
                        <a:lnTo>
                          <a:pt x="8965" y="5506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6" name="Freeform: Shape 495">
                    <a:extLst>
                      <a:ext uri="{FF2B5EF4-FFF2-40B4-BE49-F238E27FC236}">
                        <a16:creationId xmlns:a16="http://schemas.microsoft.com/office/drawing/2014/main" id="{B01CD46D-99D4-408C-84F5-67743E34B4A9}"/>
                      </a:ext>
                    </a:extLst>
                  </p:cNvPr>
                  <p:cNvSpPr/>
                  <p:nvPr/>
                </p:nvSpPr>
                <p:spPr>
                  <a:xfrm>
                    <a:off x="4379381" y="4719015"/>
                    <a:ext cx="657225" cy="1104900"/>
                  </a:xfrm>
                  <a:custGeom>
                    <a:avLst/>
                    <a:gdLst>
                      <a:gd name="connsiteX0" fmla="*/ 663535 w 657225"/>
                      <a:gd name="connsiteY0" fmla="*/ 1114380 h 1104900"/>
                      <a:gd name="connsiteX1" fmla="*/ 661820 w 657225"/>
                      <a:gd name="connsiteY1" fmla="*/ 1113809 h 1104900"/>
                      <a:gd name="connsiteX2" fmla="*/ 1357 w 657225"/>
                      <a:gd name="connsiteY2" fmla="*/ 662419 h 1104900"/>
                      <a:gd name="connsiteX3" fmla="*/ 23 w 657225"/>
                      <a:gd name="connsiteY3" fmla="*/ 660324 h 1104900"/>
                      <a:gd name="connsiteX4" fmla="*/ 690 w 657225"/>
                      <a:gd name="connsiteY4" fmla="*/ 657943 h 1104900"/>
                      <a:gd name="connsiteX5" fmla="*/ 555521 w 657225"/>
                      <a:gd name="connsiteY5" fmla="*/ 1098 h 1104900"/>
                      <a:gd name="connsiteX6" fmla="*/ 558855 w 657225"/>
                      <a:gd name="connsiteY6" fmla="*/ 146 h 1104900"/>
                      <a:gd name="connsiteX7" fmla="*/ 561046 w 657225"/>
                      <a:gd name="connsiteY7" fmla="*/ 2813 h 1104900"/>
                      <a:gd name="connsiteX8" fmla="*/ 666678 w 657225"/>
                      <a:gd name="connsiteY8" fmla="*/ 1111047 h 1104900"/>
                      <a:gd name="connsiteX9" fmla="*/ 665154 w 657225"/>
                      <a:gd name="connsiteY9" fmla="*/ 1114000 h 1104900"/>
                      <a:gd name="connsiteX10" fmla="*/ 663535 w 657225"/>
                      <a:gd name="connsiteY10" fmla="*/ 1114380 h 1104900"/>
                      <a:gd name="connsiteX11" fmla="*/ 7739 w 657225"/>
                      <a:gd name="connsiteY11" fmla="*/ 659181 h 1104900"/>
                      <a:gd name="connsiteX12" fmla="*/ 659915 w 657225"/>
                      <a:gd name="connsiteY12" fmla="*/ 1104951 h 1104900"/>
                      <a:gd name="connsiteX13" fmla="*/ 555521 w 657225"/>
                      <a:gd name="connsiteY13" fmla="*/ 10623 h 1104900"/>
                      <a:gd name="connsiteX14" fmla="*/ 7739 w 657225"/>
                      <a:gd name="connsiteY14" fmla="*/ 65918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1104900">
                        <a:moveTo>
                          <a:pt x="663535" y="1114380"/>
                        </a:moveTo>
                        <a:cubicBezTo>
                          <a:pt x="662963" y="1114380"/>
                          <a:pt x="662297" y="1114190"/>
                          <a:pt x="661820" y="1113809"/>
                        </a:cubicBezTo>
                        <a:lnTo>
                          <a:pt x="1357" y="662419"/>
                        </a:lnTo>
                        <a:cubicBezTo>
                          <a:pt x="595" y="661943"/>
                          <a:pt x="119" y="661181"/>
                          <a:pt x="23" y="660324"/>
                        </a:cubicBezTo>
                        <a:cubicBezTo>
                          <a:pt x="-72" y="659466"/>
                          <a:pt x="119" y="658609"/>
                          <a:pt x="690" y="657943"/>
                        </a:cubicBezTo>
                        <a:lnTo>
                          <a:pt x="555521" y="1098"/>
                        </a:lnTo>
                        <a:cubicBezTo>
                          <a:pt x="556283" y="146"/>
                          <a:pt x="557617" y="-235"/>
                          <a:pt x="558855" y="146"/>
                        </a:cubicBezTo>
                        <a:cubicBezTo>
                          <a:pt x="559998" y="527"/>
                          <a:pt x="560855" y="1575"/>
                          <a:pt x="561046" y="2813"/>
                        </a:cubicBezTo>
                        <a:lnTo>
                          <a:pt x="666678" y="1111047"/>
                        </a:lnTo>
                        <a:cubicBezTo>
                          <a:pt x="666773" y="1112285"/>
                          <a:pt x="666202" y="1113428"/>
                          <a:pt x="665154" y="1114000"/>
                        </a:cubicBezTo>
                        <a:cubicBezTo>
                          <a:pt x="664678" y="1114190"/>
                          <a:pt x="664106" y="1114380"/>
                          <a:pt x="663535" y="1114380"/>
                        </a:cubicBezTo>
                        <a:close/>
                        <a:moveTo>
                          <a:pt x="7739" y="659181"/>
                        </a:moveTo>
                        <a:lnTo>
                          <a:pt x="659915" y="1104951"/>
                        </a:lnTo>
                        <a:lnTo>
                          <a:pt x="555521" y="10623"/>
                        </a:lnTo>
                        <a:lnTo>
                          <a:pt x="7739" y="6591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7" name="Freeform: Shape 496">
                    <a:extLst>
                      <a:ext uri="{FF2B5EF4-FFF2-40B4-BE49-F238E27FC236}">
                        <a16:creationId xmlns:a16="http://schemas.microsoft.com/office/drawing/2014/main" id="{159CFFC7-00F8-4267-8291-3549EF073039}"/>
                      </a:ext>
                    </a:extLst>
                  </p:cNvPr>
                  <p:cNvSpPr/>
                  <p:nvPr/>
                </p:nvSpPr>
                <p:spPr>
                  <a:xfrm>
                    <a:off x="4361831" y="2224909"/>
                    <a:ext cx="809625" cy="1419225"/>
                  </a:xfrm>
                  <a:custGeom>
                    <a:avLst/>
                    <a:gdLst>
                      <a:gd name="connsiteX0" fmla="*/ 469916 w 809625"/>
                      <a:gd name="connsiteY0" fmla="*/ 1420976 h 1419225"/>
                      <a:gd name="connsiteX1" fmla="*/ 469821 w 809625"/>
                      <a:gd name="connsiteY1" fmla="*/ 1420976 h 1419225"/>
                      <a:gd name="connsiteX2" fmla="*/ 466963 w 809625"/>
                      <a:gd name="connsiteY2" fmla="*/ 1418880 h 1419225"/>
                      <a:gd name="connsiteX3" fmla="*/ 143 w 809625"/>
                      <a:gd name="connsiteY3" fmla="*/ 4037 h 1419225"/>
                      <a:gd name="connsiteX4" fmla="*/ 1286 w 809625"/>
                      <a:gd name="connsiteY4" fmla="*/ 608 h 1419225"/>
                      <a:gd name="connsiteX5" fmla="*/ 4905 w 809625"/>
                      <a:gd name="connsiteY5" fmla="*/ 608 h 1419225"/>
                      <a:gd name="connsiteX6" fmla="*/ 812340 w 809625"/>
                      <a:gd name="connsiteY6" fmla="*/ 569155 h 1419225"/>
                      <a:gd name="connsiteX7" fmla="*/ 813387 w 809625"/>
                      <a:gd name="connsiteY7" fmla="*/ 572870 h 1419225"/>
                      <a:gd name="connsiteX8" fmla="*/ 472678 w 809625"/>
                      <a:gd name="connsiteY8" fmla="*/ 1419166 h 1419225"/>
                      <a:gd name="connsiteX9" fmla="*/ 469916 w 809625"/>
                      <a:gd name="connsiteY9" fmla="*/ 1420976 h 1419225"/>
                      <a:gd name="connsiteX10" fmla="*/ 9001 w 809625"/>
                      <a:gd name="connsiteY10" fmla="*/ 10990 h 1419225"/>
                      <a:gd name="connsiteX11" fmla="*/ 470202 w 809625"/>
                      <a:gd name="connsiteY11" fmla="*/ 1408879 h 1419225"/>
                      <a:gd name="connsiteX12" fmla="*/ 806815 w 809625"/>
                      <a:gd name="connsiteY12" fmla="*/ 572679 h 1419225"/>
                      <a:gd name="connsiteX13" fmla="*/ 9001 w 809625"/>
                      <a:gd name="connsiteY13" fmla="*/ 1099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1419225">
                        <a:moveTo>
                          <a:pt x="469916" y="1420976"/>
                        </a:moveTo>
                        <a:cubicBezTo>
                          <a:pt x="469916" y="1420976"/>
                          <a:pt x="469821" y="1420976"/>
                          <a:pt x="469821" y="1420976"/>
                        </a:cubicBezTo>
                        <a:cubicBezTo>
                          <a:pt x="468487" y="1420976"/>
                          <a:pt x="467344" y="1420118"/>
                          <a:pt x="466963" y="1418880"/>
                        </a:cubicBezTo>
                        <a:lnTo>
                          <a:pt x="143" y="4037"/>
                        </a:lnTo>
                        <a:cubicBezTo>
                          <a:pt x="-238" y="2799"/>
                          <a:pt x="143" y="1370"/>
                          <a:pt x="1286" y="608"/>
                        </a:cubicBezTo>
                        <a:cubicBezTo>
                          <a:pt x="2334" y="-154"/>
                          <a:pt x="3858" y="-250"/>
                          <a:pt x="4905" y="608"/>
                        </a:cubicBezTo>
                        <a:lnTo>
                          <a:pt x="812340" y="569155"/>
                        </a:lnTo>
                        <a:cubicBezTo>
                          <a:pt x="813483" y="570012"/>
                          <a:pt x="813959" y="571536"/>
                          <a:pt x="813387" y="572870"/>
                        </a:cubicBezTo>
                        <a:lnTo>
                          <a:pt x="472678" y="1419166"/>
                        </a:lnTo>
                        <a:cubicBezTo>
                          <a:pt x="472297" y="1420214"/>
                          <a:pt x="471154" y="1420976"/>
                          <a:pt x="469916" y="1420976"/>
                        </a:cubicBezTo>
                        <a:close/>
                        <a:moveTo>
                          <a:pt x="9001" y="10990"/>
                        </a:moveTo>
                        <a:lnTo>
                          <a:pt x="470202" y="1408879"/>
                        </a:lnTo>
                        <a:lnTo>
                          <a:pt x="806815" y="572679"/>
                        </a:lnTo>
                        <a:lnTo>
                          <a:pt x="9001" y="1099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8" name="Freeform: Shape 497">
                    <a:extLst>
                      <a:ext uri="{FF2B5EF4-FFF2-40B4-BE49-F238E27FC236}">
                        <a16:creationId xmlns:a16="http://schemas.microsoft.com/office/drawing/2014/main" id="{7F7C93AA-3EE9-458E-9C3D-212C8A598FD4}"/>
                      </a:ext>
                    </a:extLst>
                  </p:cNvPr>
                  <p:cNvSpPr/>
                  <p:nvPr/>
                </p:nvSpPr>
                <p:spPr>
                  <a:xfrm>
                    <a:off x="4361797" y="2089202"/>
                    <a:ext cx="1247775" cy="704850"/>
                  </a:xfrm>
                  <a:custGeom>
                    <a:avLst/>
                    <a:gdLst>
                      <a:gd name="connsiteX0" fmla="*/ 810564 w 1247775"/>
                      <a:gd name="connsiteY0" fmla="*/ 710387 h 704850"/>
                      <a:gd name="connsiteX1" fmla="*/ 808754 w 1247775"/>
                      <a:gd name="connsiteY1" fmla="*/ 709815 h 704850"/>
                      <a:gd name="connsiteX2" fmla="*/ 1320 w 1247775"/>
                      <a:gd name="connsiteY2" fmla="*/ 141268 h 704850"/>
                      <a:gd name="connsiteX3" fmla="*/ 82 w 1247775"/>
                      <a:gd name="connsiteY3" fmla="*/ 137934 h 704850"/>
                      <a:gd name="connsiteX4" fmla="*/ 2749 w 1247775"/>
                      <a:gd name="connsiteY4" fmla="*/ 135648 h 704850"/>
                      <a:gd name="connsiteX5" fmla="*/ 1252905 w 1247775"/>
                      <a:gd name="connsiteY5" fmla="*/ 12 h 704850"/>
                      <a:gd name="connsiteX6" fmla="*/ 1255858 w 1247775"/>
                      <a:gd name="connsiteY6" fmla="*/ 1441 h 704850"/>
                      <a:gd name="connsiteX7" fmla="*/ 1255858 w 1247775"/>
                      <a:gd name="connsiteY7" fmla="*/ 4774 h 704850"/>
                      <a:gd name="connsiteX8" fmla="*/ 813136 w 1247775"/>
                      <a:gd name="connsiteY8" fmla="*/ 708958 h 704850"/>
                      <a:gd name="connsiteX9" fmla="*/ 811135 w 1247775"/>
                      <a:gd name="connsiteY9" fmla="*/ 710387 h 704850"/>
                      <a:gd name="connsiteX10" fmla="*/ 810564 w 1247775"/>
                      <a:gd name="connsiteY10" fmla="*/ 710387 h 704850"/>
                      <a:gd name="connsiteX11" fmla="*/ 11607 w 1247775"/>
                      <a:gd name="connsiteY11" fmla="*/ 140982 h 704850"/>
                      <a:gd name="connsiteX12" fmla="*/ 809707 w 1247775"/>
                      <a:gd name="connsiteY12" fmla="*/ 702957 h 704850"/>
                      <a:gd name="connsiteX13" fmla="*/ 1247285 w 1247775"/>
                      <a:gd name="connsiteY13" fmla="*/ 6965 h 704850"/>
                      <a:gd name="connsiteX14" fmla="*/ 11607 w 1247775"/>
                      <a:gd name="connsiteY14" fmla="*/ 140982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704850">
                        <a:moveTo>
                          <a:pt x="810564" y="710387"/>
                        </a:moveTo>
                        <a:cubicBezTo>
                          <a:pt x="809897" y="710387"/>
                          <a:pt x="809326" y="710196"/>
                          <a:pt x="808754" y="709815"/>
                        </a:cubicBezTo>
                        <a:lnTo>
                          <a:pt x="1320" y="141268"/>
                        </a:lnTo>
                        <a:cubicBezTo>
                          <a:pt x="272" y="140506"/>
                          <a:pt x="-204" y="139172"/>
                          <a:pt x="82" y="137934"/>
                        </a:cubicBezTo>
                        <a:cubicBezTo>
                          <a:pt x="367" y="136696"/>
                          <a:pt x="1415" y="135743"/>
                          <a:pt x="2749" y="135648"/>
                        </a:cubicBezTo>
                        <a:lnTo>
                          <a:pt x="1252905" y="12"/>
                        </a:lnTo>
                        <a:cubicBezTo>
                          <a:pt x="1254048" y="-83"/>
                          <a:pt x="1255191" y="393"/>
                          <a:pt x="1255858" y="1441"/>
                        </a:cubicBezTo>
                        <a:cubicBezTo>
                          <a:pt x="1256525" y="2488"/>
                          <a:pt x="1256525" y="3727"/>
                          <a:pt x="1255858" y="4774"/>
                        </a:cubicBezTo>
                        <a:lnTo>
                          <a:pt x="813136" y="708958"/>
                        </a:lnTo>
                        <a:cubicBezTo>
                          <a:pt x="812659" y="709720"/>
                          <a:pt x="811993" y="710196"/>
                          <a:pt x="811135" y="710387"/>
                        </a:cubicBezTo>
                        <a:cubicBezTo>
                          <a:pt x="811040" y="710387"/>
                          <a:pt x="810850" y="710387"/>
                          <a:pt x="810564" y="710387"/>
                        </a:cubicBezTo>
                        <a:close/>
                        <a:moveTo>
                          <a:pt x="11607" y="140982"/>
                        </a:moveTo>
                        <a:lnTo>
                          <a:pt x="809707" y="702957"/>
                        </a:lnTo>
                        <a:lnTo>
                          <a:pt x="1247285" y="6965"/>
                        </a:lnTo>
                        <a:lnTo>
                          <a:pt x="11607" y="1409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99" name="Freeform: Shape 498">
                    <a:extLst>
                      <a:ext uri="{FF2B5EF4-FFF2-40B4-BE49-F238E27FC236}">
                        <a16:creationId xmlns:a16="http://schemas.microsoft.com/office/drawing/2014/main" id="{A9E1D0C8-57AD-4851-B882-035F667E585C}"/>
                      </a:ext>
                    </a:extLst>
                  </p:cNvPr>
                  <p:cNvSpPr/>
                  <p:nvPr/>
                </p:nvSpPr>
                <p:spPr>
                  <a:xfrm>
                    <a:off x="4828742" y="2793349"/>
                    <a:ext cx="1304925" cy="1152525"/>
                  </a:xfrm>
                  <a:custGeom>
                    <a:avLst/>
                    <a:gdLst>
                      <a:gd name="connsiteX0" fmla="*/ 1307168 w 1304925"/>
                      <a:gd name="connsiteY0" fmla="*/ 1156383 h 1152525"/>
                      <a:gd name="connsiteX1" fmla="*/ 1306501 w 1304925"/>
                      <a:gd name="connsiteY1" fmla="*/ 1156288 h 1152525"/>
                      <a:gd name="connsiteX2" fmla="*/ 2338 w 1304925"/>
                      <a:gd name="connsiteY2" fmla="*/ 852441 h 1152525"/>
                      <a:gd name="connsiteX3" fmla="*/ 338 w 1304925"/>
                      <a:gd name="connsiteY3" fmla="*/ 850821 h 1152525"/>
                      <a:gd name="connsiteX4" fmla="*/ 243 w 1304925"/>
                      <a:gd name="connsiteY4" fmla="*/ 848249 h 1152525"/>
                      <a:gd name="connsiteX5" fmla="*/ 340952 w 1304925"/>
                      <a:gd name="connsiteY5" fmla="*/ 1953 h 1152525"/>
                      <a:gd name="connsiteX6" fmla="*/ 343333 w 1304925"/>
                      <a:gd name="connsiteY6" fmla="*/ 48 h 1152525"/>
                      <a:gd name="connsiteX7" fmla="*/ 346191 w 1304925"/>
                      <a:gd name="connsiteY7" fmla="*/ 1096 h 1152525"/>
                      <a:gd name="connsiteX8" fmla="*/ 1309644 w 1304925"/>
                      <a:gd name="connsiteY8" fmla="*/ 1151240 h 1152525"/>
                      <a:gd name="connsiteX9" fmla="*/ 1309930 w 1304925"/>
                      <a:gd name="connsiteY9" fmla="*/ 1154859 h 1152525"/>
                      <a:gd name="connsiteX10" fmla="*/ 1307168 w 1304925"/>
                      <a:gd name="connsiteY10" fmla="*/ 1156383 h 1152525"/>
                      <a:gd name="connsiteX11" fmla="*/ 7196 w 1304925"/>
                      <a:gd name="connsiteY11" fmla="*/ 847297 h 1152525"/>
                      <a:gd name="connsiteX12" fmla="*/ 1298786 w 1304925"/>
                      <a:gd name="connsiteY12" fmla="*/ 1148192 h 1152525"/>
                      <a:gd name="connsiteX13" fmla="*/ 344571 w 1304925"/>
                      <a:gd name="connsiteY13" fmla="*/ 9097 h 1152525"/>
                      <a:gd name="connsiteX14" fmla="*/ 7196 w 1304925"/>
                      <a:gd name="connsiteY14" fmla="*/ 847297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152525">
                        <a:moveTo>
                          <a:pt x="1307168" y="1156383"/>
                        </a:moveTo>
                        <a:cubicBezTo>
                          <a:pt x="1306977" y="1156383"/>
                          <a:pt x="1306692" y="1156383"/>
                          <a:pt x="1306501" y="1156288"/>
                        </a:cubicBezTo>
                        <a:lnTo>
                          <a:pt x="2338" y="852441"/>
                        </a:lnTo>
                        <a:cubicBezTo>
                          <a:pt x="1481" y="852250"/>
                          <a:pt x="719" y="851678"/>
                          <a:pt x="338" y="850821"/>
                        </a:cubicBezTo>
                        <a:cubicBezTo>
                          <a:pt x="-43" y="850059"/>
                          <a:pt x="-138" y="849107"/>
                          <a:pt x="243" y="848249"/>
                        </a:cubicBezTo>
                        <a:lnTo>
                          <a:pt x="340952" y="1953"/>
                        </a:lnTo>
                        <a:cubicBezTo>
                          <a:pt x="341333" y="905"/>
                          <a:pt x="342285" y="239"/>
                          <a:pt x="343333" y="48"/>
                        </a:cubicBezTo>
                        <a:cubicBezTo>
                          <a:pt x="344476" y="-142"/>
                          <a:pt x="345524" y="239"/>
                          <a:pt x="346191" y="1096"/>
                        </a:cubicBezTo>
                        <a:lnTo>
                          <a:pt x="1309644" y="1151240"/>
                        </a:lnTo>
                        <a:cubicBezTo>
                          <a:pt x="1310502" y="1152287"/>
                          <a:pt x="1310597" y="1153716"/>
                          <a:pt x="1309930" y="1154859"/>
                        </a:cubicBezTo>
                        <a:cubicBezTo>
                          <a:pt x="1309168" y="1155812"/>
                          <a:pt x="1308215" y="1156383"/>
                          <a:pt x="1307168" y="1156383"/>
                        </a:cubicBezTo>
                        <a:close/>
                        <a:moveTo>
                          <a:pt x="7196" y="847297"/>
                        </a:moveTo>
                        <a:lnTo>
                          <a:pt x="1298786" y="1148192"/>
                        </a:lnTo>
                        <a:lnTo>
                          <a:pt x="344571" y="9097"/>
                        </a:lnTo>
                        <a:lnTo>
                          <a:pt x="7196" y="8472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00" name="Freeform: Shape 499">
                    <a:extLst>
                      <a:ext uri="{FF2B5EF4-FFF2-40B4-BE49-F238E27FC236}">
                        <a16:creationId xmlns:a16="http://schemas.microsoft.com/office/drawing/2014/main" id="{50120A5B-23CD-46B7-976F-E27708C037E2}"/>
                      </a:ext>
                    </a:extLst>
                  </p:cNvPr>
                  <p:cNvSpPr/>
                  <p:nvPr/>
                </p:nvSpPr>
                <p:spPr>
                  <a:xfrm>
                    <a:off x="5169310" y="2089199"/>
                    <a:ext cx="1114425" cy="704850"/>
                  </a:xfrm>
                  <a:custGeom>
                    <a:avLst/>
                    <a:gdLst>
                      <a:gd name="connsiteX0" fmla="*/ 1118429 w 1114425"/>
                      <a:gd name="connsiteY0" fmla="*/ 710389 h 704850"/>
                      <a:gd name="connsiteX1" fmla="*/ 3051 w 1114425"/>
                      <a:gd name="connsiteY1" fmla="*/ 710389 h 704850"/>
                      <a:gd name="connsiteX2" fmla="*/ 384 w 1114425"/>
                      <a:gd name="connsiteY2" fmla="*/ 708770 h 704850"/>
                      <a:gd name="connsiteX3" fmla="*/ 479 w 1114425"/>
                      <a:gd name="connsiteY3" fmla="*/ 705627 h 704850"/>
                      <a:gd name="connsiteX4" fmla="*/ 443201 w 1114425"/>
                      <a:gd name="connsiteY4" fmla="*/ 1443 h 704850"/>
                      <a:gd name="connsiteX5" fmla="*/ 445487 w 1114425"/>
                      <a:gd name="connsiteY5" fmla="*/ 14 h 704850"/>
                      <a:gd name="connsiteX6" fmla="*/ 448059 w 1114425"/>
                      <a:gd name="connsiteY6" fmla="*/ 967 h 704850"/>
                      <a:gd name="connsiteX7" fmla="*/ 1120810 w 1114425"/>
                      <a:gd name="connsiteY7" fmla="*/ 705150 h 704850"/>
                      <a:gd name="connsiteX8" fmla="*/ 1121381 w 1114425"/>
                      <a:gd name="connsiteY8" fmla="*/ 708484 h 704850"/>
                      <a:gd name="connsiteX9" fmla="*/ 1118429 w 1114425"/>
                      <a:gd name="connsiteY9" fmla="*/ 710389 h 704850"/>
                      <a:gd name="connsiteX10" fmla="*/ 8671 w 1114425"/>
                      <a:gd name="connsiteY10" fmla="*/ 704198 h 704850"/>
                      <a:gd name="connsiteX11" fmla="*/ 1111189 w 1114425"/>
                      <a:gd name="connsiteY11" fmla="*/ 704198 h 704850"/>
                      <a:gd name="connsiteX12" fmla="*/ 446249 w 1114425"/>
                      <a:gd name="connsiteY12" fmla="*/ 8111 h 704850"/>
                      <a:gd name="connsiteX13" fmla="*/ 8671 w 1114425"/>
                      <a:gd name="connsiteY13" fmla="*/ 70419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25" h="704850">
                        <a:moveTo>
                          <a:pt x="1118429" y="710389"/>
                        </a:moveTo>
                        <a:lnTo>
                          <a:pt x="3051" y="710389"/>
                        </a:lnTo>
                        <a:cubicBezTo>
                          <a:pt x="1908" y="710389"/>
                          <a:pt x="860" y="709817"/>
                          <a:pt x="384" y="708770"/>
                        </a:cubicBezTo>
                        <a:cubicBezTo>
                          <a:pt x="-188" y="707817"/>
                          <a:pt x="-92" y="706579"/>
                          <a:pt x="479" y="705627"/>
                        </a:cubicBezTo>
                        <a:lnTo>
                          <a:pt x="443201" y="1443"/>
                        </a:lnTo>
                        <a:cubicBezTo>
                          <a:pt x="443678" y="681"/>
                          <a:pt x="444535" y="110"/>
                          <a:pt x="445487" y="14"/>
                        </a:cubicBezTo>
                        <a:cubicBezTo>
                          <a:pt x="446440" y="-81"/>
                          <a:pt x="447392" y="300"/>
                          <a:pt x="448059" y="967"/>
                        </a:cubicBezTo>
                        <a:lnTo>
                          <a:pt x="1120810" y="705150"/>
                        </a:lnTo>
                        <a:cubicBezTo>
                          <a:pt x="1121667" y="706007"/>
                          <a:pt x="1121857" y="707341"/>
                          <a:pt x="1121381" y="708484"/>
                        </a:cubicBezTo>
                        <a:cubicBezTo>
                          <a:pt x="1120810" y="709722"/>
                          <a:pt x="1119667" y="710389"/>
                          <a:pt x="1118429" y="710389"/>
                        </a:cubicBezTo>
                        <a:close/>
                        <a:moveTo>
                          <a:pt x="8671" y="704198"/>
                        </a:moveTo>
                        <a:lnTo>
                          <a:pt x="1111189" y="704198"/>
                        </a:lnTo>
                        <a:lnTo>
                          <a:pt x="446249" y="8111"/>
                        </a:lnTo>
                        <a:lnTo>
                          <a:pt x="8671" y="7041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01" name="Freeform: Shape 500">
                    <a:extLst>
                      <a:ext uri="{FF2B5EF4-FFF2-40B4-BE49-F238E27FC236}">
                        <a16:creationId xmlns:a16="http://schemas.microsoft.com/office/drawing/2014/main" id="{2E573E86-14A2-4051-9D96-184ABF14A8CE}"/>
                      </a:ext>
                    </a:extLst>
                  </p:cNvPr>
                  <p:cNvSpPr/>
                  <p:nvPr/>
                </p:nvSpPr>
                <p:spPr>
                  <a:xfrm>
                    <a:off x="5169339" y="2793397"/>
                    <a:ext cx="1114425" cy="1152525"/>
                  </a:xfrm>
                  <a:custGeom>
                    <a:avLst/>
                    <a:gdLst>
                      <a:gd name="connsiteX0" fmla="*/ 966571 w 1114425"/>
                      <a:gd name="connsiteY0" fmla="*/ 1156335 h 1152525"/>
                      <a:gd name="connsiteX1" fmla="*/ 964190 w 1114425"/>
                      <a:gd name="connsiteY1" fmla="*/ 1155192 h 1152525"/>
                      <a:gd name="connsiteX2" fmla="*/ 736 w 1114425"/>
                      <a:gd name="connsiteY2" fmla="*/ 5144 h 1152525"/>
                      <a:gd name="connsiteX3" fmla="*/ 260 w 1114425"/>
                      <a:gd name="connsiteY3" fmla="*/ 1810 h 1152525"/>
                      <a:gd name="connsiteX4" fmla="*/ 3022 w 1114425"/>
                      <a:gd name="connsiteY4" fmla="*/ 0 h 1152525"/>
                      <a:gd name="connsiteX5" fmla="*/ 1118399 w 1114425"/>
                      <a:gd name="connsiteY5" fmla="*/ 0 h 1152525"/>
                      <a:gd name="connsiteX6" fmla="*/ 1120685 w 1114425"/>
                      <a:gd name="connsiteY6" fmla="*/ 1048 h 1152525"/>
                      <a:gd name="connsiteX7" fmla="*/ 1121448 w 1114425"/>
                      <a:gd name="connsiteY7" fmla="*/ 3524 h 1152525"/>
                      <a:gd name="connsiteX8" fmla="*/ 969524 w 1114425"/>
                      <a:gd name="connsiteY8" fmla="*/ 1153668 h 1152525"/>
                      <a:gd name="connsiteX9" fmla="*/ 967333 w 1114425"/>
                      <a:gd name="connsiteY9" fmla="*/ 1156240 h 1152525"/>
                      <a:gd name="connsiteX10" fmla="*/ 966571 w 1114425"/>
                      <a:gd name="connsiteY10" fmla="*/ 1156335 h 1152525"/>
                      <a:gd name="connsiteX11" fmla="*/ 9689 w 1114425"/>
                      <a:gd name="connsiteY11" fmla="*/ 6191 h 1152525"/>
                      <a:gd name="connsiteX12" fmla="*/ 964380 w 1114425"/>
                      <a:gd name="connsiteY12" fmla="*/ 1145858 h 1152525"/>
                      <a:gd name="connsiteX13" fmla="*/ 1114875 w 1114425"/>
                      <a:gd name="connsiteY13" fmla="*/ 6191 h 1152525"/>
                      <a:gd name="connsiteX14" fmla="*/ 9689 w 1114425"/>
                      <a:gd name="connsiteY14" fmla="*/ 619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4425" h="1152525">
                        <a:moveTo>
                          <a:pt x="966571" y="1156335"/>
                        </a:moveTo>
                        <a:cubicBezTo>
                          <a:pt x="965714" y="1156335"/>
                          <a:pt x="964761" y="1155954"/>
                          <a:pt x="964190" y="1155192"/>
                        </a:cubicBezTo>
                        <a:lnTo>
                          <a:pt x="736" y="5144"/>
                        </a:lnTo>
                        <a:cubicBezTo>
                          <a:pt x="-26" y="4191"/>
                          <a:pt x="-217" y="2953"/>
                          <a:pt x="260" y="1810"/>
                        </a:cubicBezTo>
                        <a:cubicBezTo>
                          <a:pt x="736" y="762"/>
                          <a:pt x="1879" y="0"/>
                          <a:pt x="3022" y="0"/>
                        </a:cubicBezTo>
                        <a:lnTo>
                          <a:pt x="1118399" y="0"/>
                        </a:lnTo>
                        <a:cubicBezTo>
                          <a:pt x="1119257" y="0"/>
                          <a:pt x="1120114" y="381"/>
                          <a:pt x="1120685" y="1048"/>
                        </a:cubicBezTo>
                        <a:cubicBezTo>
                          <a:pt x="1121257" y="1715"/>
                          <a:pt x="1121543" y="2572"/>
                          <a:pt x="1121448" y="3524"/>
                        </a:cubicBezTo>
                        <a:lnTo>
                          <a:pt x="969524" y="1153668"/>
                        </a:lnTo>
                        <a:cubicBezTo>
                          <a:pt x="969333" y="1154906"/>
                          <a:pt x="968476" y="1155859"/>
                          <a:pt x="967333" y="1156240"/>
                        </a:cubicBezTo>
                        <a:cubicBezTo>
                          <a:pt x="967142" y="1156240"/>
                          <a:pt x="966857" y="1156335"/>
                          <a:pt x="966571" y="1156335"/>
                        </a:cubicBezTo>
                        <a:close/>
                        <a:moveTo>
                          <a:pt x="9689" y="6191"/>
                        </a:moveTo>
                        <a:lnTo>
                          <a:pt x="964380" y="1145858"/>
                        </a:lnTo>
                        <a:lnTo>
                          <a:pt x="1114875" y="6191"/>
                        </a:lnTo>
                        <a:lnTo>
                          <a:pt x="9689"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02" name="Freeform: Shape 501">
                    <a:extLst>
                      <a:ext uri="{FF2B5EF4-FFF2-40B4-BE49-F238E27FC236}">
                        <a16:creationId xmlns:a16="http://schemas.microsoft.com/office/drawing/2014/main" id="{FDF5D1E3-7BA3-4425-8ED6-A20A5F1F5EA2}"/>
                      </a:ext>
                    </a:extLst>
                  </p:cNvPr>
                  <p:cNvSpPr/>
                  <p:nvPr/>
                </p:nvSpPr>
                <p:spPr>
                  <a:xfrm>
                    <a:off x="8054959" y="2224838"/>
                    <a:ext cx="714375" cy="857250"/>
                  </a:xfrm>
                  <a:custGeom>
                    <a:avLst/>
                    <a:gdLst>
                      <a:gd name="connsiteX0" fmla="*/ 3096 w 714375"/>
                      <a:gd name="connsiteY0" fmla="*/ 865549 h 857250"/>
                      <a:gd name="connsiteX1" fmla="*/ 1096 w 714375"/>
                      <a:gd name="connsiteY1" fmla="*/ 864787 h 857250"/>
                      <a:gd name="connsiteX2" fmla="*/ 48 w 714375"/>
                      <a:gd name="connsiteY2" fmla="*/ 861834 h 857250"/>
                      <a:gd name="connsiteX3" fmla="*/ 177309 w 714375"/>
                      <a:gd name="connsiteY3" fmla="*/ 2488 h 857250"/>
                      <a:gd name="connsiteX4" fmla="*/ 179499 w 714375"/>
                      <a:gd name="connsiteY4" fmla="*/ 107 h 857250"/>
                      <a:gd name="connsiteX5" fmla="*/ 182643 w 714375"/>
                      <a:gd name="connsiteY5" fmla="*/ 964 h 857250"/>
                      <a:gd name="connsiteX6" fmla="*/ 720519 w 714375"/>
                      <a:gd name="connsiteY6" fmla="*/ 586466 h 857250"/>
                      <a:gd name="connsiteX7" fmla="*/ 721281 w 714375"/>
                      <a:gd name="connsiteY7" fmla="*/ 589228 h 857250"/>
                      <a:gd name="connsiteX8" fmla="*/ 719376 w 714375"/>
                      <a:gd name="connsiteY8" fmla="*/ 591419 h 857250"/>
                      <a:gd name="connsiteX9" fmla="*/ 4334 w 714375"/>
                      <a:gd name="connsiteY9" fmla="*/ 865168 h 857250"/>
                      <a:gd name="connsiteX10" fmla="*/ 3096 w 714375"/>
                      <a:gd name="connsiteY10" fmla="*/ 865549 h 857250"/>
                      <a:gd name="connsiteX11" fmla="*/ 182071 w 714375"/>
                      <a:gd name="connsiteY11" fmla="*/ 9727 h 857250"/>
                      <a:gd name="connsiteX12" fmla="*/ 7192 w 714375"/>
                      <a:gd name="connsiteY12" fmla="*/ 857548 h 857250"/>
                      <a:gd name="connsiteX13" fmla="*/ 712709 w 714375"/>
                      <a:gd name="connsiteY13" fmla="*/ 587419 h 857250"/>
                      <a:gd name="connsiteX14" fmla="*/ 182071 w 714375"/>
                      <a:gd name="connsiteY14" fmla="*/ 9727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57250">
                        <a:moveTo>
                          <a:pt x="3096" y="865549"/>
                        </a:moveTo>
                        <a:cubicBezTo>
                          <a:pt x="2334" y="865549"/>
                          <a:pt x="1668" y="865263"/>
                          <a:pt x="1096" y="864787"/>
                        </a:cubicBezTo>
                        <a:cubicBezTo>
                          <a:pt x="239" y="864025"/>
                          <a:pt x="-142" y="862882"/>
                          <a:pt x="48" y="861834"/>
                        </a:cubicBezTo>
                        <a:lnTo>
                          <a:pt x="177309" y="2488"/>
                        </a:lnTo>
                        <a:cubicBezTo>
                          <a:pt x="177499" y="1345"/>
                          <a:pt x="178356" y="393"/>
                          <a:pt x="179499" y="107"/>
                        </a:cubicBezTo>
                        <a:cubicBezTo>
                          <a:pt x="180642" y="-179"/>
                          <a:pt x="181785" y="107"/>
                          <a:pt x="182643" y="964"/>
                        </a:cubicBezTo>
                        <a:lnTo>
                          <a:pt x="720519" y="586466"/>
                        </a:lnTo>
                        <a:cubicBezTo>
                          <a:pt x="721186" y="587228"/>
                          <a:pt x="721471" y="588276"/>
                          <a:pt x="721281" y="589228"/>
                        </a:cubicBezTo>
                        <a:cubicBezTo>
                          <a:pt x="721091" y="590276"/>
                          <a:pt x="720328" y="591038"/>
                          <a:pt x="719376" y="591419"/>
                        </a:cubicBezTo>
                        <a:lnTo>
                          <a:pt x="4334" y="865168"/>
                        </a:lnTo>
                        <a:cubicBezTo>
                          <a:pt x="3763" y="865453"/>
                          <a:pt x="3382" y="865549"/>
                          <a:pt x="3096" y="865549"/>
                        </a:cubicBezTo>
                        <a:close/>
                        <a:moveTo>
                          <a:pt x="182071" y="9727"/>
                        </a:moveTo>
                        <a:lnTo>
                          <a:pt x="7192" y="857548"/>
                        </a:lnTo>
                        <a:lnTo>
                          <a:pt x="712709" y="587419"/>
                        </a:lnTo>
                        <a:lnTo>
                          <a:pt x="182071" y="97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03" name="Freeform: Shape 502">
                    <a:extLst>
                      <a:ext uri="{FF2B5EF4-FFF2-40B4-BE49-F238E27FC236}">
                        <a16:creationId xmlns:a16="http://schemas.microsoft.com/office/drawing/2014/main" id="{12510388-9344-4325-8F89-92FEC4F9ACCA}"/>
                      </a:ext>
                    </a:extLst>
                  </p:cNvPr>
                  <p:cNvSpPr/>
                  <p:nvPr/>
                </p:nvSpPr>
                <p:spPr>
                  <a:xfrm>
                    <a:off x="8054971" y="2810450"/>
                    <a:ext cx="714375" cy="876300"/>
                  </a:xfrm>
                  <a:custGeom>
                    <a:avLst/>
                    <a:gdLst>
                      <a:gd name="connsiteX0" fmla="*/ 449235 w 714375"/>
                      <a:gd name="connsiteY0" fmla="*/ 878868 h 876300"/>
                      <a:gd name="connsiteX1" fmla="*/ 446759 w 714375"/>
                      <a:gd name="connsiteY1" fmla="*/ 877630 h 876300"/>
                      <a:gd name="connsiteX2" fmla="*/ 607 w 714375"/>
                      <a:gd name="connsiteY2" fmla="*/ 278698 h 876300"/>
                      <a:gd name="connsiteX3" fmla="*/ 131 w 714375"/>
                      <a:gd name="connsiteY3" fmla="*/ 275936 h 876300"/>
                      <a:gd name="connsiteX4" fmla="*/ 2036 w 714375"/>
                      <a:gd name="connsiteY4" fmla="*/ 273936 h 876300"/>
                      <a:gd name="connsiteX5" fmla="*/ 717078 w 714375"/>
                      <a:gd name="connsiteY5" fmla="*/ 187 h 876300"/>
                      <a:gd name="connsiteX6" fmla="*/ 720316 w 714375"/>
                      <a:gd name="connsiteY6" fmla="*/ 854 h 876300"/>
                      <a:gd name="connsiteX7" fmla="*/ 721174 w 714375"/>
                      <a:gd name="connsiteY7" fmla="*/ 3997 h 876300"/>
                      <a:gd name="connsiteX8" fmla="*/ 452283 w 714375"/>
                      <a:gd name="connsiteY8" fmla="*/ 876678 h 876300"/>
                      <a:gd name="connsiteX9" fmla="*/ 449902 w 714375"/>
                      <a:gd name="connsiteY9" fmla="*/ 878773 h 876300"/>
                      <a:gd name="connsiteX10" fmla="*/ 449235 w 714375"/>
                      <a:gd name="connsiteY10" fmla="*/ 878868 h 876300"/>
                      <a:gd name="connsiteX11" fmla="*/ 7942 w 714375"/>
                      <a:gd name="connsiteY11" fmla="*/ 278317 h 876300"/>
                      <a:gd name="connsiteX12" fmla="*/ 447997 w 714375"/>
                      <a:gd name="connsiteY12" fmla="*/ 869058 h 876300"/>
                      <a:gd name="connsiteX13" fmla="*/ 713268 w 714375"/>
                      <a:gd name="connsiteY13" fmla="*/ 8283 h 876300"/>
                      <a:gd name="connsiteX14" fmla="*/ 7942 w 714375"/>
                      <a:gd name="connsiteY14" fmla="*/ 278317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76300">
                        <a:moveTo>
                          <a:pt x="449235" y="878868"/>
                        </a:moveTo>
                        <a:cubicBezTo>
                          <a:pt x="448282" y="878868"/>
                          <a:pt x="447330" y="878392"/>
                          <a:pt x="446759" y="877630"/>
                        </a:cubicBezTo>
                        <a:lnTo>
                          <a:pt x="607" y="278698"/>
                        </a:lnTo>
                        <a:cubicBezTo>
                          <a:pt x="36" y="277936"/>
                          <a:pt x="-154" y="276888"/>
                          <a:pt x="131" y="275936"/>
                        </a:cubicBezTo>
                        <a:cubicBezTo>
                          <a:pt x="417" y="274983"/>
                          <a:pt x="1084" y="274221"/>
                          <a:pt x="2036" y="273936"/>
                        </a:cubicBezTo>
                        <a:lnTo>
                          <a:pt x="717078" y="187"/>
                        </a:lnTo>
                        <a:cubicBezTo>
                          <a:pt x="718221" y="-194"/>
                          <a:pt x="719459" y="-3"/>
                          <a:pt x="720316" y="854"/>
                        </a:cubicBezTo>
                        <a:cubicBezTo>
                          <a:pt x="721174" y="1616"/>
                          <a:pt x="721555" y="2854"/>
                          <a:pt x="721174" y="3997"/>
                        </a:cubicBezTo>
                        <a:lnTo>
                          <a:pt x="452283" y="876678"/>
                        </a:lnTo>
                        <a:cubicBezTo>
                          <a:pt x="451902" y="877821"/>
                          <a:pt x="451045" y="878583"/>
                          <a:pt x="449902" y="878773"/>
                        </a:cubicBezTo>
                        <a:cubicBezTo>
                          <a:pt x="449521" y="878868"/>
                          <a:pt x="449331" y="878868"/>
                          <a:pt x="449235" y="878868"/>
                        </a:cubicBezTo>
                        <a:close/>
                        <a:moveTo>
                          <a:pt x="7942" y="278317"/>
                        </a:moveTo>
                        <a:lnTo>
                          <a:pt x="447997" y="869058"/>
                        </a:lnTo>
                        <a:lnTo>
                          <a:pt x="713268" y="8283"/>
                        </a:lnTo>
                        <a:lnTo>
                          <a:pt x="7942" y="27831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nvGrpSpPr>
                  <p:cNvPr id="504" name="Graphic 271">
                    <a:extLst>
                      <a:ext uri="{FF2B5EF4-FFF2-40B4-BE49-F238E27FC236}">
                        <a16:creationId xmlns:a16="http://schemas.microsoft.com/office/drawing/2014/main" id="{E80D9875-11DD-4538-9DDC-A3C9A71575B4}"/>
                      </a:ext>
                    </a:extLst>
                  </p:cNvPr>
                  <p:cNvGrpSpPr/>
                  <p:nvPr/>
                </p:nvGrpSpPr>
                <p:grpSpPr>
                  <a:xfrm>
                    <a:off x="2799675" y="187987"/>
                    <a:ext cx="6572250" cy="6486525"/>
                    <a:chOff x="2799675" y="187987"/>
                    <a:chExt cx="6572250" cy="6486525"/>
                  </a:xfrm>
                  <a:grpFill/>
                </p:grpSpPr>
                <p:sp>
                  <p:nvSpPr>
                    <p:cNvPr id="505" name="Freeform: Shape 504">
                      <a:extLst>
                        <a:ext uri="{FF2B5EF4-FFF2-40B4-BE49-F238E27FC236}">
                          <a16:creationId xmlns:a16="http://schemas.microsoft.com/office/drawing/2014/main" id="{7FD57DDC-46D5-4860-A316-E19B5D75121F}"/>
                        </a:ext>
                      </a:extLst>
                    </p:cNvPr>
                    <p:cNvSpPr/>
                    <p:nvPr/>
                  </p:nvSpPr>
                  <p:spPr>
                    <a:xfrm>
                      <a:off x="3372553" y="1532572"/>
                      <a:ext cx="438150" cy="381000"/>
                    </a:xfrm>
                    <a:custGeom>
                      <a:avLst/>
                      <a:gdLst>
                        <a:gd name="connsiteX0" fmla="*/ 63876 w 438150"/>
                        <a:gd name="connsiteY0" fmla="*/ 386048 h 381000"/>
                        <a:gd name="connsiteX1" fmla="*/ 62924 w 438150"/>
                        <a:gd name="connsiteY1" fmla="*/ 385858 h 381000"/>
                        <a:gd name="connsiteX2" fmla="*/ 60828 w 438150"/>
                        <a:gd name="connsiteY2" fmla="*/ 383381 h 381000"/>
                        <a:gd name="connsiteX3" fmla="*/ 59 w 438150"/>
                        <a:gd name="connsiteY3" fmla="*/ 27527 h 381000"/>
                        <a:gd name="connsiteX4" fmla="*/ 726 w 438150"/>
                        <a:gd name="connsiteY4" fmla="*/ 25051 h 381000"/>
                        <a:gd name="connsiteX5" fmla="*/ 3012 w 438150"/>
                        <a:gd name="connsiteY5" fmla="*/ 23908 h 381000"/>
                        <a:gd name="connsiteX6" fmla="*/ 435542 w 438150"/>
                        <a:gd name="connsiteY6" fmla="*/ 0 h 381000"/>
                        <a:gd name="connsiteX7" fmla="*/ 438495 w 438150"/>
                        <a:gd name="connsiteY7" fmla="*/ 1810 h 381000"/>
                        <a:gd name="connsiteX8" fmla="*/ 437923 w 438150"/>
                        <a:gd name="connsiteY8" fmla="*/ 5239 h 381000"/>
                        <a:gd name="connsiteX9" fmla="*/ 66162 w 438150"/>
                        <a:gd name="connsiteY9" fmla="*/ 385001 h 381000"/>
                        <a:gd name="connsiteX10" fmla="*/ 63876 w 438150"/>
                        <a:gd name="connsiteY10" fmla="*/ 386048 h 381000"/>
                        <a:gd name="connsiteX11" fmla="*/ 6726 w 438150"/>
                        <a:gd name="connsiteY11" fmla="*/ 29908 h 381000"/>
                        <a:gd name="connsiteX12" fmla="*/ 65876 w 438150"/>
                        <a:gd name="connsiteY12" fmla="*/ 376428 h 381000"/>
                        <a:gd name="connsiteX13" fmla="*/ 427827 w 438150"/>
                        <a:gd name="connsiteY13" fmla="*/ 6668 h 381000"/>
                        <a:gd name="connsiteX14" fmla="*/ 6726 w 438150"/>
                        <a:gd name="connsiteY14" fmla="*/ 2990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8150" h="381000">
                          <a:moveTo>
                            <a:pt x="63876" y="386048"/>
                          </a:moveTo>
                          <a:cubicBezTo>
                            <a:pt x="63591" y="386048"/>
                            <a:pt x="63305" y="386048"/>
                            <a:pt x="62924" y="385858"/>
                          </a:cubicBezTo>
                          <a:cubicBezTo>
                            <a:pt x="61781" y="385477"/>
                            <a:pt x="61019" y="384620"/>
                            <a:pt x="60828" y="383381"/>
                          </a:cubicBezTo>
                          <a:lnTo>
                            <a:pt x="59" y="27527"/>
                          </a:lnTo>
                          <a:cubicBezTo>
                            <a:pt x="-132" y="26670"/>
                            <a:pt x="154" y="25813"/>
                            <a:pt x="726" y="25051"/>
                          </a:cubicBezTo>
                          <a:cubicBezTo>
                            <a:pt x="1297" y="24384"/>
                            <a:pt x="2059" y="23908"/>
                            <a:pt x="3012" y="23908"/>
                          </a:cubicBezTo>
                          <a:lnTo>
                            <a:pt x="435542" y="0"/>
                          </a:lnTo>
                          <a:cubicBezTo>
                            <a:pt x="436875" y="0"/>
                            <a:pt x="438018" y="667"/>
                            <a:pt x="438495" y="1810"/>
                          </a:cubicBezTo>
                          <a:cubicBezTo>
                            <a:pt x="439066" y="2953"/>
                            <a:pt x="438780" y="4382"/>
                            <a:pt x="437923" y="5239"/>
                          </a:cubicBezTo>
                          <a:lnTo>
                            <a:pt x="66162" y="385001"/>
                          </a:lnTo>
                          <a:cubicBezTo>
                            <a:pt x="65495" y="385667"/>
                            <a:pt x="64638" y="386048"/>
                            <a:pt x="63876" y="386048"/>
                          </a:cubicBezTo>
                          <a:close/>
                          <a:moveTo>
                            <a:pt x="6726" y="29908"/>
                          </a:moveTo>
                          <a:lnTo>
                            <a:pt x="65876" y="376428"/>
                          </a:lnTo>
                          <a:lnTo>
                            <a:pt x="427827" y="6668"/>
                          </a:lnTo>
                          <a:lnTo>
                            <a:pt x="6726" y="299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06" name="Freeform: Shape 505">
                      <a:extLst>
                        <a:ext uri="{FF2B5EF4-FFF2-40B4-BE49-F238E27FC236}">
                          <a16:creationId xmlns:a16="http://schemas.microsoft.com/office/drawing/2014/main" id="{104D48A1-7CBD-471D-BB78-0DC10D40A16E}"/>
                        </a:ext>
                      </a:extLst>
                    </p:cNvPr>
                    <p:cNvSpPr/>
                    <p:nvPr/>
                  </p:nvSpPr>
                  <p:spPr>
                    <a:xfrm>
                      <a:off x="3372571" y="1074733"/>
                      <a:ext cx="438150" cy="485775"/>
                    </a:xfrm>
                    <a:custGeom>
                      <a:avLst/>
                      <a:gdLst>
                        <a:gd name="connsiteX0" fmla="*/ 3089 w 438150"/>
                        <a:gd name="connsiteY0" fmla="*/ 487939 h 485775"/>
                        <a:gd name="connsiteX1" fmla="*/ 327 w 438150"/>
                        <a:gd name="connsiteY1" fmla="*/ 486224 h 485775"/>
                        <a:gd name="connsiteX2" fmla="*/ 803 w 438150"/>
                        <a:gd name="connsiteY2" fmla="*/ 482795 h 485775"/>
                        <a:gd name="connsiteX3" fmla="*/ 433333 w 438150"/>
                        <a:gd name="connsiteY3" fmla="*/ 1021 h 485775"/>
                        <a:gd name="connsiteX4" fmla="*/ 436762 w 438150"/>
                        <a:gd name="connsiteY4" fmla="*/ 163 h 485775"/>
                        <a:gd name="connsiteX5" fmla="*/ 438762 w 438150"/>
                        <a:gd name="connsiteY5" fmla="*/ 3021 h 485775"/>
                        <a:gd name="connsiteX6" fmla="*/ 438762 w 438150"/>
                        <a:gd name="connsiteY6" fmla="*/ 460888 h 485775"/>
                        <a:gd name="connsiteX7" fmla="*/ 435810 w 438150"/>
                        <a:gd name="connsiteY7" fmla="*/ 463936 h 485775"/>
                        <a:gd name="connsiteX8" fmla="*/ 3279 w 438150"/>
                        <a:gd name="connsiteY8" fmla="*/ 487843 h 485775"/>
                        <a:gd name="connsiteX9" fmla="*/ 3089 w 438150"/>
                        <a:gd name="connsiteY9" fmla="*/ 487939 h 485775"/>
                        <a:gd name="connsiteX10" fmla="*/ 432476 w 438150"/>
                        <a:gd name="connsiteY10" fmla="*/ 11212 h 485775"/>
                        <a:gd name="connsiteX11" fmla="*/ 10328 w 438150"/>
                        <a:gd name="connsiteY11" fmla="*/ 481366 h 485775"/>
                        <a:gd name="connsiteX12" fmla="*/ 432476 w 438150"/>
                        <a:gd name="connsiteY12" fmla="*/ 458030 h 485775"/>
                        <a:gd name="connsiteX13" fmla="*/ 432476 w 438150"/>
                        <a:gd name="connsiteY13" fmla="*/ 1121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485775">
                          <a:moveTo>
                            <a:pt x="3089" y="487939"/>
                          </a:moveTo>
                          <a:cubicBezTo>
                            <a:pt x="1946" y="487939"/>
                            <a:pt x="803" y="487272"/>
                            <a:pt x="327" y="486224"/>
                          </a:cubicBezTo>
                          <a:cubicBezTo>
                            <a:pt x="-245" y="485081"/>
                            <a:pt x="-54" y="483748"/>
                            <a:pt x="803" y="482795"/>
                          </a:cubicBezTo>
                          <a:lnTo>
                            <a:pt x="433333" y="1021"/>
                          </a:lnTo>
                          <a:cubicBezTo>
                            <a:pt x="434190" y="68"/>
                            <a:pt x="435524" y="-218"/>
                            <a:pt x="436762" y="163"/>
                          </a:cubicBezTo>
                          <a:cubicBezTo>
                            <a:pt x="438000" y="640"/>
                            <a:pt x="438762" y="1783"/>
                            <a:pt x="438762" y="3021"/>
                          </a:cubicBezTo>
                          <a:lnTo>
                            <a:pt x="438762" y="460888"/>
                          </a:lnTo>
                          <a:cubicBezTo>
                            <a:pt x="438762" y="462507"/>
                            <a:pt x="437429" y="463840"/>
                            <a:pt x="435810" y="463936"/>
                          </a:cubicBezTo>
                          <a:lnTo>
                            <a:pt x="3279" y="487843"/>
                          </a:lnTo>
                          <a:cubicBezTo>
                            <a:pt x="3184" y="487939"/>
                            <a:pt x="3089" y="487939"/>
                            <a:pt x="3089" y="487939"/>
                          </a:cubicBezTo>
                          <a:close/>
                          <a:moveTo>
                            <a:pt x="432476" y="11212"/>
                          </a:moveTo>
                          <a:lnTo>
                            <a:pt x="10328" y="481366"/>
                          </a:lnTo>
                          <a:lnTo>
                            <a:pt x="432476" y="458030"/>
                          </a:lnTo>
                          <a:lnTo>
                            <a:pt x="432476" y="112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07" name="Freeform: Shape 506">
                      <a:extLst>
                        <a:ext uri="{FF2B5EF4-FFF2-40B4-BE49-F238E27FC236}">
                          <a16:creationId xmlns:a16="http://schemas.microsoft.com/office/drawing/2014/main" id="{C0F7D9E3-B2E8-4B57-BAE8-7E4A12EC24EF}"/>
                        </a:ext>
                      </a:extLst>
                    </p:cNvPr>
                    <p:cNvSpPr/>
                    <p:nvPr/>
                  </p:nvSpPr>
                  <p:spPr>
                    <a:xfrm>
                      <a:off x="3805142" y="1074703"/>
                      <a:ext cx="400050" cy="457200"/>
                    </a:xfrm>
                    <a:custGeom>
                      <a:avLst/>
                      <a:gdLst>
                        <a:gd name="connsiteX0" fmla="*/ 3048 w 400050"/>
                        <a:gd name="connsiteY0" fmla="*/ 464156 h 457200"/>
                        <a:gd name="connsiteX1" fmla="*/ 1429 w 400050"/>
                        <a:gd name="connsiteY1" fmla="*/ 463680 h 457200"/>
                        <a:gd name="connsiteX2" fmla="*/ 0 w 400050"/>
                        <a:gd name="connsiteY2" fmla="*/ 461013 h 457200"/>
                        <a:gd name="connsiteX3" fmla="*/ 0 w 400050"/>
                        <a:gd name="connsiteY3" fmla="*/ 3146 h 457200"/>
                        <a:gd name="connsiteX4" fmla="*/ 1619 w 400050"/>
                        <a:gd name="connsiteY4" fmla="*/ 384 h 457200"/>
                        <a:gd name="connsiteX5" fmla="*/ 4763 w 400050"/>
                        <a:gd name="connsiteY5" fmla="*/ 479 h 457200"/>
                        <a:gd name="connsiteX6" fmla="*/ 399002 w 400050"/>
                        <a:gd name="connsiteY6" fmla="*/ 259464 h 457200"/>
                        <a:gd name="connsiteX7" fmla="*/ 400431 w 400050"/>
                        <a:gd name="connsiteY7" fmla="*/ 262226 h 457200"/>
                        <a:gd name="connsiteX8" fmla="*/ 398717 w 400050"/>
                        <a:gd name="connsiteY8" fmla="*/ 264798 h 457200"/>
                        <a:gd name="connsiteX9" fmla="*/ 4477 w 400050"/>
                        <a:gd name="connsiteY9" fmla="*/ 463680 h 457200"/>
                        <a:gd name="connsiteX10" fmla="*/ 3048 w 400050"/>
                        <a:gd name="connsiteY10" fmla="*/ 464156 h 457200"/>
                        <a:gd name="connsiteX11" fmla="*/ 6096 w 400050"/>
                        <a:gd name="connsiteY11" fmla="*/ 8861 h 457200"/>
                        <a:gd name="connsiteX12" fmla="*/ 6096 w 400050"/>
                        <a:gd name="connsiteY12" fmla="*/ 455965 h 457200"/>
                        <a:gd name="connsiteX13" fmla="*/ 391001 w 400050"/>
                        <a:gd name="connsiteY13" fmla="*/ 261750 h 457200"/>
                        <a:gd name="connsiteX14" fmla="*/ 6096 w 400050"/>
                        <a:gd name="connsiteY14" fmla="*/ 886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457200">
                          <a:moveTo>
                            <a:pt x="3048" y="464156"/>
                          </a:moveTo>
                          <a:cubicBezTo>
                            <a:pt x="2477" y="464156"/>
                            <a:pt x="1905" y="463966"/>
                            <a:pt x="1429" y="463680"/>
                          </a:cubicBezTo>
                          <a:cubicBezTo>
                            <a:pt x="476" y="463108"/>
                            <a:pt x="0" y="462156"/>
                            <a:pt x="0" y="461013"/>
                          </a:cubicBezTo>
                          <a:lnTo>
                            <a:pt x="0" y="3146"/>
                          </a:lnTo>
                          <a:cubicBezTo>
                            <a:pt x="0" y="2003"/>
                            <a:pt x="667" y="955"/>
                            <a:pt x="1619" y="384"/>
                          </a:cubicBezTo>
                          <a:cubicBezTo>
                            <a:pt x="2667" y="-188"/>
                            <a:pt x="3810" y="-92"/>
                            <a:pt x="4763" y="479"/>
                          </a:cubicBezTo>
                          <a:lnTo>
                            <a:pt x="399002" y="259464"/>
                          </a:lnTo>
                          <a:cubicBezTo>
                            <a:pt x="399955" y="260035"/>
                            <a:pt x="400431" y="261083"/>
                            <a:pt x="400431" y="262226"/>
                          </a:cubicBezTo>
                          <a:cubicBezTo>
                            <a:pt x="400336" y="263369"/>
                            <a:pt x="399764" y="264322"/>
                            <a:pt x="398717" y="264798"/>
                          </a:cubicBezTo>
                          <a:lnTo>
                            <a:pt x="4477" y="463680"/>
                          </a:lnTo>
                          <a:cubicBezTo>
                            <a:pt x="4001" y="464061"/>
                            <a:pt x="3524" y="464156"/>
                            <a:pt x="3048" y="464156"/>
                          </a:cubicBezTo>
                          <a:close/>
                          <a:moveTo>
                            <a:pt x="6096" y="8861"/>
                          </a:moveTo>
                          <a:lnTo>
                            <a:pt x="6096" y="455965"/>
                          </a:lnTo>
                          <a:lnTo>
                            <a:pt x="391001" y="261750"/>
                          </a:lnTo>
                          <a:lnTo>
                            <a:pt x="6096" y="88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08" name="Freeform: Shape 507">
                      <a:extLst>
                        <a:ext uri="{FF2B5EF4-FFF2-40B4-BE49-F238E27FC236}">
                          <a16:creationId xmlns:a16="http://schemas.microsoft.com/office/drawing/2014/main" id="{CFF3A7B3-B47E-406A-A39B-4BFD3816C42E}"/>
                        </a:ext>
                      </a:extLst>
                    </p:cNvPr>
                    <p:cNvSpPr/>
                    <p:nvPr/>
                  </p:nvSpPr>
                  <p:spPr>
                    <a:xfrm>
                      <a:off x="3805101" y="853418"/>
                      <a:ext cx="790575" cy="485775"/>
                    </a:xfrm>
                    <a:custGeom>
                      <a:avLst/>
                      <a:gdLst>
                        <a:gd name="connsiteX0" fmla="*/ 397329 w 790575"/>
                        <a:gd name="connsiteY0" fmla="*/ 486464 h 485775"/>
                        <a:gd name="connsiteX1" fmla="*/ 395614 w 790575"/>
                        <a:gd name="connsiteY1" fmla="*/ 485988 h 485775"/>
                        <a:gd name="connsiteX2" fmla="*/ 1375 w 790575"/>
                        <a:gd name="connsiteY2" fmla="*/ 227003 h 485775"/>
                        <a:gd name="connsiteX3" fmla="*/ 41 w 790575"/>
                        <a:gd name="connsiteY3" fmla="*/ 223955 h 485775"/>
                        <a:gd name="connsiteX4" fmla="*/ 2232 w 790575"/>
                        <a:gd name="connsiteY4" fmla="*/ 221479 h 485775"/>
                        <a:gd name="connsiteX5" fmla="*/ 790711 w 790575"/>
                        <a:gd name="connsiteY5" fmla="*/ 118 h 485775"/>
                        <a:gd name="connsiteX6" fmla="*/ 794140 w 790575"/>
                        <a:gd name="connsiteY6" fmla="*/ 1451 h 485775"/>
                        <a:gd name="connsiteX7" fmla="*/ 793950 w 790575"/>
                        <a:gd name="connsiteY7" fmla="*/ 5071 h 485775"/>
                        <a:gd name="connsiteX8" fmla="*/ 399710 w 790575"/>
                        <a:gd name="connsiteY8" fmla="*/ 485321 h 485775"/>
                        <a:gd name="connsiteX9" fmla="*/ 397329 w 790575"/>
                        <a:gd name="connsiteY9" fmla="*/ 486464 h 485775"/>
                        <a:gd name="connsiteX10" fmla="*/ 10423 w 790575"/>
                        <a:gd name="connsiteY10" fmla="*/ 225574 h 485775"/>
                        <a:gd name="connsiteX11" fmla="*/ 396662 w 790575"/>
                        <a:gd name="connsiteY11" fmla="*/ 479225 h 485775"/>
                        <a:gd name="connsiteX12" fmla="*/ 782901 w 790575"/>
                        <a:gd name="connsiteY12" fmla="*/ 8690 h 485775"/>
                        <a:gd name="connsiteX13" fmla="*/ 10423 w 790575"/>
                        <a:gd name="connsiteY13" fmla="*/ 22557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85775">
                          <a:moveTo>
                            <a:pt x="397329" y="486464"/>
                          </a:moveTo>
                          <a:cubicBezTo>
                            <a:pt x="396757" y="486464"/>
                            <a:pt x="396186" y="486274"/>
                            <a:pt x="395614" y="485988"/>
                          </a:cubicBezTo>
                          <a:lnTo>
                            <a:pt x="1375" y="227003"/>
                          </a:lnTo>
                          <a:cubicBezTo>
                            <a:pt x="327" y="226336"/>
                            <a:pt x="-149" y="225098"/>
                            <a:pt x="41" y="223955"/>
                          </a:cubicBezTo>
                          <a:cubicBezTo>
                            <a:pt x="232" y="222717"/>
                            <a:pt x="1089" y="221764"/>
                            <a:pt x="2232" y="221479"/>
                          </a:cubicBezTo>
                          <a:lnTo>
                            <a:pt x="790711" y="118"/>
                          </a:lnTo>
                          <a:cubicBezTo>
                            <a:pt x="792045" y="-263"/>
                            <a:pt x="793378" y="308"/>
                            <a:pt x="794140" y="1451"/>
                          </a:cubicBezTo>
                          <a:cubicBezTo>
                            <a:pt x="794902" y="2594"/>
                            <a:pt x="794807" y="4023"/>
                            <a:pt x="793950" y="5071"/>
                          </a:cubicBezTo>
                          <a:lnTo>
                            <a:pt x="399710" y="485321"/>
                          </a:lnTo>
                          <a:cubicBezTo>
                            <a:pt x="399043" y="486083"/>
                            <a:pt x="398186" y="486464"/>
                            <a:pt x="397329" y="486464"/>
                          </a:cubicBezTo>
                          <a:close/>
                          <a:moveTo>
                            <a:pt x="10423" y="225574"/>
                          </a:moveTo>
                          <a:lnTo>
                            <a:pt x="396662" y="479225"/>
                          </a:lnTo>
                          <a:lnTo>
                            <a:pt x="782901" y="8690"/>
                          </a:lnTo>
                          <a:lnTo>
                            <a:pt x="10423" y="2255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09" name="Freeform: Shape 508">
                      <a:extLst>
                        <a:ext uri="{FF2B5EF4-FFF2-40B4-BE49-F238E27FC236}">
                          <a16:creationId xmlns:a16="http://schemas.microsoft.com/office/drawing/2014/main" id="{8AF1DA23-5705-4CEE-B3C1-0946E2EDDD45}"/>
                        </a:ext>
                      </a:extLst>
                    </p:cNvPr>
                    <p:cNvSpPr/>
                    <p:nvPr/>
                  </p:nvSpPr>
                  <p:spPr>
                    <a:xfrm>
                      <a:off x="3151161" y="1556605"/>
                      <a:ext cx="285750" cy="400050"/>
                    </a:xfrm>
                    <a:custGeom>
                      <a:avLst/>
                      <a:gdLst>
                        <a:gd name="connsiteX0" fmla="*/ 3138 w 285750"/>
                        <a:gd name="connsiteY0" fmla="*/ 408308 h 400050"/>
                        <a:gd name="connsiteX1" fmla="*/ 566 w 285750"/>
                        <a:gd name="connsiteY1" fmla="*/ 406974 h 400050"/>
                        <a:gd name="connsiteX2" fmla="*/ 375 w 285750"/>
                        <a:gd name="connsiteY2" fmla="*/ 403736 h 400050"/>
                        <a:gd name="connsiteX3" fmla="*/ 221736 w 285750"/>
                        <a:gd name="connsiteY3" fmla="*/ 1590 h 400050"/>
                        <a:gd name="connsiteX4" fmla="*/ 224975 w 285750"/>
                        <a:gd name="connsiteY4" fmla="*/ 66 h 400050"/>
                        <a:gd name="connsiteX5" fmla="*/ 227547 w 285750"/>
                        <a:gd name="connsiteY5" fmla="*/ 2638 h 400050"/>
                        <a:gd name="connsiteX6" fmla="*/ 288316 w 285750"/>
                        <a:gd name="connsiteY6" fmla="*/ 358492 h 400050"/>
                        <a:gd name="connsiteX7" fmla="*/ 287745 w 285750"/>
                        <a:gd name="connsiteY7" fmla="*/ 360778 h 400050"/>
                        <a:gd name="connsiteX8" fmla="*/ 285744 w 285750"/>
                        <a:gd name="connsiteY8" fmla="*/ 362016 h 400050"/>
                        <a:gd name="connsiteX9" fmla="*/ 3614 w 285750"/>
                        <a:gd name="connsiteY9" fmla="*/ 408308 h 400050"/>
                        <a:gd name="connsiteX10" fmla="*/ 3138 w 285750"/>
                        <a:gd name="connsiteY10" fmla="*/ 408308 h 400050"/>
                        <a:gd name="connsiteX11" fmla="*/ 222879 w 285750"/>
                        <a:gd name="connsiteY11" fmla="*/ 12258 h 400050"/>
                        <a:gd name="connsiteX12" fmla="*/ 8852 w 285750"/>
                        <a:gd name="connsiteY12" fmla="*/ 401069 h 400050"/>
                        <a:gd name="connsiteX13" fmla="*/ 281553 w 285750"/>
                        <a:gd name="connsiteY13" fmla="*/ 356301 h 400050"/>
                        <a:gd name="connsiteX14" fmla="*/ 222879 w 285750"/>
                        <a:gd name="connsiteY14" fmla="*/ 12258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750" h="400050">
                          <a:moveTo>
                            <a:pt x="3138" y="408308"/>
                          </a:moveTo>
                          <a:cubicBezTo>
                            <a:pt x="2185" y="408308"/>
                            <a:pt x="1232" y="407831"/>
                            <a:pt x="566" y="406974"/>
                          </a:cubicBezTo>
                          <a:cubicBezTo>
                            <a:pt x="-101" y="406022"/>
                            <a:pt x="-196" y="404688"/>
                            <a:pt x="375" y="403736"/>
                          </a:cubicBezTo>
                          <a:lnTo>
                            <a:pt x="221736" y="1590"/>
                          </a:lnTo>
                          <a:cubicBezTo>
                            <a:pt x="222403" y="447"/>
                            <a:pt x="223641" y="-220"/>
                            <a:pt x="224975" y="66"/>
                          </a:cubicBezTo>
                          <a:cubicBezTo>
                            <a:pt x="226308" y="257"/>
                            <a:pt x="227261" y="1304"/>
                            <a:pt x="227547" y="2638"/>
                          </a:cubicBezTo>
                          <a:lnTo>
                            <a:pt x="288316" y="358492"/>
                          </a:lnTo>
                          <a:cubicBezTo>
                            <a:pt x="288411" y="359349"/>
                            <a:pt x="288221" y="360111"/>
                            <a:pt x="287745" y="360778"/>
                          </a:cubicBezTo>
                          <a:cubicBezTo>
                            <a:pt x="287268" y="361445"/>
                            <a:pt x="286506" y="361921"/>
                            <a:pt x="285744" y="362016"/>
                          </a:cubicBezTo>
                          <a:lnTo>
                            <a:pt x="3614" y="408308"/>
                          </a:lnTo>
                          <a:cubicBezTo>
                            <a:pt x="3423" y="408212"/>
                            <a:pt x="3328" y="408308"/>
                            <a:pt x="3138" y="408308"/>
                          </a:cubicBezTo>
                          <a:close/>
                          <a:moveTo>
                            <a:pt x="222879" y="12258"/>
                          </a:moveTo>
                          <a:lnTo>
                            <a:pt x="8852" y="401069"/>
                          </a:lnTo>
                          <a:lnTo>
                            <a:pt x="281553" y="356301"/>
                          </a:lnTo>
                          <a:lnTo>
                            <a:pt x="222879" y="122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0" name="Freeform: Shape 509">
                      <a:extLst>
                        <a:ext uri="{FF2B5EF4-FFF2-40B4-BE49-F238E27FC236}">
                          <a16:creationId xmlns:a16="http://schemas.microsoft.com/office/drawing/2014/main" id="{5F192D32-3EB7-46B5-9F1A-2B26C6A0B230}"/>
                        </a:ext>
                      </a:extLst>
                    </p:cNvPr>
                    <p:cNvSpPr/>
                    <p:nvPr/>
                  </p:nvSpPr>
                  <p:spPr>
                    <a:xfrm>
                      <a:off x="2875636" y="1912388"/>
                      <a:ext cx="561975" cy="914400"/>
                    </a:xfrm>
                    <a:custGeom>
                      <a:avLst/>
                      <a:gdLst>
                        <a:gd name="connsiteX0" fmla="*/ 3105 w 561975"/>
                        <a:gd name="connsiteY0" fmla="*/ 917584 h 914400"/>
                        <a:gd name="connsiteX1" fmla="*/ 1772 w 561975"/>
                        <a:gd name="connsiteY1" fmla="*/ 917299 h 914400"/>
                        <a:gd name="connsiteX2" fmla="*/ 152 w 561975"/>
                        <a:gd name="connsiteY2" fmla="*/ 913584 h 914400"/>
                        <a:gd name="connsiteX3" fmla="*/ 275711 w 561975"/>
                        <a:gd name="connsiteY3" fmla="*/ 48428 h 914400"/>
                        <a:gd name="connsiteX4" fmla="*/ 278187 w 561975"/>
                        <a:gd name="connsiteY4" fmla="*/ 46333 h 914400"/>
                        <a:gd name="connsiteX5" fmla="*/ 560318 w 561975"/>
                        <a:gd name="connsiteY5" fmla="*/ 41 h 914400"/>
                        <a:gd name="connsiteX6" fmla="*/ 563366 w 561975"/>
                        <a:gd name="connsiteY6" fmla="*/ 1375 h 914400"/>
                        <a:gd name="connsiteX7" fmla="*/ 563461 w 561975"/>
                        <a:gd name="connsiteY7" fmla="*/ 4708 h 914400"/>
                        <a:gd name="connsiteX8" fmla="*/ 5677 w 561975"/>
                        <a:gd name="connsiteY8" fmla="*/ 916156 h 914400"/>
                        <a:gd name="connsiteX9" fmla="*/ 3105 w 561975"/>
                        <a:gd name="connsiteY9" fmla="*/ 917584 h 914400"/>
                        <a:gd name="connsiteX10" fmla="*/ 281045 w 561975"/>
                        <a:gd name="connsiteY10" fmla="*/ 52143 h 914400"/>
                        <a:gd name="connsiteX11" fmla="*/ 13773 w 561975"/>
                        <a:gd name="connsiteY11" fmla="*/ 891105 h 914400"/>
                        <a:gd name="connsiteX12" fmla="*/ 554603 w 561975"/>
                        <a:gd name="connsiteY12" fmla="*/ 7280 h 914400"/>
                        <a:gd name="connsiteX13" fmla="*/ 281045 w 561975"/>
                        <a:gd name="connsiteY13" fmla="*/ 5214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05" y="917584"/>
                          </a:moveTo>
                          <a:cubicBezTo>
                            <a:pt x="2629" y="917584"/>
                            <a:pt x="2248" y="917489"/>
                            <a:pt x="1772" y="917299"/>
                          </a:cubicBezTo>
                          <a:cubicBezTo>
                            <a:pt x="343" y="916632"/>
                            <a:pt x="-324" y="915013"/>
                            <a:pt x="152" y="913584"/>
                          </a:cubicBezTo>
                          <a:lnTo>
                            <a:pt x="275711" y="48428"/>
                          </a:lnTo>
                          <a:cubicBezTo>
                            <a:pt x="276092" y="47285"/>
                            <a:pt x="277044" y="46523"/>
                            <a:pt x="278187" y="46333"/>
                          </a:cubicBezTo>
                          <a:lnTo>
                            <a:pt x="560318" y="41"/>
                          </a:lnTo>
                          <a:cubicBezTo>
                            <a:pt x="561461" y="-149"/>
                            <a:pt x="562699" y="327"/>
                            <a:pt x="563366" y="1375"/>
                          </a:cubicBezTo>
                          <a:cubicBezTo>
                            <a:pt x="564033" y="2422"/>
                            <a:pt x="564033" y="3661"/>
                            <a:pt x="563461" y="4708"/>
                          </a:cubicBezTo>
                          <a:lnTo>
                            <a:pt x="5677" y="916156"/>
                          </a:lnTo>
                          <a:cubicBezTo>
                            <a:pt x="5105" y="917108"/>
                            <a:pt x="4153" y="917584"/>
                            <a:pt x="3105" y="917584"/>
                          </a:cubicBezTo>
                          <a:close/>
                          <a:moveTo>
                            <a:pt x="281045" y="52143"/>
                          </a:moveTo>
                          <a:lnTo>
                            <a:pt x="13773" y="891105"/>
                          </a:lnTo>
                          <a:lnTo>
                            <a:pt x="554603" y="7280"/>
                          </a:lnTo>
                          <a:lnTo>
                            <a:pt x="281045" y="52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1" name="Freeform: Shape 510">
                      <a:extLst>
                        <a:ext uri="{FF2B5EF4-FFF2-40B4-BE49-F238E27FC236}">
                          <a16:creationId xmlns:a16="http://schemas.microsoft.com/office/drawing/2014/main" id="{406B593D-901D-4AF4-AA00-231767F7AA4E}"/>
                        </a:ext>
                      </a:extLst>
                    </p:cNvPr>
                    <p:cNvSpPr/>
                    <p:nvPr/>
                  </p:nvSpPr>
                  <p:spPr>
                    <a:xfrm>
                      <a:off x="2799675" y="2823781"/>
                      <a:ext cx="247650" cy="857250"/>
                    </a:xfrm>
                    <a:custGeom>
                      <a:avLst/>
                      <a:gdLst>
                        <a:gd name="connsiteX0" fmla="*/ 251563 w 247650"/>
                        <a:gd name="connsiteY0" fmla="*/ 865537 h 857250"/>
                        <a:gd name="connsiteX1" fmla="*/ 250420 w 247650"/>
                        <a:gd name="connsiteY1" fmla="*/ 865346 h 857250"/>
                        <a:gd name="connsiteX2" fmla="*/ 2008 w 247650"/>
                        <a:gd name="connsiteY2" fmla="*/ 769811 h 857250"/>
                        <a:gd name="connsiteX3" fmla="*/ 8 w 247650"/>
                        <a:gd name="connsiteY3" fmla="*/ 766572 h 857250"/>
                        <a:gd name="connsiteX4" fmla="*/ 75922 w 247650"/>
                        <a:gd name="connsiteY4" fmla="*/ 2762 h 857250"/>
                        <a:gd name="connsiteX5" fmla="*/ 78875 w 247650"/>
                        <a:gd name="connsiteY5" fmla="*/ 0 h 857250"/>
                        <a:gd name="connsiteX6" fmla="*/ 82018 w 247650"/>
                        <a:gd name="connsiteY6" fmla="*/ 2477 h 857250"/>
                        <a:gd name="connsiteX7" fmla="*/ 254516 w 247650"/>
                        <a:gd name="connsiteY7" fmla="*/ 861822 h 857250"/>
                        <a:gd name="connsiteX8" fmla="*/ 253468 w 247650"/>
                        <a:gd name="connsiteY8" fmla="*/ 864775 h 857250"/>
                        <a:gd name="connsiteX9" fmla="*/ 251563 w 247650"/>
                        <a:gd name="connsiteY9" fmla="*/ 865537 h 857250"/>
                        <a:gd name="connsiteX10" fmla="*/ 6390 w 247650"/>
                        <a:gd name="connsiteY10" fmla="*/ 764953 h 857250"/>
                        <a:gd name="connsiteX11" fmla="*/ 247372 w 247650"/>
                        <a:gd name="connsiteY11" fmla="*/ 857536 h 857250"/>
                        <a:gd name="connsiteX12" fmla="*/ 80018 w 247650"/>
                        <a:gd name="connsiteY12" fmla="*/ 24003 h 857250"/>
                        <a:gd name="connsiteX13" fmla="*/ 6390 w 247650"/>
                        <a:gd name="connsiteY13" fmla="*/ 76495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857250">
                          <a:moveTo>
                            <a:pt x="251563" y="865537"/>
                          </a:moveTo>
                          <a:cubicBezTo>
                            <a:pt x="251182" y="865537"/>
                            <a:pt x="250801" y="865442"/>
                            <a:pt x="250420" y="865346"/>
                          </a:cubicBezTo>
                          <a:lnTo>
                            <a:pt x="2008" y="769811"/>
                          </a:lnTo>
                          <a:cubicBezTo>
                            <a:pt x="675" y="769334"/>
                            <a:pt x="-87" y="768001"/>
                            <a:pt x="8" y="766572"/>
                          </a:cubicBezTo>
                          <a:lnTo>
                            <a:pt x="75922" y="2762"/>
                          </a:lnTo>
                          <a:cubicBezTo>
                            <a:pt x="76113" y="1238"/>
                            <a:pt x="77351" y="95"/>
                            <a:pt x="78875" y="0"/>
                          </a:cubicBezTo>
                          <a:cubicBezTo>
                            <a:pt x="80399" y="0"/>
                            <a:pt x="81732" y="953"/>
                            <a:pt x="82018" y="2477"/>
                          </a:cubicBezTo>
                          <a:lnTo>
                            <a:pt x="254516" y="861822"/>
                          </a:lnTo>
                          <a:cubicBezTo>
                            <a:pt x="254706" y="862965"/>
                            <a:pt x="254325" y="864108"/>
                            <a:pt x="253468" y="864775"/>
                          </a:cubicBezTo>
                          <a:cubicBezTo>
                            <a:pt x="252992" y="865251"/>
                            <a:pt x="252230" y="865537"/>
                            <a:pt x="251563" y="865537"/>
                          </a:cubicBezTo>
                          <a:close/>
                          <a:moveTo>
                            <a:pt x="6390" y="764953"/>
                          </a:moveTo>
                          <a:lnTo>
                            <a:pt x="247372" y="857536"/>
                          </a:lnTo>
                          <a:lnTo>
                            <a:pt x="80018" y="24003"/>
                          </a:lnTo>
                          <a:lnTo>
                            <a:pt x="6390" y="7649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2" name="Freeform: Shape 511">
                      <a:extLst>
                        <a:ext uri="{FF2B5EF4-FFF2-40B4-BE49-F238E27FC236}">
                          <a16:creationId xmlns:a16="http://schemas.microsoft.com/office/drawing/2014/main" id="{A3E8699A-A1AB-4F33-BEB4-BD928E8E4768}"/>
                        </a:ext>
                      </a:extLst>
                    </p:cNvPr>
                    <p:cNvSpPr/>
                    <p:nvPr/>
                  </p:nvSpPr>
                  <p:spPr>
                    <a:xfrm>
                      <a:off x="2799730" y="3587591"/>
                      <a:ext cx="247650" cy="371475"/>
                    </a:xfrm>
                    <a:custGeom>
                      <a:avLst/>
                      <a:gdLst>
                        <a:gd name="connsiteX0" fmla="*/ 79010 w 247650"/>
                        <a:gd name="connsiteY0" fmla="*/ 379476 h 371475"/>
                        <a:gd name="connsiteX1" fmla="*/ 78439 w 247650"/>
                        <a:gd name="connsiteY1" fmla="*/ 379381 h 371475"/>
                        <a:gd name="connsiteX2" fmla="*/ 75962 w 247650"/>
                        <a:gd name="connsiteY2" fmla="*/ 377000 h 371475"/>
                        <a:gd name="connsiteX3" fmla="*/ 48 w 247650"/>
                        <a:gd name="connsiteY3" fmla="*/ 3715 h 371475"/>
                        <a:gd name="connsiteX4" fmla="*/ 1096 w 247650"/>
                        <a:gd name="connsiteY4" fmla="*/ 762 h 371475"/>
                        <a:gd name="connsiteX5" fmla="*/ 4239 w 247650"/>
                        <a:gd name="connsiteY5" fmla="*/ 191 h 371475"/>
                        <a:gd name="connsiteX6" fmla="*/ 252746 w 247650"/>
                        <a:gd name="connsiteY6" fmla="*/ 95631 h 371475"/>
                        <a:gd name="connsiteX7" fmla="*/ 254556 w 247650"/>
                        <a:gd name="connsiteY7" fmla="*/ 97536 h 371475"/>
                        <a:gd name="connsiteX8" fmla="*/ 254270 w 247650"/>
                        <a:gd name="connsiteY8" fmla="*/ 100108 h 371475"/>
                        <a:gd name="connsiteX9" fmla="*/ 81582 w 247650"/>
                        <a:gd name="connsiteY9" fmla="*/ 378047 h 371475"/>
                        <a:gd name="connsiteX10" fmla="*/ 79010 w 247650"/>
                        <a:gd name="connsiteY10" fmla="*/ 379476 h 371475"/>
                        <a:gd name="connsiteX11" fmla="*/ 7192 w 247650"/>
                        <a:gd name="connsiteY11" fmla="*/ 8096 h 371475"/>
                        <a:gd name="connsiteX12" fmla="*/ 80439 w 247650"/>
                        <a:gd name="connsiteY12" fmla="*/ 368141 h 371475"/>
                        <a:gd name="connsiteX13" fmla="*/ 246841 w 247650"/>
                        <a:gd name="connsiteY13" fmla="*/ 100203 h 371475"/>
                        <a:gd name="connsiteX14" fmla="*/ 7192 w 247650"/>
                        <a:gd name="connsiteY14" fmla="*/ 80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371475">
                          <a:moveTo>
                            <a:pt x="79010" y="379476"/>
                          </a:moveTo>
                          <a:cubicBezTo>
                            <a:pt x="78820" y="379476"/>
                            <a:pt x="78629" y="379476"/>
                            <a:pt x="78439" y="379381"/>
                          </a:cubicBezTo>
                          <a:cubicBezTo>
                            <a:pt x="77201" y="379190"/>
                            <a:pt x="76248" y="378238"/>
                            <a:pt x="75962" y="377000"/>
                          </a:cubicBezTo>
                          <a:lnTo>
                            <a:pt x="48" y="3715"/>
                          </a:lnTo>
                          <a:cubicBezTo>
                            <a:pt x="-142" y="2572"/>
                            <a:pt x="239" y="1429"/>
                            <a:pt x="1096" y="762"/>
                          </a:cubicBezTo>
                          <a:cubicBezTo>
                            <a:pt x="1953" y="0"/>
                            <a:pt x="3191" y="-191"/>
                            <a:pt x="4239" y="191"/>
                          </a:cubicBezTo>
                          <a:lnTo>
                            <a:pt x="252746" y="95631"/>
                          </a:lnTo>
                          <a:cubicBezTo>
                            <a:pt x="253604" y="95917"/>
                            <a:pt x="254270" y="96679"/>
                            <a:pt x="254556" y="97536"/>
                          </a:cubicBezTo>
                          <a:cubicBezTo>
                            <a:pt x="254842" y="98393"/>
                            <a:pt x="254747" y="99346"/>
                            <a:pt x="254270" y="100108"/>
                          </a:cubicBezTo>
                          <a:lnTo>
                            <a:pt x="81582" y="378047"/>
                          </a:lnTo>
                          <a:cubicBezTo>
                            <a:pt x="81011" y="378904"/>
                            <a:pt x="80058" y="379476"/>
                            <a:pt x="79010" y="379476"/>
                          </a:cubicBezTo>
                          <a:close/>
                          <a:moveTo>
                            <a:pt x="7192" y="8096"/>
                          </a:moveTo>
                          <a:lnTo>
                            <a:pt x="80439" y="368141"/>
                          </a:lnTo>
                          <a:lnTo>
                            <a:pt x="246841" y="100203"/>
                          </a:lnTo>
                          <a:lnTo>
                            <a:pt x="7192" y="80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3" name="Freeform: Shape 512">
                      <a:extLst>
                        <a:ext uri="{FF2B5EF4-FFF2-40B4-BE49-F238E27FC236}">
                          <a16:creationId xmlns:a16="http://schemas.microsoft.com/office/drawing/2014/main" id="{88162169-9035-418A-9D01-42EF2A91FFDD}"/>
                        </a:ext>
                      </a:extLst>
                    </p:cNvPr>
                    <p:cNvSpPr/>
                    <p:nvPr/>
                  </p:nvSpPr>
                  <p:spPr>
                    <a:xfrm>
                      <a:off x="3805069" y="651627"/>
                      <a:ext cx="790575" cy="428625"/>
                    </a:xfrm>
                    <a:custGeom>
                      <a:avLst/>
                      <a:gdLst>
                        <a:gd name="connsiteX0" fmla="*/ 3121 w 790575"/>
                        <a:gd name="connsiteY0" fmla="*/ 429365 h 428625"/>
                        <a:gd name="connsiteX1" fmla="*/ 359 w 790575"/>
                        <a:gd name="connsiteY1" fmla="*/ 427746 h 428625"/>
                        <a:gd name="connsiteX2" fmla="*/ 1025 w 790575"/>
                        <a:gd name="connsiteY2" fmla="*/ 423936 h 428625"/>
                        <a:gd name="connsiteX3" fmla="*/ 492896 w 790575"/>
                        <a:gd name="connsiteY3" fmla="*/ 740 h 428625"/>
                        <a:gd name="connsiteX4" fmla="*/ 496611 w 790575"/>
                        <a:gd name="connsiteY4" fmla="*/ 550 h 428625"/>
                        <a:gd name="connsiteX5" fmla="*/ 793220 w 790575"/>
                        <a:gd name="connsiteY5" fmla="*/ 202384 h 428625"/>
                        <a:gd name="connsiteX6" fmla="*/ 794553 w 790575"/>
                        <a:gd name="connsiteY6" fmla="*/ 205432 h 428625"/>
                        <a:gd name="connsiteX7" fmla="*/ 792362 w 790575"/>
                        <a:gd name="connsiteY7" fmla="*/ 207909 h 428625"/>
                        <a:gd name="connsiteX8" fmla="*/ 3978 w 790575"/>
                        <a:gd name="connsiteY8" fmla="*/ 429270 h 428625"/>
                        <a:gd name="connsiteX9" fmla="*/ 3121 w 790575"/>
                        <a:gd name="connsiteY9" fmla="*/ 429365 h 428625"/>
                        <a:gd name="connsiteX10" fmla="*/ 495182 w 790575"/>
                        <a:gd name="connsiteY10" fmla="*/ 7027 h 428625"/>
                        <a:gd name="connsiteX11" fmla="*/ 15694 w 790575"/>
                        <a:gd name="connsiteY11" fmla="*/ 419554 h 428625"/>
                        <a:gd name="connsiteX12" fmla="*/ 784266 w 790575"/>
                        <a:gd name="connsiteY12" fmla="*/ 203813 h 428625"/>
                        <a:gd name="connsiteX13" fmla="*/ 495182 w 790575"/>
                        <a:gd name="connsiteY13" fmla="*/ 7027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28625">
                          <a:moveTo>
                            <a:pt x="3121" y="429365"/>
                          </a:moveTo>
                          <a:cubicBezTo>
                            <a:pt x="1978" y="429365"/>
                            <a:pt x="930" y="428794"/>
                            <a:pt x="359" y="427746"/>
                          </a:cubicBezTo>
                          <a:cubicBezTo>
                            <a:pt x="-308" y="426508"/>
                            <a:pt x="-22" y="424888"/>
                            <a:pt x="1025" y="423936"/>
                          </a:cubicBezTo>
                          <a:lnTo>
                            <a:pt x="492896" y="740"/>
                          </a:lnTo>
                          <a:cubicBezTo>
                            <a:pt x="493944" y="-212"/>
                            <a:pt x="495468" y="-212"/>
                            <a:pt x="496611" y="550"/>
                          </a:cubicBezTo>
                          <a:lnTo>
                            <a:pt x="793220" y="202384"/>
                          </a:lnTo>
                          <a:cubicBezTo>
                            <a:pt x="794172" y="203051"/>
                            <a:pt x="794744" y="204289"/>
                            <a:pt x="794553" y="205432"/>
                          </a:cubicBezTo>
                          <a:cubicBezTo>
                            <a:pt x="794363" y="206671"/>
                            <a:pt x="793505" y="207623"/>
                            <a:pt x="792362" y="207909"/>
                          </a:cubicBezTo>
                          <a:lnTo>
                            <a:pt x="3978" y="429270"/>
                          </a:lnTo>
                          <a:cubicBezTo>
                            <a:pt x="3692" y="429270"/>
                            <a:pt x="3407" y="429365"/>
                            <a:pt x="3121" y="429365"/>
                          </a:cubicBezTo>
                          <a:close/>
                          <a:moveTo>
                            <a:pt x="495182" y="7027"/>
                          </a:moveTo>
                          <a:lnTo>
                            <a:pt x="15694" y="419554"/>
                          </a:lnTo>
                          <a:lnTo>
                            <a:pt x="784266" y="203813"/>
                          </a:lnTo>
                          <a:lnTo>
                            <a:pt x="495182" y="70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4" name="Freeform: Shape 513">
                      <a:extLst>
                        <a:ext uri="{FF2B5EF4-FFF2-40B4-BE49-F238E27FC236}">
                          <a16:creationId xmlns:a16="http://schemas.microsoft.com/office/drawing/2014/main" id="{34A0823D-0F81-4232-B62D-D766E4340E21}"/>
                        </a:ext>
                      </a:extLst>
                    </p:cNvPr>
                    <p:cNvSpPr/>
                    <p:nvPr/>
                  </p:nvSpPr>
                  <p:spPr>
                    <a:xfrm>
                      <a:off x="4296906" y="222664"/>
                      <a:ext cx="1066800" cy="628650"/>
                    </a:xfrm>
                    <a:custGeom>
                      <a:avLst/>
                      <a:gdLst>
                        <a:gd name="connsiteX0" fmla="*/ 299669 w 1066800"/>
                        <a:gd name="connsiteY0" fmla="*/ 636967 h 628650"/>
                        <a:gd name="connsiteX1" fmla="*/ 297954 w 1066800"/>
                        <a:gd name="connsiteY1" fmla="*/ 636395 h 628650"/>
                        <a:gd name="connsiteX2" fmla="*/ 1345 w 1066800"/>
                        <a:gd name="connsiteY2" fmla="*/ 434561 h 628650"/>
                        <a:gd name="connsiteX3" fmla="*/ 12 w 1066800"/>
                        <a:gd name="connsiteY3" fmla="*/ 431703 h 628650"/>
                        <a:gd name="connsiteX4" fmla="*/ 1917 w 1066800"/>
                        <a:gd name="connsiteY4" fmla="*/ 429131 h 628650"/>
                        <a:gd name="connsiteX5" fmla="*/ 1065288 w 1066800"/>
                        <a:gd name="connsiteY5" fmla="*/ 221 h 628650"/>
                        <a:gd name="connsiteX6" fmla="*/ 1069098 w 1066800"/>
                        <a:gd name="connsiteY6" fmla="*/ 1554 h 628650"/>
                        <a:gd name="connsiteX7" fmla="*/ 1068431 w 1066800"/>
                        <a:gd name="connsiteY7" fmla="*/ 5555 h 628650"/>
                        <a:gd name="connsiteX8" fmla="*/ 301669 w 1066800"/>
                        <a:gd name="connsiteY8" fmla="*/ 636300 h 628650"/>
                        <a:gd name="connsiteX9" fmla="*/ 299669 w 1066800"/>
                        <a:gd name="connsiteY9" fmla="*/ 636967 h 628650"/>
                        <a:gd name="connsiteX10" fmla="*/ 9727 w 1066800"/>
                        <a:gd name="connsiteY10" fmla="*/ 432751 h 628650"/>
                        <a:gd name="connsiteX11" fmla="*/ 299573 w 1066800"/>
                        <a:gd name="connsiteY11" fmla="*/ 630014 h 628650"/>
                        <a:gd name="connsiteX12" fmla="*/ 1048905 w 1066800"/>
                        <a:gd name="connsiteY12" fmla="*/ 13556 h 628650"/>
                        <a:gd name="connsiteX13" fmla="*/ 9727 w 1066800"/>
                        <a:gd name="connsiteY13" fmla="*/ 43275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0" h="628650">
                          <a:moveTo>
                            <a:pt x="299669" y="636967"/>
                          </a:moveTo>
                          <a:cubicBezTo>
                            <a:pt x="299097" y="636967"/>
                            <a:pt x="298430" y="636776"/>
                            <a:pt x="297954" y="636395"/>
                          </a:cubicBezTo>
                          <a:lnTo>
                            <a:pt x="1345" y="434561"/>
                          </a:lnTo>
                          <a:cubicBezTo>
                            <a:pt x="393" y="433894"/>
                            <a:pt x="-83" y="432846"/>
                            <a:pt x="12" y="431703"/>
                          </a:cubicBezTo>
                          <a:cubicBezTo>
                            <a:pt x="107" y="430560"/>
                            <a:pt x="869" y="429608"/>
                            <a:pt x="1917" y="429131"/>
                          </a:cubicBezTo>
                          <a:lnTo>
                            <a:pt x="1065288" y="221"/>
                          </a:lnTo>
                          <a:cubicBezTo>
                            <a:pt x="1066717" y="-351"/>
                            <a:pt x="1068336" y="221"/>
                            <a:pt x="1069098" y="1554"/>
                          </a:cubicBezTo>
                          <a:cubicBezTo>
                            <a:pt x="1069860" y="2888"/>
                            <a:pt x="1069574" y="4507"/>
                            <a:pt x="1068431" y="5555"/>
                          </a:cubicBezTo>
                          <a:lnTo>
                            <a:pt x="301669" y="636300"/>
                          </a:lnTo>
                          <a:cubicBezTo>
                            <a:pt x="301097" y="636681"/>
                            <a:pt x="300431" y="636967"/>
                            <a:pt x="299669" y="636967"/>
                          </a:cubicBezTo>
                          <a:close/>
                          <a:moveTo>
                            <a:pt x="9727" y="432751"/>
                          </a:moveTo>
                          <a:lnTo>
                            <a:pt x="299573" y="630014"/>
                          </a:lnTo>
                          <a:lnTo>
                            <a:pt x="1048905" y="13556"/>
                          </a:lnTo>
                          <a:lnTo>
                            <a:pt x="9727" y="4327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5" name="Freeform: Shape 514">
                      <a:extLst>
                        <a:ext uri="{FF2B5EF4-FFF2-40B4-BE49-F238E27FC236}">
                          <a16:creationId xmlns:a16="http://schemas.microsoft.com/office/drawing/2014/main" id="{2C553441-66AC-4FD4-9BF6-9E06EE9E6154}"/>
                        </a:ext>
                      </a:extLst>
                    </p:cNvPr>
                    <p:cNvSpPr/>
                    <p:nvPr/>
                  </p:nvSpPr>
                  <p:spPr>
                    <a:xfrm>
                      <a:off x="4593458" y="222638"/>
                      <a:ext cx="771525" cy="628650"/>
                    </a:xfrm>
                    <a:custGeom>
                      <a:avLst/>
                      <a:gdLst>
                        <a:gd name="connsiteX0" fmla="*/ 3117 w 771525"/>
                        <a:gd name="connsiteY0" fmla="*/ 636993 h 628650"/>
                        <a:gd name="connsiteX1" fmla="*/ 354 w 771525"/>
                        <a:gd name="connsiteY1" fmla="*/ 635374 h 628650"/>
                        <a:gd name="connsiteX2" fmla="*/ 1116 w 771525"/>
                        <a:gd name="connsiteY2" fmla="*/ 631469 h 628650"/>
                        <a:gd name="connsiteX3" fmla="*/ 767879 w 771525"/>
                        <a:gd name="connsiteY3" fmla="*/ 723 h 628650"/>
                        <a:gd name="connsiteX4" fmla="*/ 771403 w 771525"/>
                        <a:gd name="connsiteY4" fmla="*/ 438 h 628650"/>
                        <a:gd name="connsiteX5" fmla="*/ 772832 w 771525"/>
                        <a:gd name="connsiteY5" fmla="*/ 3676 h 628650"/>
                        <a:gd name="connsiteX6" fmla="*/ 687488 w 771525"/>
                        <a:gd name="connsiteY6" fmla="*/ 423252 h 628650"/>
                        <a:gd name="connsiteX7" fmla="*/ 685392 w 771525"/>
                        <a:gd name="connsiteY7" fmla="*/ 425634 h 628650"/>
                        <a:gd name="connsiteX8" fmla="*/ 3974 w 771525"/>
                        <a:gd name="connsiteY8" fmla="*/ 636803 h 628650"/>
                        <a:gd name="connsiteX9" fmla="*/ 3117 w 771525"/>
                        <a:gd name="connsiteY9" fmla="*/ 636993 h 628650"/>
                        <a:gd name="connsiteX10" fmla="*/ 765116 w 771525"/>
                        <a:gd name="connsiteY10" fmla="*/ 11106 h 628650"/>
                        <a:gd name="connsiteX11" fmla="*/ 17309 w 771525"/>
                        <a:gd name="connsiteY11" fmla="*/ 626325 h 628650"/>
                        <a:gd name="connsiteX12" fmla="*/ 681868 w 771525"/>
                        <a:gd name="connsiteY12" fmla="*/ 420300 h 628650"/>
                        <a:gd name="connsiteX13" fmla="*/ 765116 w 771525"/>
                        <a:gd name="connsiteY13" fmla="*/ 1110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28650">
                          <a:moveTo>
                            <a:pt x="3117" y="636993"/>
                          </a:moveTo>
                          <a:cubicBezTo>
                            <a:pt x="1974" y="636993"/>
                            <a:pt x="926" y="636422"/>
                            <a:pt x="354" y="635374"/>
                          </a:cubicBezTo>
                          <a:cubicBezTo>
                            <a:pt x="-312" y="634041"/>
                            <a:pt x="-27" y="632421"/>
                            <a:pt x="1116" y="631469"/>
                          </a:cubicBezTo>
                          <a:lnTo>
                            <a:pt x="767879" y="723"/>
                          </a:lnTo>
                          <a:cubicBezTo>
                            <a:pt x="768927" y="-134"/>
                            <a:pt x="770260" y="-229"/>
                            <a:pt x="771403" y="438"/>
                          </a:cubicBezTo>
                          <a:cubicBezTo>
                            <a:pt x="772546" y="1104"/>
                            <a:pt x="773118" y="2438"/>
                            <a:pt x="772832" y="3676"/>
                          </a:cubicBezTo>
                          <a:lnTo>
                            <a:pt x="687488" y="423252"/>
                          </a:lnTo>
                          <a:cubicBezTo>
                            <a:pt x="687297" y="424395"/>
                            <a:pt x="686440" y="425253"/>
                            <a:pt x="685392" y="425634"/>
                          </a:cubicBezTo>
                          <a:lnTo>
                            <a:pt x="3974" y="636803"/>
                          </a:lnTo>
                          <a:cubicBezTo>
                            <a:pt x="3783" y="636898"/>
                            <a:pt x="3497" y="636993"/>
                            <a:pt x="3117" y="636993"/>
                          </a:cubicBezTo>
                          <a:close/>
                          <a:moveTo>
                            <a:pt x="765116" y="11106"/>
                          </a:moveTo>
                          <a:lnTo>
                            <a:pt x="17309" y="626325"/>
                          </a:lnTo>
                          <a:lnTo>
                            <a:pt x="681868" y="420300"/>
                          </a:lnTo>
                          <a:lnTo>
                            <a:pt x="765116" y="111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6" name="Freeform: Shape 515">
                      <a:extLst>
                        <a:ext uri="{FF2B5EF4-FFF2-40B4-BE49-F238E27FC236}">
                          <a16:creationId xmlns:a16="http://schemas.microsoft.com/office/drawing/2014/main" id="{31303486-73F3-41D7-83F8-377F2FEF26E8}"/>
                        </a:ext>
                      </a:extLst>
                    </p:cNvPr>
                    <p:cNvSpPr/>
                    <p:nvPr/>
                  </p:nvSpPr>
                  <p:spPr>
                    <a:xfrm>
                      <a:off x="5274897" y="222698"/>
                      <a:ext cx="619125" cy="419100"/>
                    </a:xfrm>
                    <a:custGeom>
                      <a:avLst/>
                      <a:gdLst>
                        <a:gd name="connsiteX0" fmla="*/ 3096 w 619125"/>
                        <a:gd name="connsiteY0" fmla="*/ 425764 h 419100"/>
                        <a:gd name="connsiteX1" fmla="*/ 1191 w 619125"/>
                        <a:gd name="connsiteY1" fmla="*/ 425097 h 419100"/>
                        <a:gd name="connsiteX2" fmla="*/ 48 w 619125"/>
                        <a:gd name="connsiteY2" fmla="*/ 422049 h 419100"/>
                        <a:gd name="connsiteX3" fmla="*/ 85392 w 619125"/>
                        <a:gd name="connsiteY3" fmla="*/ 2473 h 419100"/>
                        <a:gd name="connsiteX4" fmla="*/ 86820 w 619125"/>
                        <a:gd name="connsiteY4" fmla="*/ 473 h 419100"/>
                        <a:gd name="connsiteX5" fmla="*/ 89202 w 619125"/>
                        <a:gd name="connsiteY5" fmla="*/ 92 h 419100"/>
                        <a:gd name="connsiteX6" fmla="*/ 618696 w 619125"/>
                        <a:gd name="connsiteY6" fmla="*/ 140395 h 419100"/>
                        <a:gd name="connsiteX7" fmla="*/ 620982 w 619125"/>
                        <a:gd name="connsiteY7" fmla="*/ 143157 h 419100"/>
                        <a:gd name="connsiteX8" fmla="*/ 619173 w 619125"/>
                        <a:gd name="connsiteY8" fmla="*/ 146205 h 419100"/>
                        <a:gd name="connsiteX9" fmla="*/ 4334 w 619125"/>
                        <a:gd name="connsiteY9" fmla="*/ 425383 h 419100"/>
                        <a:gd name="connsiteX10" fmla="*/ 3096 w 619125"/>
                        <a:gd name="connsiteY10" fmla="*/ 425764 h 419100"/>
                        <a:gd name="connsiteX11" fmla="*/ 90821 w 619125"/>
                        <a:gd name="connsiteY11" fmla="*/ 6950 h 419100"/>
                        <a:gd name="connsiteX12" fmla="*/ 7382 w 619125"/>
                        <a:gd name="connsiteY12" fmla="*/ 417287 h 419100"/>
                        <a:gd name="connsiteX13" fmla="*/ 608790 w 619125"/>
                        <a:gd name="connsiteY13" fmla="*/ 144205 h 419100"/>
                        <a:gd name="connsiteX14" fmla="*/ 90821 w 619125"/>
                        <a:gd name="connsiteY14" fmla="*/ 695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125" h="419100">
                          <a:moveTo>
                            <a:pt x="3096" y="425764"/>
                          </a:moveTo>
                          <a:cubicBezTo>
                            <a:pt x="2429" y="425764"/>
                            <a:pt x="1762" y="425574"/>
                            <a:pt x="1191" y="425097"/>
                          </a:cubicBezTo>
                          <a:cubicBezTo>
                            <a:pt x="238" y="424336"/>
                            <a:pt x="-143" y="423193"/>
                            <a:pt x="48" y="422049"/>
                          </a:cubicBezTo>
                          <a:lnTo>
                            <a:pt x="85392" y="2473"/>
                          </a:lnTo>
                          <a:cubicBezTo>
                            <a:pt x="85582" y="1616"/>
                            <a:pt x="86058" y="949"/>
                            <a:pt x="86820" y="473"/>
                          </a:cubicBezTo>
                          <a:cubicBezTo>
                            <a:pt x="87582" y="-3"/>
                            <a:pt x="88440" y="-99"/>
                            <a:pt x="89202" y="92"/>
                          </a:cubicBezTo>
                          <a:lnTo>
                            <a:pt x="618696" y="140395"/>
                          </a:lnTo>
                          <a:cubicBezTo>
                            <a:pt x="619935" y="140776"/>
                            <a:pt x="620887" y="141824"/>
                            <a:pt x="620982" y="143157"/>
                          </a:cubicBezTo>
                          <a:cubicBezTo>
                            <a:pt x="621078" y="144491"/>
                            <a:pt x="620411" y="145729"/>
                            <a:pt x="619173" y="146205"/>
                          </a:cubicBezTo>
                          <a:lnTo>
                            <a:pt x="4334" y="425383"/>
                          </a:lnTo>
                          <a:cubicBezTo>
                            <a:pt x="3953" y="425669"/>
                            <a:pt x="3572" y="425764"/>
                            <a:pt x="3096" y="425764"/>
                          </a:cubicBezTo>
                          <a:close/>
                          <a:moveTo>
                            <a:pt x="90821" y="6950"/>
                          </a:moveTo>
                          <a:lnTo>
                            <a:pt x="7382" y="417287"/>
                          </a:lnTo>
                          <a:lnTo>
                            <a:pt x="608790" y="144205"/>
                          </a:lnTo>
                          <a:lnTo>
                            <a:pt x="90821" y="69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7" name="Freeform: Shape 516">
                      <a:extLst>
                        <a:ext uri="{FF2B5EF4-FFF2-40B4-BE49-F238E27FC236}">
                          <a16:creationId xmlns:a16="http://schemas.microsoft.com/office/drawing/2014/main" id="{BFCBC412-9267-46C8-8CFB-9A47B2F2FCC7}"/>
                        </a:ext>
                      </a:extLst>
                    </p:cNvPr>
                    <p:cNvSpPr/>
                    <p:nvPr/>
                  </p:nvSpPr>
                  <p:spPr>
                    <a:xfrm>
                      <a:off x="3919882" y="5735937"/>
                      <a:ext cx="466725" cy="314325"/>
                    </a:xfrm>
                    <a:custGeom>
                      <a:avLst/>
                      <a:gdLst>
                        <a:gd name="connsiteX0" fmla="*/ 472762 w 466725"/>
                        <a:gd name="connsiteY0" fmla="*/ 314343 h 314325"/>
                        <a:gd name="connsiteX1" fmla="*/ 471809 w 466725"/>
                        <a:gd name="connsiteY1" fmla="*/ 314152 h 314325"/>
                        <a:gd name="connsiteX2" fmla="*/ 2132 w 466725"/>
                        <a:gd name="connsiteY2" fmla="*/ 153561 h 314325"/>
                        <a:gd name="connsiteX3" fmla="*/ 131 w 466725"/>
                        <a:gd name="connsiteY3" fmla="*/ 151561 h 314325"/>
                        <a:gd name="connsiteX4" fmla="*/ 608 w 466725"/>
                        <a:gd name="connsiteY4" fmla="*/ 148799 h 314325"/>
                        <a:gd name="connsiteX5" fmla="*/ 112907 w 466725"/>
                        <a:gd name="connsiteY5" fmla="*/ 1256 h 314325"/>
                        <a:gd name="connsiteX6" fmla="*/ 115098 w 466725"/>
                        <a:gd name="connsiteY6" fmla="*/ 18 h 314325"/>
                        <a:gd name="connsiteX7" fmla="*/ 117479 w 466725"/>
                        <a:gd name="connsiteY7" fmla="*/ 780 h 314325"/>
                        <a:gd name="connsiteX8" fmla="*/ 474762 w 466725"/>
                        <a:gd name="connsiteY8" fmla="*/ 308914 h 314325"/>
                        <a:gd name="connsiteX9" fmla="*/ 475429 w 466725"/>
                        <a:gd name="connsiteY9" fmla="*/ 312819 h 314325"/>
                        <a:gd name="connsiteX10" fmla="*/ 472762 w 466725"/>
                        <a:gd name="connsiteY10" fmla="*/ 314343 h 314325"/>
                        <a:gd name="connsiteX11" fmla="*/ 8132 w 466725"/>
                        <a:gd name="connsiteY11" fmla="*/ 149084 h 314325"/>
                        <a:gd name="connsiteX12" fmla="*/ 458569 w 466725"/>
                        <a:gd name="connsiteY12" fmla="*/ 303104 h 314325"/>
                        <a:gd name="connsiteX13" fmla="*/ 115860 w 466725"/>
                        <a:gd name="connsiteY13" fmla="*/ 7638 h 314325"/>
                        <a:gd name="connsiteX14" fmla="*/ 8132 w 466725"/>
                        <a:gd name="connsiteY14" fmla="*/ 1490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6725" h="314325">
                          <a:moveTo>
                            <a:pt x="472762" y="314343"/>
                          </a:moveTo>
                          <a:cubicBezTo>
                            <a:pt x="472381" y="314343"/>
                            <a:pt x="472095" y="314248"/>
                            <a:pt x="471809" y="314152"/>
                          </a:cubicBezTo>
                          <a:lnTo>
                            <a:pt x="2132" y="153561"/>
                          </a:lnTo>
                          <a:cubicBezTo>
                            <a:pt x="1179" y="153275"/>
                            <a:pt x="417" y="152513"/>
                            <a:pt x="131" y="151561"/>
                          </a:cubicBezTo>
                          <a:cubicBezTo>
                            <a:pt x="-154" y="150608"/>
                            <a:pt x="36" y="149561"/>
                            <a:pt x="608" y="148799"/>
                          </a:cubicBezTo>
                          <a:lnTo>
                            <a:pt x="112907" y="1256"/>
                          </a:lnTo>
                          <a:cubicBezTo>
                            <a:pt x="113384" y="590"/>
                            <a:pt x="114241" y="113"/>
                            <a:pt x="115098" y="18"/>
                          </a:cubicBezTo>
                          <a:cubicBezTo>
                            <a:pt x="115955" y="-77"/>
                            <a:pt x="116813" y="208"/>
                            <a:pt x="117479" y="780"/>
                          </a:cubicBezTo>
                          <a:lnTo>
                            <a:pt x="474762" y="308914"/>
                          </a:lnTo>
                          <a:cubicBezTo>
                            <a:pt x="475905" y="309866"/>
                            <a:pt x="476191" y="311486"/>
                            <a:pt x="475429" y="312819"/>
                          </a:cubicBezTo>
                          <a:cubicBezTo>
                            <a:pt x="474857" y="313772"/>
                            <a:pt x="473810" y="314343"/>
                            <a:pt x="472762" y="314343"/>
                          </a:cubicBezTo>
                          <a:close/>
                          <a:moveTo>
                            <a:pt x="8132" y="149084"/>
                          </a:moveTo>
                          <a:lnTo>
                            <a:pt x="458569" y="303104"/>
                          </a:lnTo>
                          <a:lnTo>
                            <a:pt x="115860" y="7638"/>
                          </a:lnTo>
                          <a:lnTo>
                            <a:pt x="8132" y="1490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8" name="Freeform: Shape 517">
                      <a:extLst>
                        <a:ext uri="{FF2B5EF4-FFF2-40B4-BE49-F238E27FC236}">
                          <a16:creationId xmlns:a16="http://schemas.microsoft.com/office/drawing/2014/main" id="{5685D6D3-2A71-4C60-B234-B52B4AD7E28D}"/>
                        </a:ext>
                      </a:extLst>
                    </p:cNvPr>
                    <p:cNvSpPr/>
                    <p:nvPr/>
                  </p:nvSpPr>
                  <p:spPr>
                    <a:xfrm>
                      <a:off x="3266978" y="5071911"/>
                      <a:ext cx="657225" cy="809625"/>
                    </a:xfrm>
                    <a:custGeom>
                      <a:avLst/>
                      <a:gdLst>
                        <a:gd name="connsiteX0" fmla="*/ 655989 w 657225"/>
                        <a:gd name="connsiteY0" fmla="*/ 817778 h 809625"/>
                        <a:gd name="connsiteX1" fmla="*/ 653607 w 657225"/>
                        <a:gd name="connsiteY1" fmla="*/ 816635 h 809625"/>
                        <a:gd name="connsiteX2" fmla="*/ 669 w 657225"/>
                        <a:gd name="connsiteY2" fmla="*/ 5010 h 809625"/>
                        <a:gd name="connsiteX3" fmla="*/ 764 w 657225"/>
                        <a:gd name="connsiteY3" fmla="*/ 1009 h 809625"/>
                        <a:gd name="connsiteX4" fmla="*/ 4764 w 657225"/>
                        <a:gd name="connsiteY4" fmla="*/ 533 h 809625"/>
                        <a:gd name="connsiteX5" fmla="*/ 388146 w 657225"/>
                        <a:gd name="connsiteY5" fmla="*/ 260946 h 809625"/>
                        <a:gd name="connsiteX6" fmla="*/ 389193 w 657225"/>
                        <a:gd name="connsiteY6" fmla="*/ 262185 h 809625"/>
                        <a:gd name="connsiteX7" fmla="*/ 658751 w 657225"/>
                        <a:gd name="connsiteY7" fmla="*/ 813396 h 809625"/>
                        <a:gd name="connsiteX8" fmla="*/ 657608 w 657225"/>
                        <a:gd name="connsiteY8" fmla="*/ 817397 h 809625"/>
                        <a:gd name="connsiteX9" fmla="*/ 655989 w 657225"/>
                        <a:gd name="connsiteY9" fmla="*/ 817778 h 809625"/>
                        <a:gd name="connsiteX10" fmla="*/ 18480 w 657225"/>
                        <a:gd name="connsiteY10" fmla="*/ 17297 h 809625"/>
                        <a:gd name="connsiteX11" fmla="*/ 641034 w 657225"/>
                        <a:gd name="connsiteY11" fmla="*/ 791108 h 809625"/>
                        <a:gd name="connsiteX12" fmla="*/ 383955 w 657225"/>
                        <a:gd name="connsiteY12" fmla="*/ 265614 h 809625"/>
                        <a:gd name="connsiteX13" fmla="*/ 18480 w 657225"/>
                        <a:gd name="connsiteY13" fmla="*/ 17297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809625">
                          <a:moveTo>
                            <a:pt x="655989" y="817778"/>
                          </a:moveTo>
                          <a:cubicBezTo>
                            <a:pt x="655036" y="817778"/>
                            <a:pt x="654179" y="817397"/>
                            <a:pt x="653607" y="816635"/>
                          </a:cubicBezTo>
                          <a:lnTo>
                            <a:pt x="669" y="5010"/>
                          </a:lnTo>
                          <a:cubicBezTo>
                            <a:pt x="-284" y="3771"/>
                            <a:pt x="-189" y="2057"/>
                            <a:pt x="764" y="1009"/>
                          </a:cubicBezTo>
                          <a:cubicBezTo>
                            <a:pt x="1812" y="-134"/>
                            <a:pt x="3526" y="-324"/>
                            <a:pt x="4764" y="533"/>
                          </a:cubicBezTo>
                          <a:lnTo>
                            <a:pt x="388146" y="260946"/>
                          </a:lnTo>
                          <a:cubicBezTo>
                            <a:pt x="388622" y="261232"/>
                            <a:pt x="388908" y="261709"/>
                            <a:pt x="389193" y="262185"/>
                          </a:cubicBezTo>
                          <a:lnTo>
                            <a:pt x="658751" y="813396"/>
                          </a:lnTo>
                          <a:cubicBezTo>
                            <a:pt x="659418" y="814825"/>
                            <a:pt x="658941" y="816540"/>
                            <a:pt x="657608" y="817397"/>
                          </a:cubicBezTo>
                          <a:cubicBezTo>
                            <a:pt x="657132" y="817683"/>
                            <a:pt x="656560" y="817778"/>
                            <a:pt x="655989" y="817778"/>
                          </a:cubicBezTo>
                          <a:close/>
                          <a:moveTo>
                            <a:pt x="18480" y="17297"/>
                          </a:moveTo>
                          <a:lnTo>
                            <a:pt x="641034" y="791108"/>
                          </a:lnTo>
                          <a:lnTo>
                            <a:pt x="383955" y="265614"/>
                          </a:lnTo>
                          <a:lnTo>
                            <a:pt x="18480" y="172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19" name="Freeform: Shape 518">
                      <a:extLst>
                        <a:ext uri="{FF2B5EF4-FFF2-40B4-BE49-F238E27FC236}">
                          <a16:creationId xmlns:a16="http://schemas.microsoft.com/office/drawing/2014/main" id="{17FB03A7-245B-4642-8F83-AB3BE8648C5B}"/>
                        </a:ext>
                      </a:extLst>
                    </p:cNvPr>
                    <p:cNvSpPr/>
                    <p:nvPr/>
                  </p:nvSpPr>
                  <p:spPr>
                    <a:xfrm>
                      <a:off x="3650325" y="5332317"/>
                      <a:ext cx="381000" cy="552450"/>
                    </a:xfrm>
                    <a:custGeom>
                      <a:avLst/>
                      <a:gdLst>
                        <a:gd name="connsiteX0" fmla="*/ 272641 w 381000"/>
                        <a:gd name="connsiteY0" fmla="*/ 557372 h 552450"/>
                        <a:gd name="connsiteX1" fmla="*/ 272355 w 381000"/>
                        <a:gd name="connsiteY1" fmla="*/ 557372 h 552450"/>
                        <a:gd name="connsiteX2" fmla="*/ 269879 w 381000"/>
                        <a:gd name="connsiteY2" fmla="*/ 555657 h 552450"/>
                        <a:gd name="connsiteX3" fmla="*/ 321 w 381000"/>
                        <a:gd name="connsiteY3" fmla="*/ 4445 h 552450"/>
                        <a:gd name="connsiteX4" fmla="*/ 1369 w 381000"/>
                        <a:gd name="connsiteY4" fmla="*/ 540 h 552450"/>
                        <a:gd name="connsiteX5" fmla="*/ 5370 w 381000"/>
                        <a:gd name="connsiteY5" fmla="*/ 921 h 552450"/>
                        <a:gd name="connsiteX6" fmla="*/ 387322 w 381000"/>
                        <a:gd name="connsiteY6" fmla="*/ 404590 h 552450"/>
                        <a:gd name="connsiteX7" fmla="*/ 387513 w 381000"/>
                        <a:gd name="connsiteY7" fmla="*/ 408591 h 552450"/>
                        <a:gd name="connsiteX8" fmla="*/ 275213 w 381000"/>
                        <a:gd name="connsiteY8" fmla="*/ 556133 h 552450"/>
                        <a:gd name="connsiteX9" fmla="*/ 272641 w 381000"/>
                        <a:gd name="connsiteY9" fmla="*/ 557372 h 552450"/>
                        <a:gd name="connsiteX10" fmla="*/ 14799 w 381000"/>
                        <a:gd name="connsiteY10" fmla="*/ 19971 h 552450"/>
                        <a:gd name="connsiteX11" fmla="*/ 273308 w 381000"/>
                        <a:gd name="connsiteY11" fmla="*/ 548418 h 552450"/>
                        <a:gd name="connsiteX12" fmla="*/ 381036 w 381000"/>
                        <a:gd name="connsiteY12" fmla="*/ 406972 h 552450"/>
                        <a:gd name="connsiteX13" fmla="*/ 14799 w 381000"/>
                        <a:gd name="connsiteY13" fmla="*/ 1997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552450">
                          <a:moveTo>
                            <a:pt x="272641" y="557372"/>
                          </a:moveTo>
                          <a:cubicBezTo>
                            <a:pt x="272546" y="557372"/>
                            <a:pt x="272451" y="557372"/>
                            <a:pt x="272355" y="557372"/>
                          </a:cubicBezTo>
                          <a:cubicBezTo>
                            <a:pt x="271308" y="557276"/>
                            <a:pt x="270355" y="556610"/>
                            <a:pt x="269879" y="555657"/>
                          </a:cubicBezTo>
                          <a:lnTo>
                            <a:pt x="321" y="4445"/>
                          </a:lnTo>
                          <a:cubicBezTo>
                            <a:pt x="-345" y="3112"/>
                            <a:pt x="36" y="1397"/>
                            <a:pt x="1369" y="540"/>
                          </a:cubicBezTo>
                          <a:cubicBezTo>
                            <a:pt x="2607" y="-317"/>
                            <a:pt x="4322" y="-127"/>
                            <a:pt x="5370" y="921"/>
                          </a:cubicBezTo>
                          <a:lnTo>
                            <a:pt x="387322" y="404590"/>
                          </a:lnTo>
                          <a:cubicBezTo>
                            <a:pt x="388370" y="405733"/>
                            <a:pt x="388465" y="407353"/>
                            <a:pt x="387513" y="408591"/>
                          </a:cubicBezTo>
                          <a:lnTo>
                            <a:pt x="275213" y="556133"/>
                          </a:lnTo>
                          <a:cubicBezTo>
                            <a:pt x="274546" y="556990"/>
                            <a:pt x="273594" y="557372"/>
                            <a:pt x="272641" y="557372"/>
                          </a:cubicBezTo>
                          <a:close/>
                          <a:moveTo>
                            <a:pt x="14799" y="19971"/>
                          </a:moveTo>
                          <a:lnTo>
                            <a:pt x="273308" y="548418"/>
                          </a:lnTo>
                          <a:lnTo>
                            <a:pt x="381036" y="406972"/>
                          </a:lnTo>
                          <a:lnTo>
                            <a:pt x="14799" y="199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0" name="Freeform: Shape 519">
                      <a:extLst>
                        <a:ext uri="{FF2B5EF4-FFF2-40B4-BE49-F238E27FC236}">
                          <a16:creationId xmlns:a16="http://schemas.microsoft.com/office/drawing/2014/main" id="{4EF60D58-BFBD-47A3-9D6E-C575D3B6B83C}"/>
                        </a:ext>
                      </a:extLst>
                    </p:cNvPr>
                    <p:cNvSpPr/>
                    <p:nvPr/>
                  </p:nvSpPr>
                  <p:spPr>
                    <a:xfrm>
                      <a:off x="3650254" y="4768088"/>
                      <a:ext cx="381000" cy="971550"/>
                    </a:xfrm>
                    <a:custGeom>
                      <a:avLst/>
                      <a:gdLst>
                        <a:gd name="connsiteX0" fmla="*/ 385107 w 381000"/>
                        <a:gd name="connsiteY0" fmla="*/ 974058 h 971550"/>
                        <a:gd name="connsiteX1" fmla="*/ 382821 w 381000"/>
                        <a:gd name="connsiteY1" fmla="*/ 973106 h 971550"/>
                        <a:gd name="connsiteX2" fmla="*/ 869 w 381000"/>
                        <a:gd name="connsiteY2" fmla="*/ 569437 h 971550"/>
                        <a:gd name="connsiteX3" fmla="*/ 297 w 381000"/>
                        <a:gd name="connsiteY3" fmla="*/ 565912 h 971550"/>
                        <a:gd name="connsiteX4" fmla="*/ 279189 w 381000"/>
                        <a:gd name="connsiteY4" fmla="*/ 1747 h 971550"/>
                        <a:gd name="connsiteX5" fmla="*/ 282523 w 381000"/>
                        <a:gd name="connsiteY5" fmla="*/ 32 h 971550"/>
                        <a:gd name="connsiteX6" fmla="*/ 285095 w 381000"/>
                        <a:gd name="connsiteY6" fmla="*/ 2794 h 971550"/>
                        <a:gd name="connsiteX7" fmla="*/ 388155 w 381000"/>
                        <a:gd name="connsiteY7" fmla="*/ 970630 h 971550"/>
                        <a:gd name="connsiteX8" fmla="*/ 386346 w 381000"/>
                        <a:gd name="connsiteY8" fmla="*/ 973773 h 971550"/>
                        <a:gd name="connsiteX9" fmla="*/ 385107 w 381000"/>
                        <a:gd name="connsiteY9" fmla="*/ 974058 h 971550"/>
                        <a:gd name="connsiteX10" fmla="*/ 6870 w 381000"/>
                        <a:gd name="connsiteY10" fmla="*/ 566770 h 971550"/>
                        <a:gd name="connsiteX11" fmla="*/ 381012 w 381000"/>
                        <a:gd name="connsiteY11" fmla="*/ 962152 h 971550"/>
                        <a:gd name="connsiteX12" fmla="*/ 280047 w 381000"/>
                        <a:gd name="connsiteY12" fmla="*/ 14034 h 971550"/>
                        <a:gd name="connsiteX13" fmla="*/ 6870 w 381000"/>
                        <a:gd name="connsiteY13" fmla="*/ 5667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971550">
                          <a:moveTo>
                            <a:pt x="385107" y="974058"/>
                          </a:moveTo>
                          <a:cubicBezTo>
                            <a:pt x="384250" y="974058"/>
                            <a:pt x="383488" y="973678"/>
                            <a:pt x="382821" y="973106"/>
                          </a:cubicBezTo>
                          <a:lnTo>
                            <a:pt x="869" y="569437"/>
                          </a:lnTo>
                          <a:cubicBezTo>
                            <a:pt x="12" y="568484"/>
                            <a:pt x="-274" y="567055"/>
                            <a:pt x="297" y="565912"/>
                          </a:cubicBezTo>
                          <a:lnTo>
                            <a:pt x="279189" y="1747"/>
                          </a:lnTo>
                          <a:cubicBezTo>
                            <a:pt x="279761" y="509"/>
                            <a:pt x="281190" y="-158"/>
                            <a:pt x="282523" y="32"/>
                          </a:cubicBezTo>
                          <a:cubicBezTo>
                            <a:pt x="283857" y="318"/>
                            <a:pt x="284904" y="1366"/>
                            <a:pt x="285095" y="2794"/>
                          </a:cubicBezTo>
                          <a:lnTo>
                            <a:pt x="388155" y="970630"/>
                          </a:lnTo>
                          <a:cubicBezTo>
                            <a:pt x="388251" y="971963"/>
                            <a:pt x="387584" y="973202"/>
                            <a:pt x="386346" y="973773"/>
                          </a:cubicBezTo>
                          <a:cubicBezTo>
                            <a:pt x="385965" y="973964"/>
                            <a:pt x="385488" y="974058"/>
                            <a:pt x="385107" y="974058"/>
                          </a:cubicBezTo>
                          <a:close/>
                          <a:moveTo>
                            <a:pt x="6870" y="566770"/>
                          </a:moveTo>
                          <a:lnTo>
                            <a:pt x="381012" y="962152"/>
                          </a:lnTo>
                          <a:lnTo>
                            <a:pt x="280047" y="14034"/>
                          </a:lnTo>
                          <a:lnTo>
                            <a:pt x="6870" y="56677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1" name="Freeform: Shape 520">
                      <a:extLst>
                        <a:ext uri="{FF2B5EF4-FFF2-40B4-BE49-F238E27FC236}">
                          <a16:creationId xmlns:a16="http://schemas.microsoft.com/office/drawing/2014/main" id="{A18F218C-1DBF-4C3A-81D5-26AAFFED77E8}"/>
                        </a:ext>
                      </a:extLst>
                    </p:cNvPr>
                    <p:cNvSpPr/>
                    <p:nvPr/>
                  </p:nvSpPr>
                  <p:spPr>
                    <a:xfrm>
                      <a:off x="3048157" y="3283827"/>
                      <a:ext cx="323850" cy="1438275"/>
                    </a:xfrm>
                    <a:custGeom>
                      <a:avLst/>
                      <a:gdLst>
                        <a:gd name="connsiteX0" fmla="*/ 312263 w 323850"/>
                        <a:gd name="connsiteY0" fmla="*/ 1441335 h 1438275"/>
                        <a:gd name="connsiteX1" fmla="*/ 309310 w 323850"/>
                        <a:gd name="connsiteY1" fmla="*/ 1439145 h 1438275"/>
                        <a:gd name="connsiteX2" fmla="*/ 129 w 323850"/>
                        <a:gd name="connsiteY2" fmla="*/ 403301 h 1438275"/>
                        <a:gd name="connsiteX3" fmla="*/ 700 w 323850"/>
                        <a:gd name="connsiteY3" fmla="*/ 400443 h 1438275"/>
                        <a:gd name="connsiteX4" fmla="*/ 327789 w 323850"/>
                        <a:gd name="connsiteY4" fmla="*/ 1155 h 1438275"/>
                        <a:gd name="connsiteX5" fmla="*/ 331218 w 323850"/>
                        <a:gd name="connsiteY5" fmla="*/ 203 h 1438275"/>
                        <a:gd name="connsiteX6" fmla="*/ 333218 w 323850"/>
                        <a:gd name="connsiteY6" fmla="*/ 3155 h 1438275"/>
                        <a:gd name="connsiteX7" fmla="*/ 315311 w 323850"/>
                        <a:gd name="connsiteY7" fmla="*/ 1438192 h 1438275"/>
                        <a:gd name="connsiteX8" fmla="*/ 312644 w 323850"/>
                        <a:gd name="connsiteY8" fmla="*/ 1441240 h 1438275"/>
                        <a:gd name="connsiteX9" fmla="*/ 312263 w 323850"/>
                        <a:gd name="connsiteY9" fmla="*/ 1441335 h 1438275"/>
                        <a:gd name="connsiteX10" fmla="*/ 6510 w 323850"/>
                        <a:gd name="connsiteY10" fmla="*/ 403110 h 1438275"/>
                        <a:gd name="connsiteX11" fmla="*/ 309405 w 323850"/>
                        <a:gd name="connsiteY11" fmla="*/ 1417904 h 1438275"/>
                        <a:gd name="connsiteX12" fmla="*/ 326931 w 323850"/>
                        <a:gd name="connsiteY12" fmla="*/ 12014 h 1438275"/>
                        <a:gd name="connsiteX13" fmla="*/ 6510 w 323850"/>
                        <a:gd name="connsiteY13" fmla="*/ 40311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438275">
                          <a:moveTo>
                            <a:pt x="312263" y="1441335"/>
                          </a:moveTo>
                          <a:cubicBezTo>
                            <a:pt x="310929" y="1441335"/>
                            <a:pt x="309691" y="1440478"/>
                            <a:pt x="309310" y="1439145"/>
                          </a:cubicBezTo>
                          <a:lnTo>
                            <a:pt x="129" y="403301"/>
                          </a:lnTo>
                          <a:cubicBezTo>
                            <a:pt x="-157" y="402348"/>
                            <a:pt x="33" y="401205"/>
                            <a:pt x="700" y="400443"/>
                          </a:cubicBezTo>
                          <a:lnTo>
                            <a:pt x="327789" y="1155"/>
                          </a:lnTo>
                          <a:cubicBezTo>
                            <a:pt x="328646" y="107"/>
                            <a:pt x="329979" y="-273"/>
                            <a:pt x="331218" y="203"/>
                          </a:cubicBezTo>
                          <a:cubicBezTo>
                            <a:pt x="332456" y="679"/>
                            <a:pt x="333313" y="1822"/>
                            <a:pt x="333218" y="3155"/>
                          </a:cubicBezTo>
                          <a:lnTo>
                            <a:pt x="315311" y="1438192"/>
                          </a:lnTo>
                          <a:cubicBezTo>
                            <a:pt x="315311" y="1439716"/>
                            <a:pt x="314168" y="1441049"/>
                            <a:pt x="312644" y="1441240"/>
                          </a:cubicBezTo>
                          <a:cubicBezTo>
                            <a:pt x="312549" y="1441335"/>
                            <a:pt x="312453" y="1441335"/>
                            <a:pt x="312263" y="1441335"/>
                          </a:cubicBezTo>
                          <a:close/>
                          <a:moveTo>
                            <a:pt x="6510" y="403110"/>
                          </a:moveTo>
                          <a:lnTo>
                            <a:pt x="309405" y="1417904"/>
                          </a:lnTo>
                          <a:lnTo>
                            <a:pt x="326931" y="12014"/>
                          </a:lnTo>
                          <a:lnTo>
                            <a:pt x="6510" y="4031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2" name="Freeform: Shape 521">
                      <a:extLst>
                        <a:ext uri="{FF2B5EF4-FFF2-40B4-BE49-F238E27FC236}">
                          <a16:creationId xmlns:a16="http://schemas.microsoft.com/office/drawing/2014/main" id="{21A8C33A-1DAA-4865-86C9-041A39D4A575}"/>
                        </a:ext>
                      </a:extLst>
                    </p:cNvPr>
                    <p:cNvSpPr/>
                    <p:nvPr/>
                  </p:nvSpPr>
                  <p:spPr>
                    <a:xfrm>
                      <a:off x="3266957" y="4718962"/>
                      <a:ext cx="381000" cy="619125"/>
                    </a:xfrm>
                    <a:custGeom>
                      <a:avLst/>
                      <a:gdLst>
                        <a:gd name="connsiteX0" fmla="*/ 386452 w 381000"/>
                        <a:gd name="connsiteY0" fmla="*/ 619610 h 619125"/>
                        <a:gd name="connsiteX1" fmla="*/ 384738 w 381000"/>
                        <a:gd name="connsiteY1" fmla="*/ 619039 h 619125"/>
                        <a:gd name="connsiteX2" fmla="*/ 1357 w 381000"/>
                        <a:gd name="connsiteY2" fmla="*/ 358625 h 619125"/>
                        <a:gd name="connsiteX3" fmla="*/ 118 w 381000"/>
                        <a:gd name="connsiteY3" fmla="*/ 355291 h 619125"/>
                        <a:gd name="connsiteX4" fmla="*/ 90511 w 381000"/>
                        <a:gd name="connsiteY4" fmla="*/ 2295 h 619125"/>
                        <a:gd name="connsiteX5" fmla="*/ 93178 w 381000"/>
                        <a:gd name="connsiteY5" fmla="*/ 9 h 619125"/>
                        <a:gd name="connsiteX6" fmla="*/ 96321 w 381000"/>
                        <a:gd name="connsiteY6" fmla="*/ 1723 h 619125"/>
                        <a:gd name="connsiteX7" fmla="*/ 389310 w 381000"/>
                        <a:gd name="connsiteY7" fmla="*/ 615134 h 619125"/>
                        <a:gd name="connsiteX8" fmla="*/ 388548 w 381000"/>
                        <a:gd name="connsiteY8" fmla="*/ 618849 h 619125"/>
                        <a:gd name="connsiteX9" fmla="*/ 386452 w 381000"/>
                        <a:gd name="connsiteY9" fmla="*/ 619610 h 619125"/>
                        <a:gd name="connsiteX10" fmla="*/ 6595 w 381000"/>
                        <a:gd name="connsiteY10" fmla="*/ 354720 h 619125"/>
                        <a:gd name="connsiteX11" fmla="*/ 378737 w 381000"/>
                        <a:gd name="connsiteY11" fmla="*/ 607514 h 619125"/>
                        <a:gd name="connsiteX12" fmla="*/ 94416 w 381000"/>
                        <a:gd name="connsiteY12" fmla="*/ 12106 h 619125"/>
                        <a:gd name="connsiteX13" fmla="*/ 6595 w 381000"/>
                        <a:gd name="connsiteY13" fmla="*/ 35472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619125">
                          <a:moveTo>
                            <a:pt x="386452" y="619610"/>
                          </a:moveTo>
                          <a:cubicBezTo>
                            <a:pt x="385881" y="619610"/>
                            <a:pt x="385214" y="619420"/>
                            <a:pt x="384738" y="619039"/>
                          </a:cubicBezTo>
                          <a:lnTo>
                            <a:pt x="1357" y="358625"/>
                          </a:lnTo>
                          <a:cubicBezTo>
                            <a:pt x="309" y="357863"/>
                            <a:pt x="-263" y="356530"/>
                            <a:pt x="118" y="355291"/>
                          </a:cubicBezTo>
                          <a:lnTo>
                            <a:pt x="90511" y="2295"/>
                          </a:lnTo>
                          <a:cubicBezTo>
                            <a:pt x="90796" y="1057"/>
                            <a:pt x="91939" y="104"/>
                            <a:pt x="93178" y="9"/>
                          </a:cubicBezTo>
                          <a:cubicBezTo>
                            <a:pt x="94511" y="-86"/>
                            <a:pt x="95749" y="580"/>
                            <a:pt x="96321" y="1723"/>
                          </a:cubicBezTo>
                          <a:lnTo>
                            <a:pt x="389310" y="615134"/>
                          </a:lnTo>
                          <a:cubicBezTo>
                            <a:pt x="389881" y="616372"/>
                            <a:pt x="389596" y="617896"/>
                            <a:pt x="388548" y="618849"/>
                          </a:cubicBezTo>
                          <a:cubicBezTo>
                            <a:pt x="387881" y="619325"/>
                            <a:pt x="387119" y="619610"/>
                            <a:pt x="386452" y="619610"/>
                          </a:cubicBezTo>
                          <a:close/>
                          <a:moveTo>
                            <a:pt x="6595" y="354720"/>
                          </a:moveTo>
                          <a:lnTo>
                            <a:pt x="378737" y="607514"/>
                          </a:lnTo>
                          <a:lnTo>
                            <a:pt x="94416" y="12106"/>
                          </a:lnTo>
                          <a:lnTo>
                            <a:pt x="6595" y="3547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3" name="Freeform: Shape 522">
                      <a:extLst>
                        <a:ext uri="{FF2B5EF4-FFF2-40B4-BE49-F238E27FC236}">
                          <a16:creationId xmlns:a16="http://schemas.microsoft.com/office/drawing/2014/main" id="{B4C5950D-BD7E-406C-8F1B-2FDE54A83721}"/>
                        </a:ext>
                      </a:extLst>
                    </p:cNvPr>
                    <p:cNvSpPr/>
                    <p:nvPr/>
                  </p:nvSpPr>
                  <p:spPr>
                    <a:xfrm>
                      <a:off x="3357360" y="4718971"/>
                      <a:ext cx="571500" cy="619125"/>
                    </a:xfrm>
                    <a:custGeom>
                      <a:avLst/>
                      <a:gdLst>
                        <a:gd name="connsiteX0" fmla="*/ 296049 w 571500"/>
                        <a:gd name="connsiteY0" fmla="*/ 619601 h 619125"/>
                        <a:gd name="connsiteX1" fmla="*/ 296049 w 571500"/>
                        <a:gd name="connsiteY1" fmla="*/ 619601 h 619125"/>
                        <a:gd name="connsiteX2" fmla="*/ 293287 w 571500"/>
                        <a:gd name="connsiteY2" fmla="*/ 617791 h 619125"/>
                        <a:gd name="connsiteX3" fmla="*/ 298 w 571500"/>
                        <a:gd name="connsiteY3" fmla="*/ 4382 h 619125"/>
                        <a:gd name="connsiteX4" fmla="*/ 583 w 571500"/>
                        <a:gd name="connsiteY4" fmla="*/ 1334 h 619125"/>
                        <a:gd name="connsiteX5" fmla="*/ 3346 w 571500"/>
                        <a:gd name="connsiteY5" fmla="*/ 0 h 619125"/>
                        <a:gd name="connsiteX6" fmla="*/ 575131 w 571500"/>
                        <a:gd name="connsiteY6" fmla="*/ 49149 h 619125"/>
                        <a:gd name="connsiteX7" fmla="*/ 577608 w 571500"/>
                        <a:gd name="connsiteY7" fmla="*/ 50673 h 619125"/>
                        <a:gd name="connsiteX8" fmla="*/ 577703 w 571500"/>
                        <a:gd name="connsiteY8" fmla="*/ 53530 h 619125"/>
                        <a:gd name="connsiteX9" fmla="*/ 298811 w 571500"/>
                        <a:gd name="connsiteY9" fmla="*/ 617697 h 619125"/>
                        <a:gd name="connsiteX10" fmla="*/ 296049 w 571500"/>
                        <a:gd name="connsiteY10" fmla="*/ 619601 h 619125"/>
                        <a:gd name="connsiteX11" fmla="*/ 8203 w 571500"/>
                        <a:gd name="connsiteY11" fmla="*/ 6572 h 619125"/>
                        <a:gd name="connsiteX12" fmla="*/ 296049 w 571500"/>
                        <a:gd name="connsiteY12" fmla="*/ 609315 h 619125"/>
                        <a:gd name="connsiteX13" fmla="*/ 570083 w 571500"/>
                        <a:gd name="connsiteY13" fmla="*/ 54864 h 619125"/>
                        <a:gd name="connsiteX14" fmla="*/ 8203 w 571500"/>
                        <a:gd name="connsiteY14" fmla="*/ 6572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619125">
                          <a:moveTo>
                            <a:pt x="296049" y="619601"/>
                          </a:moveTo>
                          <a:cubicBezTo>
                            <a:pt x="296049" y="619601"/>
                            <a:pt x="296049" y="619601"/>
                            <a:pt x="296049" y="619601"/>
                          </a:cubicBezTo>
                          <a:cubicBezTo>
                            <a:pt x="294811" y="619601"/>
                            <a:pt x="293763" y="618934"/>
                            <a:pt x="293287" y="617791"/>
                          </a:cubicBezTo>
                          <a:lnTo>
                            <a:pt x="298" y="4382"/>
                          </a:lnTo>
                          <a:cubicBezTo>
                            <a:pt x="-179" y="3429"/>
                            <a:pt x="-83" y="2191"/>
                            <a:pt x="583" y="1334"/>
                          </a:cubicBezTo>
                          <a:cubicBezTo>
                            <a:pt x="1250" y="381"/>
                            <a:pt x="2298" y="0"/>
                            <a:pt x="3346" y="0"/>
                          </a:cubicBezTo>
                          <a:lnTo>
                            <a:pt x="575131" y="49149"/>
                          </a:lnTo>
                          <a:cubicBezTo>
                            <a:pt x="576179" y="49244"/>
                            <a:pt x="577036" y="49816"/>
                            <a:pt x="577608" y="50673"/>
                          </a:cubicBezTo>
                          <a:cubicBezTo>
                            <a:pt x="578084" y="51530"/>
                            <a:pt x="578179" y="52673"/>
                            <a:pt x="577703" y="53530"/>
                          </a:cubicBezTo>
                          <a:lnTo>
                            <a:pt x="298811" y="617697"/>
                          </a:lnTo>
                          <a:cubicBezTo>
                            <a:pt x="298240" y="618840"/>
                            <a:pt x="297192" y="619601"/>
                            <a:pt x="296049" y="619601"/>
                          </a:cubicBezTo>
                          <a:close/>
                          <a:moveTo>
                            <a:pt x="8203" y="6572"/>
                          </a:moveTo>
                          <a:lnTo>
                            <a:pt x="296049" y="609315"/>
                          </a:lnTo>
                          <a:lnTo>
                            <a:pt x="570083" y="54864"/>
                          </a:lnTo>
                          <a:lnTo>
                            <a:pt x="8203" y="65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4" name="Freeform: Shape 523">
                      <a:extLst>
                        <a:ext uri="{FF2B5EF4-FFF2-40B4-BE49-F238E27FC236}">
                          <a16:creationId xmlns:a16="http://schemas.microsoft.com/office/drawing/2014/main" id="{32329398-426F-465C-8663-F1DA87B124D2}"/>
                        </a:ext>
                      </a:extLst>
                    </p:cNvPr>
                    <p:cNvSpPr/>
                    <p:nvPr/>
                  </p:nvSpPr>
                  <p:spPr>
                    <a:xfrm>
                      <a:off x="3357277" y="3283980"/>
                      <a:ext cx="295275" cy="1438275"/>
                    </a:xfrm>
                    <a:custGeom>
                      <a:avLst/>
                      <a:gdLst>
                        <a:gd name="connsiteX0" fmla="*/ 3143 w 295275"/>
                        <a:gd name="connsiteY0" fmla="*/ 1441182 h 1438275"/>
                        <a:gd name="connsiteX1" fmla="*/ 2667 w 295275"/>
                        <a:gd name="connsiteY1" fmla="*/ 1441182 h 1438275"/>
                        <a:gd name="connsiteX2" fmla="*/ 0 w 295275"/>
                        <a:gd name="connsiteY2" fmla="*/ 1438038 h 1438275"/>
                        <a:gd name="connsiteX3" fmla="*/ 17907 w 295275"/>
                        <a:gd name="connsiteY3" fmla="*/ 3002 h 1438275"/>
                        <a:gd name="connsiteX4" fmla="*/ 20002 w 295275"/>
                        <a:gd name="connsiteY4" fmla="*/ 144 h 1438275"/>
                        <a:gd name="connsiteX5" fmla="*/ 23431 w 295275"/>
                        <a:gd name="connsiteY5" fmla="*/ 1192 h 1438275"/>
                        <a:gd name="connsiteX6" fmla="*/ 298513 w 295275"/>
                        <a:gd name="connsiteY6" fmla="*/ 357046 h 1438275"/>
                        <a:gd name="connsiteX7" fmla="*/ 299085 w 295275"/>
                        <a:gd name="connsiteY7" fmla="*/ 359713 h 1438275"/>
                        <a:gd name="connsiteX8" fmla="*/ 6096 w 295275"/>
                        <a:gd name="connsiteY8" fmla="*/ 1438896 h 1438275"/>
                        <a:gd name="connsiteX9" fmla="*/ 3143 w 295275"/>
                        <a:gd name="connsiteY9" fmla="*/ 1441182 h 1438275"/>
                        <a:gd name="connsiteX10" fmla="*/ 24098 w 295275"/>
                        <a:gd name="connsiteY10" fmla="*/ 11860 h 1438275"/>
                        <a:gd name="connsiteX11" fmla="*/ 6572 w 295275"/>
                        <a:gd name="connsiteY11" fmla="*/ 1413750 h 1438275"/>
                        <a:gd name="connsiteX12" fmla="*/ 292703 w 295275"/>
                        <a:gd name="connsiteY12" fmla="*/ 359523 h 1438275"/>
                        <a:gd name="connsiteX13" fmla="*/ 24098 w 295275"/>
                        <a:gd name="connsiteY13" fmla="*/ 1186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1438275">
                          <a:moveTo>
                            <a:pt x="3143" y="1441182"/>
                          </a:moveTo>
                          <a:cubicBezTo>
                            <a:pt x="2953" y="1441182"/>
                            <a:pt x="2857" y="1441182"/>
                            <a:pt x="2667" y="1441182"/>
                          </a:cubicBezTo>
                          <a:cubicBezTo>
                            <a:pt x="1143" y="1440991"/>
                            <a:pt x="0" y="1439658"/>
                            <a:pt x="0" y="1438038"/>
                          </a:cubicBezTo>
                          <a:lnTo>
                            <a:pt x="17907" y="3002"/>
                          </a:lnTo>
                          <a:cubicBezTo>
                            <a:pt x="17907" y="1668"/>
                            <a:pt x="18764" y="525"/>
                            <a:pt x="20002" y="144"/>
                          </a:cubicBezTo>
                          <a:cubicBezTo>
                            <a:pt x="21241" y="-237"/>
                            <a:pt x="22574" y="144"/>
                            <a:pt x="23431" y="1192"/>
                          </a:cubicBezTo>
                          <a:lnTo>
                            <a:pt x="298513" y="357046"/>
                          </a:lnTo>
                          <a:cubicBezTo>
                            <a:pt x="299085" y="357808"/>
                            <a:pt x="299275" y="358856"/>
                            <a:pt x="299085" y="359713"/>
                          </a:cubicBezTo>
                          <a:lnTo>
                            <a:pt x="6096" y="1438896"/>
                          </a:lnTo>
                          <a:cubicBezTo>
                            <a:pt x="5810" y="1440229"/>
                            <a:pt x="4572" y="1441182"/>
                            <a:pt x="3143" y="1441182"/>
                          </a:cubicBezTo>
                          <a:close/>
                          <a:moveTo>
                            <a:pt x="24098" y="11860"/>
                          </a:moveTo>
                          <a:lnTo>
                            <a:pt x="6572" y="1413750"/>
                          </a:lnTo>
                          <a:lnTo>
                            <a:pt x="292703" y="359523"/>
                          </a:lnTo>
                          <a:lnTo>
                            <a:pt x="24098" y="118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5" name="Freeform: Shape 524">
                      <a:extLst>
                        <a:ext uri="{FF2B5EF4-FFF2-40B4-BE49-F238E27FC236}">
                          <a16:creationId xmlns:a16="http://schemas.microsoft.com/office/drawing/2014/main" id="{F8B31416-5F82-487E-A231-08558BC05149}"/>
                        </a:ext>
                      </a:extLst>
                    </p:cNvPr>
                    <p:cNvSpPr/>
                    <p:nvPr/>
                  </p:nvSpPr>
                  <p:spPr>
                    <a:xfrm>
                      <a:off x="3357283" y="3639788"/>
                      <a:ext cx="571500" cy="1133475"/>
                    </a:xfrm>
                    <a:custGeom>
                      <a:avLst/>
                      <a:gdLst>
                        <a:gd name="connsiteX0" fmla="*/ 574923 w 571500"/>
                        <a:gd name="connsiteY0" fmla="*/ 1134523 h 1133475"/>
                        <a:gd name="connsiteX1" fmla="*/ 574637 w 571500"/>
                        <a:gd name="connsiteY1" fmla="*/ 1134523 h 1133475"/>
                        <a:gd name="connsiteX2" fmla="*/ 2851 w 571500"/>
                        <a:gd name="connsiteY2" fmla="*/ 1085374 h 1133475"/>
                        <a:gd name="connsiteX3" fmla="*/ 565 w 571500"/>
                        <a:gd name="connsiteY3" fmla="*/ 1084040 h 1133475"/>
                        <a:gd name="connsiteX4" fmla="*/ 89 w 571500"/>
                        <a:gd name="connsiteY4" fmla="*/ 1081469 h 1133475"/>
                        <a:gd name="connsiteX5" fmla="*/ 293078 w 571500"/>
                        <a:gd name="connsiteY5" fmla="*/ 2286 h 1133475"/>
                        <a:gd name="connsiteX6" fmla="*/ 296126 w 571500"/>
                        <a:gd name="connsiteY6" fmla="*/ 0 h 1133475"/>
                        <a:gd name="connsiteX7" fmla="*/ 299079 w 571500"/>
                        <a:gd name="connsiteY7" fmla="*/ 2381 h 1133475"/>
                        <a:gd name="connsiteX8" fmla="*/ 577971 w 571500"/>
                        <a:gd name="connsiteY8" fmla="*/ 1130808 h 1133475"/>
                        <a:gd name="connsiteX9" fmla="*/ 577304 w 571500"/>
                        <a:gd name="connsiteY9" fmla="*/ 1133570 h 1133475"/>
                        <a:gd name="connsiteX10" fmla="*/ 574923 w 571500"/>
                        <a:gd name="connsiteY10" fmla="*/ 1134523 h 1133475"/>
                        <a:gd name="connsiteX11" fmla="*/ 7138 w 571500"/>
                        <a:gd name="connsiteY11" fmla="*/ 1079468 h 1133475"/>
                        <a:gd name="connsiteX12" fmla="*/ 570922 w 571500"/>
                        <a:gd name="connsiteY12" fmla="*/ 1127950 h 1133475"/>
                        <a:gd name="connsiteX13" fmla="*/ 295936 w 571500"/>
                        <a:gd name="connsiteY13" fmla="*/ 15335 h 1133475"/>
                        <a:gd name="connsiteX14" fmla="*/ 7138 w 571500"/>
                        <a:gd name="connsiteY14" fmla="*/ 107946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1133475">
                          <a:moveTo>
                            <a:pt x="574923" y="1134523"/>
                          </a:moveTo>
                          <a:cubicBezTo>
                            <a:pt x="574828" y="1134523"/>
                            <a:pt x="574732" y="1134523"/>
                            <a:pt x="574637" y="1134523"/>
                          </a:cubicBezTo>
                          <a:lnTo>
                            <a:pt x="2851" y="1085374"/>
                          </a:lnTo>
                          <a:cubicBezTo>
                            <a:pt x="1899" y="1085279"/>
                            <a:pt x="1137" y="1084802"/>
                            <a:pt x="565" y="1084040"/>
                          </a:cubicBezTo>
                          <a:cubicBezTo>
                            <a:pt x="-6" y="1083278"/>
                            <a:pt x="-101" y="1082326"/>
                            <a:pt x="89" y="1081469"/>
                          </a:cubicBezTo>
                          <a:lnTo>
                            <a:pt x="293078" y="2286"/>
                          </a:lnTo>
                          <a:cubicBezTo>
                            <a:pt x="293459" y="953"/>
                            <a:pt x="294793" y="190"/>
                            <a:pt x="296126" y="0"/>
                          </a:cubicBezTo>
                          <a:cubicBezTo>
                            <a:pt x="297555" y="0"/>
                            <a:pt x="298793" y="953"/>
                            <a:pt x="299079" y="2381"/>
                          </a:cubicBezTo>
                          <a:lnTo>
                            <a:pt x="577971" y="1130808"/>
                          </a:lnTo>
                          <a:cubicBezTo>
                            <a:pt x="578257" y="1131761"/>
                            <a:pt x="577971" y="1132808"/>
                            <a:pt x="577304" y="1133570"/>
                          </a:cubicBezTo>
                          <a:cubicBezTo>
                            <a:pt x="576733" y="1134142"/>
                            <a:pt x="575875" y="1134523"/>
                            <a:pt x="574923" y="1134523"/>
                          </a:cubicBezTo>
                          <a:close/>
                          <a:moveTo>
                            <a:pt x="7138" y="1079468"/>
                          </a:moveTo>
                          <a:lnTo>
                            <a:pt x="570922" y="1127950"/>
                          </a:lnTo>
                          <a:lnTo>
                            <a:pt x="295936" y="15335"/>
                          </a:lnTo>
                          <a:lnTo>
                            <a:pt x="7138" y="107946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6" name="Freeform: Shape 525">
                      <a:extLst>
                        <a:ext uri="{FF2B5EF4-FFF2-40B4-BE49-F238E27FC236}">
                          <a16:creationId xmlns:a16="http://schemas.microsoft.com/office/drawing/2014/main" id="{13F67A9A-7926-4D94-8268-70D5154D2D70}"/>
                        </a:ext>
                      </a:extLst>
                    </p:cNvPr>
                    <p:cNvSpPr/>
                    <p:nvPr/>
                  </p:nvSpPr>
                  <p:spPr>
                    <a:xfrm>
                      <a:off x="4199378" y="853452"/>
                      <a:ext cx="581025" cy="571500"/>
                    </a:xfrm>
                    <a:custGeom>
                      <a:avLst/>
                      <a:gdLst>
                        <a:gd name="connsiteX0" fmla="*/ 583505 w 581025"/>
                        <a:gd name="connsiteY0" fmla="*/ 574917 h 571500"/>
                        <a:gd name="connsiteX1" fmla="*/ 583029 w 581025"/>
                        <a:gd name="connsiteY1" fmla="*/ 574917 h 571500"/>
                        <a:gd name="connsiteX2" fmla="*/ 2575 w 581025"/>
                        <a:gd name="connsiteY2" fmla="*/ 486430 h 571500"/>
                        <a:gd name="connsiteX3" fmla="*/ 194 w 581025"/>
                        <a:gd name="connsiteY3" fmla="*/ 484429 h 571500"/>
                        <a:gd name="connsiteX4" fmla="*/ 670 w 581025"/>
                        <a:gd name="connsiteY4" fmla="*/ 481381 h 571500"/>
                        <a:gd name="connsiteX5" fmla="*/ 394910 w 581025"/>
                        <a:gd name="connsiteY5" fmla="*/ 1131 h 571500"/>
                        <a:gd name="connsiteX6" fmla="*/ 397863 w 581025"/>
                        <a:gd name="connsiteY6" fmla="*/ 83 h 571500"/>
                        <a:gd name="connsiteX7" fmla="*/ 400244 w 581025"/>
                        <a:gd name="connsiteY7" fmla="*/ 2179 h 571500"/>
                        <a:gd name="connsiteX8" fmla="*/ 586458 w 581025"/>
                        <a:gd name="connsiteY8" fmla="*/ 570916 h 571500"/>
                        <a:gd name="connsiteX9" fmla="*/ 585886 w 581025"/>
                        <a:gd name="connsiteY9" fmla="*/ 573869 h 571500"/>
                        <a:gd name="connsiteX10" fmla="*/ 583505 w 581025"/>
                        <a:gd name="connsiteY10" fmla="*/ 574917 h 571500"/>
                        <a:gd name="connsiteX11" fmla="*/ 8862 w 581025"/>
                        <a:gd name="connsiteY11" fmla="*/ 481096 h 571500"/>
                        <a:gd name="connsiteX12" fmla="*/ 579028 w 581025"/>
                        <a:gd name="connsiteY12" fmla="*/ 567964 h 571500"/>
                        <a:gd name="connsiteX13" fmla="*/ 396053 w 581025"/>
                        <a:gd name="connsiteY13" fmla="*/ 9322 h 571500"/>
                        <a:gd name="connsiteX14" fmla="*/ 8862 w 581025"/>
                        <a:gd name="connsiteY14" fmla="*/ 481096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571500">
                          <a:moveTo>
                            <a:pt x="583505" y="574917"/>
                          </a:moveTo>
                          <a:cubicBezTo>
                            <a:pt x="583315" y="574917"/>
                            <a:pt x="583219" y="574917"/>
                            <a:pt x="583029" y="574917"/>
                          </a:cubicBezTo>
                          <a:lnTo>
                            <a:pt x="2575" y="486430"/>
                          </a:lnTo>
                          <a:cubicBezTo>
                            <a:pt x="1432" y="486239"/>
                            <a:pt x="575" y="485477"/>
                            <a:pt x="194" y="484429"/>
                          </a:cubicBezTo>
                          <a:cubicBezTo>
                            <a:pt x="-187" y="483382"/>
                            <a:pt x="4" y="482239"/>
                            <a:pt x="670" y="481381"/>
                          </a:cubicBezTo>
                          <a:lnTo>
                            <a:pt x="394910" y="1131"/>
                          </a:lnTo>
                          <a:cubicBezTo>
                            <a:pt x="395672" y="274"/>
                            <a:pt x="396815" y="-203"/>
                            <a:pt x="397863" y="83"/>
                          </a:cubicBezTo>
                          <a:cubicBezTo>
                            <a:pt x="399006" y="274"/>
                            <a:pt x="399863" y="1131"/>
                            <a:pt x="400244" y="2179"/>
                          </a:cubicBezTo>
                          <a:lnTo>
                            <a:pt x="586458" y="570916"/>
                          </a:lnTo>
                          <a:cubicBezTo>
                            <a:pt x="586744" y="571964"/>
                            <a:pt x="586553" y="573107"/>
                            <a:pt x="585886" y="573869"/>
                          </a:cubicBezTo>
                          <a:cubicBezTo>
                            <a:pt x="585315" y="574536"/>
                            <a:pt x="584362" y="574917"/>
                            <a:pt x="583505" y="574917"/>
                          </a:cubicBezTo>
                          <a:close/>
                          <a:moveTo>
                            <a:pt x="8862" y="481096"/>
                          </a:moveTo>
                          <a:lnTo>
                            <a:pt x="579028" y="567964"/>
                          </a:lnTo>
                          <a:lnTo>
                            <a:pt x="396053" y="9322"/>
                          </a:lnTo>
                          <a:lnTo>
                            <a:pt x="8862" y="4810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7" name="Freeform: Shape 526">
                      <a:extLst>
                        <a:ext uri="{FF2B5EF4-FFF2-40B4-BE49-F238E27FC236}">
                          <a16:creationId xmlns:a16="http://schemas.microsoft.com/office/drawing/2014/main" id="{A55AF02E-9F68-4DA9-88CD-FCC3F6CBFB66}"/>
                        </a:ext>
                      </a:extLst>
                    </p:cNvPr>
                    <p:cNvSpPr/>
                    <p:nvPr/>
                  </p:nvSpPr>
                  <p:spPr>
                    <a:xfrm>
                      <a:off x="4593551" y="642317"/>
                      <a:ext cx="685800" cy="781050"/>
                    </a:xfrm>
                    <a:custGeom>
                      <a:avLst/>
                      <a:gdLst>
                        <a:gd name="connsiteX0" fmla="*/ 189333 w 685800"/>
                        <a:gd name="connsiteY0" fmla="*/ 786052 h 781050"/>
                        <a:gd name="connsiteX1" fmla="*/ 188952 w 685800"/>
                        <a:gd name="connsiteY1" fmla="*/ 786052 h 781050"/>
                        <a:gd name="connsiteX2" fmla="*/ 186380 w 685800"/>
                        <a:gd name="connsiteY2" fmla="*/ 783957 h 781050"/>
                        <a:gd name="connsiteX3" fmla="*/ 166 w 685800"/>
                        <a:gd name="connsiteY3" fmla="*/ 215219 h 781050"/>
                        <a:gd name="connsiteX4" fmla="*/ 357 w 685800"/>
                        <a:gd name="connsiteY4" fmla="*/ 212838 h 781050"/>
                        <a:gd name="connsiteX5" fmla="*/ 2166 w 685800"/>
                        <a:gd name="connsiteY5" fmla="*/ 211314 h 781050"/>
                        <a:gd name="connsiteX6" fmla="*/ 683585 w 685800"/>
                        <a:gd name="connsiteY6" fmla="*/ 144 h 781050"/>
                        <a:gd name="connsiteX7" fmla="*/ 686919 w 685800"/>
                        <a:gd name="connsiteY7" fmla="*/ 1192 h 781050"/>
                        <a:gd name="connsiteX8" fmla="*/ 687109 w 685800"/>
                        <a:gd name="connsiteY8" fmla="*/ 4716 h 781050"/>
                        <a:gd name="connsiteX9" fmla="*/ 192000 w 685800"/>
                        <a:gd name="connsiteY9" fmla="*/ 784719 h 781050"/>
                        <a:gd name="connsiteX10" fmla="*/ 189333 w 685800"/>
                        <a:gd name="connsiteY10" fmla="*/ 786052 h 781050"/>
                        <a:gd name="connsiteX11" fmla="*/ 7024 w 685800"/>
                        <a:gd name="connsiteY11" fmla="*/ 216267 h 781050"/>
                        <a:gd name="connsiteX12" fmla="*/ 190285 w 685800"/>
                        <a:gd name="connsiteY12" fmla="*/ 775765 h 781050"/>
                        <a:gd name="connsiteX13" fmla="*/ 677394 w 685800"/>
                        <a:gd name="connsiteY13" fmla="*/ 8431 h 781050"/>
                        <a:gd name="connsiteX14" fmla="*/ 7024 w 685800"/>
                        <a:gd name="connsiteY14" fmla="*/ 216267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 h="781050">
                          <a:moveTo>
                            <a:pt x="189333" y="786052"/>
                          </a:moveTo>
                          <a:cubicBezTo>
                            <a:pt x="189237" y="786052"/>
                            <a:pt x="189047" y="786052"/>
                            <a:pt x="188952" y="786052"/>
                          </a:cubicBezTo>
                          <a:cubicBezTo>
                            <a:pt x="187809" y="785862"/>
                            <a:pt x="186761" y="785100"/>
                            <a:pt x="186380" y="783957"/>
                          </a:cubicBezTo>
                          <a:lnTo>
                            <a:pt x="166" y="215219"/>
                          </a:lnTo>
                          <a:cubicBezTo>
                            <a:pt x="-120" y="214457"/>
                            <a:pt x="-24" y="213600"/>
                            <a:pt x="357" y="212838"/>
                          </a:cubicBezTo>
                          <a:cubicBezTo>
                            <a:pt x="738" y="212076"/>
                            <a:pt x="1404" y="211504"/>
                            <a:pt x="2166" y="211314"/>
                          </a:cubicBezTo>
                          <a:lnTo>
                            <a:pt x="683585" y="144"/>
                          </a:lnTo>
                          <a:cubicBezTo>
                            <a:pt x="684823" y="-237"/>
                            <a:pt x="686157" y="144"/>
                            <a:pt x="686919" y="1192"/>
                          </a:cubicBezTo>
                          <a:cubicBezTo>
                            <a:pt x="687681" y="2240"/>
                            <a:pt x="687776" y="3669"/>
                            <a:pt x="687109" y="4716"/>
                          </a:cubicBezTo>
                          <a:lnTo>
                            <a:pt x="192000" y="784719"/>
                          </a:lnTo>
                          <a:cubicBezTo>
                            <a:pt x="191333" y="785481"/>
                            <a:pt x="190380" y="786052"/>
                            <a:pt x="189333" y="786052"/>
                          </a:cubicBezTo>
                          <a:close/>
                          <a:moveTo>
                            <a:pt x="7024" y="216267"/>
                          </a:moveTo>
                          <a:lnTo>
                            <a:pt x="190285" y="775765"/>
                          </a:lnTo>
                          <a:lnTo>
                            <a:pt x="677394" y="8431"/>
                          </a:lnTo>
                          <a:lnTo>
                            <a:pt x="7024" y="2162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8" name="Freeform: Shape 527">
                      <a:extLst>
                        <a:ext uri="{FF2B5EF4-FFF2-40B4-BE49-F238E27FC236}">
                          <a16:creationId xmlns:a16="http://schemas.microsoft.com/office/drawing/2014/main" id="{6C53F6E3-4295-437C-86CD-2C2F60931201}"/>
                        </a:ext>
                      </a:extLst>
                    </p:cNvPr>
                    <p:cNvSpPr/>
                    <p:nvPr/>
                  </p:nvSpPr>
                  <p:spPr>
                    <a:xfrm>
                      <a:off x="2875619" y="2645831"/>
                      <a:ext cx="276225" cy="1038225"/>
                    </a:xfrm>
                    <a:custGeom>
                      <a:avLst/>
                      <a:gdLst>
                        <a:gd name="connsiteX0" fmla="*/ 175619 w 276225"/>
                        <a:gd name="connsiteY0" fmla="*/ 1043487 h 1038225"/>
                        <a:gd name="connsiteX1" fmla="*/ 172571 w 276225"/>
                        <a:gd name="connsiteY1" fmla="*/ 1041011 h 1038225"/>
                        <a:gd name="connsiteX2" fmla="*/ 73 w 276225"/>
                        <a:gd name="connsiteY2" fmla="*/ 181666 h 1038225"/>
                        <a:gd name="connsiteX3" fmla="*/ 1407 w 276225"/>
                        <a:gd name="connsiteY3" fmla="*/ 178427 h 1038225"/>
                        <a:gd name="connsiteX4" fmla="*/ 276965 w 276225"/>
                        <a:gd name="connsiteY4" fmla="*/ 500 h 1038225"/>
                        <a:gd name="connsiteX5" fmla="*/ 280299 w 276225"/>
                        <a:gd name="connsiteY5" fmla="*/ 500 h 1038225"/>
                        <a:gd name="connsiteX6" fmla="*/ 281728 w 276225"/>
                        <a:gd name="connsiteY6" fmla="*/ 3453 h 1038225"/>
                        <a:gd name="connsiteX7" fmla="*/ 178667 w 276225"/>
                        <a:gd name="connsiteY7" fmla="*/ 1040725 h 1038225"/>
                        <a:gd name="connsiteX8" fmla="*/ 175714 w 276225"/>
                        <a:gd name="connsiteY8" fmla="*/ 1043487 h 1038225"/>
                        <a:gd name="connsiteX9" fmla="*/ 175619 w 276225"/>
                        <a:gd name="connsiteY9" fmla="*/ 1043487 h 1038225"/>
                        <a:gd name="connsiteX10" fmla="*/ 6550 w 276225"/>
                        <a:gd name="connsiteY10" fmla="*/ 182523 h 1038225"/>
                        <a:gd name="connsiteX11" fmla="*/ 174571 w 276225"/>
                        <a:gd name="connsiteY11" fmla="*/ 1019485 h 1038225"/>
                        <a:gd name="connsiteX12" fmla="*/ 274965 w 276225"/>
                        <a:gd name="connsiteY12" fmla="*/ 9168 h 1038225"/>
                        <a:gd name="connsiteX13" fmla="*/ 6550 w 276225"/>
                        <a:gd name="connsiteY13" fmla="*/ 182523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038225">
                          <a:moveTo>
                            <a:pt x="175619" y="1043487"/>
                          </a:moveTo>
                          <a:cubicBezTo>
                            <a:pt x="174190" y="1043487"/>
                            <a:pt x="172857" y="1042440"/>
                            <a:pt x="172571" y="1041011"/>
                          </a:cubicBezTo>
                          <a:lnTo>
                            <a:pt x="73" y="181666"/>
                          </a:lnTo>
                          <a:cubicBezTo>
                            <a:pt x="-212" y="180427"/>
                            <a:pt x="359" y="179189"/>
                            <a:pt x="1407" y="178427"/>
                          </a:cubicBezTo>
                          <a:lnTo>
                            <a:pt x="276965" y="500"/>
                          </a:lnTo>
                          <a:cubicBezTo>
                            <a:pt x="277918" y="-167"/>
                            <a:pt x="279251" y="-167"/>
                            <a:pt x="280299" y="500"/>
                          </a:cubicBezTo>
                          <a:cubicBezTo>
                            <a:pt x="281347" y="1167"/>
                            <a:pt x="281918" y="2310"/>
                            <a:pt x="281728" y="3453"/>
                          </a:cubicBezTo>
                          <a:lnTo>
                            <a:pt x="178667" y="1040725"/>
                          </a:lnTo>
                          <a:cubicBezTo>
                            <a:pt x="178477" y="1042249"/>
                            <a:pt x="177238" y="1043392"/>
                            <a:pt x="175714" y="1043487"/>
                          </a:cubicBezTo>
                          <a:cubicBezTo>
                            <a:pt x="175714" y="1043487"/>
                            <a:pt x="175619" y="1043487"/>
                            <a:pt x="175619" y="1043487"/>
                          </a:cubicBezTo>
                          <a:close/>
                          <a:moveTo>
                            <a:pt x="6550" y="182523"/>
                          </a:moveTo>
                          <a:lnTo>
                            <a:pt x="174571" y="1019485"/>
                          </a:lnTo>
                          <a:lnTo>
                            <a:pt x="274965" y="9168"/>
                          </a:lnTo>
                          <a:lnTo>
                            <a:pt x="6550" y="18252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29" name="Freeform: Shape 528">
                      <a:extLst>
                        <a:ext uri="{FF2B5EF4-FFF2-40B4-BE49-F238E27FC236}">
                          <a16:creationId xmlns:a16="http://schemas.microsoft.com/office/drawing/2014/main" id="{A6B2A239-5683-49D2-972C-49E5986C909E}"/>
                        </a:ext>
                      </a:extLst>
                    </p:cNvPr>
                    <p:cNvSpPr/>
                    <p:nvPr/>
                  </p:nvSpPr>
                  <p:spPr>
                    <a:xfrm>
                      <a:off x="2875610" y="1912374"/>
                      <a:ext cx="561975" cy="914400"/>
                    </a:xfrm>
                    <a:custGeom>
                      <a:avLst/>
                      <a:gdLst>
                        <a:gd name="connsiteX0" fmla="*/ 3130 w 561975"/>
                        <a:gd name="connsiteY0" fmla="*/ 917599 h 914400"/>
                        <a:gd name="connsiteX1" fmla="*/ 940 w 561975"/>
                        <a:gd name="connsiteY1" fmla="*/ 916742 h 914400"/>
                        <a:gd name="connsiteX2" fmla="*/ 463 w 561975"/>
                        <a:gd name="connsiteY2" fmla="*/ 912932 h 914400"/>
                        <a:gd name="connsiteX3" fmla="*/ 558152 w 561975"/>
                        <a:gd name="connsiteY3" fmla="*/ 1484 h 914400"/>
                        <a:gd name="connsiteX4" fmla="*/ 562153 w 561975"/>
                        <a:gd name="connsiteY4" fmla="*/ 341 h 914400"/>
                        <a:gd name="connsiteX5" fmla="*/ 563677 w 561975"/>
                        <a:gd name="connsiteY5" fmla="*/ 4247 h 914400"/>
                        <a:gd name="connsiteX6" fmla="*/ 281546 w 561975"/>
                        <a:gd name="connsiteY6" fmla="*/ 737672 h 914400"/>
                        <a:gd name="connsiteX7" fmla="*/ 280308 w 561975"/>
                        <a:gd name="connsiteY7" fmla="*/ 739196 h 914400"/>
                        <a:gd name="connsiteX8" fmla="*/ 4750 w 561975"/>
                        <a:gd name="connsiteY8" fmla="*/ 917123 h 914400"/>
                        <a:gd name="connsiteX9" fmla="*/ 3130 w 561975"/>
                        <a:gd name="connsiteY9" fmla="*/ 917599 h 914400"/>
                        <a:gd name="connsiteX10" fmla="*/ 545675 w 561975"/>
                        <a:gd name="connsiteY10" fmla="*/ 33679 h 914400"/>
                        <a:gd name="connsiteX11" fmla="*/ 12751 w 561975"/>
                        <a:gd name="connsiteY11" fmla="*/ 904550 h 914400"/>
                        <a:gd name="connsiteX12" fmla="*/ 276117 w 561975"/>
                        <a:gd name="connsiteY12" fmla="*/ 734529 h 914400"/>
                        <a:gd name="connsiteX13" fmla="*/ 545675 w 561975"/>
                        <a:gd name="connsiteY13" fmla="*/ 3367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30" y="917599"/>
                          </a:moveTo>
                          <a:cubicBezTo>
                            <a:pt x="2368" y="917599"/>
                            <a:pt x="1606" y="917313"/>
                            <a:pt x="940" y="916742"/>
                          </a:cubicBezTo>
                          <a:cubicBezTo>
                            <a:pt x="-108" y="915694"/>
                            <a:pt x="-299" y="914170"/>
                            <a:pt x="463" y="912932"/>
                          </a:cubicBezTo>
                          <a:lnTo>
                            <a:pt x="558152" y="1484"/>
                          </a:lnTo>
                          <a:cubicBezTo>
                            <a:pt x="559009" y="151"/>
                            <a:pt x="560724" y="-421"/>
                            <a:pt x="562153" y="341"/>
                          </a:cubicBezTo>
                          <a:cubicBezTo>
                            <a:pt x="563582" y="1008"/>
                            <a:pt x="564248" y="2723"/>
                            <a:pt x="563677" y="4247"/>
                          </a:cubicBezTo>
                          <a:lnTo>
                            <a:pt x="281546" y="737672"/>
                          </a:lnTo>
                          <a:cubicBezTo>
                            <a:pt x="281356" y="738243"/>
                            <a:pt x="280879" y="738815"/>
                            <a:pt x="280308" y="739196"/>
                          </a:cubicBezTo>
                          <a:lnTo>
                            <a:pt x="4750" y="917123"/>
                          </a:lnTo>
                          <a:cubicBezTo>
                            <a:pt x="4273" y="917504"/>
                            <a:pt x="3702" y="917599"/>
                            <a:pt x="3130" y="917599"/>
                          </a:cubicBezTo>
                          <a:close/>
                          <a:moveTo>
                            <a:pt x="545675" y="33679"/>
                          </a:moveTo>
                          <a:lnTo>
                            <a:pt x="12751" y="904550"/>
                          </a:lnTo>
                          <a:lnTo>
                            <a:pt x="276117" y="734529"/>
                          </a:lnTo>
                          <a:lnTo>
                            <a:pt x="545675" y="3367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0" name="Freeform: Shape 529">
                      <a:extLst>
                        <a:ext uri="{FF2B5EF4-FFF2-40B4-BE49-F238E27FC236}">
                          <a16:creationId xmlns:a16="http://schemas.microsoft.com/office/drawing/2014/main" id="{F50B8556-F4C3-4FB9-A195-A0B14EB8B48C}"/>
                        </a:ext>
                      </a:extLst>
                    </p:cNvPr>
                    <p:cNvSpPr/>
                    <p:nvPr/>
                  </p:nvSpPr>
                  <p:spPr>
                    <a:xfrm>
                      <a:off x="3048182" y="2645923"/>
                      <a:ext cx="323850" cy="1038225"/>
                    </a:xfrm>
                    <a:custGeom>
                      <a:avLst/>
                      <a:gdLst>
                        <a:gd name="connsiteX0" fmla="*/ 3056 w 323850"/>
                        <a:gd name="connsiteY0" fmla="*/ 1043395 h 1038225"/>
                        <a:gd name="connsiteX1" fmla="*/ 1913 w 323850"/>
                        <a:gd name="connsiteY1" fmla="*/ 1043204 h 1038225"/>
                        <a:gd name="connsiteX2" fmla="*/ 8 w 323850"/>
                        <a:gd name="connsiteY2" fmla="*/ 1040061 h 1038225"/>
                        <a:gd name="connsiteX3" fmla="*/ 103069 w 323850"/>
                        <a:gd name="connsiteY3" fmla="*/ 2789 h 1038225"/>
                        <a:gd name="connsiteX4" fmla="*/ 105735 w 323850"/>
                        <a:gd name="connsiteY4" fmla="*/ 26 h 1038225"/>
                        <a:gd name="connsiteX5" fmla="*/ 109069 w 323850"/>
                        <a:gd name="connsiteY5" fmla="*/ 2027 h 1038225"/>
                        <a:gd name="connsiteX6" fmla="*/ 333097 w 323850"/>
                        <a:gd name="connsiteY6" fmla="*/ 640011 h 1038225"/>
                        <a:gd name="connsiteX7" fmla="*/ 332526 w 323850"/>
                        <a:gd name="connsiteY7" fmla="*/ 642964 h 1038225"/>
                        <a:gd name="connsiteX8" fmla="*/ 5437 w 323850"/>
                        <a:gd name="connsiteY8" fmla="*/ 1042252 h 1038225"/>
                        <a:gd name="connsiteX9" fmla="*/ 3056 w 323850"/>
                        <a:gd name="connsiteY9" fmla="*/ 1043395 h 1038225"/>
                        <a:gd name="connsiteX10" fmla="*/ 107831 w 323850"/>
                        <a:gd name="connsiteY10" fmla="*/ 17171 h 1038225"/>
                        <a:gd name="connsiteX11" fmla="*/ 7152 w 323850"/>
                        <a:gd name="connsiteY11" fmla="*/ 1030441 h 1038225"/>
                        <a:gd name="connsiteX12" fmla="*/ 326716 w 323850"/>
                        <a:gd name="connsiteY12" fmla="*/ 640392 h 1038225"/>
                        <a:gd name="connsiteX13" fmla="*/ 107831 w 323850"/>
                        <a:gd name="connsiteY13" fmla="*/ 17171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038225">
                          <a:moveTo>
                            <a:pt x="3056" y="1043395"/>
                          </a:moveTo>
                          <a:cubicBezTo>
                            <a:pt x="2675" y="1043395"/>
                            <a:pt x="2294" y="1043300"/>
                            <a:pt x="1913" y="1043204"/>
                          </a:cubicBezTo>
                          <a:cubicBezTo>
                            <a:pt x="675" y="1042728"/>
                            <a:pt x="-87" y="1041395"/>
                            <a:pt x="8" y="1040061"/>
                          </a:cubicBezTo>
                          <a:lnTo>
                            <a:pt x="103069" y="2789"/>
                          </a:lnTo>
                          <a:cubicBezTo>
                            <a:pt x="103259" y="1360"/>
                            <a:pt x="104307" y="217"/>
                            <a:pt x="105735" y="26"/>
                          </a:cubicBezTo>
                          <a:cubicBezTo>
                            <a:pt x="107164" y="-164"/>
                            <a:pt x="108593" y="693"/>
                            <a:pt x="109069" y="2027"/>
                          </a:cubicBezTo>
                          <a:lnTo>
                            <a:pt x="333097" y="640011"/>
                          </a:lnTo>
                          <a:cubicBezTo>
                            <a:pt x="333478" y="641059"/>
                            <a:pt x="333288" y="642202"/>
                            <a:pt x="332526" y="642964"/>
                          </a:cubicBezTo>
                          <a:lnTo>
                            <a:pt x="5437" y="1042252"/>
                          </a:lnTo>
                          <a:cubicBezTo>
                            <a:pt x="4866" y="1043014"/>
                            <a:pt x="3913" y="1043395"/>
                            <a:pt x="3056" y="1043395"/>
                          </a:cubicBezTo>
                          <a:close/>
                          <a:moveTo>
                            <a:pt x="107831" y="17171"/>
                          </a:moveTo>
                          <a:lnTo>
                            <a:pt x="7152" y="1030441"/>
                          </a:lnTo>
                          <a:lnTo>
                            <a:pt x="326716" y="640392"/>
                          </a:lnTo>
                          <a:lnTo>
                            <a:pt x="107831" y="171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1" name="Freeform: Shape 530">
                      <a:extLst>
                        <a:ext uri="{FF2B5EF4-FFF2-40B4-BE49-F238E27FC236}">
                          <a16:creationId xmlns:a16="http://schemas.microsoft.com/office/drawing/2014/main" id="{084BF784-B8E6-420D-B5BA-D40F8B5BEE68}"/>
                        </a:ext>
                      </a:extLst>
                    </p:cNvPr>
                    <p:cNvSpPr/>
                    <p:nvPr/>
                  </p:nvSpPr>
                  <p:spPr>
                    <a:xfrm>
                      <a:off x="3151237" y="1532685"/>
                      <a:ext cx="657225" cy="1114425"/>
                    </a:xfrm>
                    <a:custGeom>
                      <a:avLst/>
                      <a:gdLst>
                        <a:gd name="connsiteX0" fmla="*/ 3062 w 657225"/>
                        <a:gd name="connsiteY0" fmla="*/ 1119361 h 1114425"/>
                        <a:gd name="connsiteX1" fmla="*/ 1728 w 657225"/>
                        <a:gd name="connsiteY1" fmla="*/ 1119075 h 1114425"/>
                        <a:gd name="connsiteX2" fmla="*/ 204 w 657225"/>
                        <a:gd name="connsiteY2" fmla="*/ 1115170 h 1114425"/>
                        <a:gd name="connsiteX3" fmla="*/ 282335 w 657225"/>
                        <a:gd name="connsiteY3" fmla="*/ 381745 h 1114425"/>
                        <a:gd name="connsiteX4" fmla="*/ 283001 w 657225"/>
                        <a:gd name="connsiteY4" fmla="*/ 380697 h 1114425"/>
                        <a:gd name="connsiteX5" fmla="*/ 654762 w 657225"/>
                        <a:gd name="connsiteY5" fmla="*/ 935 h 1114425"/>
                        <a:gd name="connsiteX6" fmla="*/ 658858 w 657225"/>
                        <a:gd name="connsiteY6" fmla="*/ 649 h 1114425"/>
                        <a:gd name="connsiteX7" fmla="*/ 659620 w 657225"/>
                        <a:gd name="connsiteY7" fmla="*/ 4650 h 1114425"/>
                        <a:gd name="connsiteX8" fmla="*/ 5729 w 657225"/>
                        <a:gd name="connsiteY8" fmla="*/ 1117837 h 1114425"/>
                        <a:gd name="connsiteX9" fmla="*/ 3062 w 657225"/>
                        <a:gd name="connsiteY9" fmla="*/ 1119361 h 1114425"/>
                        <a:gd name="connsiteX10" fmla="*/ 287859 w 657225"/>
                        <a:gd name="connsiteY10" fmla="*/ 384507 h 1114425"/>
                        <a:gd name="connsiteX11" fmla="*/ 19540 w 657225"/>
                        <a:gd name="connsiteY11" fmla="*/ 1082213 h 1114425"/>
                        <a:gd name="connsiteX12" fmla="*/ 641522 w 657225"/>
                        <a:gd name="connsiteY12" fmla="*/ 23319 h 1114425"/>
                        <a:gd name="connsiteX13" fmla="*/ 287859 w 657225"/>
                        <a:gd name="connsiteY13" fmla="*/ 384507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062" y="1119361"/>
                          </a:moveTo>
                          <a:cubicBezTo>
                            <a:pt x="2585" y="1119361"/>
                            <a:pt x="2109" y="1119266"/>
                            <a:pt x="1728" y="1119075"/>
                          </a:cubicBezTo>
                          <a:cubicBezTo>
                            <a:pt x="299" y="1118408"/>
                            <a:pt x="-367" y="1116694"/>
                            <a:pt x="204" y="1115170"/>
                          </a:cubicBezTo>
                          <a:lnTo>
                            <a:pt x="282335" y="381745"/>
                          </a:lnTo>
                          <a:cubicBezTo>
                            <a:pt x="282525" y="381364"/>
                            <a:pt x="282716" y="380983"/>
                            <a:pt x="283001" y="380697"/>
                          </a:cubicBezTo>
                          <a:lnTo>
                            <a:pt x="654762" y="935"/>
                          </a:lnTo>
                          <a:cubicBezTo>
                            <a:pt x="655905" y="-208"/>
                            <a:pt x="657620" y="-303"/>
                            <a:pt x="658858" y="649"/>
                          </a:cubicBezTo>
                          <a:cubicBezTo>
                            <a:pt x="660096" y="1602"/>
                            <a:pt x="660477" y="3316"/>
                            <a:pt x="659620" y="4650"/>
                          </a:cubicBezTo>
                          <a:lnTo>
                            <a:pt x="5729" y="1117837"/>
                          </a:lnTo>
                          <a:cubicBezTo>
                            <a:pt x="5157" y="1118789"/>
                            <a:pt x="4109" y="1119361"/>
                            <a:pt x="3062" y="1119361"/>
                          </a:cubicBezTo>
                          <a:close/>
                          <a:moveTo>
                            <a:pt x="287859" y="384507"/>
                          </a:moveTo>
                          <a:lnTo>
                            <a:pt x="19540" y="1082213"/>
                          </a:lnTo>
                          <a:lnTo>
                            <a:pt x="641522" y="23319"/>
                          </a:lnTo>
                          <a:lnTo>
                            <a:pt x="287859" y="3845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2" name="Freeform: Shape 531">
                      <a:extLst>
                        <a:ext uri="{FF2B5EF4-FFF2-40B4-BE49-F238E27FC236}">
                          <a16:creationId xmlns:a16="http://schemas.microsoft.com/office/drawing/2014/main" id="{8B80176B-0398-498F-B7ED-A8202FF56D3F}"/>
                        </a:ext>
                      </a:extLst>
                    </p:cNvPr>
                    <p:cNvSpPr/>
                    <p:nvPr/>
                  </p:nvSpPr>
                  <p:spPr>
                    <a:xfrm>
                      <a:off x="3919905" y="5883535"/>
                      <a:ext cx="809625" cy="514350"/>
                    </a:xfrm>
                    <a:custGeom>
                      <a:avLst/>
                      <a:gdLst>
                        <a:gd name="connsiteX0" fmla="*/ 809829 w 809625"/>
                        <a:gd name="connsiteY0" fmla="*/ 518312 h 514350"/>
                        <a:gd name="connsiteX1" fmla="*/ 808210 w 809625"/>
                        <a:gd name="connsiteY1" fmla="*/ 517836 h 514350"/>
                        <a:gd name="connsiteX2" fmla="*/ 1442 w 809625"/>
                        <a:gd name="connsiteY2" fmla="*/ 5677 h 514350"/>
                        <a:gd name="connsiteX3" fmla="*/ 299 w 809625"/>
                        <a:gd name="connsiteY3" fmla="*/ 1772 h 514350"/>
                        <a:gd name="connsiteX4" fmla="*/ 4109 w 809625"/>
                        <a:gd name="connsiteY4" fmla="*/ 153 h 514350"/>
                        <a:gd name="connsiteX5" fmla="*/ 473787 w 809625"/>
                        <a:gd name="connsiteY5" fmla="*/ 160744 h 514350"/>
                        <a:gd name="connsiteX6" fmla="*/ 475025 w 809625"/>
                        <a:gd name="connsiteY6" fmla="*/ 161506 h 514350"/>
                        <a:gd name="connsiteX7" fmla="*/ 812115 w 809625"/>
                        <a:gd name="connsiteY7" fmla="*/ 513074 h 514350"/>
                        <a:gd name="connsiteX8" fmla="*/ 812306 w 809625"/>
                        <a:gd name="connsiteY8" fmla="*/ 517169 h 514350"/>
                        <a:gd name="connsiteX9" fmla="*/ 809829 w 809625"/>
                        <a:gd name="connsiteY9" fmla="*/ 518312 h 514350"/>
                        <a:gd name="connsiteX10" fmla="*/ 26779 w 809625"/>
                        <a:gd name="connsiteY10" fmla="*/ 14440 h 514350"/>
                        <a:gd name="connsiteX11" fmla="*/ 789922 w 809625"/>
                        <a:gd name="connsiteY11" fmla="*/ 498882 h 514350"/>
                        <a:gd name="connsiteX12" fmla="*/ 471120 w 809625"/>
                        <a:gd name="connsiteY12" fmla="*/ 166363 h 514350"/>
                        <a:gd name="connsiteX13" fmla="*/ 26779 w 809625"/>
                        <a:gd name="connsiteY13" fmla="*/ 1444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514350">
                          <a:moveTo>
                            <a:pt x="809829" y="518312"/>
                          </a:moveTo>
                          <a:cubicBezTo>
                            <a:pt x="809257" y="518312"/>
                            <a:pt x="808686" y="518122"/>
                            <a:pt x="808210" y="517836"/>
                          </a:cubicBezTo>
                          <a:lnTo>
                            <a:pt x="1442" y="5677"/>
                          </a:lnTo>
                          <a:cubicBezTo>
                            <a:pt x="109" y="4820"/>
                            <a:pt x="-368" y="3105"/>
                            <a:pt x="299" y="1772"/>
                          </a:cubicBezTo>
                          <a:cubicBezTo>
                            <a:pt x="966" y="343"/>
                            <a:pt x="2585" y="-324"/>
                            <a:pt x="4109" y="153"/>
                          </a:cubicBezTo>
                          <a:lnTo>
                            <a:pt x="473787" y="160744"/>
                          </a:lnTo>
                          <a:cubicBezTo>
                            <a:pt x="474263" y="160935"/>
                            <a:pt x="474644" y="161125"/>
                            <a:pt x="475025" y="161506"/>
                          </a:cubicBezTo>
                          <a:lnTo>
                            <a:pt x="812115" y="513074"/>
                          </a:lnTo>
                          <a:cubicBezTo>
                            <a:pt x="813163" y="514217"/>
                            <a:pt x="813258" y="515931"/>
                            <a:pt x="812306" y="517169"/>
                          </a:cubicBezTo>
                          <a:cubicBezTo>
                            <a:pt x="811639" y="517932"/>
                            <a:pt x="810686" y="518312"/>
                            <a:pt x="809829" y="518312"/>
                          </a:cubicBezTo>
                          <a:close/>
                          <a:moveTo>
                            <a:pt x="26779" y="14440"/>
                          </a:moveTo>
                          <a:lnTo>
                            <a:pt x="789922" y="498882"/>
                          </a:lnTo>
                          <a:lnTo>
                            <a:pt x="471120" y="166363"/>
                          </a:lnTo>
                          <a:lnTo>
                            <a:pt x="26779" y="144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3" name="Freeform: Shape 532">
                      <a:extLst>
                        <a:ext uri="{FF2B5EF4-FFF2-40B4-BE49-F238E27FC236}">
                          <a16:creationId xmlns:a16="http://schemas.microsoft.com/office/drawing/2014/main" id="{753DC1DD-D933-4D2A-835E-C13ECEA71CA7}"/>
                        </a:ext>
                      </a:extLst>
                    </p:cNvPr>
                    <p:cNvSpPr/>
                    <p:nvPr/>
                  </p:nvSpPr>
                  <p:spPr>
                    <a:xfrm>
                      <a:off x="3151169" y="1532638"/>
                      <a:ext cx="657225" cy="1114425"/>
                    </a:xfrm>
                    <a:custGeom>
                      <a:avLst/>
                      <a:gdLst>
                        <a:gd name="connsiteX0" fmla="*/ 3130 w 657225"/>
                        <a:gd name="connsiteY0" fmla="*/ 1119408 h 1114425"/>
                        <a:gd name="connsiteX1" fmla="*/ 940 w 657225"/>
                        <a:gd name="connsiteY1" fmla="*/ 1118551 h 1114425"/>
                        <a:gd name="connsiteX2" fmla="*/ 463 w 657225"/>
                        <a:gd name="connsiteY2" fmla="*/ 1114741 h 1114425"/>
                        <a:gd name="connsiteX3" fmla="*/ 654355 w 657225"/>
                        <a:gd name="connsiteY3" fmla="*/ 1554 h 1114425"/>
                        <a:gd name="connsiteX4" fmla="*/ 658070 w 657225"/>
                        <a:gd name="connsiteY4" fmla="*/ 221 h 1114425"/>
                        <a:gd name="connsiteX5" fmla="*/ 659975 w 657225"/>
                        <a:gd name="connsiteY5" fmla="*/ 3745 h 1114425"/>
                        <a:gd name="connsiteX6" fmla="*/ 505193 w 657225"/>
                        <a:gd name="connsiteY6" fmla="*/ 812417 h 1114425"/>
                        <a:gd name="connsiteX7" fmla="*/ 503765 w 657225"/>
                        <a:gd name="connsiteY7" fmla="*/ 814513 h 1114425"/>
                        <a:gd name="connsiteX8" fmla="*/ 4654 w 657225"/>
                        <a:gd name="connsiteY8" fmla="*/ 1119027 h 1114425"/>
                        <a:gd name="connsiteX9" fmla="*/ 3130 w 657225"/>
                        <a:gd name="connsiteY9" fmla="*/ 1119408 h 1114425"/>
                        <a:gd name="connsiteX10" fmla="*/ 650640 w 657225"/>
                        <a:gd name="connsiteY10" fmla="*/ 20128 h 1114425"/>
                        <a:gd name="connsiteX11" fmla="*/ 12084 w 657225"/>
                        <a:gd name="connsiteY11" fmla="*/ 1107216 h 1114425"/>
                        <a:gd name="connsiteX12" fmla="*/ 499478 w 657225"/>
                        <a:gd name="connsiteY12" fmla="*/ 809846 h 1114425"/>
                        <a:gd name="connsiteX13" fmla="*/ 650640 w 657225"/>
                        <a:gd name="connsiteY13" fmla="*/ 20128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130" y="1119408"/>
                          </a:moveTo>
                          <a:cubicBezTo>
                            <a:pt x="2369" y="1119408"/>
                            <a:pt x="1511" y="1119122"/>
                            <a:pt x="940" y="1118551"/>
                          </a:cubicBezTo>
                          <a:cubicBezTo>
                            <a:pt x="-108" y="1117598"/>
                            <a:pt x="-299" y="1115979"/>
                            <a:pt x="463" y="1114741"/>
                          </a:cubicBezTo>
                          <a:lnTo>
                            <a:pt x="654355" y="1554"/>
                          </a:lnTo>
                          <a:cubicBezTo>
                            <a:pt x="655117" y="221"/>
                            <a:pt x="656736" y="-351"/>
                            <a:pt x="658070" y="221"/>
                          </a:cubicBezTo>
                          <a:cubicBezTo>
                            <a:pt x="659498" y="792"/>
                            <a:pt x="660260" y="2221"/>
                            <a:pt x="659975" y="3745"/>
                          </a:cubicBezTo>
                          <a:lnTo>
                            <a:pt x="505193" y="812417"/>
                          </a:lnTo>
                          <a:cubicBezTo>
                            <a:pt x="505003" y="813275"/>
                            <a:pt x="504527" y="814037"/>
                            <a:pt x="503765" y="814513"/>
                          </a:cubicBezTo>
                          <a:lnTo>
                            <a:pt x="4654" y="1119027"/>
                          </a:lnTo>
                          <a:cubicBezTo>
                            <a:pt x="4273" y="1119313"/>
                            <a:pt x="3702" y="1119408"/>
                            <a:pt x="3130" y="1119408"/>
                          </a:cubicBezTo>
                          <a:close/>
                          <a:moveTo>
                            <a:pt x="650640" y="20128"/>
                          </a:moveTo>
                          <a:lnTo>
                            <a:pt x="12084" y="1107216"/>
                          </a:lnTo>
                          <a:lnTo>
                            <a:pt x="499478" y="809846"/>
                          </a:lnTo>
                          <a:lnTo>
                            <a:pt x="650640" y="201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4" name="Freeform: Shape 533">
                      <a:extLst>
                        <a:ext uri="{FF2B5EF4-FFF2-40B4-BE49-F238E27FC236}">
                          <a16:creationId xmlns:a16="http://schemas.microsoft.com/office/drawing/2014/main" id="{C23F70ED-5BB4-4A54-8DB5-3B32FFB353AB}"/>
                        </a:ext>
                      </a:extLst>
                    </p:cNvPr>
                    <p:cNvSpPr/>
                    <p:nvPr/>
                  </p:nvSpPr>
                  <p:spPr>
                    <a:xfrm>
                      <a:off x="3650306" y="1333750"/>
                      <a:ext cx="552450" cy="1009650"/>
                    </a:xfrm>
                    <a:custGeom>
                      <a:avLst/>
                      <a:gdLst>
                        <a:gd name="connsiteX0" fmla="*/ 3103 w 552450"/>
                        <a:gd name="connsiteY0" fmla="*/ 1013782 h 1009650"/>
                        <a:gd name="connsiteX1" fmla="*/ 2055 w 552450"/>
                        <a:gd name="connsiteY1" fmla="*/ 1013591 h 1009650"/>
                        <a:gd name="connsiteX2" fmla="*/ 55 w 552450"/>
                        <a:gd name="connsiteY2" fmla="*/ 1010067 h 1009650"/>
                        <a:gd name="connsiteX3" fmla="*/ 154836 w 552450"/>
                        <a:gd name="connsiteY3" fmla="*/ 201394 h 1009650"/>
                        <a:gd name="connsiteX4" fmla="*/ 156455 w 552450"/>
                        <a:gd name="connsiteY4" fmla="*/ 199204 h 1009650"/>
                        <a:gd name="connsiteX5" fmla="*/ 550695 w 552450"/>
                        <a:gd name="connsiteY5" fmla="*/ 321 h 1009650"/>
                        <a:gd name="connsiteX6" fmla="*/ 554314 w 552450"/>
                        <a:gd name="connsiteY6" fmla="*/ 893 h 1009650"/>
                        <a:gd name="connsiteX7" fmla="*/ 554791 w 552450"/>
                        <a:gd name="connsiteY7" fmla="*/ 4512 h 1009650"/>
                        <a:gd name="connsiteX8" fmla="*/ 5770 w 552450"/>
                        <a:gd name="connsiteY8" fmla="*/ 1012162 h 1009650"/>
                        <a:gd name="connsiteX9" fmla="*/ 3103 w 552450"/>
                        <a:gd name="connsiteY9" fmla="*/ 1013782 h 1009650"/>
                        <a:gd name="connsiteX10" fmla="*/ 160646 w 552450"/>
                        <a:gd name="connsiteY10" fmla="*/ 204061 h 1009650"/>
                        <a:gd name="connsiteX11" fmla="*/ 9865 w 552450"/>
                        <a:gd name="connsiteY11" fmla="*/ 991779 h 1009650"/>
                        <a:gd name="connsiteX12" fmla="*/ 544599 w 552450"/>
                        <a:gd name="connsiteY12" fmla="*/ 10323 h 1009650"/>
                        <a:gd name="connsiteX13" fmla="*/ 160646 w 552450"/>
                        <a:gd name="connsiteY13" fmla="*/ 204061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1009650">
                          <a:moveTo>
                            <a:pt x="3103" y="1013782"/>
                          </a:moveTo>
                          <a:cubicBezTo>
                            <a:pt x="2722" y="1013782"/>
                            <a:pt x="2436" y="1013686"/>
                            <a:pt x="2055" y="1013591"/>
                          </a:cubicBezTo>
                          <a:cubicBezTo>
                            <a:pt x="626" y="1013115"/>
                            <a:pt x="-231" y="1011591"/>
                            <a:pt x="55" y="1010067"/>
                          </a:cubicBezTo>
                          <a:lnTo>
                            <a:pt x="154836" y="201394"/>
                          </a:lnTo>
                          <a:cubicBezTo>
                            <a:pt x="155027" y="200442"/>
                            <a:pt x="155598" y="199680"/>
                            <a:pt x="156455" y="199204"/>
                          </a:cubicBezTo>
                          <a:lnTo>
                            <a:pt x="550695" y="321"/>
                          </a:lnTo>
                          <a:cubicBezTo>
                            <a:pt x="551933" y="-250"/>
                            <a:pt x="553362" y="-60"/>
                            <a:pt x="554314" y="893"/>
                          </a:cubicBezTo>
                          <a:cubicBezTo>
                            <a:pt x="555267" y="1845"/>
                            <a:pt x="555458" y="3369"/>
                            <a:pt x="554791" y="4512"/>
                          </a:cubicBezTo>
                          <a:lnTo>
                            <a:pt x="5770" y="1012162"/>
                          </a:lnTo>
                          <a:cubicBezTo>
                            <a:pt x="5294" y="1013210"/>
                            <a:pt x="4150" y="1013782"/>
                            <a:pt x="3103" y="1013782"/>
                          </a:cubicBezTo>
                          <a:close/>
                          <a:moveTo>
                            <a:pt x="160646" y="204061"/>
                          </a:moveTo>
                          <a:lnTo>
                            <a:pt x="9865" y="991779"/>
                          </a:lnTo>
                          <a:lnTo>
                            <a:pt x="544599" y="10323"/>
                          </a:lnTo>
                          <a:lnTo>
                            <a:pt x="160646" y="2040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5" name="Freeform: Shape 534">
                      <a:extLst>
                        <a:ext uri="{FF2B5EF4-FFF2-40B4-BE49-F238E27FC236}">
                          <a16:creationId xmlns:a16="http://schemas.microsoft.com/office/drawing/2014/main" id="{9E0655A9-B963-4F8F-A596-28DED80E857C}"/>
                        </a:ext>
                      </a:extLst>
                    </p:cNvPr>
                    <p:cNvSpPr/>
                    <p:nvPr/>
                  </p:nvSpPr>
                  <p:spPr>
                    <a:xfrm>
                      <a:off x="3929131" y="4768110"/>
                      <a:ext cx="447675" cy="971550"/>
                    </a:xfrm>
                    <a:custGeom>
                      <a:avLst/>
                      <a:gdLst>
                        <a:gd name="connsiteX0" fmla="*/ 106230 w 447675"/>
                        <a:gd name="connsiteY0" fmla="*/ 974036 h 971550"/>
                        <a:gd name="connsiteX1" fmla="*/ 105182 w 447675"/>
                        <a:gd name="connsiteY1" fmla="*/ 973846 h 971550"/>
                        <a:gd name="connsiteX2" fmla="*/ 103087 w 447675"/>
                        <a:gd name="connsiteY2" fmla="*/ 971274 h 971550"/>
                        <a:gd name="connsiteX3" fmla="*/ 26 w 447675"/>
                        <a:gd name="connsiteY3" fmla="*/ 3439 h 971550"/>
                        <a:gd name="connsiteX4" fmla="*/ 2027 w 447675"/>
                        <a:gd name="connsiteY4" fmla="*/ 200 h 971550"/>
                        <a:gd name="connsiteX5" fmla="*/ 5646 w 447675"/>
                        <a:gd name="connsiteY5" fmla="*/ 1248 h 971550"/>
                        <a:gd name="connsiteX6" fmla="*/ 455893 w 447675"/>
                        <a:gd name="connsiteY6" fmla="*/ 608848 h 971550"/>
                        <a:gd name="connsiteX7" fmla="*/ 455607 w 447675"/>
                        <a:gd name="connsiteY7" fmla="*/ 612849 h 971550"/>
                        <a:gd name="connsiteX8" fmla="*/ 108421 w 447675"/>
                        <a:gd name="connsiteY8" fmla="*/ 973084 h 971550"/>
                        <a:gd name="connsiteX9" fmla="*/ 106230 w 447675"/>
                        <a:gd name="connsiteY9" fmla="*/ 974036 h 971550"/>
                        <a:gd name="connsiteX10" fmla="*/ 7361 w 447675"/>
                        <a:gd name="connsiteY10" fmla="*/ 14107 h 971550"/>
                        <a:gd name="connsiteX11" fmla="*/ 108516 w 447675"/>
                        <a:gd name="connsiteY11" fmla="*/ 964035 h 971550"/>
                        <a:gd name="connsiteX12" fmla="*/ 449321 w 447675"/>
                        <a:gd name="connsiteY12" fmla="*/ 610467 h 971550"/>
                        <a:gd name="connsiteX13" fmla="*/ 7361 w 447675"/>
                        <a:gd name="connsiteY13" fmla="*/ 14107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75" h="971550">
                          <a:moveTo>
                            <a:pt x="106230" y="974036"/>
                          </a:moveTo>
                          <a:cubicBezTo>
                            <a:pt x="105849" y="974036"/>
                            <a:pt x="105563" y="973942"/>
                            <a:pt x="105182" y="973846"/>
                          </a:cubicBezTo>
                          <a:cubicBezTo>
                            <a:pt x="104039" y="973465"/>
                            <a:pt x="103277" y="972417"/>
                            <a:pt x="103087" y="971274"/>
                          </a:cubicBezTo>
                          <a:lnTo>
                            <a:pt x="26" y="3439"/>
                          </a:lnTo>
                          <a:cubicBezTo>
                            <a:pt x="-164" y="2010"/>
                            <a:pt x="693" y="772"/>
                            <a:pt x="2027" y="200"/>
                          </a:cubicBezTo>
                          <a:cubicBezTo>
                            <a:pt x="3360" y="-276"/>
                            <a:pt x="4789" y="105"/>
                            <a:pt x="5646" y="1248"/>
                          </a:cubicBezTo>
                          <a:lnTo>
                            <a:pt x="455893" y="608848"/>
                          </a:lnTo>
                          <a:cubicBezTo>
                            <a:pt x="456750" y="610087"/>
                            <a:pt x="456655" y="611706"/>
                            <a:pt x="455607" y="612849"/>
                          </a:cubicBezTo>
                          <a:lnTo>
                            <a:pt x="108421" y="973084"/>
                          </a:lnTo>
                          <a:cubicBezTo>
                            <a:pt x="107849" y="973656"/>
                            <a:pt x="106992" y="974036"/>
                            <a:pt x="106230" y="974036"/>
                          </a:cubicBezTo>
                          <a:close/>
                          <a:moveTo>
                            <a:pt x="7361" y="14107"/>
                          </a:moveTo>
                          <a:lnTo>
                            <a:pt x="108516" y="964035"/>
                          </a:lnTo>
                          <a:lnTo>
                            <a:pt x="449321" y="610467"/>
                          </a:lnTo>
                          <a:lnTo>
                            <a:pt x="7361" y="141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6" name="Freeform: Shape 535">
                      <a:extLst>
                        <a:ext uri="{FF2B5EF4-FFF2-40B4-BE49-F238E27FC236}">
                          <a16:creationId xmlns:a16="http://schemas.microsoft.com/office/drawing/2014/main" id="{5F3A13C8-4FAF-4FDD-A83E-359C899606AA}"/>
                        </a:ext>
                      </a:extLst>
                    </p:cNvPr>
                    <p:cNvSpPr/>
                    <p:nvPr/>
                  </p:nvSpPr>
                  <p:spPr>
                    <a:xfrm>
                      <a:off x="4032313" y="5375703"/>
                      <a:ext cx="361950" cy="666750"/>
                    </a:xfrm>
                    <a:custGeom>
                      <a:avLst/>
                      <a:gdLst>
                        <a:gd name="connsiteX0" fmla="*/ 360331 w 361950"/>
                        <a:gd name="connsiteY0" fmla="*/ 674578 h 666750"/>
                        <a:gd name="connsiteX1" fmla="*/ 358331 w 361950"/>
                        <a:gd name="connsiteY1" fmla="*/ 673815 h 666750"/>
                        <a:gd name="connsiteX2" fmla="*/ 1048 w 361950"/>
                        <a:gd name="connsiteY2" fmla="*/ 365682 h 666750"/>
                        <a:gd name="connsiteX3" fmla="*/ 0 w 361950"/>
                        <a:gd name="connsiteY3" fmla="*/ 363491 h 666750"/>
                        <a:gd name="connsiteX4" fmla="*/ 857 w 361950"/>
                        <a:gd name="connsiteY4" fmla="*/ 361205 h 666750"/>
                        <a:gd name="connsiteX5" fmla="*/ 348044 w 361950"/>
                        <a:gd name="connsiteY5" fmla="*/ 969 h 666750"/>
                        <a:gd name="connsiteX6" fmla="*/ 351377 w 361950"/>
                        <a:gd name="connsiteY6" fmla="*/ 208 h 666750"/>
                        <a:gd name="connsiteX7" fmla="*/ 353378 w 361950"/>
                        <a:gd name="connsiteY7" fmla="*/ 3065 h 666750"/>
                        <a:gd name="connsiteX8" fmla="*/ 363474 w 361950"/>
                        <a:gd name="connsiteY8" fmla="*/ 671434 h 666750"/>
                        <a:gd name="connsiteX9" fmla="*/ 361664 w 361950"/>
                        <a:gd name="connsiteY9" fmla="*/ 674292 h 666750"/>
                        <a:gd name="connsiteX10" fmla="*/ 360331 w 361950"/>
                        <a:gd name="connsiteY10" fmla="*/ 674578 h 666750"/>
                        <a:gd name="connsiteX11" fmla="*/ 7525 w 361950"/>
                        <a:gd name="connsiteY11" fmla="*/ 363110 h 666750"/>
                        <a:gd name="connsiteX12" fmla="*/ 357188 w 361950"/>
                        <a:gd name="connsiteY12" fmla="*/ 664576 h 666750"/>
                        <a:gd name="connsiteX13" fmla="*/ 347282 w 361950"/>
                        <a:gd name="connsiteY13" fmla="*/ 10590 h 666750"/>
                        <a:gd name="connsiteX14" fmla="*/ 7525 w 361950"/>
                        <a:gd name="connsiteY14" fmla="*/ 36311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666750">
                          <a:moveTo>
                            <a:pt x="360331" y="674578"/>
                          </a:moveTo>
                          <a:cubicBezTo>
                            <a:pt x="359569" y="674578"/>
                            <a:pt x="358902" y="674292"/>
                            <a:pt x="358331" y="673815"/>
                          </a:cubicBezTo>
                          <a:lnTo>
                            <a:pt x="1048" y="365682"/>
                          </a:lnTo>
                          <a:cubicBezTo>
                            <a:pt x="381" y="365110"/>
                            <a:pt x="0" y="364348"/>
                            <a:pt x="0" y="363491"/>
                          </a:cubicBezTo>
                          <a:cubicBezTo>
                            <a:pt x="0" y="362634"/>
                            <a:pt x="286" y="361776"/>
                            <a:pt x="857" y="361205"/>
                          </a:cubicBezTo>
                          <a:lnTo>
                            <a:pt x="348044" y="969"/>
                          </a:lnTo>
                          <a:cubicBezTo>
                            <a:pt x="348901" y="112"/>
                            <a:pt x="350234" y="-269"/>
                            <a:pt x="351377" y="208"/>
                          </a:cubicBezTo>
                          <a:cubicBezTo>
                            <a:pt x="352520" y="684"/>
                            <a:pt x="353282" y="1827"/>
                            <a:pt x="353378" y="3065"/>
                          </a:cubicBezTo>
                          <a:lnTo>
                            <a:pt x="363474" y="671434"/>
                          </a:lnTo>
                          <a:cubicBezTo>
                            <a:pt x="363474" y="672673"/>
                            <a:pt x="362807" y="673815"/>
                            <a:pt x="361664" y="674292"/>
                          </a:cubicBezTo>
                          <a:cubicBezTo>
                            <a:pt x="361188" y="674482"/>
                            <a:pt x="360807" y="674578"/>
                            <a:pt x="360331" y="674578"/>
                          </a:cubicBezTo>
                          <a:close/>
                          <a:moveTo>
                            <a:pt x="7525" y="363110"/>
                          </a:moveTo>
                          <a:lnTo>
                            <a:pt x="357188" y="664576"/>
                          </a:lnTo>
                          <a:lnTo>
                            <a:pt x="347282" y="10590"/>
                          </a:lnTo>
                          <a:lnTo>
                            <a:pt x="7525" y="3631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7" name="Freeform: Shape 536">
                      <a:extLst>
                        <a:ext uri="{FF2B5EF4-FFF2-40B4-BE49-F238E27FC236}">
                          <a16:creationId xmlns:a16="http://schemas.microsoft.com/office/drawing/2014/main" id="{EC6F6E36-C183-47E4-A683-7DFF5ED97E36}"/>
                        </a:ext>
                      </a:extLst>
                    </p:cNvPr>
                    <p:cNvSpPr/>
                    <p:nvPr/>
                  </p:nvSpPr>
                  <p:spPr>
                    <a:xfrm>
                      <a:off x="4379404" y="5375725"/>
                      <a:ext cx="657225" cy="666750"/>
                    </a:xfrm>
                    <a:custGeom>
                      <a:avLst/>
                      <a:gdLst>
                        <a:gd name="connsiteX0" fmla="*/ 13240 w 657225"/>
                        <a:gd name="connsiteY0" fmla="*/ 674555 h 666750"/>
                        <a:gd name="connsiteX1" fmla="*/ 11430 w 657225"/>
                        <a:gd name="connsiteY1" fmla="*/ 673984 h 666750"/>
                        <a:gd name="connsiteX2" fmla="*/ 10096 w 657225"/>
                        <a:gd name="connsiteY2" fmla="*/ 671507 h 666750"/>
                        <a:gd name="connsiteX3" fmla="*/ 0 w 657225"/>
                        <a:gd name="connsiteY3" fmla="*/ 3138 h 666750"/>
                        <a:gd name="connsiteX4" fmla="*/ 1619 w 657225"/>
                        <a:gd name="connsiteY4" fmla="*/ 375 h 666750"/>
                        <a:gd name="connsiteX5" fmla="*/ 4858 w 657225"/>
                        <a:gd name="connsiteY5" fmla="*/ 566 h 666750"/>
                        <a:gd name="connsiteX6" fmla="*/ 665321 w 657225"/>
                        <a:gd name="connsiteY6" fmla="*/ 451956 h 666750"/>
                        <a:gd name="connsiteX7" fmla="*/ 666655 w 657225"/>
                        <a:gd name="connsiteY7" fmla="*/ 454909 h 666750"/>
                        <a:gd name="connsiteX8" fmla="*/ 664559 w 657225"/>
                        <a:gd name="connsiteY8" fmla="*/ 457385 h 666750"/>
                        <a:gd name="connsiteX9" fmla="*/ 14288 w 657225"/>
                        <a:gd name="connsiteY9" fmla="*/ 674269 h 666750"/>
                        <a:gd name="connsiteX10" fmla="*/ 13240 w 657225"/>
                        <a:gd name="connsiteY10" fmla="*/ 674555 h 666750"/>
                        <a:gd name="connsiteX11" fmla="*/ 6287 w 657225"/>
                        <a:gd name="connsiteY11" fmla="*/ 9043 h 666750"/>
                        <a:gd name="connsiteX12" fmla="*/ 16288 w 657225"/>
                        <a:gd name="connsiteY12" fmla="*/ 667221 h 666750"/>
                        <a:gd name="connsiteX13" fmla="*/ 656654 w 657225"/>
                        <a:gd name="connsiteY13" fmla="*/ 453575 h 666750"/>
                        <a:gd name="connsiteX14" fmla="*/ 6287 w 657225"/>
                        <a:gd name="connsiteY14" fmla="*/ 9043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666750">
                          <a:moveTo>
                            <a:pt x="13240" y="674555"/>
                          </a:moveTo>
                          <a:cubicBezTo>
                            <a:pt x="12573" y="674555"/>
                            <a:pt x="12001" y="674364"/>
                            <a:pt x="11430" y="673984"/>
                          </a:cubicBezTo>
                          <a:cubicBezTo>
                            <a:pt x="10668" y="673412"/>
                            <a:pt x="10096" y="672459"/>
                            <a:pt x="10096" y="671507"/>
                          </a:cubicBezTo>
                          <a:lnTo>
                            <a:pt x="0" y="3138"/>
                          </a:lnTo>
                          <a:cubicBezTo>
                            <a:pt x="0" y="1995"/>
                            <a:pt x="571" y="947"/>
                            <a:pt x="1619" y="375"/>
                          </a:cubicBezTo>
                          <a:cubicBezTo>
                            <a:pt x="2667" y="-196"/>
                            <a:pt x="3905" y="-101"/>
                            <a:pt x="4858" y="566"/>
                          </a:cubicBezTo>
                          <a:lnTo>
                            <a:pt x="665321" y="451956"/>
                          </a:lnTo>
                          <a:cubicBezTo>
                            <a:pt x="666274" y="452623"/>
                            <a:pt x="666845" y="453766"/>
                            <a:pt x="666655" y="454909"/>
                          </a:cubicBezTo>
                          <a:cubicBezTo>
                            <a:pt x="666464" y="456051"/>
                            <a:pt x="665702" y="457004"/>
                            <a:pt x="664559" y="457385"/>
                          </a:cubicBezTo>
                          <a:lnTo>
                            <a:pt x="14288" y="674269"/>
                          </a:lnTo>
                          <a:cubicBezTo>
                            <a:pt x="13907" y="674460"/>
                            <a:pt x="13525" y="674555"/>
                            <a:pt x="13240" y="674555"/>
                          </a:cubicBezTo>
                          <a:close/>
                          <a:moveTo>
                            <a:pt x="6287" y="9043"/>
                          </a:moveTo>
                          <a:lnTo>
                            <a:pt x="16288" y="667221"/>
                          </a:lnTo>
                          <a:lnTo>
                            <a:pt x="656654" y="453575"/>
                          </a:lnTo>
                          <a:lnTo>
                            <a:pt x="6287" y="90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8" name="Freeform: Shape 537">
                      <a:extLst>
                        <a:ext uri="{FF2B5EF4-FFF2-40B4-BE49-F238E27FC236}">
                          <a16:creationId xmlns:a16="http://schemas.microsoft.com/office/drawing/2014/main" id="{1021050A-66CA-41C4-A31E-EA52202C431E}"/>
                        </a:ext>
                      </a:extLst>
                    </p:cNvPr>
                    <p:cNvSpPr/>
                    <p:nvPr/>
                  </p:nvSpPr>
                  <p:spPr>
                    <a:xfrm>
                      <a:off x="2875696" y="3683200"/>
                      <a:ext cx="190500" cy="990600"/>
                    </a:xfrm>
                    <a:custGeom>
                      <a:avLst/>
                      <a:gdLst>
                        <a:gd name="connsiteX0" fmla="*/ 191830 w 190500"/>
                        <a:gd name="connsiteY0" fmla="*/ 995671 h 990600"/>
                        <a:gd name="connsiteX1" fmla="*/ 188877 w 190500"/>
                        <a:gd name="connsiteY1" fmla="*/ 993385 h 990600"/>
                        <a:gd name="connsiteX2" fmla="*/ 92 w 190500"/>
                        <a:gd name="connsiteY2" fmla="*/ 281581 h 990600"/>
                        <a:gd name="connsiteX3" fmla="*/ 473 w 190500"/>
                        <a:gd name="connsiteY3" fmla="*/ 279200 h 990600"/>
                        <a:gd name="connsiteX4" fmla="*/ 172971 w 190500"/>
                        <a:gd name="connsiteY4" fmla="*/ 1451 h 990600"/>
                        <a:gd name="connsiteX5" fmla="*/ 176400 w 190500"/>
                        <a:gd name="connsiteY5" fmla="*/ 118 h 990600"/>
                        <a:gd name="connsiteX6" fmla="*/ 178686 w 190500"/>
                        <a:gd name="connsiteY6" fmla="*/ 3070 h 990600"/>
                        <a:gd name="connsiteX7" fmla="*/ 194973 w 190500"/>
                        <a:gd name="connsiteY7" fmla="*/ 992622 h 990600"/>
                        <a:gd name="connsiteX8" fmla="*/ 192307 w 190500"/>
                        <a:gd name="connsiteY8" fmla="*/ 995766 h 990600"/>
                        <a:gd name="connsiteX9" fmla="*/ 191830 w 190500"/>
                        <a:gd name="connsiteY9" fmla="*/ 995671 h 990600"/>
                        <a:gd name="connsiteX10" fmla="*/ 6378 w 190500"/>
                        <a:gd name="connsiteY10" fmla="*/ 281296 h 990600"/>
                        <a:gd name="connsiteX11" fmla="*/ 188306 w 190500"/>
                        <a:gd name="connsiteY11" fmla="*/ 967286 h 990600"/>
                        <a:gd name="connsiteX12" fmla="*/ 172590 w 190500"/>
                        <a:gd name="connsiteY12" fmla="*/ 13643 h 990600"/>
                        <a:gd name="connsiteX13" fmla="*/ 6378 w 190500"/>
                        <a:gd name="connsiteY13" fmla="*/ 281296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 h="990600">
                          <a:moveTo>
                            <a:pt x="191830" y="995671"/>
                          </a:moveTo>
                          <a:cubicBezTo>
                            <a:pt x="190401" y="995671"/>
                            <a:pt x="189163" y="994718"/>
                            <a:pt x="188877" y="993385"/>
                          </a:cubicBezTo>
                          <a:lnTo>
                            <a:pt x="92" y="281581"/>
                          </a:lnTo>
                          <a:cubicBezTo>
                            <a:pt x="-99" y="280724"/>
                            <a:pt x="-3" y="279867"/>
                            <a:pt x="473" y="279200"/>
                          </a:cubicBezTo>
                          <a:lnTo>
                            <a:pt x="172971" y="1451"/>
                          </a:lnTo>
                          <a:cubicBezTo>
                            <a:pt x="173733" y="308"/>
                            <a:pt x="175066" y="-263"/>
                            <a:pt x="176400" y="118"/>
                          </a:cubicBezTo>
                          <a:cubicBezTo>
                            <a:pt x="177733" y="498"/>
                            <a:pt x="178686" y="1641"/>
                            <a:pt x="178686" y="3070"/>
                          </a:cubicBezTo>
                          <a:lnTo>
                            <a:pt x="194973" y="992622"/>
                          </a:lnTo>
                          <a:cubicBezTo>
                            <a:pt x="194973" y="994146"/>
                            <a:pt x="193830" y="995480"/>
                            <a:pt x="192307" y="995766"/>
                          </a:cubicBezTo>
                          <a:cubicBezTo>
                            <a:pt x="192116" y="995671"/>
                            <a:pt x="191925" y="995671"/>
                            <a:pt x="191830" y="995671"/>
                          </a:cubicBezTo>
                          <a:close/>
                          <a:moveTo>
                            <a:pt x="6378" y="281296"/>
                          </a:moveTo>
                          <a:lnTo>
                            <a:pt x="188306" y="967286"/>
                          </a:lnTo>
                          <a:lnTo>
                            <a:pt x="172590" y="13643"/>
                          </a:lnTo>
                          <a:lnTo>
                            <a:pt x="6378" y="2812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39" name="Freeform: Shape 538">
                      <a:extLst>
                        <a:ext uri="{FF2B5EF4-FFF2-40B4-BE49-F238E27FC236}">
                          <a16:creationId xmlns:a16="http://schemas.microsoft.com/office/drawing/2014/main" id="{D0B17BDD-91A5-4657-A0C5-409082D3C6C2}"/>
                        </a:ext>
                      </a:extLst>
                    </p:cNvPr>
                    <p:cNvSpPr/>
                    <p:nvPr/>
                  </p:nvSpPr>
                  <p:spPr>
                    <a:xfrm>
                      <a:off x="3048191" y="3683006"/>
                      <a:ext cx="314325" cy="1038225"/>
                    </a:xfrm>
                    <a:custGeom>
                      <a:avLst/>
                      <a:gdLst>
                        <a:gd name="connsiteX0" fmla="*/ 312230 w 314325"/>
                        <a:gd name="connsiteY0" fmla="*/ 1042156 h 1038225"/>
                        <a:gd name="connsiteX1" fmla="*/ 311753 w 314325"/>
                        <a:gd name="connsiteY1" fmla="*/ 1042156 h 1038225"/>
                        <a:gd name="connsiteX2" fmla="*/ 18859 w 314325"/>
                        <a:gd name="connsiteY2" fmla="*/ 995770 h 1038225"/>
                        <a:gd name="connsiteX3" fmla="*/ 16288 w 314325"/>
                        <a:gd name="connsiteY3" fmla="*/ 992722 h 1038225"/>
                        <a:gd name="connsiteX4" fmla="*/ 0 w 314325"/>
                        <a:gd name="connsiteY4" fmla="*/ 3169 h 1038225"/>
                        <a:gd name="connsiteX5" fmla="*/ 2667 w 314325"/>
                        <a:gd name="connsiteY5" fmla="*/ 26 h 1038225"/>
                        <a:gd name="connsiteX6" fmla="*/ 6096 w 314325"/>
                        <a:gd name="connsiteY6" fmla="*/ 2217 h 1038225"/>
                        <a:gd name="connsiteX7" fmla="*/ 315278 w 314325"/>
                        <a:gd name="connsiteY7" fmla="*/ 1038061 h 1038225"/>
                        <a:gd name="connsiteX8" fmla="*/ 314611 w 314325"/>
                        <a:gd name="connsiteY8" fmla="*/ 1041013 h 1038225"/>
                        <a:gd name="connsiteX9" fmla="*/ 312230 w 314325"/>
                        <a:gd name="connsiteY9" fmla="*/ 1042156 h 1038225"/>
                        <a:gd name="connsiteX10" fmla="*/ 22384 w 314325"/>
                        <a:gd name="connsiteY10" fmla="*/ 990055 h 1038225"/>
                        <a:gd name="connsiteX11" fmla="*/ 307943 w 314325"/>
                        <a:gd name="connsiteY11" fmla="*/ 1035203 h 1038225"/>
                        <a:gd name="connsiteX12" fmla="*/ 6477 w 314325"/>
                        <a:gd name="connsiteY12" fmla="*/ 25648 h 1038225"/>
                        <a:gd name="connsiteX13" fmla="*/ 22384 w 314325"/>
                        <a:gd name="connsiteY13" fmla="*/ 99005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1038225">
                          <a:moveTo>
                            <a:pt x="312230" y="1042156"/>
                          </a:moveTo>
                          <a:cubicBezTo>
                            <a:pt x="312039" y="1042156"/>
                            <a:pt x="311944" y="1042156"/>
                            <a:pt x="311753" y="1042156"/>
                          </a:cubicBezTo>
                          <a:lnTo>
                            <a:pt x="18859" y="995770"/>
                          </a:lnTo>
                          <a:cubicBezTo>
                            <a:pt x="17335" y="995484"/>
                            <a:pt x="16288" y="994246"/>
                            <a:pt x="16288" y="992722"/>
                          </a:cubicBezTo>
                          <a:lnTo>
                            <a:pt x="0" y="3169"/>
                          </a:lnTo>
                          <a:cubicBezTo>
                            <a:pt x="0" y="1645"/>
                            <a:pt x="1143" y="312"/>
                            <a:pt x="2667" y="26"/>
                          </a:cubicBezTo>
                          <a:cubicBezTo>
                            <a:pt x="4286" y="-164"/>
                            <a:pt x="5715" y="693"/>
                            <a:pt x="6096" y="2217"/>
                          </a:cubicBezTo>
                          <a:lnTo>
                            <a:pt x="315278" y="1038061"/>
                          </a:lnTo>
                          <a:cubicBezTo>
                            <a:pt x="315563" y="1039109"/>
                            <a:pt x="315373" y="1040156"/>
                            <a:pt x="314611" y="1041013"/>
                          </a:cubicBezTo>
                          <a:cubicBezTo>
                            <a:pt x="314039" y="1041776"/>
                            <a:pt x="313182" y="1042156"/>
                            <a:pt x="312230" y="1042156"/>
                          </a:cubicBezTo>
                          <a:close/>
                          <a:moveTo>
                            <a:pt x="22384" y="990055"/>
                          </a:moveTo>
                          <a:lnTo>
                            <a:pt x="307943" y="1035203"/>
                          </a:lnTo>
                          <a:lnTo>
                            <a:pt x="6477" y="25648"/>
                          </a:lnTo>
                          <a:lnTo>
                            <a:pt x="22384" y="9900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0" name="Freeform: Shape 539">
                      <a:extLst>
                        <a:ext uri="{FF2B5EF4-FFF2-40B4-BE49-F238E27FC236}">
                          <a16:creationId xmlns:a16="http://schemas.microsoft.com/office/drawing/2014/main" id="{FE9D8A19-EA20-4C03-8820-2E234750A069}"/>
                        </a:ext>
                      </a:extLst>
                    </p:cNvPr>
                    <p:cNvSpPr/>
                    <p:nvPr/>
                  </p:nvSpPr>
                  <p:spPr>
                    <a:xfrm>
                      <a:off x="3064426" y="4672665"/>
                      <a:ext cx="295275" cy="400050"/>
                    </a:xfrm>
                    <a:custGeom>
                      <a:avLst/>
                      <a:gdLst>
                        <a:gd name="connsiteX0" fmla="*/ 205602 w 295275"/>
                        <a:gd name="connsiteY0" fmla="*/ 405494 h 400050"/>
                        <a:gd name="connsiteX1" fmla="*/ 202840 w 295275"/>
                        <a:gd name="connsiteY1" fmla="*/ 403779 h 400050"/>
                        <a:gd name="connsiteX2" fmla="*/ 338 w 295275"/>
                        <a:gd name="connsiteY2" fmla="*/ 4491 h 400050"/>
                        <a:gd name="connsiteX3" fmla="*/ 624 w 295275"/>
                        <a:gd name="connsiteY3" fmla="*/ 1253 h 400050"/>
                        <a:gd name="connsiteX4" fmla="*/ 3577 w 295275"/>
                        <a:gd name="connsiteY4" fmla="*/ 14 h 400050"/>
                        <a:gd name="connsiteX5" fmla="*/ 296566 w 295275"/>
                        <a:gd name="connsiteY5" fmla="*/ 46306 h 400050"/>
                        <a:gd name="connsiteX6" fmla="*/ 298661 w 295275"/>
                        <a:gd name="connsiteY6" fmla="*/ 47639 h 400050"/>
                        <a:gd name="connsiteX7" fmla="*/ 299042 w 295275"/>
                        <a:gd name="connsiteY7" fmla="*/ 50116 h 400050"/>
                        <a:gd name="connsiteX8" fmla="*/ 208650 w 295275"/>
                        <a:gd name="connsiteY8" fmla="*/ 403112 h 400050"/>
                        <a:gd name="connsiteX9" fmla="*/ 205983 w 295275"/>
                        <a:gd name="connsiteY9" fmla="*/ 405398 h 400050"/>
                        <a:gd name="connsiteX10" fmla="*/ 205602 w 295275"/>
                        <a:gd name="connsiteY10" fmla="*/ 405494 h 400050"/>
                        <a:gd name="connsiteX11" fmla="*/ 8530 w 295275"/>
                        <a:gd name="connsiteY11" fmla="*/ 7063 h 400050"/>
                        <a:gd name="connsiteX12" fmla="*/ 204650 w 295275"/>
                        <a:gd name="connsiteY12" fmla="*/ 393587 h 400050"/>
                        <a:gd name="connsiteX13" fmla="*/ 292184 w 295275"/>
                        <a:gd name="connsiteY13" fmla="*/ 51830 h 400050"/>
                        <a:gd name="connsiteX14" fmla="*/ 8530 w 295275"/>
                        <a:gd name="connsiteY14" fmla="*/ 706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400050">
                          <a:moveTo>
                            <a:pt x="205602" y="405494"/>
                          </a:moveTo>
                          <a:cubicBezTo>
                            <a:pt x="204459" y="405494"/>
                            <a:pt x="203411" y="404827"/>
                            <a:pt x="202840" y="403779"/>
                          </a:cubicBezTo>
                          <a:lnTo>
                            <a:pt x="338" y="4491"/>
                          </a:lnTo>
                          <a:cubicBezTo>
                            <a:pt x="-233" y="3443"/>
                            <a:pt x="-43" y="2205"/>
                            <a:pt x="624" y="1253"/>
                          </a:cubicBezTo>
                          <a:cubicBezTo>
                            <a:pt x="1291" y="300"/>
                            <a:pt x="2434" y="-81"/>
                            <a:pt x="3577" y="14"/>
                          </a:cubicBezTo>
                          <a:lnTo>
                            <a:pt x="296566" y="46306"/>
                          </a:lnTo>
                          <a:cubicBezTo>
                            <a:pt x="297423" y="46401"/>
                            <a:pt x="298185" y="46972"/>
                            <a:pt x="298661" y="47639"/>
                          </a:cubicBezTo>
                          <a:cubicBezTo>
                            <a:pt x="299138" y="48401"/>
                            <a:pt x="299328" y="49258"/>
                            <a:pt x="299042" y="50116"/>
                          </a:cubicBezTo>
                          <a:lnTo>
                            <a:pt x="208650" y="403112"/>
                          </a:lnTo>
                          <a:cubicBezTo>
                            <a:pt x="208364" y="404351"/>
                            <a:pt x="207221" y="405303"/>
                            <a:pt x="205983" y="405398"/>
                          </a:cubicBezTo>
                          <a:cubicBezTo>
                            <a:pt x="205793" y="405494"/>
                            <a:pt x="205697" y="405494"/>
                            <a:pt x="205602" y="405494"/>
                          </a:cubicBezTo>
                          <a:close/>
                          <a:moveTo>
                            <a:pt x="8530" y="7063"/>
                          </a:moveTo>
                          <a:lnTo>
                            <a:pt x="204650" y="393587"/>
                          </a:lnTo>
                          <a:lnTo>
                            <a:pt x="292184" y="51830"/>
                          </a:lnTo>
                          <a:lnTo>
                            <a:pt x="8530" y="706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1" name="Freeform: Shape 540">
                      <a:extLst>
                        <a:ext uri="{FF2B5EF4-FFF2-40B4-BE49-F238E27FC236}">
                          <a16:creationId xmlns:a16="http://schemas.microsoft.com/office/drawing/2014/main" id="{E32167D8-AEF4-4660-82E6-C5E35FBAEAAF}"/>
                        </a:ext>
                      </a:extLst>
                    </p:cNvPr>
                    <p:cNvSpPr/>
                    <p:nvPr/>
                  </p:nvSpPr>
                  <p:spPr>
                    <a:xfrm>
                      <a:off x="4389589" y="6044115"/>
                      <a:ext cx="828675" cy="352425"/>
                    </a:xfrm>
                    <a:custGeom>
                      <a:avLst/>
                      <a:gdLst>
                        <a:gd name="connsiteX0" fmla="*/ 830587 w 828675"/>
                        <a:gd name="connsiteY0" fmla="*/ 357733 h 352425"/>
                        <a:gd name="connsiteX1" fmla="*/ 340145 w 828675"/>
                        <a:gd name="connsiteY1" fmla="*/ 357733 h 352425"/>
                        <a:gd name="connsiteX2" fmla="*/ 337954 w 828675"/>
                        <a:gd name="connsiteY2" fmla="*/ 356781 h 352425"/>
                        <a:gd name="connsiteX3" fmla="*/ 864 w 828675"/>
                        <a:gd name="connsiteY3" fmla="*/ 5212 h 352425"/>
                        <a:gd name="connsiteX4" fmla="*/ 579 w 828675"/>
                        <a:gd name="connsiteY4" fmla="*/ 1307 h 352425"/>
                        <a:gd name="connsiteX5" fmla="*/ 4293 w 828675"/>
                        <a:gd name="connsiteY5" fmla="*/ 260 h 352425"/>
                        <a:gd name="connsiteX6" fmla="*/ 831825 w 828675"/>
                        <a:gd name="connsiteY6" fmla="*/ 351827 h 352425"/>
                        <a:gd name="connsiteX7" fmla="*/ 833635 w 828675"/>
                        <a:gd name="connsiteY7" fmla="*/ 355256 h 352425"/>
                        <a:gd name="connsiteX8" fmla="*/ 830587 w 828675"/>
                        <a:gd name="connsiteY8" fmla="*/ 357733 h 352425"/>
                        <a:gd name="connsiteX9" fmla="*/ 341478 w 828675"/>
                        <a:gd name="connsiteY9" fmla="*/ 351542 h 352425"/>
                        <a:gd name="connsiteX10" fmla="*/ 815347 w 828675"/>
                        <a:gd name="connsiteY10" fmla="*/ 351542 h 352425"/>
                        <a:gd name="connsiteX11" fmla="*/ 15723 w 828675"/>
                        <a:gd name="connsiteY11" fmla="*/ 11880 h 352425"/>
                        <a:gd name="connsiteX12" fmla="*/ 341478 w 828675"/>
                        <a:gd name="connsiteY12" fmla="*/ 35154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675" h="352425">
                          <a:moveTo>
                            <a:pt x="830587" y="357733"/>
                          </a:moveTo>
                          <a:lnTo>
                            <a:pt x="340145" y="357733"/>
                          </a:lnTo>
                          <a:cubicBezTo>
                            <a:pt x="339288" y="357733"/>
                            <a:pt x="338526" y="357352"/>
                            <a:pt x="337954" y="356781"/>
                          </a:cubicBezTo>
                          <a:lnTo>
                            <a:pt x="864" y="5212"/>
                          </a:lnTo>
                          <a:cubicBezTo>
                            <a:pt x="-183" y="4165"/>
                            <a:pt x="-279" y="2546"/>
                            <a:pt x="579" y="1307"/>
                          </a:cubicBezTo>
                          <a:cubicBezTo>
                            <a:pt x="1436" y="69"/>
                            <a:pt x="3055" y="-312"/>
                            <a:pt x="4293" y="260"/>
                          </a:cubicBezTo>
                          <a:lnTo>
                            <a:pt x="831825" y="351827"/>
                          </a:lnTo>
                          <a:cubicBezTo>
                            <a:pt x="833159" y="352399"/>
                            <a:pt x="833921" y="353828"/>
                            <a:pt x="833635" y="355256"/>
                          </a:cubicBezTo>
                          <a:cubicBezTo>
                            <a:pt x="833254" y="356685"/>
                            <a:pt x="832016" y="357733"/>
                            <a:pt x="830587" y="357733"/>
                          </a:cubicBezTo>
                          <a:close/>
                          <a:moveTo>
                            <a:pt x="341478" y="351542"/>
                          </a:moveTo>
                          <a:lnTo>
                            <a:pt x="815347" y="351542"/>
                          </a:lnTo>
                          <a:lnTo>
                            <a:pt x="15723" y="11880"/>
                          </a:lnTo>
                          <a:lnTo>
                            <a:pt x="341478" y="3515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2" name="Freeform: Shape 541">
                      <a:extLst>
                        <a:ext uri="{FF2B5EF4-FFF2-40B4-BE49-F238E27FC236}">
                          <a16:creationId xmlns:a16="http://schemas.microsoft.com/office/drawing/2014/main" id="{3C646FD0-32A8-42B8-B5E8-CCF90A722C99}"/>
                        </a:ext>
                      </a:extLst>
                    </p:cNvPr>
                    <p:cNvSpPr/>
                    <p:nvPr/>
                  </p:nvSpPr>
                  <p:spPr>
                    <a:xfrm>
                      <a:off x="4389501" y="5827134"/>
                      <a:ext cx="828675" cy="571500"/>
                    </a:xfrm>
                    <a:custGeom>
                      <a:avLst/>
                      <a:gdLst>
                        <a:gd name="connsiteX0" fmla="*/ 830675 w 828675"/>
                        <a:gd name="connsiteY0" fmla="*/ 574714 h 571500"/>
                        <a:gd name="connsiteX1" fmla="*/ 829437 w 828675"/>
                        <a:gd name="connsiteY1" fmla="*/ 574429 h 571500"/>
                        <a:gd name="connsiteX2" fmla="*/ 1905 w 828675"/>
                        <a:gd name="connsiteY2" fmla="*/ 222860 h 571500"/>
                        <a:gd name="connsiteX3" fmla="*/ 0 w 828675"/>
                        <a:gd name="connsiteY3" fmla="*/ 219908 h 571500"/>
                        <a:gd name="connsiteX4" fmla="*/ 2096 w 828675"/>
                        <a:gd name="connsiteY4" fmla="*/ 217050 h 571500"/>
                        <a:gd name="connsiteX5" fmla="*/ 652367 w 828675"/>
                        <a:gd name="connsiteY5" fmla="*/ 166 h 571500"/>
                        <a:gd name="connsiteX6" fmla="*/ 654749 w 828675"/>
                        <a:gd name="connsiteY6" fmla="*/ 357 h 571500"/>
                        <a:gd name="connsiteX7" fmla="*/ 656273 w 828675"/>
                        <a:gd name="connsiteY7" fmla="*/ 2166 h 571500"/>
                        <a:gd name="connsiteX8" fmla="*/ 833438 w 828675"/>
                        <a:gd name="connsiteY8" fmla="*/ 570618 h 571500"/>
                        <a:gd name="connsiteX9" fmla="*/ 832580 w 828675"/>
                        <a:gd name="connsiteY9" fmla="*/ 573857 h 571500"/>
                        <a:gd name="connsiteX10" fmla="*/ 830675 w 828675"/>
                        <a:gd name="connsiteY10" fmla="*/ 574714 h 571500"/>
                        <a:gd name="connsiteX11" fmla="*/ 11906 w 828675"/>
                        <a:gd name="connsiteY11" fmla="*/ 220384 h 571500"/>
                        <a:gd name="connsiteX12" fmla="*/ 825722 w 828675"/>
                        <a:gd name="connsiteY12" fmla="*/ 566142 h 571500"/>
                        <a:gd name="connsiteX13" fmla="*/ 651415 w 828675"/>
                        <a:gd name="connsiteY13" fmla="*/ 7024 h 571500"/>
                        <a:gd name="connsiteX14" fmla="*/ 11906 w 828675"/>
                        <a:gd name="connsiteY14" fmla="*/ 22038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75" h="571500">
                          <a:moveTo>
                            <a:pt x="830675" y="574714"/>
                          </a:moveTo>
                          <a:cubicBezTo>
                            <a:pt x="830294" y="574714"/>
                            <a:pt x="829818" y="574619"/>
                            <a:pt x="829437" y="574429"/>
                          </a:cubicBezTo>
                          <a:lnTo>
                            <a:pt x="1905" y="222860"/>
                          </a:lnTo>
                          <a:cubicBezTo>
                            <a:pt x="762" y="222384"/>
                            <a:pt x="0" y="221146"/>
                            <a:pt x="0" y="219908"/>
                          </a:cubicBezTo>
                          <a:cubicBezTo>
                            <a:pt x="95" y="218574"/>
                            <a:pt x="857" y="217526"/>
                            <a:pt x="2096" y="217050"/>
                          </a:cubicBezTo>
                          <a:lnTo>
                            <a:pt x="652367" y="166"/>
                          </a:lnTo>
                          <a:cubicBezTo>
                            <a:pt x="653129" y="-120"/>
                            <a:pt x="653987" y="-24"/>
                            <a:pt x="654749" y="357"/>
                          </a:cubicBezTo>
                          <a:cubicBezTo>
                            <a:pt x="655511" y="737"/>
                            <a:pt x="656082" y="1404"/>
                            <a:pt x="656273" y="2166"/>
                          </a:cubicBezTo>
                          <a:lnTo>
                            <a:pt x="833438" y="570618"/>
                          </a:lnTo>
                          <a:cubicBezTo>
                            <a:pt x="833819" y="571761"/>
                            <a:pt x="833438" y="573000"/>
                            <a:pt x="832580" y="573857"/>
                          </a:cubicBezTo>
                          <a:cubicBezTo>
                            <a:pt x="832104" y="574429"/>
                            <a:pt x="831437" y="574714"/>
                            <a:pt x="830675" y="574714"/>
                          </a:cubicBezTo>
                          <a:close/>
                          <a:moveTo>
                            <a:pt x="11906" y="220384"/>
                          </a:moveTo>
                          <a:lnTo>
                            <a:pt x="825722" y="566142"/>
                          </a:lnTo>
                          <a:lnTo>
                            <a:pt x="651415" y="7024"/>
                          </a:lnTo>
                          <a:lnTo>
                            <a:pt x="11906" y="2203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3" name="Freeform: Shape 542">
                      <a:extLst>
                        <a:ext uri="{FF2B5EF4-FFF2-40B4-BE49-F238E27FC236}">
                          <a16:creationId xmlns:a16="http://schemas.microsoft.com/office/drawing/2014/main" id="{DF591FB8-9E6F-4292-A350-3ED8643027FB}"/>
                        </a:ext>
                      </a:extLst>
                    </p:cNvPr>
                    <p:cNvSpPr/>
                    <p:nvPr/>
                  </p:nvSpPr>
                  <p:spPr>
                    <a:xfrm>
                      <a:off x="4726567" y="6395657"/>
                      <a:ext cx="885825" cy="276225"/>
                    </a:xfrm>
                    <a:custGeom>
                      <a:avLst/>
                      <a:gdLst>
                        <a:gd name="connsiteX0" fmla="*/ 888516 w 885825"/>
                        <a:gd name="connsiteY0" fmla="*/ 279559 h 276225"/>
                        <a:gd name="connsiteX1" fmla="*/ 887564 w 885825"/>
                        <a:gd name="connsiteY1" fmla="*/ 279463 h 276225"/>
                        <a:gd name="connsiteX2" fmla="*/ 2215 w 885825"/>
                        <a:gd name="connsiteY2" fmla="*/ 6096 h 276225"/>
                        <a:gd name="connsiteX3" fmla="*/ 24 w 885825"/>
                        <a:gd name="connsiteY3" fmla="*/ 2667 h 276225"/>
                        <a:gd name="connsiteX4" fmla="*/ 3072 w 885825"/>
                        <a:gd name="connsiteY4" fmla="*/ 0 h 276225"/>
                        <a:gd name="connsiteX5" fmla="*/ 493515 w 885825"/>
                        <a:gd name="connsiteY5" fmla="*/ 0 h 276225"/>
                        <a:gd name="connsiteX6" fmla="*/ 495229 w 885825"/>
                        <a:gd name="connsiteY6" fmla="*/ 571 h 276225"/>
                        <a:gd name="connsiteX7" fmla="*/ 890135 w 885825"/>
                        <a:gd name="connsiteY7" fmla="*/ 274034 h 276225"/>
                        <a:gd name="connsiteX8" fmla="*/ 891183 w 885825"/>
                        <a:gd name="connsiteY8" fmla="*/ 277939 h 276225"/>
                        <a:gd name="connsiteX9" fmla="*/ 888516 w 885825"/>
                        <a:gd name="connsiteY9" fmla="*/ 279559 h 276225"/>
                        <a:gd name="connsiteX10" fmla="*/ 23646 w 885825"/>
                        <a:gd name="connsiteY10" fmla="*/ 6191 h 276225"/>
                        <a:gd name="connsiteX11" fmla="*/ 870228 w 885825"/>
                        <a:gd name="connsiteY11" fmla="*/ 267652 h 276225"/>
                        <a:gd name="connsiteX12" fmla="*/ 492562 w 885825"/>
                        <a:gd name="connsiteY12" fmla="*/ 6191 h 276225"/>
                        <a:gd name="connsiteX13" fmla="*/ 23646 w 88582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5825" h="276225">
                          <a:moveTo>
                            <a:pt x="888516" y="279559"/>
                          </a:moveTo>
                          <a:cubicBezTo>
                            <a:pt x="888231" y="279559"/>
                            <a:pt x="887945" y="279559"/>
                            <a:pt x="887564" y="279463"/>
                          </a:cubicBezTo>
                          <a:lnTo>
                            <a:pt x="2215" y="6096"/>
                          </a:lnTo>
                          <a:cubicBezTo>
                            <a:pt x="786" y="5619"/>
                            <a:pt x="-166" y="4191"/>
                            <a:pt x="24" y="2667"/>
                          </a:cubicBezTo>
                          <a:cubicBezTo>
                            <a:pt x="215" y="1143"/>
                            <a:pt x="1548" y="0"/>
                            <a:pt x="3072" y="0"/>
                          </a:cubicBezTo>
                          <a:lnTo>
                            <a:pt x="493515" y="0"/>
                          </a:lnTo>
                          <a:cubicBezTo>
                            <a:pt x="494181" y="0"/>
                            <a:pt x="494753" y="190"/>
                            <a:pt x="495229" y="571"/>
                          </a:cubicBezTo>
                          <a:lnTo>
                            <a:pt x="890135" y="274034"/>
                          </a:lnTo>
                          <a:cubicBezTo>
                            <a:pt x="891374" y="274891"/>
                            <a:pt x="891850" y="276606"/>
                            <a:pt x="891183" y="277939"/>
                          </a:cubicBezTo>
                          <a:cubicBezTo>
                            <a:pt x="890802" y="278892"/>
                            <a:pt x="889659" y="279559"/>
                            <a:pt x="888516" y="279559"/>
                          </a:cubicBezTo>
                          <a:close/>
                          <a:moveTo>
                            <a:pt x="23646" y="6191"/>
                          </a:moveTo>
                          <a:lnTo>
                            <a:pt x="870228" y="267652"/>
                          </a:lnTo>
                          <a:lnTo>
                            <a:pt x="492562" y="6191"/>
                          </a:lnTo>
                          <a:lnTo>
                            <a:pt x="23646"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4" name="Freeform: Shape 543">
                      <a:extLst>
                        <a:ext uri="{FF2B5EF4-FFF2-40B4-BE49-F238E27FC236}">
                          <a16:creationId xmlns:a16="http://schemas.microsoft.com/office/drawing/2014/main" id="{4EF916CC-22CD-4CC0-9187-60C0BDBB888A}"/>
                        </a:ext>
                      </a:extLst>
                    </p:cNvPr>
                    <p:cNvSpPr/>
                    <p:nvPr/>
                  </p:nvSpPr>
                  <p:spPr>
                    <a:xfrm>
                      <a:off x="2875702" y="1960886"/>
                      <a:ext cx="276225" cy="866775"/>
                    </a:xfrm>
                    <a:custGeom>
                      <a:avLst/>
                      <a:gdLst>
                        <a:gd name="connsiteX0" fmla="*/ 0 w 276225"/>
                        <a:gd name="connsiteY0" fmla="*/ 865069 h 866775"/>
                        <a:gd name="connsiteX1" fmla="*/ 275555 w 276225"/>
                        <a:gd name="connsiteY1" fmla="*/ 0 h 866775"/>
                        <a:gd name="connsiteX2" fmla="*/ 281454 w 276225"/>
                        <a:gd name="connsiteY2" fmla="*/ 1879 h 866775"/>
                        <a:gd name="connsiteX3" fmla="*/ 5899 w 276225"/>
                        <a:gd name="connsiteY3" fmla="*/ 866948 h 866775"/>
                      </a:gdLst>
                      <a:ahLst/>
                      <a:cxnLst>
                        <a:cxn ang="0">
                          <a:pos x="connsiteX0" y="connsiteY0"/>
                        </a:cxn>
                        <a:cxn ang="0">
                          <a:pos x="connsiteX1" y="connsiteY1"/>
                        </a:cxn>
                        <a:cxn ang="0">
                          <a:pos x="connsiteX2" y="connsiteY2"/>
                        </a:cxn>
                        <a:cxn ang="0">
                          <a:pos x="connsiteX3" y="connsiteY3"/>
                        </a:cxn>
                      </a:cxnLst>
                      <a:rect l="l" t="t" r="r" b="b"/>
                      <a:pathLst>
                        <a:path w="276225" h="866775">
                          <a:moveTo>
                            <a:pt x="0" y="865069"/>
                          </a:moveTo>
                          <a:lnTo>
                            <a:pt x="275555" y="0"/>
                          </a:lnTo>
                          <a:lnTo>
                            <a:pt x="281454" y="1879"/>
                          </a:lnTo>
                          <a:lnTo>
                            <a:pt x="5899" y="86694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5" name="Freeform: Shape 544">
                      <a:extLst>
                        <a:ext uri="{FF2B5EF4-FFF2-40B4-BE49-F238E27FC236}">
                          <a16:creationId xmlns:a16="http://schemas.microsoft.com/office/drawing/2014/main" id="{230E65F3-7519-487A-8FD4-981ABDC855B2}"/>
                        </a:ext>
                      </a:extLst>
                    </p:cNvPr>
                    <p:cNvSpPr/>
                    <p:nvPr/>
                  </p:nvSpPr>
                  <p:spPr>
                    <a:xfrm>
                      <a:off x="5360265" y="188018"/>
                      <a:ext cx="1304925" cy="180975"/>
                    </a:xfrm>
                    <a:custGeom>
                      <a:avLst/>
                      <a:gdLst>
                        <a:gd name="connsiteX0" fmla="*/ 532567 w 1304925"/>
                        <a:gd name="connsiteY0" fmla="*/ 181171 h 180975"/>
                        <a:gd name="connsiteX1" fmla="*/ 531805 w 1304925"/>
                        <a:gd name="connsiteY1" fmla="*/ 181075 h 180975"/>
                        <a:gd name="connsiteX2" fmla="*/ 2310 w 1304925"/>
                        <a:gd name="connsiteY2" fmla="*/ 40772 h 180975"/>
                        <a:gd name="connsiteX3" fmla="*/ 24 w 1304925"/>
                        <a:gd name="connsiteY3" fmla="*/ 37438 h 180975"/>
                        <a:gd name="connsiteX4" fmla="*/ 2977 w 1304925"/>
                        <a:gd name="connsiteY4" fmla="*/ 34676 h 180975"/>
                        <a:gd name="connsiteX5" fmla="*/ 1304949 w 1304925"/>
                        <a:gd name="connsiteY5" fmla="*/ 5 h 180975"/>
                        <a:gd name="connsiteX6" fmla="*/ 1308092 w 1304925"/>
                        <a:gd name="connsiteY6" fmla="*/ 2672 h 180975"/>
                        <a:gd name="connsiteX7" fmla="*/ 1305711 w 1304925"/>
                        <a:gd name="connsiteY7" fmla="*/ 6101 h 180975"/>
                        <a:gd name="connsiteX8" fmla="*/ 533138 w 1304925"/>
                        <a:gd name="connsiteY8" fmla="*/ 181171 h 180975"/>
                        <a:gd name="connsiteX9" fmla="*/ 532567 w 1304925"/>
                        <a:gd name="connsiteY9" fmla="*/ 181171 h 180975"/>
                        <a:gd name="connsiteX10" fmla="*/ 24694 w 1304925"/>
                        <a:gd name="connsiteY10" fmla="*/ 40296 h 180975"/>
                        <a:gd name="connsiteX11" fmla="*/ 532662 w 1304925"/>
                        <a:gd name="connsiteY11" fmla="*/ 174884 h 180975"/>
                        <a:gd name="connsiteX12" fmla="*/ 1273802 w 1304925"/>
                        <a:gd name="connsiteY12" fmla="*/ 6958 h 180975"/>
                        <a:gd name="connsiteX13" fmla="*/ 24694 w 1304925"/>
                        <a:gd name="connsiteY13" fmla="*/ 402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180975">
                          <a:moveTo>
                            <a:pt x="532567" y="181171"/>
                          </a:moveTo>
                          <a:cubicBezTo>
                            <a:pt x="532281" y="181171"/>
                            <a:pt x="531995" y="181171"/>
                            <a:pt x="531805" y="181075"/>
                          </a:cubicBezTo>
                          <a:lnTo>
                            <a:pt x="2310" y="40772"/>
                          </a:lnTo>
                          <a:cubicBezTo>
                            <a:pt x="786" y="40391"/>
                            <a:pt x="-166" y="38962"/>
                            <a:pt x="24" y="37438"/>
                          </a:cubicBezTo>
                          <a:cubicBezTo>
                            <a:pt x="215" y="35914"/>
                            <a:pt x="1453" y="34771"/>
                            <a:pt x="2977" y="34676"/>
                          </a:cubicBezTo>
                          <a:lnTo>
                            <a:pt x="1304949" y="5"/>
                          </a:lnTo>
                          <a:cubicBezTo>
                            <a:pt x="1306664" y="-90"/>
                            <a:pt x="1307902" y="1148"/>
                            <a:pt x="1308092" y="2672"/>
                          </a:cubicBezTo>
                          <a:cubicBezTo>
                            <a:pt x="1308283" y="4291"/>
                            <a:pt x="1307235" y="5720"/>
                            <a:pt x="1305711" y="6101"/>
                          </a:cubicBezTo>
                          <a:lnTo>
                            <a:pt x="533138" y="181171"/>
                          </a:lnTo>
                          <a:cubicBezTo>
                            <a:pt x="533043" y="181171"/>
                            <a:pt x="532757" y="181171"/>
                            <a:pt x="532567" y="181171"/>
                          </a:cubicBezTo>
                          <a:close/>
                          <a:moveTo>
                            <a:pt x="24694" y="40296"/>
                          </a:moveTo>
                          <a:lnTo>
                            <a:pt x="532662" y="174884"/>
                          </a:lnTo>
                          <a:lnTo>
                            <a:pt x="1273802" y="6958"/>
                          </a:lnTo>
                          <a:lnTo>
                            <a:pt x="24694" y="402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6" name="Freeform: Shape 545">
                      <a:extLst>
                        <a:ext uri="{FF2B5EF4-FFF2-40B4-BE49-F238E27FC236}">
                          <a16:creationId xmlns:a16="http://schemas.microsoft.com/office/drawing/2014/main" id="{0BFA8126-5A40-4BC3-9D77-7263351D394D}"/>
                        </a:ext>
                      </a:extLst>
                    </p:cNvPr>
                    <p:cNvSpPr/>
                    <p:nvPr/>
                  </p:nvSpPr>
                  <p:spPr>
                    <a:xfrm>
                      <a:off x="5611980" y="6472366"/>
                      <a:ext cx="1343025" cy="200025"/>
                    </a:xfrm>
                    <a:custGeom>
                      <a:avLst/>
                      <a:gdLst>
                        <a:gd name="connsiteX0" fmla="*/ 3103 w 1343025"/>
                        <a:gd name="connsiteY0" fmla="*/ 202850 h 200025"/>
                        <a:gd name="connsiteX1" fmla="*/ 55 w 1343025"/>
                        <a:gd name="connsiteY1" fmla="*/ 200373 h 200025"/>
                        <a:gd name="connsiteX2" fmla="*/ 2055 w 1343025"/>
                        <a:gd name="connsiteY2" fmla="*/ 196849 h 200025"/>
                        <a:gd name="connsiteX3" fmla="*/ 574889 w 1343025"/>
                        <a:gd name="connsiteY3" fmla="*/ 158 h 200025"/>
                        <a:gd name="connsiteX4" fmla="*/ 576413 w 1343025"/>
                        <a:gd name="connsiteY4" fmla="*/ 63 h 200025"/>
                        <a:gd name="connsiteX5" fmla="*/ 1348985 w 1343025"/>
                        <a:gd name="connsiteY5" fmla="*/ 127412 h 200025"/>
                        <a:gd name="connsiteX6" fmla="*/ 1351557 w 1343025"/>
                        <a:gd name="connsiteY6" fmla="*/ 130650 h 200025"/>
                        <a:gd name="connsiteX7" fmla="*/ 1348604 w 1343025"/>
                        <a:gd name="connsiteY7" fmla="*/ 133603 h 200025"/>
                        <a:gd name="connsiteX8" fmla="*/ 3198 w 1343025"/>
                        <a:gd name="connsiteY8" fmla="*/ 203040 h 200025"/>
                        <a:gd name="connsiteX9" fmla="*/ 3103 w 1343025"/>
                        <a:gd name="connsiteY9" fmla="*/ 202850 h 200025"/>
                        <a:gd name="connsiteX10" fmla="*/ 576222 w 1343025"/>
                        <a:gd name="connsiteY10" fmla="*/ 6254 h 200025"/>
                        <a:gd name="connsiteX11" fmla="*/ 24915 w 1343025"/>
                        <a:gd name="connsiteY11" fmla="*/ 195611 h 200025"/>
                        <a:gd name="connsiteX12" fmla="*/ 1319648 w 1343025"/>
                        <a:gd name="connsiteY12" fmla="*/ 128840 h 200025"/>
                        <a:gd name="connsiteX13" fmla="*/ 576222 w 1343025"/>
                        <a:gd name="connsiteY13" fmla="*/ 62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025" h="200025">
                          <a:moveTo>
                            <a:pt x="3103" y="202850"/>
                          </a:moveTo>
                          <a:cubicBezTo>
                            <a:pt x="1674" y="202850"/>
                            <a:pt x="340" y="201802"/>
                            <a:pt x="55" y="200373"/>
                          </a:cubicBezTo>
                          <a:cubicBezTo>
                            <a:pt x="-231" y="198849"/>
                            <a:pt x="626" y="197325"/>
                            <a:pt x="2055" y="196849"/>
                          </a:cubicBezTo>
                          <a:lnTo>
                            <a:pt x="574889" y="158"/>
                          </a:lnTo>
                          <a:cubicBezTo>
                            <a:pt x="575365" y="-33"/>
                            <a:pt x="575841" y="-33"/>
                            <a:pt x="576413" y="63"/>
                          </a:cubicBezTo>
                          <a:lnTo>
                            <a:pt x="1348985" y="127412"/>
                          </a:lnTo>
                          <a:cubicBezTo>
                            <a:pt x="1350509" y="127697"/>
                            <a:pt x="1351652" y="129031"/>
                            <a:pt x="1351557" y="130650"/>
                          </a:cubicBezTo>
                          <a:cubicBezTo>
                            <a:pt x="1351462" y="132270"/>
                            <a:pt x="1350224" y="133508"/>
                            <a:pt x="1348604" y="133603"/>
                          </a:cubicBezTo>
                          <a:lnTo>
                            <a:pt x="3198" y="203040"/>
                          </a:lnTo>
                          <a:cubicBezTo>
                            <a:pt x="3198" y="202850"/>
                            <a:pt x="3198" y="202850"/>
                            <a:pt x="3103" y="202850"/>
                          </a:cubicBezTo>
                          <a:close/>
                          <a:moveTo>
                            <a:pt x="576222" y="6254"/>
                          </a:moveTo>
                          <a:lnTo>
                            <a:pt x="24915" y="195611"/>
                          </a:lnTo>
                          <a:lnTo>
                            <a:pt x="1319648" y="128840"/>
                          </a:lnTo>
                          <a:lnTo>
                            <a:pt x="576222" y="62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7" name="Freeform: Shape 546">
                      <a:extLst>
                        <a:ext uri="{FF2B5EF4-FFF2-40B4-BE49-F238E27FC236}">
                          <a16:creationId xmlns:a16="http://schemas.microsoft.com/office/drawing/2014/main" id="{183EFFCC-96AE-44CF-9A46-0BEE2A0B150E}"/>
                        </a:ext>
                      </a:extLst>
                    </p:cNvPr>
                    <p:cNvSpPr/>
                    <p:nvPr/>
                  </p:nvSpPr>
                  <p:spPr>
                    <a:xfrm>
                      <a:off x="5614988" y="6044375"/>
                      <a:ext cx="2447925" cy="628650"/>
                    </a:xfrm>
                    <a:custGeom>
                      <a:avLst/>
                      <a:gdLst>
                        <a:gd name="connsiteX0" fmla="*/ 286 w 2447925"/>
                        <a:gd name="connsiteY0" fmla="*/ 630841 h 628650"/>
                        <a:gd name="connsiteX1" fmla="*/ 0 w 2447925"/>
                        <a:gd name="connsiteY1" fmla="*/ 624649 h 628650"/>
                        <a:gd name="connsiteX2" fmla="*/ 1344739 w 2447925"/>
                        <a:gd name="connsiteY2" fmla="*/ 555212 h 628650"/>
                        <a:gd name="connsiteX3" fmla="*/ 2446496 w 2447925"/>
                        <a:gd name="connsiteY3" fmla="*/ 0 h 628650"/>
                        <a:gd name="connsiteX4" fmla="*/ 2449259 w 2447925"/>
                        <a:gd name="connsiteY4" fmla="*/ 5524 h 628650"/>
                        <a:gd name="connsiteX5" fmla="*/ 1346930 w 2447925"/>
                        <a:gd name="connsiteY5" fmla="*/ 561022 h 628650"/>
                        <a:gd name="connsiteX6" fmla="*/ 1345692 w 2447925"/>
                        <a:gd name="connsiteY6" fmla="*/ 561308 h 628650"/>
                        <a:gd name="connsiteX7" fmla="*/ 286 w 2447925"/>
                        <a:gd name="connsiteY7" fmla="*/ 63084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925" h="628650">
                          <a:moveTo>
                            <a:pt x="286" y="630841"/>
                          </a:moveTo>
                          <a:lnTo>
                            <a:pt x="0" y="624649"/>
                          </a:lnTo>
                          <a:lnTo>
                            <a:pt x="1344739" y="555212"/>
                          </a:lnTo>
                          <a:lnTo>
                            <a:pt x="2446496" y="0"/>
                          </a:lnTo>
                          <a:lnTo>
                            <a:pt x="2449259" y="5524"/>
                          </a:lnTo>
                          <a:lnTo>
                            <a:pt x="1346930" y="561022"/>
                          </a:lnTo>
                          <a:cubicBezTo>
                            <a:pt x="1346549" y="561213"/>
                            <a:pt x="1346168" y="561308"/>
                            <a:pt x="1345692" y="561308"/>
                          </a:cubicBezTo>
                          <a:lnTo>
                            <a:pt x="286" y="63084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8" name="Freeform: Shape 547">
                      <a:extLst>
                        <a:ext uri="{FF2B5EF4-FFF2-40B4-BE49-F238E27FC236}">
                          <a16:creationId xmlns:a16="http://schemas.microsoft.com/office/drawing/2014/main" id="{8F1E2F70-5ADC-46CB-AF40-37FE19B6F5E6}"/>
                        </a:ext>
                      </a:extLst>
                    </p:cNvPr>
                    <p:cNvSpPr/>
                    <p:nvPr/>
                  </p:nvSpPr>
                  <p:spPr>
                    <a:xfrm>
                      <a:off x="5039802" y="5709934"/>
                      <a:ext cx="1209675" cy="762000"/>
                    </a:xfrm>
                    <a:custGeom>
                      <a:avLst/>
                      <a:gdLst>
                        <a:gd name="connsiteX0" fmla="*/ 1148114 w 1209675"/>
                        <a:gd name="connsiteY0" fmla="*/ 768590 h 762000"/>
                        <a:gd name="connsiteX1" fmla="*/ 1146590 w 1209675"/>
                        <a:gd name="connsiteY1" fmla="*/ 768209 h 762000"/>
                        <a:gd name="connsiteX2" fmla="*/ 1590 w 1209675"/>
                        <a:gd name="connsiteY2" fmla="*/ 123081 h 762000"/>
                        <a:gd name="connsiteX3" fmla="*/ 66 w 1209675"/>
                        <a:gd name="connsiteY3" fmla="*/ 119747 h 762000"/>
                        <a:gd name="connsiteX4" fmla="*/ 2828 w 1209675"/>
                        <a:gd name="connsiteY4" fmla="*/ 117271 h 762000"/>
                        <a:gd name="connsiteX5" fmla="*/ 1212980 w 1209675"/>
                        <a:gd name="connsiteY5" fmla="*/ 18 h 762000"/>
                        <a:gd name="connsiteX6" fmla="*/ 1215456 w 1209675"/>
                        <a:gd name="connsiteY6" fmla="*/ 875 h 762000"/>
                        <a:gd name="connsiteX7" fmla="*/ 1216409 w 1209675"/>
                        <a:gd name="connsiteY7" fmla="*/ 3352 h 762000"/>
                        <a:gd name="connsiteX8" fmla="*/ 1151353 w 1209675"/>
                        <a:gd name="connsiteY8" fmla="*/ 765733 h 762000"/>
                        <a:gd name="connsiteX9" fmla="*/ 1149734 w 1209675"/>
                        <a:gd name="connsiteY9" fmla="*/ 768209 h 762000"/>
                        <a:gd name="connsiteX10" fmla="*/ 1148114 w 1209675"/>
                        <a:gd name="connsiteY10" fmla="*/ 768590 h 762000"/>
                        <a:gd name="connsiteX11" fmla="*/ 13211 w 1209675"/>
                        <a:gd name="connsiteY11" fmla="*/ 122414 h 762000"/>
                        <a:gd name="connsiteX12" fmla="*/ 1145447 w 1209675"/>
                        <a:gd name="connsiteY12" fmla="*/ 760399 h 762000"/>
                        <a:gd name="connsiteX13" fmla="*/ 1209836 w 1209675"/>
                        <a:gd name="connsiteY13" fmla="*/ 6495 h 762000"/>
                        <a:gd name="connsiteX14" fmla="*/ 13211 w 1209675"/>
                        <a:gd name="connsiteY14" fmla="*/ 12241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762000">
                          <a:moveTo>
                            <a:pt x="1148114" y="768590"/>
                          </a:moveTo>
                          <a:cubicBezTo>
                            <a:pt x="1147638" y="768590"/>
                            <a:pt x="1147067" y="768495"/>
                            <a:pt x="1146590" y="768209"/>
                          </a:cubicBezTo>
                          <a:lnTo>
                            <a:pt x="1590" y="123081"/>
                          </a:lnTo>
                          <a:cubicBezTo>
                            <a:pt x="447" y="122414"/>
                            <a:pt x="-220" y="121081"/>
                            <a:pt x="66" y="119747"/>
                          </a:cubicBezTo>
                          <a:cubicBezTo>
                            <a:pt x="352" y="118414"/>
                            <a:pt x="1495" y="117461"/>
                            <a:pt x="2828" y="117271"/>
                          </a:cubicBezTo>
                          <a:lnTo>
                            <a:pt x="1212980" y="18"/>
                          </a:lnTo>
                          <a:cubicBezTo>
                            <a:pt x="1213932" y="-77"/>
                            <a:pt x="1214789" y="208"/>
                            <a:pt x="1215456" y="875"/>
                          </a:cubicBezTo>
                          <a:cubicBezTo>
                            <a:pt x="1216123" y="1542"/>
                            <a:pt x="1216409" y="2399"/>
                            <a:pt x="1216409" y="3352"/>
                          </a:cubicBezTo>
                          <a:lnTo>
                            <a:pt x="1151353" y="765733"/>
                          </a:lnTo>
                          <a:cubicBezTo>
                            <a:pt x="1151258" y="766780"/>
                            <a:pt x="1150686" y="767733"/>
                            <a:pt x="1149734" y="768209"/>
                          </a:cubicBezTo>
                          <a:cubicBezTo>
                            <a:pt x="1149162" y="768495"/>
                            <a:pt x="1148686" y="768590"/>
                            <a:pt x="1148114" y="768590"/>
                          </a:cubicBezTo>
                          <a:close/>
                          <a:moveTo>
                            <a:pt x="13211" y="122414"/>
                          </a:moveTo>
                          <a:lnTo>
                            <a:pt x="1145447" y="760399"/>
                          </a:lnTo>
                          <a:lnTo>
                            <a:pt x="1209836" y="6495"/>
                          </a:lnTo>
                          <a:lnTo>
                            <a:pt x="13211" y="1224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49" name="Freeform: Shape 548">
                      <a:extLst>
                        <a:ext uri="{FF2B5EF4-FFF2-40B4-BE49-F238E27FC236}">
                          <a16:creationId xmlns:a16="http://schemas.microsoft.com/office/drawing/2014/main" id="{A82AC056-54C2-491B-B717-845AF0169D4C}"/>
                        </a:ext>
                      </a:extLst>
                    </p:cNvPr>
                    <p:cNvSpPr/>
                    <p:nvPr/>
                  </p:nvSpPr>
                  <p:spPr>
                    <a:xfrm>
                      <a:off x="5217135" y="6395561"/>
                      <a:ext cx="971550" cy="276225"/>
                    </a:xfrm>
                    <a:custGeom>
                      <a:avLst/>
                      <a:gdLst>
                        <a:gd name="connsiteX0" fmla="*/ 397947 w 971550"/>
                        <a:gd name="connsiteY0" fmla="*/ 279654 h 276225"/>
                        <a:gd name="connsiteX1" fmla="*/ 396233 w 971550"/>
                        <a:gd name="connsiteY1" fmla="*/ 279082 h 276225"/>
                        <a:gd name="connsiteX2" fmla="*/ 1326 w 971550"/>
                        <a:gd name="connsiteY2" fmla="*/ 5619 h 276225"/>
                        <a:gd name="connsiteX3" fmla="*/ 183 w 971550"/>
                        <a:gd name="connsiteY3" fmla="*/ 2000 h 276225"/>
                        <a:gd name="connsiteX4" fmla="*/ 3326 w 971550"/>
                        <a:gd name="connsiteY4" fmla="*/ 0 h 276225"/>
                        <a:gd name="connsiteX5" fmla="*/ 971162 w 971550"/>
                        <a:gd name="connsiteY5" fmla="*/ 76676 h 276225"/>
                        <a:gd name="connsiteX6" fmla="*/ 974019 w 971550"/>
                        <a:gd name="connsiteY6" fmla="*/ 79343 h 276225"/>
                        <a:gd name="connsiteX7" fmla="*/ 971924 w 971550"/>
                        <a:gd name="connsiteY7" fmla="*/ 82677 h 276225"/>
                        <a:gd name="connsiteX8" fmla="*/ 399090 w 971550"/>
                        <a:gd name="connsiteY8" fmla="*/ 279368 h 276225"/>
                        <a:gd name="connsiteX9" fmla="*/ 397947 w 971550"/>
                        <a:gd name="connsiteY9" fmla="*/ 279654 h 276225"/>
                        <a:gd name="connsiteX10" fmla="*/ 14185 w 971550"/>
                        <a:gd name="connsiteY10" fmla="*/ 7144 h 276225"/>
                        <a:gd name="connsiteX11" fmla="*/ 398424 w 971550"/>
                        <a:gd name="connsiteY11" fmla="*/ 273177 h 276225"/>
                        <a:gd name="connsiteX12" fmla="*/ 955731 w 971550"/>
                        <a:gd name="connsiteY12" fmla="*/ 81819 h 276225"/>
                        <a:gd name="connsiteX13" fmla="*/ 14185 w 971550"/>
                        <a:gd name="connsiteY13" fmla="*/ 714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1550" h="276225">
                          <a:moveTo>
                            <a:pt x="397947" y="279654"/>
                          </a:moveTo>
                          <a:cubicBezTo>
                            <a:pt x="397281" y="279654"/>
                            <a:pt x="396709" y="279463"/>
                            <a:pt x="396233" y="279082"/>
                          </a:cubicBezTo>
                          <a:lnTo>
                            <a:pt x="1326" y="5619"/>
                          </a:lnTo>
                          <a:cubicBezTo>
                            <a:pt x="183" y="4858"/>
                            <a:pt x="-293" y="3334"/>
                            <a:pt x="183" y="2000"/>
                          </a:cubicBezTo>
                          <a:cubicBezTo>
                            <a:pt x="659" y="667"/>
                            <a:pt x="1898" y="0"/>
                            <a:pt x="3326" y="0"/>
                          </a:cubicBezTo>
                          <a:lnTo>
                            <a:pt x="971162" y="76676"/>
                          </a:lnTo>
                          <a:cubicBezTo>
                            <a:pt x="972591" y="76771"/>
                            <a:pt x="973829" y="77914"/>
                            <a:pt x="974019" y="79343"/>
                          </a:cubicBezTo>
                          <a:cubicBezTo>
                            <a:pt x="974210" y="80772"/>
                            <a:pt x="973353" y="82201"/>
                            <a:pt x="971924" y="82677"/>
                          </a:cubicBezTo>
                          <a:lnTo>
                            <a:pt x="399090" y="279368"/>
                          </a:lnTo>
                          <a:cubicBezTo>
                            <a:pt x="398614" y="279654"/>
                            <a:pt x="398328" y="279654"/>
                            <a:pt x="397947" y="279654"/>
                          </a:cubicBezTo>
                          <a:close/>
                          <a:moveTo>
                            <a:pt x="14185" y="7144"/>
                          </a:moveTo>
                          <a:lnTo>
                            <a:pt x="398424" y="273177"/>
                          </a:lnTo>
                          <a:lnTo>
                            <a:pt x="955731" y="81819"/>
                          </a:lnTo>
                          <a:lnTo>
                            <a:pt x="14185" y="71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0" name="Freeform: Shape 549">
                      <a:extLst>
                        <a:ext uri="{FF2B5EF4-FFF2-40B4-BE49-F238E27FC236}">
                          <a16:creationId xmlns:a16="http://schemas.microsoft.com/office/drawing/2014/main" id="{9AB6B109-50B4-4A91-B3A6-36A27DA22F63}"/>
                        </a:ext>
                      </a:extLst>
                    </p:cNvPr>
                    <p:cNvSpPr/>
                    <p:nvPr/>
                  </p:nvSpPr>
                  <p:spPr>
                    <a:xfrm>
                      <a:off x="5039819" y="5827178"/>
                      <a:ext cx="1143000" cy="647700"/>
                    </a:xfrm>
                    <a:custGeom>
                      <a:avLst/>
                      <a:gdLst>
                        <a:gd name="connsiteX0" fmla="*/ 1148097 w 1143000"/>
                        <a:gd name="connsiteY0" fmla="*/ 651346 h 647700"/>
                        <a:gd name="connsiteX1" fmla="*/ 1147812 w 1143000"/>
                        <a:gd name="connsiteY1" fmla="*/ 651346 h 647700"/>
                        <a:gd name="connsiteX2" fmla="*/ 179976 w 1143000"/>
                        <a:gd name="connsiteY2" fmla="*/ 574670 h 647700"/>
                        <a:gd name="connsiteX3" fmla="*/ 177309 w 1143000"/>
                        <a:gd name="connsiteY3" fmla="*/ 572479 h 647700"/>
                        <a:gd name="connsiteX4" fmla="*/ 144 w 1143000"/>
                        <a:gd name="connsiteY4" fmla="*/ 4027 h 647700"/>
                        <a:gd name="connsiteX5" fmla="*/ 1192 w 1143000"/>
                        <a:gd name="connsiteY5" fmla="*/ 693 h 647700"/>
                        <a:gd name="connsiteX6" fmla="*/ 4621 w 1143000"/>
                        <a:gd name="connsiteY6" fmla="*/ 408 h 647700"/>
                        <a:gd name="connsiteX7" fmla="*/ 1149621 w 1143000"/>
                        <a:gd name="connsiteY7" fmla="*/ 645536 h 647700"/>
                        <a:gd name="connsiteX8" fmla="*/ 1151050 w 1143000"/>
                        <a:gd name="connsiteY8" fmla="*/ 649155 h 647700"/>
                        <a:gd name="connsiteX9" fmla="*/ 1148097 w 1143000"/>
                        <a:gd name="connsiteY9" fmla="*/ 651346 h 647700"/>
                        <a:gd name="connsiteX10" fmla="*/ 182643 w 1143000"/>
                        <a:gd name="connsiteY10" fmla="*/ 568669 h 647700"/>
                        <a:gd name="connsiteX11" fmla="*/ 1134381 w 1143000"/>
                        <a:gd name="connsiteY11" fmla="*/ 644107 h 647700"/>
                        <a:gd name="connsiteX12" fmla="*/ 8431 w 1143000"/>
                        <a:gd name="connsiteY12" fmla="*/ 9647 h 647700"/>
                        <a:gd name="connsiteX13" fmla="*/ 182643 w 1143000"/>
                        <a:gd name="connsiteY13" fmla="*/ 568669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47700">
                          <a:moveTo>
                            <a:pt x="1148097" y="651346"/>
                          </a:moveTo>
                          <a:cubicBezTo>
                            <a:pt x="1148002" y="651346"/>
                            <a:pt x="1147907" y="651346"/>
                            <a:pt x="1147812" y="651346"/>
                          </a:cubicBezTo>
                          <a:lnTo>
                            <a:pt x="179976" y="574670"/>
                          </a:lnTo>
                          <a:cubicBezTo>
                            <a:pt x="178738" y="574574"/>
                            <a:pt x="177595" y="573717"/>
                            <a:pt x="177309" y="572479"/>
                          </a:cubicBezTo>
                          <a:lnTo>
                            <a:pt x="144" y="4027"/>
                          </a:lnTo>
                          <a:cubicBezTo>
                            <a:pt x="-237" y="2789"/>
                            <a:pt x="144" y="1455"/>
                            <a:pt x="1192" y="693"/>
                          </a:cubicBezTo>
                          <a:cubicBezTo>
                            <a:pt x="2145" y="-68"/>
                            <a:pt x="3573" y="-259"/>
                            <a:pt x="4621" y="408"/>
                          </a:cubicBezTo>
                          <a:lnTo>
                            <a:pt x="1149621" y="645536"/>
                          </a:lnTo>
                          <a:cubicBezTo>
                            <a:pt x="1150860" y="646298"/>
                            <a:pt x="1151527" y="647727"/>
                            <a:pt x="1151050" y="649155"/>
                          </a:cubicBezTo>
                          <a:cubicBezTo>
                            <a:pt x="1150669" y="650489"/>
                            <a:pt x="1149526" y="651346"/>
                            <a:pt x="1148097" y="651346"/>
                          </a:cubicBezTo>
                          <a:close/>
                          <a:moveTo>
                            <a:pt x="182643" y="568669"/>
                          </a:moveTo>
                          <a:lnTo>
                            <a:pt x="1134381" y="644107"/>
                          </a:lnTo>
                          <a:lnTo>
                            <a:pt x="8431" y="9647"/>
                          </a:lnTo>
                          <a:lnTo>
                            <a:pt x="182643" y="5686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1" name="Freeform: Shape 550">
                      <a:extLst>
                        <a:ext uri="{FF2B5EF4-FFF2-40B4-BE49-F238E27FC236}">
                          <a16:creationId xmlns:a16="http://schemas.microsoft.com/office/drawing/2014/main" id="{D8740EA9-3F03-4D32-8F41-B9221905A27D}"/>
                        </a:ext>
                      </a:extLst>
                    </p:cNvPr>
                    <p:cNvSpPr/>
                    <p:nvPr/>
                  </p:nvSpPr>
                  <p:spPr>
                    <a:xfrm>
                      <a:off x="5889682" y="188046"/>
                      <a:ext cx="819150" cy="304800"/>
                    </a:xfrm>
                    <a:custGeom>
                      <a:avLst/>
                      <a:gdLst>
                        <a:gd name="connsiteX0" fmla="*/ 823442 w 819150"/>
                        <a:gd name="connsiteY0" fmla="*/ 307064 h 304800"/>
                        <a:gd name="connsiteX1" fmla="*/ 822966 w 819150"/>
                        <a:gd name="connsiteY1" fmla="*/ 307064 h 304800"/>
                        <a:gd name="connsiteX2" fmla="*/ 2673 w 819150"/>
                        <a:gd name="connsiteY2" fmla="*/ 181239 h 304800"/>
                        <a:gd name="connsiteX3" fmla="*/ 6 w 819150"/>
                        <a:gd name="connsiteY3" fmla="*/ 178286 h 304800"/>
                        <a:gd name="connsiteX4" fmla="*/ 2387 w 819150"/>
                        <a:gd name="connsiteY4" fmla="*/ 175142 h 304800"/>
                        <a:gd name="connsiteX5" fmla="*/ 774865 w 819150"/>
                        <a:gd name="connsiteY5" fmla="*/ 73 h 304800"/>
                        <a:gd name="connsiteX6" fmla="*/ 777246 w 819150"/>
                        <a:gd name="connsiteY6" fmla="*/ 549 h 304800"/>
                        <a:gd name="connsiteX7" fmla="*/ 778579 w 819150"/>
                        <a:gd name="connsiteY7" fmla="*/ 2645 h 304800"/>
                        <a:gd name="connsiteX8" fmla="*/ 826300 w 819150"/>
                        <a:gd name="connsiteY8" fmla="*/ 303540 h 304800"/>
                        <a:gd name="connsiteX9" fmla="*/ 825443 w 819150"/>
                        <a:gd name="connsiteY9" fmla="*/ 306207 h 304800"/>
                        <a:gd name="connsiteX10" fmla="*/ 823442 w 819150"/>
                        <a:gd name="connsiteY10" fmla="*/ 307064 h 304800"/>
                        <a:gd name="connsiteX11" fmla="*/ 19723 w 819150"/>
                        <a:gd name="connsiteY11" fmla="*/ 177524 h 304800"/>
                        <a:gd name="connsiteX12" fmla="*/ 819632 w 819150"/>
                        <a:gd name="connsiteY12" fmla="*/ 300301 h 304800"/>
                        <a:gd name="connsiteX13" fmla="*/ 773055 w 819150"/>
                        <a:gd name="connsiteY13" fmla="*/ 6836 h 304800"/>
                        <a:gd name="connsiteX14" fmla="*/ 19723 w 819150"/>
                        <a:gd name="connsiteY14" fmla="*/ 17752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9150" h="304800">
                          <a:moveTo>
                            <a:pt x="823442" y="307064"/>
                          </a:moveTo>
                          <a:cubicBezTo>
                            <a:pt x="823252" y="307064"/>
                            <a:pt x="823157" y="307064"/>
                            <a:pt x="822966" y="307064"/>
                          </a:cubicBezTo>
                          <a:lnTo>
                            <a:pt x="2673" y="181239"/>
                          </a:lnTo>
                          <a:cubicBezTo>
                            <a:pt x="1244" y="181048"/>
                            <a:pt x="101" y="179810"/>
                            <a:pt x="6" y="178286"/>
                          </a:cubicBezTo>
                          <a:cubicBezTo>
                            <a:pt x="-89" y="176762"/>
                            <a:pt x="959" y="175524"/>
                            <a:pt x="2387" y="175142"/>
                          </a:cubicBezTo>
                          <a:lnTo>
                            <a:pt x="774865" y="73"/>
                          </a:lnTo>
                          <a:cubicBezTo>
                            <a:pt x="775722" y="-117"/>
                            <a:pt x="776579" y="73"/>
                            <a:pt x="777246" y="549"/>
                          </a:cubicBezTo>
                          <a:cubicBezTo>
                            <a:pt x="777913" y="1025"/>
                            <a:pt x="778389" y="1788"/>
                            <a:pt x="778579" y="2645"/>
                          </a:cubicBezTo>
                          <a:lnTo>
                            <a:pt x="826300" y="303540"/>
                          </a:lnTo>
                          <a:cubicBezTo>
                            <a:pt x="826490" y="304492"/>
                            <a:pt x="826109" y="305540"/>
                            <a:pt x="825443" y="306207"/>
                          </a:cubicBezTo>
                          <a:cubicBezTo>
                            <a:pt x="825062" y="306683"/>
                            <a:pt x="824204" y="307064"/>
                            <a:pt x="823442" y="307064"/>
                          </a:cubicBezTo>
                          <a:close/>
                          <a:moveTo>
                            <a:pt x="19723" y="177524"/>
                          </a:moveTo>
                          <a:lnTo>
                            <a:pt x="819632" y="300301"/>
                          </a:lnTo>
                          <a:lnTo>
                            <a:pt x="773055" y="6836"/>
                          </a:lnTo>
                          <a:lnTo>
                            <a:pt x="19723" y="1775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2" name="Freeform: Shape 551">
                      <a:extLst>
                        <a:ext uri="{FF2B5EF4-FFF2-40B4-BE49-F238E27FC236}">
                          <a16:creationId xmlns:a16="http://schemas.microsoft.com/office/drawing/2014/main" id="{56C074D9-4921-45C4-B53F-35A824F8A56C}"/>
                        </a:ext>
                      </a:extLst>
                    </p:cNvPr>
                    <p:cNvSpPr/>
                    <p:nvPr/>
                  </p:nvSpPr>
                  <p:spPr>
                    <a:xfrm>
                      <a:off x="6662315" y="187987"/>
                      <a:ext cx="762000" cy="457200"/>
                    </a:xfrm>
                    <a:custGeom>
                      <a:avLst/>
                      <a:gdLst>
                        <a:gd name="connsiteX0" fmla="*/ 764708 w 762000"/>
                        <a:gd name="connsiteY0" fmla="*/ 460475 h 457200"/>
                        <a:gd name="connsiteX1" fmla="*/ 764042 w 762000"/>
                        <a:gd name="connsiteY1" fmla="*/ 460380 h 457200"/>
                        <a:gd name="connsiteX2" fmla="*/ 50143 w 762000"/>
                        <a:gd name="connsiteY2" fmla="*/ 307027 h 457200"/>
                        <a:gd name="connsiteX3" fmla="*/ 47761 w 762000"/>
                        <a:gd name="connsiteY3" fmla="*/ 304455 h 457200"/>
                        <a:gd name="connsiteX4" fmla="*/ 41 w 762000"/>
                        <a:gd name="connsiteY4" fmla="*/ 3561 h 457200"/>
                        <a:gd name="connsiteX5" fmla="*/ 1375 w 762000"/>
                        <a:gd name="connsiteY5" fmla="*/ 513 h 457200"/>
                        <a:gd name="connsiteX6" fmla="*/ 4709 w 762000"/>
                        <a:gd name="connsiteY6" fmla="*/ 417 h 457200"/>
                        <a:gd name="connsiteX7" fmla="*/ 766423 w 762000"/>
                        <a:gd name="connsiteY7" fmla="*/ 454665 h 457200"/>
                        <a:gd name="connsiteX8" fmla="*/ 767756 w 762000"/>
                        <a:gd name="connsiteY8" fmla="*/ 458475 h 457200"/>
                        <a:gd name="connsiteX9" fmla="*/ 764708 w 762000"/>
                        <a:gd name="connsiteY9" fmla="*/ 460475 h 457200"/>
                        <a:gd name="connsiteX10" fmla="*/ 53476 w 762000"/>
                        <a:gd name="connsiteY10" fmla="*/ 301407 h 457200"/>
                        <a:gd name="connsiteX11" fmla="*/ 746896 w 762000"/>
                        <a:gd name="connsiteY11" fmla="*/ 450378 h 457200"/>
                        <a:gd name="connsiteX12" fmla="*/ 7090 w 762000"/>
                        <a:gd name="connsiteY12" fmla="*/ 9085 h 457200"/>
                        <a:gd name="connsiteX13" fmla="*/ 53476 w 762000"/>
                        <a:gd name="connsiteY13" fmla="*/ 30140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0" h="457200">
                          <a:moveTo>
                            <a:pt x="764708" y="460475"/>
                          </a:moveTo>
                          <a:cubicBezTo>
                            <a:pt x="764518" y="460475"/>
                            <a:pt x="764327" y="460475"/>
                            <a:pt x="764042" y="460380"/>
                          </a:cubicBezTo>
                          <a:lnTo>
                            <a:pt x="50143" y="307027"/>
                          </a:lnTo>
                          <a:cubicBezTo>
                            <a:pt x="48904" y="306741"/>
                            <a:pt x="47952" y="305789"/>
                            <a:pt x="47761" y="304455"/>
                          </a:cubicBezTo>
                          <a:lnTo>
                            <a:pt x="41" y="3561"/>
                          </a:lnTo>
                          <a:cubicBezTo>
                            <a:pt x="-149" y="2418"/>
                            <a:pt x="327" y="1179"/>
                            <a:pt x="1375" y="513"/>
                          </a:cubicBezTo>
                          <a:cubicBezTo>
                            <a:pt x="2422" y="-154"/>
                            <a:pt x="3661" y="-154"/>
                            <a:pt x="4709" y="417"/>
                          </a:cubicBezTo>
                          <a:lnTo>
                            <a:pt x="766423" y="454665"/>
                          </a:lnTo>
                          <a:cubicBezTo>
                            <a:pt x="767756" y="455427"/>
                            <a:pt x="768232" y="457046"/>
                            <a:pt x="767756" y="458475"/>
                          </a:cubicBezTo>
                          <a:cubicBezTo>
                            <a:pt x="767089" y="459713"/>
                            <a:pt x="765946" y="460475"/>
                            <a:pt x="764708" y="460475"/>
                          </a:cubicBezTo>
                          <a:close/>
                          <a:moveTo>
                            <a:pt x="53476" y="301407"/>
                          </a:moveTo>
                          <a:lnTo>
                            <a:pt x="746896" y="450378"/>
                          </a:lnTo>
                          <a:lnTo>
                            <a:pt x="7090" y="9085"/>
                          </a:lnTo>
                          <a:lnTo>
                            <a:pt x="53476" y="3014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3" name="Freeform: Shape 552">
                      <a:extLst>
                        <a:ext uri="{FF2B5EF4-FFF2-40B4-BE49-F238E27FC236}">
                          <a16:creationId xmlns:a16="http://schemas.microsoft.com/office/drawing/2014/main" id="{DFE039F3-366E-4D00-95AA-A2A0A6EA589A}"/>
                        </a:ext>
                      </a:extLst>
                    </p:cNvPr>
                    <p:cNvSpPr/>
                    <p:nvPr/>
                  </p:nvSpPr>
                  <p:spPr>
                    <a:xfrm>
                      <a:off x="6662250" y="188010"/>
                      <a:ext cx="1257300" cy="495300"/>
                    </a:xfrm>
                    <a:custGeom>
                      <a:avLst/>
                      <a:gdLst>
                        <a:gd name="connsiteX0" fmla="*/ 1260264 w 1257300"/>
                        <a:gd name="connsiteY0" fmla="*/ 503791 h 495300"/>
                        <a:gd name="connsiteX1" fmla="*/ 1259978 w 1257300"/>
                        <a:gd name="connsiteY1" fmla="*/ 503791 h 495300"/>
                        <a:gd name="connsiteX2" fmla="*/ 764487 w 1257300"/>
                        <a:gd name="connsiteY2" fmla="*/ 460357 h 495300"/>
                        <a:gd name="connsiteX3" fmla="*/ 763154 w 1257300"/>
                        <a:gd name="connsiteY3" fmla="*/ 459976 h 495300"/>
                        <a:gd name="connsiteX4" fmla="*/ 1535 w 1257300"/>
                        <a:gd name="connsiteY4" fmla="*/ 5729 h 495300"/>
                        <a:gd name="connsiteX5" fmla="*/ 297 w 1257300"/>
                        <a:gd name="connsiteY5" fmla="*/ 1728 h 495300"/>
                        <a:gd name="connsiteX6" fmla="*/ 4202 w 1257300"/>
                        <a:gd name="connsiteY6" fmla="*/ 204 h 495300"/>
                        <a:gd name="connsiteX7" fmla="*/ 1261407 w 1257300"/>
                        <a:gd name="connsiteY7" fmla="*/ 497790 h 495300"/>
                        <a:gd name="connsiteX8" fmla="*/ 1263312 w 1257300"/>
                        <a:gd name="connsiteY8" fmla="*/ 501410 h 495300"/>
                        <a:gd name="connsiteX9" fmla="*/ 1260264 w 1257300"/>
                        <a:gd name="connsiteY9" fmla="*/ 503791 h 495300"/>
                        <a:gd name="connsiteX10" fmla="*/ 765726 w 1257300"/>
                        <a:gd name="connsiteY10" fmla="*/ 454261 h 495300"/>
                        <a:gd name="connsiteX11" fmla="*/ 1239309 w 1257300"/>
                        <a:gd name="connsiteY11" fmla="*/ 495790 h 495300"/>
                        <a:gd name="connsiteX12" fmla="*/ 37730 w 1257300"/>
                        <a:gd name="connsiteY12" fmla="*/ 20111 h 495300"/>
                        <a:gd name="connsiteX13" fmla="*/ 765726 w 1257300"/>
                        <a:gd name="connsiteY13" fmla="*/ 45426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495300">
                          <a:moveTo>
                            <a:pt x="1260264" y="503791"/>
                          </a:moveTo>
                          <a:cubicBezTo>
                            <a:pt x="1260168" y="503791"/>
                            <a:pt x="1260073" y="503791"/>
                            <a:pt x="1259978" y="503791"/>
                          </a:cubicBezTo>
                          <a:lnTo>
                            <a:pt x="764487" y="460357"/>
                          </a:lnTo>
                          <a:cubicBezTo>
                            <a:pt x="764011" y="460357"/>
                            <a:pt x="763535" y="460166"/>
                            <a:pt x="763154" y="459976"/>
                          </a:cubicBezTo>
                          <a:lnTo>
                            <a:pt x="1535" y="5729"/>
                          </a:lnTo>
                          <a:cubicBezTo>
                            <a:pt x="106" y="4871"/>
                            <a:pt x="-370" y="3157"/>
                            <a:pt x="297" y="1728"/>
                          </a:cubicBezTo>
                          <a:cubicBezTo>
                            <a:pt x="1059" y="299"/>
                            <a:pt x="2678" y="-367"/>
                            <a:pt x="4202" y="204"/>
                          </a:cubicBezTo>
                          <a:lnTo>
                            <a:pt x="1261407" y="497790"/>
                          </a:lnTo>
                          <a:cubicBezTo>
                            <a:pt x="1262836" y="498362"/>
                            <a:pt x="1263597" y="499886"/>
                            <a:pt x="1263312" y="501410"/>
                          </a:cubicBezTo>
                          <a:cubicBezTo>
                            <a:pt x="1262930" y="502838"/>
                            <a:pt x="1261692" y="503791"/>
                            <a:pt x="1260264" y="503791"/>
                          </a:cubicBezTo>
                          <a:close/>
                          <a:moveTo>
                            <a:pt x="765726" y="454261"/>
                          </a:moveTo>
                          <a:lnTo>
                            <a:pt x="1239309" y="495790"/>
                          </a:lnTo>
                          <a:lnTo>
                            <a:pt x="37730" y="20111"/>
                          </a:lnTo>
                          <a:lnTo>
                            <a:pt x="765726" y="4542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4" name="Freeform: Shape 553">
                      <a:extLst>
                        <a:ext uri="{FF2B5EF4-FFF2-40B4-BE49-F238E27FC236}">
                          <a16:creationId xmlns:a16="http://schemas.microsoft.com/office/drawing/2014/main" id="{3CC858D0-7992-47A5-BD93-135BABD5B214}"/>
                        </a:ext>
                      </a:extLst>
                    </p:cNvPr>
                    <p:cNvSpPr/>
                    <p:nvPr/>
                  </p:nvSpPr>
                  <p:spPr>
                    <a:xfrm>
                      <a:off x="7964291" y="1556480"/>
                      <a:ext cx="581025" cy="666750"/>
                    </a:xfrm>
                    <a:custGeom>
                      <a:avLst/>
                      <a:gdLst>
                        <a:gd name="connsiteX0" fmla="*/ 270929 w 581025"/>
                        <a:gd name="connsiteY0" fmla="*/ 674560 h 666750"/>
                        <a:gd name="connsiteX1" fmla="*/ 270929 w 581025"/>
                        <a:gd name="connsiteY1" fmla="*/ 674560 h 666750"/>
                        <a:gd name="connsiteX2" fmla="*/ 268071 w 581025"/>
                        <a:gd name="connsiteY2" fmla="*/ 672655 h 666750"/>
                        <a:gd name="connsiteX3" fmla="*/ 228 w 581025"/>
                        <a:gd name="connsiteY3" fmla="*/ 30289 h 666750"/>
                        <a:gd name="connsiteX4" fmla="*/ 514 w 581025"/>
                        <a:gd name="connsiteY4" fmla="*/ 27432 h 666750"/>
                        <a:gd name="connsiteX5" fmla="*/ 2991 w 581025"/>
                        <a:gd name="connsiteY5" fmla="*/ 26003 h 666750"/>
                        <a:gd name="connsiteX6" fmla="*/ 583539 w 581025"/>
                        <a:gd name="connsiteY6" fmla="*/ 0 h 666750"/>
                        <a:gd name="connsiteX7" fmla="*/ 586302 w 581025"/>
                        <a:gd name="connsiteY7" fmla="*/ 1333 h 666750"/>
                        <a:gd name="connsiteX8" fmla="*/ 586492 w 581025"/>
                        <a:gd name="connsiteY8" fmla="*/ 4381 h 666750"/>
                        <a:gd name="connsiteX9" fmla="*/ 273787 w 581025"/>
                        <a:gd name="connsiteY9" fmla="*/ 672751 h 666750"/>
                        <a:gd name="connsiteX10" fmla="*/ 270929 w 581025"/>
                        <a:gd name="connsiteY10" fmla="*/ 674560 h 666750"/>
                        <a:gd name="connsiteX11" fmla="*/ 7658 w 581025"/>
                        <a:gd name="connsiteY11" fmla="*/ 32099 h 666750"/>
                        <a:gd name="connsiteX12" fmla="*/ 271119 w 581025"/>
                        <a:gd name="connsiteY12" fmla="*/ 663893 h 666750"/>
                        <a:gd name="connsiteX13" fmla="*/ 578682 w 581025"/>
                        <a:gd name="connsiteY13" fmla="*/ 6477 h 666750"/>
                        <a:gd name="connsiteX14" fmla="*/ 7658 w 581025"/>
                        <a:gd name="connsiteY14" fmla="*/ 32099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666750">
                          <a:moveTo>
                            <a:pt x="270929" y="674560"/>
                          </a:moveTo>
                          <a:cubicBezTo>
                            <a:pt x="270929" y="674560"/>
                            <a:pt x="270929" y="674560"/>
                            <a:pt x="270929" y="674560"/>
                          </a:cubicBezTo>
                          <a:cubicBezTo>
                            <a:pt x="269596" y="674560"/>
                            <a:pt x="268548" y="673798"/>
                            <a:pt x="268071" y="672655"/>
                          </a:cubicBezTo>
                          <a:lnTo>
                            <a:pt x="228" y="30289"/>
                          </a:lnTo>
                          <a:cubicBezTo>
                            <a:pt x="-152" y="29337"/>
                            <a:pt x="-57" y="28289"/>
                            <a:pt x="514" y="27432"/>
                          </a:cubicBezTo>
                          <a:cubicBezTo>
                            <a:pt x="1086" y="26575"/>
                            <a:pt x="1943" y="26003"/>
                            <a:pt x="2991" y="26003"/>
                          </a:cubicBezTo>
                          <a:lnTo>
                            <a:pt x="583539" y="0"/>
                          </a:lnTo>
                          <a:cubicBezTo>
                            <a:pt x="584683" y="0"/>
                            <a:pt x="585635" y="476"/>
                            <a:pt x="586302" y="1333"/>
                          </a:cubicBezTo>
                          <a:cubicBezTo>
                            <a:pt x="586873" y="2191"/>
                            <a:pt x="586969" y="3429"/>
                            <a:pt x="586492" y="4381"/>
                          </a:cubicBezTo>
                          <a:lnTo>
                            <a:pt x="273787" y="672751"/>
                          </a:lnTo>
                          <a:cubicBezTo>
                            <a:pt x="273215" y="673894"/>
                            <a:pt x="272167" y="674560"/>
                            <a:pt x="270929" y="674560"/>
                          </a:cubicBezTo>
                          <a:close/>
                          <a:moveTo>
                            <a:pt x="7658" y="32099"/>
                          </a:moveTo>
                          <a:lnTo>
                            <a:pt x="271119" y="663893"/>
                          </a:lnTo>
                          <a:lnTo>
                            <a:pt x="578682" y="6477"/>
                          </a:lnTo>
                          <a:lnTo>
                            <a:pt x="7658" y="3209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5" name="Freeform: Shape 554">
                      <a:extLst>
                        <a:ext uri="{FF2B5EF4-FFF2-40B4-BE49-F238E27FC236}">
                          <a16:creationId xmlns:a16="http://schemas.microsoft.com/office/drawing/2014/main" id="{6A6074FD-BA1B-4F7A-A4EC-82ABE306EE4D}"/>
                        </a:ext>
                      </a:extLst>
                    </p:cNvPr>
                    <p:cNvSpPr/>
                    <p:nvPr/>
                  </p:nvSpPr>
                  <p:spPr>
                    <a:xfrm>
                      <a:off x="5274935" y="363093"/>
                      <a:ext cx="1438275" cy="276225"/>
                    </a:xfrm>
                    <a:custGeom>
                      <a:avLst/>
                      <a:gdLst>
                        <a:gd name="connsiteX0" fmla="*/ 3058 w 1438275"/>
                        <a:gd name="connsiteY0" fmla="*/ 285369 h 276225"/>
                        <a:gd name="connsiteX1" fmla="*/ 106 w 1438275"/>
                        <a:gd name="connsiteY1" fmla="*/ 283083 h 276225"/>
                        <a:gd name="connsiteX2" fmla="*/ 1820 w 1438275"/>
                        <a:gd name="connsiteY2" fmla="*/ 279463 h 276225"/>
                        <a:gd name="connsiteX3" fmla="*/ 616659 w 1438275"/>
                        <a:gd name="connsiteY3" fmla="*/ 286 h 276225"/>
                        <a:gd name="connsiteX4" fmla="*/ 618374 w 1438275"/>
                        <a:gd name="connsiteY4" fmla="*/ 0 h 276225"/>
                        <a:gd name="connsiteX5" fmla="*/ 1438667 w 1438275"/>
                        <a:gd name="connsiteY5" fmla="*/ 125825 h 276225"/>
                        <a:gd name="connsiteX6" fmla="*/ 1441334 w 1438275"/>
                        <a:gd name="connsiteY6" fmla="*/ 128968 h 276225"/>
                        <a:gd name="connsiteX7" fmla="*/ 1438571 w 1438275"/>
                        <a:gd name="connsiteY7" fmla="*/ 132016 h 276225"/>
                        <a:gd name="connsiteX8" fmla="*/ 3440 w 1438275"/>
                        <a:gd name="connsiteY8" fmla="*/ 285369 h 276225"/>
                        <a:gd name="connsiteX9" fmla="*/ 3058 w 1438275"/>
                        <a:gd name="connsiteY9" fmla="*/ 285369 h 276225"/>
                        <a:gd name="connsiteX10" fmla="*/ 618374 w 1438275"/>
                        <a:gd name="connsiteY10" fmla="*/ 6191 h 276225"/>
                        <a:gd name="connsiteX11" fmla="*/ 21823 w 1438275"/>
                        <a:gd name="connsiteY11" fmla="*/ 277082 h 276225"/>
                        <a:gd name="connsiteX12" fmla="*/ 1414187 w 1438275"/>
                        <a:gd name="connsiteY12" fmla="*/ 128302 h 276225"/>
                        <a:gd name="connsiteX13" fmla="*/ 618374 w 143827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276225">
                          <a:moveTo>
                            <a:pt x="3058" y="285369"/>
                          </a:moveTo>
                          <a:cubicBezTo>
                            <a:pt x="1630" y="285369"/>
                            <a:pt x="487" y="284417"/>
                            <a:pt x="106" y="283083"/>
                          </a:cubicBezTo>
                          <a:cubicBezTo>
                            <a:pt x="-275" y="281654"/>
                            <a:pt x="391" y="280035"/>
                            <a:pt x="1820" y="279463"/>
                          </a:cubicBezTo>
                          <a:lnTo>
                            <a:pt x="616659" y="286"/>
                          </a:lnTo>
                          <a:cubicBezTo>
                            <a:pt x="617231" y="0"/>
                            <a:pt x="617802" y="0"/>
                            <a:pt x="618374" y="0"/>
                          </a:cubicBezTo>
                          <a:lnTo>
                            <a:pt x="1438667" y="125825"/>
                          </a:lnTo>
                          <a:cubicBezTo>
                            <a:pt x="1440191" y="126016"/>
                            <a:pt x="1441334" y="127444"/>
                            <a:pt x="1441334" y="128968"/>
                          </a:cubicBezTo>
                          <a:cubicBezTo>
                            <a:pt x="1441334" y="130492"/>
                            <a:pt x="1440095" y="131826"/>
                            <a:pt x="1438571" y="132016"/>
                          </a:cubicBezTo>
                          <a:lnTo>
                            <a:pt x="3440" y="285369"/>
                          </a:lnTo>
                          <a:cubicBezTo>
                            <a:pt x="3249" y="285274"/>
                            <a:pt x="3154" y="285369"/>
                            <a:pt x="3058" y="285369"/>
                          </a:cubicBezTo>
                          <a:close/>
                          <a:moveTo>
                            <a:pt x="618374" y="6191"/>
                          </a:moveTo>
                          <a:lnTo>
                            <a:pt x="21823" y="277082"/>
                          </a:lnTo>
                          <a:lnTo>
                            <a:pt x="1414187" y="128302"/>
                          </a:lnTo>
                          <a:lnTo>
                            <a:pt x="618374"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6" name="Freeform: Shape 555">
                      <a:extLst>
                        <a:ext uri="{FF2B5EF4-FFF2-40B4-BE49-F238E27FC236}">
                          <a16:creationId xmlns:a16="http://schemas.microsoft.com/office/drawing/2014/main" id="{E68294B7-E005-4924-9EA7-4FF1FCA10630}"/>
                        </a:ext>
                      </a:extLst>
                    </p:cNvPr>
                    <p:cNvSpPr/>
                    <p:nvPr/>
                  </p:nvSpPr>
                  <p:spPr>
                    <a:xfrm>
                      <a:off x="5274945" y="488813"/>
                      <a:ext cx="1438275" cy="323850"/>
                    </a:xfrm>
                    <a:custGeom>
                      <a:avLst/>
                      <a:gdLst>
                        <a:gd name="connsiteX0" fmla="*/ 1212437 w 1438275"/>
                        <a:gd name="connsiteY0" fmla="*/ 330718 h 323850"/>
                        <a:gd name="connsiteX1" fmla="*/ 1211961 w 1438275"/>
                        <a:gd name="connsiteY1" fmla="*/ 330718 h 323850"/>
                        <a:gd name="connsiteX2" fmla="*/ 2667 w 1438275"/>
                        <a:gd name="connsiteY2" fmla="*/ 159554 h 323850"/>
                        <a:gd name="connsiteX3" fmla="*/ 0 w 1438275"/>
                        <a:gd name="connsiteY3" fmla="*/ 156411 h 323850"/>
                        <a:gd name="connsiteX4" fmla="*/ 2762 w 1438275"/>
                        <a:gd name="connsiteY4" fmla="*/ 153363 h 323850"/>
                        <a:gd name="connsiteX5" fmla="*/ 1437894 w 1438275"/>
                        <a:gd name="connsiteY5" fmla="*/ 10 h 323850"/>
                        <a:gd name="connsiteX6" fmla="*/ 1440847 w 1438275"/>
                        <a:gd name="connsiteY6" fmla="*/ 1534 h 323850"/>
                        <a:gd name="connsiteX7" fmla="*/ 1440752 w 1438275"/>
                        <a:gd name="connsiteY7" fmla="*/ 4868 h 323850"/>
                        <a:gd name="connsiteX8" fmla="*/ 1215009 w 1438275"/>
                        <a:gd name="connsiteY8" fmla="*/ 329385 h 323850"/>
                        <a:gd name="connsiteX9" fmla="*/ 1212437 w 1438275"/>
                        <a:gd name="connsiteY9" fmla="*/ 330718 h 323850"/>
                        <a:gd name="connsiteX10" fmla="*/ 28194 w 1438275"/>
                        <a:gd name="connsiteY10" fmla="*/ 156887 h 323850"/>
                        <a:gd name="connsiteX11" fmla="*/ 1211009 w 1438275"/>
                        <a:gd name="connsiteY11" fmla="*/ 324241 h 323850"/>
                        <a:gd name="connsiteX12" fmla="*/ 1431703 w 1438275"/>
                        <a:gd name="connsiteY12" fmla="*/ 6868 h 323850"/>
                        <a:gd name="connsiteX13" fmla="*/ 28194 w 1438275"/>
                        <a:gd name="connsiteY13" fmla="*/ 15688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323850">
                          <a:moveTo>
                            <a:pt x="1212437" y="330718"/>
                          </a:moveTo>
                          <a:cubicBezTo>
                            <a:pt x="1212342" y="330718"/>
                            <a:pt x="1212152" y="330718"/>
                            <a:pt x="1211961" y="330718"/>
                          </a:cubicBezTo>
                          <a:lnTo>
                            <a:pt x="2667" y="159554"/>
                          </a:lnTo>
                          <a:cubicBezTo>
                            <a:pt x="1143" y="159364"/>
                            <a:pt x="0" y="158030"/>
                            <a:pt x="0" y="156411"/>
                          </a:cubicBezTo>
                          <a:cubicBezTo>
                            <a:pt x="0" y="154887"/>
                            <a:pt x="1238" y="153553"/>
                            <a:pt x="2762" y="153363"/>
                          </a:cubicBezTo>
                          <a:lnTo>
                            <a:pt x="1437894" y="10"/>
                          </a:lnTo>
                          <a:cubicBezTo>
                            <a:pt x="1438942" y="-85"/>
                            <a:pt x="1440276" y="487"/>
                            <a:pt x="1440847" y="1534"/>
                          </a:cubicBezTo>
                          <a:cubicBezTo>
                            <a:pt x="1441514" y="2582"/>
                            <a:pt x="1441418" y="3916"/>
                            <a:pt x="1440752" y="4868"/>
                          </a:cubicBezTo>
                          <a:lnTo>
                            <a:pt x="1215009" y="329385"/>
                          </a:lnTo>
                          <a:cubicBezTo>
                            <a:pt x="1214438" y="330242"/>
                            <a:pt x="1213485" y="330718"/>
                            <a:pt x="1212437" y="330718"/>
                          </a:cubicBezTo>
                          <a:close/>
                          <a:moveTo>
                            <a:pt x="28194" y="156887"/>
                          </a:moveTo>
                          <a:lnTo>
                            <a:pt x="1211009" y="324241"/>
                          </a:lnTo>
                          <a:lnTo>
                            <a:pt x="1431703" y="6868"/>
                          </a:lnTo>
                          <a:lnTo>
                            <a:pt x="28194" y="1568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7" name="Freeform: Shape 556">
                      <a:extLst>
                        <a:ext uri="{FF2B5EF4-FFF2-40B4-BE49-F238E27FC236}">
                          <a16:creationId xmlns:a16="http://schemas.microsoft.com/office/drawing/2014/main" id="{18CFB766-3131-412A-8FAB-BB5F242FC72F}"/>
                        </a:ext>
                      </a:extLst>
                    </p:cNvPr>
                    <p:cNvSpPr/>
                    <p:nvPr/>
                  </p:nvSpPr>
                  <p:spPr>
                    <a:xfrm>
                      <a:off x="7919428" y="685618"/>
                      <a:ext cx="628650" cy="876300"/>
                    </a:xfrm>
                    <a:custGeom>
                      <a:avLst/>
                      <a:gdLst>
                        <a:gd name="connsiteX0" fmla="*/ 628498 w 628650"/>
                        <a:gd name="connsiteY0" fmla="*/ 877054 h 876300"/>
                        <a:gd name="connsiteX1" fmla="*/ 626021 w 628650"/>
                        <a:gd name="connsiteY1" fmla="*/ 875720 h 876300"/>
                        <a:gd name="connsiteX2" fmla="*/ 610 w 628650"/>
                        <a:gd name="connsiteY2" fmla="*/ 4945 h 876300"/>
                        <a:gd name="connsiteX3" fmla="*/ 991 w 628650"/>
                        <a:gd name="connsiteY3" fmla="*/ 849 h 876300"/>
                        <a:gd name="connsiteX4" fmla="*/ 5086 w 628650"/>
                        <a:gd name="connsiteY4" fmla="*/ 659 h 876300"/>
                        <a:gd name="connsiteX5" fmla="*/ 579444 w 628650"/>
                        <a:gd name="connsiteY5" fmla="*/ 469384 h 876300"/>
                        <a:gd name="connsiteX6" fmla="*/ 580587 w 628650"/>
                        <a:gd name="connsiteY6" fmla="*/ 471384 h 876300"/>
                        <a:gd name="connsiteX7" fmla="*/ 631736 w 628650"/>
                        <a:gd name="connsiteY7" fmla="*/ 873530 h 876300"/>
                        <a:gd name="connsiteX8" fmla="*/ 629831 w 628650"/>
                        <a:gd name="connsiteY8" fmla="*/ 876768 h 876300"/>
                        <a:gd name="connsiteX9" fmla="*/ 628498 w 628650"/>
                        <a:gd name="connsiteY9" fmla="*/ 877054 h 876300"/>
                        <a:gd name="connsiteX10" fmla="*/ 19279 w 628650"/>
                        <a:gd name="connsiteY10" fmla="*/ 20280 h 876300"/>
                        <a:gd name="connsiteX11" fmla="*/ 623926 w 628650"/>
                        <a:gd name="connsiteY11" fmla="*/ 862290 h 876300"/>
                        <a:gd name="connsiteX12" fmla="*/ 574491 w 628650"/>
                        <a:gd name="connsiteY12" fmla="*/ 473480 h 876300"/>
                        <a:gd name="connsiteX13" fmla="*/ 19279 w 628650"/>
                        <a:gd name="connsiteY13" fmla="*/ 2028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98" y="877054"/>
                          </a:moveTo>
                          <a:cubicBezTo>
                            <a:pt x="627545" y="877054"/>
                            <a:pt x="626593" y="876578"/>
                            <a:pt x="626021" y="875720"/>
                          </a:cubicBezTo>
                          <a:lnTo>
                            <a:pt x="610" y="4945"/>
                          </a:lnTo>
                          <a:cubicBezTo>
                            <a:pt x="-342" y="3707"/>
                            <a:pt x="-152" y="1992"/>
                            <a:pt x="991" y="849"/>
                          </a:cubicBezTo>
                          <a:cubicBezTo>
                            <a:pt x="2134" y="-199"/>
                            <a:pt x="3849" y="-294"/>
                            <a:pt x="5086" y="659"/>
                          </a:cubicBezTo>
                          <a:lnTo>
                            <a:pt x="579444" y="469384"/>
                          </a:lnTo>
                          <a:cubicBezTo>
                            <a:pt x="580111" y="469860"/>
                            <a:pt x="580492" y="470622"/>
                            <a:pt x="580587" y="471384"/>
                          </a:cubicBezTo>
                          <a:lnTo>
                            <a:pt x="631736" y="873530"/>
                          </a:lnTo>
                          <a:cubicBezTo>
                            <a:pt x="631927" y="874958"/>
                            <a:pt x="631165" y="876292"/>
                            <a:pt x="629831" y="876768"/>
                          </a:cubicBezTo>
                          <a:cubicBezTo>
                            <a:pt x="629260" y="877054"/>
                            <a:pt x="628879" y="877054"/>
                            <a:pt x="628498" y="877054"/>
                          </a:cubicBezTo>
                          <a:close/>
                          <a:moveTo>
                            <a:pt x="19279" y="20280"/>
                          </a:moveTo>
                          <a:lnTo>
                            <a:pt x="623926" y="862290"/>
                          </a:lnTo>
                          <a:lnTo>
                            <a:pt x="574491" y="473480"/>
                          </a:lnTo>
                          <a:lnTo>
                            <a:pt x="19279" y="202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8" name="Freeform: Shape 557">
                      <a:extLst>
                        <a:ext uri="{FF2B5EF4-FFF2-40B4-BE49-F238E27FC236}">
                          <a16:creationId xmlns:a16="http://schemas.microsoft.com/office/drawing/2014/main" id="{CAC60D3B-0D50-4919-A844-A8A5375ADE4F}"/>
                        </a:ext>
                      </a:extLst>
                    </p:cNvPr>
                    <p:cNvSpPr/>
                    <p:nvPr/>
                  </p:nvSpPr>
                  <p:spPr>
                    <a:xfrm>
                      <a:off x="9227211" y="3084171"/>
                      <a:ext cx="142875" cy="857250"/>
                    </a:xfrm>
                    <a:custGeom>
                      <a:avLst/>
                      <a:gdLst>
                        <a:gd name="connsiteX0" fmla="*/ 128911 w 142875"/>
                        <a:gd name="connsiteY0" fmla="*/ 865561 h 857250"/>
                        <a:gd name="connsiteX1" fmla="*/ 126053 w 142875"/>
                        <a:gd name="connsiteY1" fmla="*/ 863656 h 857250"/>
                        <a:gd name="connsiteX2" fmla="*/ 228 w 142875"/>
                        <a:gd name="connsiteY2" fmla="*/ 556951 h 857250"/>
                        <a:gd name="connsiteX3" fmla="*/ 133 w 142875"/>
                        <a:gd name="connsiteY3" fmla="*/ 554951 h 857250"/>
                        <a:gd name="connsiteX4" fmla="*/ 145961 w 142875"/>
                        <a:gd name="connsiteY4" fmla="*/ 2310 h 857250"/>
                        <a:gd name="connsiteX5" fmla="*/ 149389 w 142875"/>
                        <a:gd name="connsiteY5" fmla="*/ 24 h 857250"/>
                        <a:gd name="connsiteX6" fmla="*/ 152057 w 142875"/>
                        <a:gd name="connsiteY6" fmla="*/ 3168 h 857250"/>
                        <a:gd name="connsiteX7" fmla="*/ 132149 w 142875"/>
                        <a:gd name="connsiteY7" fmla="*/ 862513 h 857250"/>
                        <a:gd name="connsiteX8" fmla="*/ 129578 w 142875"/>
                        <a:gd name="connsiteY8" fmla="*/ 865466 h 857250"/>
                        <a:gd name="connsiteX9" fmla="*/ 128911 w 142875"/>
                        <a:gd name="connsiteY9" fmla="*/ 865561 h 857250"/>
                        <a:gd name="connsiteX10" fmla="*/ 6324 w 142875"/>
                        <a:gd name="connsiteY10" fmla="*/ 555522 h 857250"/>
                        <a:gd name="connsiteX11" fmla="*/ 126148 w 142875"/>
                        <a:gd name="connsiteY11" fmla="*/ 847559 h 857250"/>
                        <a:gd name="connsiteX12" fmla="*/ 145198 w 142875"/>
                        <a:gd name="connsiteY12" fmla="*/ 29266 h 857250"/>
                        <a:gd name="connsiteX13" fmla="*/ 6324 w 142875"/>
                        <a:gd name="connsiteY13" fmla="*/ 555522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857250">
                          <a:moveTo>
                            <a:pt x="128911" y="865561"/>
                          </a:moveTo>
                          <a:cubicBezTo>
                            <a:pt x="127673" y="865561"/>
                            <a:pt x="126530" y="864799"/>
                            <a:pt x="126053" y="863656"/>
                          </a:cubicBezTo>
                          <a:lnTo>
                            <a:pt x="228" y="556951"/>
                          </a:lnTo>
                          <a:cubicBezTo>
                            <a:pt x="-58" y="556284"/>
                            <a:pt x="-58" y="555618"/>
                            <a:pt x="133" y="554951"/>
                          </a:cubicBezTo>
                          <a:lnTo>
                            <a:pt x="145961" y="2310"/>
                          </a:lnTo>
                          <a:cubicBezTo>
                            <a:pt x="146341" y="786"/>
                            <a:pt x="147770" y="-166"/>
                            <a:pt x="149389" y="24"/>
                          </a:cubicBezTo>
                          <a:cubicBezTo>
                            <a:pt x="150914" y="215"/>
                            <a:pt x="152057" y="1548"/>
                            <a:pt x="152057" y="3168"/>
                          </a:cubicBezTo>
                          <a:lnTo>
                            <a:pt x="132149" y="862513"/>
                          </a:lnTo>
                          <a:cubicBezTo>
                            <a:pt x="132149" y="863942"/>
                            <a:pt x="131006" y="865180"/>
                            <a:pt x="129578" y="865466"/>
                          </a:cubicBezTo>
                          <a:cubicBezTo>
                            <a:pt x="129292" y="865561"/>
                            <a:pt x="129101" y="865561"/>
                            <a:pt x="128911" y="865561"/>
                          </a:cubicBezTo>
                          <a:close/>
                          <a:moveTo>
                            <a:pt x="6324" y="555522"/>
                          </a:moveTo>
                          <a:lnTo>
                            <a:pt x="126148" y="847559"/>
                          </a:lnTo>
                          <a:lnTo>
                            <a:pt x="145198" y="29266"/>
                          </a:lnTo>
                          <a:lnTo>
                            <a:pt x="6324" y="55552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59" name="Freeform: Shape 558">
                      <a:extLst>
                        <a:ext uri="{FF2B5EF4-FFF2-40B4-BE49-F238E27FC236}">
                          <a16:creationId xmlns:a16="http://schemas.microsoft.com/office/drawing/2014/main" id="{68585194-64DD-4B0A-AAF6-AFFE970FDE96}"/>
                        </a:ext>
                      </a:extLst>
                    </p:cNvPr>
                    <p:cNvSpPr/>
                    <p:nvPr/>
                  </p:nvSpPr>
                  <p:spPr>
                    <a:xfrm>
                      <a:off x="7911702" y="5427835"/>
                      <a:ext cx="771525" cy="619125"/>
                    </a:xfrm>
                    <a:custGeom>
                      <a:avLst/>
                      <a:gdLst>
                        <a:gd name="connsiteX0" fmla="*/ 151115 w 771525"/>
                        <a:gd name="connsiteY0" fmla="*/ 622445 h 619125"/>
                        <a:gd name="connsiteX1" fmla="*/ 148925 w 771525"/>
                        <a:gd name="connsiteY1" fmla="*/ 621587 h 619125"/>
                        <a:gd name="connsiteX2" fmla="*/ 906 w 771525"/>
                        <a:gd name="connsiteY2" fmla="*/ 474045 h 619125"/>
                        <a:gd name="connsiteX3" fmla="*/ 49 w 771525"/>
                        <a:gd name="connsiteY3" fmla="*/ 471473 h 619125"/>
                        <a:gd name="connsiteX4" fmla="*/ 1478 w 771525"/>
                        <a:gd name="connsiteY4" fmla="*/ 469187 h 619125"/>
                        <a:gd name="connsiteX5" fmla="*/ 773003 w 771525"/>
                        <a:gd name="connsiteY5" fmla="*/ 463 h 619125"/>
                        <a:gd name="connsiteX6" fmla="*/ 777003 w 771525"/>
                        <a:gd name="connsiteY6" fmla="*/ 1224 h 619125"/>
                        <a:gd name="connsiteX7" fmla="*/ 776717 w 771525"/>
                        <a:gd name="connsiteY7" fmla="*/ 5320 h 619125"/>
                        <a:gd name="connsiteX8" fmla="*/ 153211 w 771525"/>
                        <a:gd name="connsiteY8" fmla="*/ 621587 h 619125"/>
                        <a:gd name="connsiteX9" fmla="*/ 151115 w 771525"/>
                        <a:gd name="connsiteY9" fmla="*/ 622445 h 619125"/>
                        <a:gd name="connsiteX10" fmla="*/ 8050 w 771525"/>
                        <a:gd name="connsiteY10" fmla="*/ 472426 h 619125"/>
                        <a:gd name="connsiteX11" fmla="*/ 151115 w 771525"/>
                        <a:gd name="connsiteY11" fmla="*/ 615015 h 619125"/>
                        <a:gd name="connsiteX12" fmla="*/ 753667 w 771525"/>
                        <a:gd name="connsiteY12" fmla="*/ 19417 h 619125"/>
                        <a:gd name="connsiteX13" fmla="*/ 8050 w 771525"/>
                        <a:gd name="connsiteY13" fmla="*/ 472426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19125">
                          <a:moveTo>
                            <a:pt x="151115" y="622445"/>
                          </a:moveTo>
                          <a:cubicBezTo>
                            <a:pt x="150353" y="622445"/>
                            <a:pt x="149496" y="622159"/>
                            <a:pt x="148925" y="621587"/>
                          </a:cubicBezTo>
                          <a:lnTo>
                            <a:pt x="906" y="474045"/>
                          </a:lnTo>
                          <a:cubicBezTo>
                            <a:pt x="240" y="473378"/>
                            <a:pt x="-142" y="472426"/>
                            <a:pt x="49" y="471473"/>
                          </a:cubicBezTo>
                          <a:cubicBezTo>
                            <a:pt x="144" y="470521"/>
                            <a:pt x="716" y="469664"/>
                            <a:pt x="1478" y="469187"/>
                          </a:cubicBezTo>
                          <a:lnTo>
                            <a:pt x="773003" y="463"/>
                          </a:lnTo>
                          <a:cubicBezTo>
                            <a:pt x="774336" y="-395"/>
                            <a:pt x="776051" y="-14"/>
                            <a:pt x="777003" y="1224"/>
                          </a:cubicBezTo>
                          <a:cubicBezTo>
                            <a:pt x="777956" y="2462"/>
                            <a:pt x="777860" y="4272"/>
                            <a:pt x="776717" y="5320"/>
                          </a:cubicBezTo>
                          <a:lnTo>
                            <a:pt x="153211" y="621587"/>
                          </a:lnTo>
                          <a:cubicBezTo>
                            <a:pt x="152735" y="622159"/>
                            <a:pt x="151973" y="622445"/>
                            <a:pt x="151115" y="622445"/>
                          </a:cubicBezTo>
                          <a:close/>
                          <a:moveTo>
                            <a:pt x="8050" y="472426"/>
                          </a:moveTo>
                          <a:lnTo>
                            <a:pt x="151115" y="615015"/>
                          </a:lnTo>
                          <a:lnTo>
                            <a:pt x="753667" y="19417"/>
                          </a:lnTo>
                          <a:lnTo>
                            <a:pt x="8050" y="47242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0" name="Freeform: Shape 559">
                      <a:extLst>
                        <a:ext uri="{FF2B5EF4-FFF2-40B4-BE49-F238E27FC236}">
                          <a16:creationId xmlns:a16="http://schemas.microsoft.com/office/drawing/2014/main" id="{EA0FA362-CE3F-4A0F-A3FE-73FA01FB98FF}"/>
                        </a:ext>
                      </a:extLst>
                    </p:cNvPr>
                    <p:cNvSpPr/>
                    <p:nvPr/>
                  </p:nvSpPr>
                  <p:spPr>
                    <a:xfrm>
                      <a:off x="7026838" y="5477696"/>
                      <a:ext cx="885825" cy="800100"/>
                    </a:xfrm>
                    <a:custGeom>
                      <a:avLst/>
                      <a:gdLst>
                        <a:gd name="connsiteX0" fmla="*/ 3088 w 885825"/>
                        <a:gd name="connsiteY0" fmla="*/ 804042 h 800100"/>
                        <a:gd name="connsiteX1" fmla="*/ 707 w 885825"/>
                        <a:gd name="connsiteY1" fmla="*/ 802899 h 800100"/>
                        <a:gd name="connsiteX2" fmla="*/ 517 w 885825"/>
                        <a:gd name="connsiteY2" fmla="*/ 799184 h 800100"/>
                        <a:gd name="connsiteX3" fmla="*/ 538679 w 885825"/>
                        <a:gd name="connsiteY3" fmla="*/ 1370 h 800100"/>
                        <a:gd name="connsiteX4" fmla="*/ 541060 w 885825"/>
                        <a:gd name="connsiteY4" fmla="*/ 37 h 800100"/>
                        <a:gd name="connsiteX5" fmla="*/ 543632 w 885825"/>
                        <a:gd name="connsiteY5" fmla="*/ 1180 h 800100"/>
                        <a:gd name="connsiteX6" fmla="*/ 890342 w 885825"/>
                        <a:gd name="connsiteY6" fmla="*/ 419994 h 800100"/>
                        <a:gd name="connsiteX7" fmla="*/ 891009 w 885825"/>
                        <a:gd name="connsiteY7" fmla="*/ 422661 h 800100"/>
                        <a:gd name="connsiteX8" fmla="*/ 889199 w 885825"/>
                        <a:gd name="connsiteY8" fmla="*/ 424756 h 800100"/>
                        <a:gd name="connsiteX9" fmla="*/ 4327 w 885825"/>
                        <a:gd name="connsiteY9" fmla="*/ 803756 h 800100"/>
                        <a:gd name="connsiteX10" fmla="*/ 3088 w 885825"/>
                        <a:gd name="connsiteY10" fmla="*/ 804042 h 800100"/>
                        <a:gd name="connsiteX11" fmla="*/ 541537 w 885825"/>
                        <a:gd name="connsiteY11" fmla="*/ 8324 h 800100"/>
                        <a:gd name="connsiteX12" fmla="*/ 11566 w 885825"/>
                        <a:gd name="connsiteY12" fmla="*/ 793946 h 800100"/>
                        <a:gd name="connsiteX13" fmla="*/ 883008 w 885825"/>
                        <a:gd name="connsiteY13" fmla="*/ 420661 h 800100"/>
                        <a:gd name="connsiteX14" fmla="*/ 541537 w 885825"/>
                        <a:gd name="connsiteY14" fmla="*/ 8324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800100">
                          <a:moveTo>
                            <a:pt x="3088" y="804042"/>
                          </a:moveTo>
                          <a:cubicBezTo>
                            <a:pt x="2231" y="804042"/>
                            <a:pt x="1279" y="803661"/>
                            <a:pt x="707" y="802899"/>
                          </a:cubicBezTo>
                          <a:cubicBezTo>
                            <a:pt x="-150" y="801851"/>
                            <a:pt x="-245" y="800327"/>
                            <a:pt x="517" y="799184"/>
                          </a:cubicBezTo>
                          <a:lnTo>
                            <a:pt x="538679" y="1370"/>
                          </a:lnTo>
                          <a:cubicBezTo>
                            <a:pt x="539251" y="608"/>
                            <a:pt x="540108" y="37"/>
                            <a:pt x="541060" y="37"/>
                          </a:cubicBezTo>
                          <a:cubicBezTo>
                            <a:pt x="542013" y="-154"/>
                            <a:pt x="542966" y="418"/>
                            <a:pt x="543632" y="1180"/>
                          </a:cubicBezTo>
                          <a:lnTo>
                            <a:pt x="890342" y="419994"/>
                          </a:lnTo>
                          <a:cubicBezTo>
                            <a:pt x="891009" y="420756"/>
                            <a:pt x="891199" y="421708"/>
                            <a:pt x="891009" y="422661"/>
                          </a:cubicBezTo>
                          <a:cubicBezTo>
                            <a:pt x="890818" y="423613"/>
                            <a:pt x="890152" y="424376"/>
                            <a:pt x="889199" y="424756"/>
                          </a:cubicBezTo>
                          <a:lnTo>
                            <a:pt x="4327" y="803756"/>
                          </a:lnTo>
                          <a:cubicBezTo>
                            <a:pt x="3946" y="803947"/>
                            <a:pt x="3469" y="804042"/>
                            <a:pt x="3088" y="804042"/>
                          </a:cubicBezTo>
                          <a:close/>
                          <a:moveTo>
                            <a:pt x="541537" y="8324"/>
                          </a:moveTo>
                          <a:lnTo>
                            <a:pt x="11566" y="793946"/>
                          </a:lnTo>
                          <a:lnTo>
                            <a:pt x="883008" y="420661"/>
                          </a:lnTo>
                          <a:lnTo>
                            <a:pt x="541537" y="83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1" name="Freeform: Shape 560">
                      <a:extLst>
                        <a:ext uri="{FF2B5EF4-FFF2-40B4-BE49-F238E27FC236}">
                          <a16:creationId xmlns:a16="http://schemas.microsoft.com/office/drawing/2014/main" id="{EA0AF5A3-E7FA-499B-BDEC-100C77AF281D}"/>
                        </a:ext>
                      </a:extLst>
                    </p:cNvPr>
                    <p:cNvSpPr/>
                    <p:nvPr/>
                  </p:nvSpPr>
                  <p:spPr>
                    <a:xfrm>
                      <a:off x="6184868" y="6275450"/>
                      <a:ext cx="847725" cy="323850"/>
                    </a:xfrm>
                    <a:custGeom>
                      <a:avLst/>
                      <a:gdLst>
                        <a:gd name="connsiteX0" fmla="*/ 775621 w 847725"/>
                        <a:gd name="connsiteY0" fmla="*/ 330328 h 323850"/>
                        <a:gd name="connsiteX1" fmla="*/ 775145 w 847725"/>
                        <a:gd name="connsiteY1" fmla="*/ 330328 h 323850"/>
                        <a:gd name="connsiteX2" fmla="*/ 2572 w 847725"/>
                        <a:gd name="connsiteY2" fmla="*/ 202979 h 323850"/>
                        <a:gd name="connsiteX3" fmla="*/ 0 w 847725"/>
                        <a:gd name="connsiteY3" fmla="*/ 200026 h 323850"/>
                        <a:gd name="connsiteX4" fmla="*/ 2381 w 847725"/>
                        <a:gd name="connsiteY4" fmla="*/ 196883 h 323850"/>
                        <a:gd name="connsiteX5" fmla="*/ 844392 w 847725"/>
                        <a:gd name="connsiteY5" fmla="*/ 96 h 323850"/>
                        <a:gd name="connsiteX6" fmla="*/ 847249 w 847725"/>
                        <a:gd name="connsiteY6" fmla="*/ 858 h 323850"/>
                        <a:gd name="connsiteX7" fmla="*/ 848106 w 847725"/>
                        <a:gd name="connsiteY7" fmla="*/ 3715 h 323850"/>
                        <a:gd name="connsiteX8" fmla="*/ 778669 w 847725"/>
                        <a:gd name="connsiteY8" fmla="*/ 327756 h 323850"/>
                        <a:gd name="connsiteX9" fmla="*/ 775621 w 847725"/>
                        <a:gd name="connsiteY9" fmla="*/ 330328 h 323850"/>
                        <a:gd name="connsiteX10" fmla="*/ 18955 w 847725"/>
                        <a:gd name="connsiteY10" fmla="*/ 199455 h 323850"/>
                        <a:gd name="connsiteX11" fmla="*/ 773240 w 847725"/>
                        <a:gd name="connsiteY11" fmla="*/ 323756 h 323850"/>
                        <a:gd name="connsiteX12" fmla="*/ 841058 w 847725"/>
                        <a:gd name="connsiteY12" fmla="*/ 7335 h 323850"/>
                        <a:gd name="connsiteX13" fmla="*/ 18955 w 847725"/>
                        <a:gd name="connsiteY13" fmla="*/ 19945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725" h="323850">
                          <a:moveTo>
                            <a:pt x="775621" y="330328"/>
                          </a:moveTo>
                          <a:cubicBezTo>
                            <a:pt x="775430" y="330328"/>
                            <a:pt x="775240" y="330328"/>
                            <a:pt x="775145" y="330328"/>
                          </a:cubicBezTo>
                          <a:lnTo>
                            <a:pt x="2572" y="202979"/>
                          </a:lnTo>
                          <a:cubicBezTo>
                            <a:pt x="1143" y="202788"/>
                            <a:pt x="0" y="201550"/>
                            <a:pt x="0" y="200026"/>
                          </a:cubicBezTo>
                          <a:cubicBezTo>
                            <a:pt x="0" y="198502"/>
                            <a:pt x="953" y="197263"/>
                            <a:pt x="2381" y="196883"/>
                          </a:cubicBezTo>
                          <a:lnTo>
                            <a:pt x="844392" y="96"/>
                          </a:lnTo>
                          <a:cubicBezTo>
                            <a:pt x="845439" y="-190"/>
                            <a:pt x="846487" y="191"/>
                            <a:pt x="847249" y="858"/>
                          </a:cubicBezTo>
                          <a:cubicBezTo>
                            <a:pt x="848011" y="1620"/>
                            <a:pt x="848297" y="2668"/>
                            <a:pt x="848106" y="3715"/>
                          </a:cubicBezTo>
                          <a:lnTo>
                            <a:pt x="778669" y="327756"/>
                          </a:lnTo>
                          <a:cubicBezTo>
                            <a:pt x="778288" y="329375"/>
                            <a:pt x="777050" y="330328"/>
                            <a:pt x="775621" y="330328"/>
                          </a:cubicBezTo>
                          <a:close/>
                          <a:moveTo>
                            <a:pt x="18955" y="199455"/>
                          </a:moveTo>
                          <a:lnTo>
                            <a:pt x="773240" y="323756"/>
                          </a:lnTo>
                          <a:lnTo>
                            <a:pt x="841058" y="7335"/>
                          </a:lnTo>
                          <a:lnTo>
                            <a:pt x="18955" y="1994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2" name="Freeform: Shape 561">
                      <a:extLst>
                        <a:ext uri="{FF2B5EF4-FFF2-40B4-BE49-F238E27FC236}">
                          <a16:creationId xmlns:a16="http://schemas.microsoft.com/office/drawing/2014/main" id="{AB710B3B-0A82-4C6C-9C73-AF1BFDB73E19}"/>
                        </a:ext>
                      </a:extLst>
                    </p:cNvPr>
                    <p:cNvSpPr/>
                    <p:nvPr/>
                  </p:nvSpPr>
                  <p:spPr>
                    <a:xfrm>
                      <a:off x="6957368" y="5896555"/>
                      <a:ext cx="952500" cy="704850"/>
                    </a:xfrm>
                    <a:custGeom>
                      <a:avLst/>
                      <a:gdLst>
                        <a:gd name="connsiteX0" fmla="*/ 3121 w 952500"/>
                        <a:gd name="connsiteY0" fmla="*/ 709223 h 704850"/>
                        <a:gd name="connsiteX1" fmla="*/ 1407 w 952500"/>
                        <a:gd name="connsiteY1" fmla="*/ 708746 h 704850"/>
                        <a:gd name="connsiteX2" fmla="*/ 73 w 952500"/>
                        <a:gd name="connsiteY2" fmla="*/ 705508 h 704850"/>
                        <a:gd name="connsiteX3" fmla="*/ 69511 w 952500"/>
                        <a:gd name="connsiteY3" fmla="*/ 381467 h 704850"/>
                        <a:gd name="connsiteX4" fmla="*/ 71320 w 952500"/>
                        <a:gd name="connsiteY4" fmla="*/ 379277 h 704850"/>
                        <a:gd name="connsiteX5" fmla="*/ 956193 w 952500"/>
                        <a:gd name="connsiteY5" fmla="*/ 277 h 704850"/>
                        <a:gd name="connsiteX6" fmla="*/ 960098 w 952500"/>
                        <a:gd name="connsiteY6" fmla="*/ 1610 h 704850"/>
                        <a:gd name="connsiteX7" fmla="*/ 959241 w 952500"/>
                        <a:gd name="connsiteY7" fmla="*/ 5611 h 704850"/>
                        <a:gd name="connsiteX8" fmla="*/ 4931 w 952500"/>
                        <a:gd name="connsiteY8" fmla="*/ 708651 h 704850"/>
                        <a:gd name="connsiteX9" fmla="*/ 3121 w 952500"/>
                        <a:gd name="connsiteY9" fmla="*/ 709223 h 704850"/>
                        <a:gd name="connsiteX10" fmla="*/ 75225 w 952500"/>
                        <a:gd name="connsiteY10" fmla="*/ 384325 h 704850"/>
                        <a:gd name="connsiteX11" fmla="*/ 7789 w 952500"/>
                        <a:gd name="connsiteY11" fmla="*/ 698840 h 704850"/>
                        <a:gd name="connsiteX12" fmla="*/ 933999 w 952500"/>
                        <a:gd name="connsiteY12" fmla="*/ 16469 h 704850"/>
                        <a:gd name="connsiteX13" fmla="*/ 75225 w 952500"/>
                        <a:gd name="connsiteY13" fmla="*/ 3843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0" h="704850">
                          <a:moveTo>
                            <a:pt x="3121" y="709223"/>
                          </a:moveTo>
                          <a:cubicBezTo>
                            <a:pt x="2550" y="709223"/>
                            <a:pt x="1978" y="709032"/>
                            <a:pt x="1407" y="708746"/>
                          </a:cubicBezTo>
                          <a:cubicBezTo>
                            <a:pt x="359" y="708080"/>
                            <a:pt x="-212" y="706746"/>
                            <a:pt x="73" y="705508"/>
                          </a:cubicBezTo>
                          <a:lnTo>
                            <a:pt x="69511" y="381467"/>
                          </a:lnTo>
                          <a:cubicBezTo>
                            <a:pt x="69701" y="380515"/>
                            <a:pt x="70368" y="379658"/>
                            <a:pt x="71320" y="379277"/>
                          </a:cubicBezTo>
                          <a:lnTo>
                            <a:pt x="956193" y="277"/>
                          </a:lnTo>
                          <a:cubicBezTo>
                            <a:pt x="957621" y="-390"/>
                            <a:pt x="959336" y="182"/>
                            <a:pt x="960098" y="1610"/>
                          </a:cubicBezTo>
                          <a:cubicBezTo>
                            <a:pt x="960860" y="2944"/>
                            <a:pt x="960479" y="4754"/>
                            <a:pt x="959241" y="5611"/>
                          </a:cubicBezTo>
                          <a:lnTo>
                            <a:pt x="4931" y="708651"/>
                          </a:lnTo>
                          <a:cubicBezTo>
                            <a:pt x="4455" y="709032"/>
                            <a:pt x="3788" y="709223"/>
                            <a:pt x="3121" y="709223"/>
                          </a:cubicBezTo>
                          <a:close/>
                          <a:moveTo>
                            <a:pt x="75225" y="384325"/>
                          </a:moveTo>
                          <a:lnTo>
                            <a:pt x="7789" y="698840"/>
                          </a:lnTo>
                          <a:lnTo>
                            <a:pt x="933999" y="16469"/>
                          </a:lnTo>
                          <a:lnTo>
                            <a:pt x="75225" y="3843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3" name="Freeform: Shape 562">
                      <a:extLst>
                        <a:ext uri="{FF2B5EF4-FFF2-40B4-BE49-F238E27FC236}">
                          <a16:creationId xmlns:a16="http://schemas.microsoft.com/office/drawing/2014/main" id="{80408C90-7AE9-4BF4-B374-CFBCD48F4BF2}"/>
                        </a:ext>
                      </a:extLst>
                    </p:cNvPr>
                    <p:cNvSpPr/>
                    <p:nvPr/>
                  </p:nvSpPr>
                  <p:spPr>
                    <a:xfrm>
                      <a:off x="6957360" y="5896539"/>
                      <a:ext cx="1104900" cy="704850"/>
                    </a:xfrm>
                    <a:custGeom>
                      <a:avLst/>
                      <a:gdLst>
                        <a:gd name="connsiteX0" fmla="*/ 3129 w 1104900"/>
                        <a:gd name="connsiteY0" fmla="*/ 709239 h 704850"/>
                        <a:gd name="connsiteX1" fmla="*/ 462 w 1104900"/>
                        <a:gd name="connsiteY1" fmla="*/ 707714 h 704850"/>
                        <a:gd name="connsiteX2" fmla="*/ 1224 w 1104900"/>
                        <a:gd name="connsiteY2" fmla="*/ 703619 h 704850"/>
                        <a:gd name="connsiteX3" fmla="*/ 955534 w 1104900"/>
                        <a:gd name="connsiteY3" fmla="*/ 579 h 704850"/>
                        <a:gd name="connsiteX4" fmla="*/ 959534 w 1104900"/>
                        <a:gd name="connsiteY4" fmla="*/ 865 h 704850"/>
                        <a:gd name="connsiteX5" fmla="*/ 1107553 w 1104900"/>
                        <a:gd name="connsiteY5" fmla="*/ 148407 h 704850"/>
                        <a:gd name="connsiteX6" fmla="*/ 1108410 w 1104900"/>
                        <a:gd name="connsiteY6" fmla="*/ 151073 h 704850"/>
                        <a:gd name="connsiteX7" fmla="*/ 1106791 w 1104900"/>
                        <a:gd name="connsiteY7" fmla="*/ 153359 h 704850"/>
                        <a:gd name="connsiteX8" fmla="*/ 4463 w 1104900"/>
                        <a:gd name="connsiteY8" fmla="*/ 708857 h 704850"/>
                        <a:gd name="connsiteX9" fmla="*/ 3129 w 1104900"/>
                        <a:gd name="connsiteY9" fmla="*/ 709239 h 704850"/>
                        <a:gd name="connsiteX10" fmla="*/ 957153 w 1104900"/>
                        <a:gd name="connsiteY10" fmla="*/ 7151 h 704850"/>
                        <a:gd name="connsiteX11" fmla="*/ 34562 w 1104900"/>
                        <a:gd name="connsiteY11" fmla="*/ 686855 h 704850"/>
                        <a:gd name="connsiteX12" fmla="*/ 1100314 w 1104900"/>
                        <a:gd name="connsiteY12" fmla="*/ 149740 h 704850"/>
                        <a:gd name="connsiteX13" fmla="*/ 957153 w 1104900"/>
                        <a:gd name="connsiteY13" fmla="*/ 715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704850">
                          <a:moveTo>
                            <a:pt x="3129" y="709239"/>
                          </a:moveTo>
                          <a:cubicBezTo>
                            <a:pt x="2081" y="709239"/>
                            <a:pt x="1034" y="708667"/>
                            <a:pt x="462" y="707714"/>
                          </a:cubicBezTo>
                          <a:cubicBezTo>
                            <a:pt x="-395" y="706381"/>
                            <a:pt x="-14" y="704572"/>
                            <a:pt x="1224" y="703619"/>
                          </a:cubicBezTo>
                          <a:lnTo>
                            <a:pt x="955534" y="579"/>
                          </a:lnTo>
                          <a:cubicBezTo>
                            <a:pt x="956772" y="-278"/>
                            <a:pt x="958487" y="-184"/>
                            <a:pt x="959534" y="865"/>
                          </a:cubicBezTo>
                          <a:lnTo>
                            <a:pt x="1107553" y="148407"/>
                          </a:lnTo>
                          <a:cubicBezTo>
                            <a:pt x="1108220" y="149074"/>
                            <a:pt x="1108601" y="150121"/>
                            <a:pt x="1108410" y="151073"/>
                          </a:cubicBezTo>
                          <a:cubicBezTo>
                            <a:pt x="1108220" y="152026"/>
                            <a:pt x="1107648" y="152883"/>
                            <a:pt x="1106791" y="153359"/>
                          </a:cubicBezTo>
                          <a:lnTo>
                            <a:pt x="4463" y="708857"/>
                          </a:lnTo>
                          <a:cubicBezTo>
                            <a:pt x="4082" y="709143"/>
                            <a:pt x="3605" y="709239"/>
                            <a:pt x="3129" y="709239"/>
                          </a:cubicBezTo>
                          <a:close/>
                          <a:moveTo>
                            <a:pt x="957153" y="7151"/>
                          </a:moveTo>
                          <a:lnTo>
                            <a:pt x="34562" y="686855"/>
                          </a:lnTo>
                          <a:lnTo>
                            <a:pt x="1100314" y="149740"/>
                          </a:lnTo>
                          <a:lnTo>
                            <a:pt x="957153" y="71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4" name="Freeform: Shape 563">
                      <a:extLst>
                        <a:ext uri="{FF2B5EF4-FFF2-40B4-BE49-F238E27FC236}">
                          <a16:creationId xmlns:a16="http://schemas.microsoft.com/office/drawing/2014/main" id="{A9D99AA3-C2C4-41C4-94F0-991857E6E513}"/>
                        </a:ext>
                      </a:extLst>
                    </p:cNvPr>
                    <p:cNvSpPr/>
                    <p:nvPr/>
                  </p:nvSpPr>
                  <p:spPr>
                    <a:xfrm>
                      <a:off x="9176468" y="2997410"/>
                      <a:ext cx="200025" cy="638175"/>
                    </a:xfrm>
                    <a:custGeom>
                      <a:avLst/>
                      <a:gdLst>
                        <a:gd name="connsiteX0" fmla="*/ 53828 w 200025"/>
                        <a:gd name="connsiteY0" fmla="*/ 645616 h 638175"/>
                        <a:gd name="connsiteX1" fmla="*/ 53543 w 200025"/>
                        <a:gd name="connsiteY1" fmla="*/ 645616 h 638175"/>
                        <a:gd name="connsiteX2" fmla="*/ 50780 w 200025"/>
                        <a:gd name="connsiteY2" fmla="*/ 642759 h 638175"/>
                        <a:gd name="connsiteX3" fmla="*/ 12 w 200025"/>
                        <a:gd name="connsiteY3" fmla="*/ 3346 h 638175"/>
                        <a:gd name="connsiteX4" fmla="*/ 1345 w 200025"/>
                        <a:gd name="connsiteY4" fmla="*/ 583 h 638175"/>
                        <a:gd name="connsiteX5" fmla="*/ 4394 w 200025"/>
                        <a:gd name="connsiteY5" fmla="*/ 298 h 638175"/>
                        <a:gd name="connsiteX6" fmla="*/ 200990 w 200025"/>
                        <a:gd name="connsiteY6" fmla="*/ 87070 h 638175"/>
                        <a:gd name="connsiteX7" fmla="*/ 202704 w 200025"/>
                        <a:gd name="connsiteY7" fmla="*/ 90690 h 638175"/>
                        <a:gd name="connsiteX8" fmla="*/ 56876 w 200025"/>
                        <a:gd name="connsiteY8" fmla="*/ 643331 h 638175"/>
                        <a:gd name="connsiteX9" fmla="*/ 53828 w 200025"/>
                        <a:gd name="connsiteY9" fmla="*/ 645616 h 638175"/>
                        <a:gd name="connsiteX10" fmla="*/ 6584 w 200025"/>
                        <a:gd name="connsiteY10" fmla="*/ 8013 h 638175"/>
                        <a:gd name="connsiteX11" fmla="*/ 55543 w 200025"/>
                        <a:gd name="connsiteY11" fmla="*/ 624090 h 638175"/>
                        <a:gd name="connsiteX12" fmla="*/ 196037 w 200025"/>
                        <a:gd name="connsiteY12" fmla="*/ 91642 h 638175"/>
                        <a:gd name="connsiteX13" fmla="*/ 6584 w 200025"/>
                        <a:gd name="connsiteY13" fmla="*/ 8013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638175">
                          <a:moveTo>
                            <a:pt x="53828" y="645616"/>
                          </a:moveTo>
                          <a:cubicBezTo>
                            <a:pt x="53733" y="645616"/>
                            <a:pt x="53638" y="645616"/>
                            <a:pt x="53543" y="645616"/>
                          </a:cubicBezTo>
                          <a:cubicBezTo>
                            <a:pt x="52019" y="645521"/>
                            <a:pt x="50876" y="644283"/>
                            <a:pt x="50780" y="642759"/>
                          </a:cubicBezTo>
                          <a:lnTo>
                            <a:pt x="12" y="3346"/>
                          </a:lnTo>
                          <a:cubicBezTo>
                            <a:pt x="-83" y="2298"/>
                            <a:pt x="393" y="1250"/>
                            <a:pt x="1345" y="583"/>
                          </a:cubicBezTo>
                          <a:cubicBezTo>
                            <a:pt x="2298" y="-83"/>
                            <a:pt x="3441" y="-179"/>
                            <a:pt x="4394" y="298"/>
                          </a:cubicBezTo>
                          <a:lnTo>
                            <a:pt x="200990" y="87070"/>
                          </a:lnTo>
                          <a:cubicBezTo>
                            <a:pt x="202418" y="87642"/>
                            <a:pt x="203085" y="89261"/>
                            <a:pt x="202704" y="90690"/>
                          </a:cubicBezTo>
                          <a:lnTo>
                            <a:pt x="56876" y="643331"/>
                          </a:lnTo>
                          <a:cubicBezTo>
                            <a:pt x="56496" y="644664"/>
                            <a:pt x="55257" y="645616"/>
                            <a:pt x="53828" y="645616"/>
                          </a:cubicBezTo>
                          <a:close/>
                          <a:moveTo>
                            <a:pt x="6584" y="8013"/>
                          </a:moveTo>
                          <a:lnTo>
                            <a:pt x="55543" y="624090"/>
                          </a:lnTo>
                          <a:lnTo>
                            <a:pt x="196037" y="91642"/>
                          </a:lnTo>
                          <a:lnTo>
                            <a:pt x="6584" y="8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5" name="Freeform: Shape 564">
                      <a:extLst>
                        <a:ext uri="{FF2B5EF4-FFF2-40B4-BE49-F238E27FC236}">
                          <a16:creationId xmlns:a16="http://schemas.microsoft.com/office/drawing/2014/main" id="{32D66604-A20E-460A-B6EE-D50DD3F0AFBD}"/>
                        </a:ext>
                      </a:extLst>
                    </p:cNvPr>
                    <p:cNvSpPr/>
                    <p:nvPr/>
                  </p:nvSpPr>
                  <p:spPr>
                    <a:xfrm>
                      <a:off x="9176420" y="2628424"/>
                      <a:ext cx="200025" cy="457200"/>
                    </a:xfrm>
                    <a:custGeom>
                      <a:avLst/>
                      <a:gdLst>
                        <a:gd name="connsiteX0" fmla="*/ 199704 w 200025"/>
                        <a:gd name="connsiteY0" fmla="*/ 461963 h 457200"/>
                        <a:gd name="connsiteX1" fmla="*/ 198466 w 200025"/>
                        <a:gd name="connsiteY1" fmla="*/ 461677 h 457200"/>
                        <a:gd name="connsiteX2" fmla="*/ 1869 w 200025"/>
                        <a:gd name="connsiteY2" fmla="*/ 374904 h 457200"/>
                        <a:gd name="connsiteX3" fmla="*/ 60 w 200025"/>
                        <a:gd name="connsiteY3" fmla="*/ 371380 h 457200"/>
                        <a:gd name="connsiteX4" fmla="*/ 81213 w 200025"/>
                        <a:gd name="connsiteY4" fmla="*/ 2476 h 457200"/>
                        <a:gd name="connsiteX5" fmla="*/ 84166 w 200025"/>
                        <a:gd name="connsiteY5" fmla="*/ 0 h 457200"/>
                        <a:gd name="connsiteX6" fmla="*/ 87214 w 200025"/>
                        <a:gd name="connsiteY6" fmla="*/ 2381 h 457200"/>
                        <a:gd name="connsiteX7" fmla="*/ 202657 w 200025"/>
                        <a:gd name="connsiteY7" fmla="*/ 458057 h 457200"/>
                        <a:gd name="connsiteX8" fmla="*/ 201609 w 200025"/>
                        <a:gd name="connsiteY8" fmla="*/ 461200 h 457200"/>
                        <a:gd name="connsiteX9" fmla="*/ 199704 w 200025"/>
                        <a:gd name="connsiteY9" fmla="*/ 461963 h 457200"/>
                        <a:gd name="connsiteX10" fmla="*/ 6632 w 200025"/>
                        <a:gd name="connsiteY10" fmla="*/ 370237 h 457200"/>
                        <a:gd name="connsiteX11" fmla="*/ 195132 w 200025"/>
                        <a:gd name="connsiteY11" fmla="*/ 453485 h 457200"/>
                        <a:gd name="connsiteX12" fmla="*/ 84452 w 200025"/>
                        <a:gd name="connsiteY12" fmla="*/ 16669 h 457200"/>
                        <a:gd name="connsiteX13" fmla="*/ 6632 w 200025"/>
                        <a:gd name="connsiteY13" fmla="*/ 37023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457200">
                          <a:moveTo>
                            <a:pt x="199704" y="461963"/>
                          </a:moveTo>
                          <a:cubicBezTo>
                            <a:pt x="199323" y="461963"/>
                            <a:pt x="198847" y="461867"/>
                            <a:pt x="198466" y="461677"/>
                          </a:cubicBezTo>
                          <a:lnTo>
                            <a:pt x="1869" y="374904"/>
                          </a:lnTo>
                          <a:cubicBezTo>
                            <a:pt x="536" y="374332"/>
                            <a:pt x="-226" y="372808"/>
                            <a:pt x="60" y="371380"/>
                          </a:cubicBezTo>
                          <a:lnTo>
                            <a:pt x="81213" y="2476"/>
                          </a:lnTo>
                          <a:cubicBezTo>
                            <a:pt x="81499" y="1048"/>
                            <a:pt x="82737" y="95"/>
                            <a:pt x="84166" y="0"/>
                          </a:cubicBezTo>
                          <a:cubicBezTo>
                            <a:pt x="85499" y="95"/>
                            <a:pt x="86833" y="952"/>
                            <a:pt x="87214" y="2381"/>
                          </a:cubicBezTo>
                          <a:lnTo>
                            <a:pt x="202657" y="458057"/>
                          </a:lnTo>
                          <a:cubicBezTo>
                            <a:pt x="202943" y="459200"/>
                            <a:pt x="202561" y="460438"/>
                            <a:pt x="201609" y="461200"/>
                          </a:cubicBezTo>
                          <a:cubicBezTo>
                            <a:pt x="201133" y="461677"/>
                            <a:pt x="200371" y="461963"/>
                            <a:pt x="199704" y="461963"/>
                          </a:cubicBezTo>
                          <a:close/>
                          <a:moveTo>
                            <a:pt x="6632" y="370237"/>
                          </a:moveTo>
                          <a:lnTo>
                            <a:pt x="195132" y="453485"/>
                          </a:lnTo>
                          <a:lnTo>
                            <a:pt x="84452" y="16669"/>
                          </a:lnTo>
                          <a:lnTo>
                            <a:pt x="6632" y="3702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6" name="Freeform: Shape 565">
                      <a:extLst>
                        <a:ext uri="{FF2B5EF4-FFF2-40B4-BE49-F238E27FC236}">
                          <a16:creationId xmlns:a16="http://schemas.microsoft.com/office/drawing/2014/main" id="{6E11DA34-391D-4CD5-BA8E-318575AA236B}"/>
                        </a:ext>
                      </a:extLst>
                    </p:cNvPr>
                    <p:cNvSpPr/>
                    <p:nvPr/>
                  </p:nvSpPr>
                  <p:spPr>
                    <a:xfrm>
                      <a:off x="8827871" y="2997321"/>
                      <a:ext cx="400050" cy="1457325"/>
                    </a:xfrm>
                    <a:custGeom>
                      <a:avLst/>
                      <a:gdLst>
                        <a:gd name="connsiteX0" fmla="*/ 3138 w 400050"/>
                        <a:gd name="connsiteY0" fmla="*/ 1464475 h 1457325"/>
                        <a:gd name="connsiteX1" fmla="*/ 2091 w 400050"/>
                        <a:gd name="connsiteY1" fmla="*/ 1464284 h 1457325"/>
                        <a:gd name="connsiteX2" fmla="*/ 90 w 400050"/>
                        <a:gd name="connsiteY2" fmla="*/ 1460665 h 1457325"/>
                        <a:gd name="connsiteX3" fmla="*/ 348609 w 400050"/>
                        <a:gd name="connsiteY3" fmla="*/ 2387 h 1457325"/>
                        <a:gd name="connsiteX4" fmla="*/ 351848 w 400050"/>
                        <a:gd name="connsiteY4" fmla="*/ 6 h 1457325"/>
                        <a:gd name="connsiteX5" fmla="*/ 354706 w 400050"/>
                        <a:gd name="connsiteY5" fmla="*/ 2864 h 1457325"/>
                        <a:gd name="connsiteX6" fmla="*/ 405474 w 400050"/>
                        <a:gd name="connsiteY6" fmla="*/ 642277 h 1457325"/>
                        <a:gd name="connsiteX7" fmla="*/ 405188 w 400050"/>
                        <a:gd name="connsiteY7" fmla="*/ 643896 h 1457325"/>
                        <a:gd name="connsiteX8" fmla="*/ 5900 w 400050"/>
                        <a:gd name="connsiteY8" fmla="*/ 1462665 h 1457325"/>
                        <a:gd name="connsiteX9" fmla="*/ 3138 w 400050"/>
                        <a:gd name="connsiteY9" fmla="*/ 1464475 h 1457325"/>
                        <a:gd name="connsiteX10" fmla="*/ 350134 w 400050"/>
                        <a:gd name="connsiteY10" fmla="*/ 22961 h 1457325"/>
                        <a:gd name="connsiteX11" fmla="*/ 12758 w 400050"/>
                        <a:gd name="connsiteY11" fmla="*/ 1434852 h 1457325"/>
                        <a:gd name="connsiteX12" fmla="*/ 399283 w 400050"/>
                        <a:gd name="connsiteY12" fmla="*/ 642086 h 1457325"/>
                        <a:gd name="connsiteX13" fmla="*/ 350134 w 400050"/>
                        <a:gd name="connsiteY13" fmla="*/ 22961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50" h="1457325">
                          <a:moveTo>
                            <a:pt x="3138" y="1464475"/>
                          </a:moveTo>
                          <a:cubicBezTo>
                            <a:pt x="2757" y="1464475"/>
                            <a:pt x="2471" y="1464380"/>
                            <a:pt x="2091" y="1464284"/>
                          </a:cubicBezTo>
                          <a:cubicBezTo>
                            <a:pt x="566" y="1463713"/>
                            <a:pt x="-291" y="1462189"/>
                            <a:pt x="90" y="1460665"/>
                          </a:cubicBezTo>
                          <a:lnTo>
                            <a:pt x="348609" y="2387"/>
                          </a:lnTo>
                          <a:cubicBezTo>
                            <a:pt x="348991" y="959"/>
                            <a:pt x="350134" y="-89"/>
                            <a:pt x="351848" y="6"/>
                          </a:cubicBezTo>
                          <a:cubicBezTo>
                            <a:pt x="353372" y="101"/>
                            <a:pt x="354610" y="1340"/>
                            <a:pt x="354706" y="2864"/>
                          </a:cubicBezTo>
                          <a:lnTo>
                            <a:pt x="405474" y="642277"/>
                          </a:lnTo>
                          <a:cubicBezTo>
                            <a:pt x="405474" y="642848"/>
                            <a:pt x="405379" y="643420"/>
                            <a:pt x="405188" y="643896"/>
                          </a:cubicBezTo>
                          <a:lnTo>
                            <a:pt x="5900" y="1462665"/>
                          </a:lnTo>
                          <a:cubicBezTo>
                            <a:pt x="5424" y="1463903"/>
                            <a:pt x="4281" y="1464475"/>
                            <a:pt x="3138" y="1464475"/>
                          </a:cubicBezTo>
                          <a:close/>
                          <a:moveTo>
                            <a:pt x="350134" y="22961"/>
                          </a:moveTo>
                          <a:lnTo>
                            <a:pt x="12758" y="1434852"/>
                          </a:lnTo>
                          <a:lnTo>
                            <a:pt x="399283" y="642086"/>
                          </a:lnTo>
                          <a:lnTo>
                            <a:pt x="350134" y="229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7" name="Freeform: Shape 566">
                      <a:extLst>
                        <a:ext uri="{FF2B5EF4-FFF2-40B4-BE49-F238E27FC236}">
                          <a16:creationId xmlns:a16="http://schemas.microsoft.com/office/drawing/2014/main" id="{44BC0DC3-34AB-4430-910E-D94AF39ADB0B}"/>
                        </a:ext>
                      </a:extLst>
                    </p:cNvPr>
                    <p:cNvSpPr/>
                    <p:nvPr/>
                  </p:nvSpPr>
                  <p:spPr>
                    <a:xfrm>
                      <a:off x="7565007" y="5252013"/>
                      <a:ext cx="981075" cy="647700"/>
                    </a:xfrm>
                    <a:custGeom>
                      <a:avLst/>
                      <a:gdLst>
                        <a:gd name="connsiteX0" fmla="*/ 349792 w 981075"/>
                        <a:gd name="connsiteY0" fmla="*/ 650725 h 647700"/>
                        <a:gd name="connsiteX1" fmla="*/ 349696 w 981075"/>
                        <a:gd name="connsiteY1" fmla="*/ 650725 h 647700"/>
                        <a:gd name="connsiteX2" fmla="*/ 347410 w 981075"/>
                        <a:gd name="connsiteY2" fmla="*/ 649582 h 647700"/>
                        <a:gd name="connsiteX3" fmla="*/ 700 w 981075"/>
                        <a:gd name="connsiteY3" fmla="*/ 230768 h 647700"/>
                        <a:gd name="connsiteX4" fmla="*/ 129 w 981075"/>
                        <a:gd name="connsiteY4" fmla="*/ 227815 h 647700"/>
                        <a:gd name="connsiteX5" fmla="*/ 2319 w 981075"/>
                        <a:gd name="connsiteY5" fmla="*/ 225815 h 647700"/>
                        <a:gd name="connsiteX6" fmla="*/ 982156 w 981075"/>
                        <a:gd name="connsiteY6" fmla="*/ 72 h 647700"/>
                        <a:gd name="connsiteX7" fmla="*/ 985585 w 981075"/>
                        <a:gd name="connsiteY7" fmla="*/ 1596 h 647700"/>
                        <a:gd name="connsiteX8" fmla="*/ 985109 w 981075"/>
                        <a:gd name="connsiteY8" fmla="*/ 5311 h 647700"/>
                        <a:gd name="connsiteX9" fmla="*/ 351982 w 981075"/>
                        <a:gd name="connsiteY9" fmla="*/ 649772 h 647700"/>
                        <a:gd name="connsiteX10" fmla="*/ 349792 w 981075"/>
                        <a:gd name="connsiteY10" fmla="*/ 650725 h 647700"/>
                        <a:gd name="connsiteX11" fmla="*/ 8701 w 981075"/>
                        <a:gd name="connsiteY11" fmla="*/ 230672 h 647700"/>
                        <a:gd name="connsiteX12" fmla="*/ 349982 w 981075"/>
                        <a:gd name="connsiteY12" fmla="*/ 643010 h 647700"/>
                        <a:gd name="connsiteX13" fmla="*/ 973298 w 981075"/>
                        <a:gd name="connsiteY13" fmla="*/ 8549 h 647700"/>
                        <a:gd name="connsiteX14" fmla="*/ 8701 w 981075"/>
                        <a:gd name="connsiteY14" fmla="*/ 23067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075" h="647700">
                          <a:moveTo>
                            <a:pt x="349792" y="650725"/>
                          </a:moveTo>
                          <a:cubicBezTo>
                            <a:pt x="349792" y="650725"/>
                            <a:pt x="349696" y="650725"/>
                            <a:pt x="349696" y="650725"/>
                          </a:cubicBezTo>
                          <a:cubicBezTo>
                            <a:pt x="348839" y="650725"/>
                            <a:pt x="347982" y="650249"/>
                            <a:pt x="347410" y="649582"/>
                          </a:cubicBezTo>
                          <a:lnTo>
                            <a:pt x="700" y="230768"/>
                          </a:lnTo>
                          <a:cubicBezTo>
                            <a:pt x="33" y="229911"/>
                            <a:pt x="-157" y="228863"/>
                            <a:pt x="129" y="227815"/>
                          </a:cubicBezTo>
                          <a:cubicBezTo>
                            <a:pt x="510" y="226767"/>
                            <a:pt x="1367" y="226005"/>
                            <a:pt x="2319" y="225815"/>
                          </a:cubicBezTo>
                          <a:lnTo>
                            <a:pt x="982156" y="72"/>
                          </a:lnTo>
                          <a:cubicBezTo>
                            <a:pt x="983489" y="-214"/>
                            <a:pt x="984918" y="358"/>
                            <a:pt x="985585" y="1596"/>
                          </a:cubicBezTo>
                          <a:cubicBezTo>
                            <a:pt x="986252" y="2835"/>
                            <a:pt x="986061" y="4263"/>
                            <a:pt x="985109" y="5311"/>
                          </a:cubicBezTo>
                          <a:lnTo>
                            <a:pt x="351982" y="649772"/>
                          </a:lnTo>
                          <a:cubicBezTo>
                            <a:pt x="351411" y="650344"/>
                            <a:pt x="350648" y="650725"/>
                            <a:pt x="349792" y="650725"/>
                          </a:cubicBezTo>
                          <a:close/>
                          <a:moveTo>
                            <a:pt x="8701" y="230672"/>
                          </a:moveTo>
                          <a:lnTo>
                            <a:pt x="349982" y="643010"/>
                          </a:lnTo>
                          <a:lnTo>
                            <a:pt x="973298" y="8549"/>
                          </a:lnTo>
                          <a:lnTo>
                            <a:pt x="8701" y="2306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8" name="Freeform: Shape 567">
                      <a:extLst>
                        <a:ext uri="{FF2B5EF4-FFF2-40B4-BE49-F238E27FC236}">
                          <a16:creationId xmlns:a16="http://schemas.microsoft.com/office/drawing/2014/main" id="{17B55AA0-C712-43EE-B582-222DB363E226}"/>
                        </a:ext>
                      </a:extLst>
                    </p:cNvPr>
                    <p:cNvSpPr/>
                    <p:nvPr/>
                  </p:nvSpPr>
                  <p:spPr>
                    <a:xfrm>
                      <a:off x="7564998" y="4455579"/>
                      <a:ext cx="1266825" cy="1019175"/>
                    </a:xfrm>
                    <a:custGeom>
                      <a:avLst/>
                      <a:gdLst>
                        <a:gd name="connsiteX0" fmla="*/ 3090 w 1266825"/>
                        <a:gd name="connsiteY0" fmla="*/ 1028345 h 1019175"/>
                        <a:gd name="connsiteX1" fmla="*/ 328 w 1266825"/>
                        <a:gd name="connsiteY1" fmla="*/ 1026630 h 1019175"/>
                        <a:gd name="connsiteX2" fmla="*/ 1185 w 1266825"/>
                        <a:gd name="connsiteY2" fmla="*/ 1022820 h 1019175"/>
                        <a:gd name="connsiteX3" fmla="*/ 1264105 w 1266825"/>
                        <a:gd name="connsiteY3" fmla="*/ 693 h 1019175"/>
                        <a:gd name="connsiteX4" fmla="*/ 1267820 w 1266825"/>
                        <a:gd name="connsiteY4" fmla="*/ 597 h 1019175"/>
                        <a:gd name="connsiteX5" fmla="*/ 1268963 w 1266825"/>
                        <a:gd name="connsiteY5" fmla="*/ 4121 h 1019175"/>
                        <a:gd name="connsiteX6" fmla="*/ 985880 w 1266825"/>
                        <a:gd name="connsiteY6" fmla="*/ 800507 h 1019175"/>
                        <a:gd name="connsiteX7" fmla="*/ 983689 w 1266825"/>
                        <a:gd name="connsiteY7" fmla="*/ 802507 h 1019175"/>
                        <a:gd name="connsiteX8" fmla="*/ 3852 w 1266825"/>
                        <a:gd name="connsiteY8" fmla="*/ 1028249 h 1019175"/>
                        <a:gd name="connsiteX9" fmla="*/ 3090 w 1266825"/>
                        <a:gd name="connsiteY9" fmla="*/ 1028345 h 1019175"/>
                        <a:gd name="connsiteX10" fmla="*/ 1259438 w 1266825"/>
                        <a:gd name="connsiteY10" fmla="*/ 12503 h 1019175"/>
                        <a:gd name="connsiteX11" fmla="*/ 15473 w 1266825"/>
                        <a:gd name="connsiteY11" fmla="*/ 1019296 h 1019175"/>
                        <a:gd name="connsiteX12" fmla="*/ 980641 w 1266825"/>
                        <a:gd name="connsiteY12" fmla="*/ 796983 h 1019175"/>
                        <a:gd name="connsiteX13" fmla="*/ 1259438 w 1266825"/>
                        <a:gd name="connsiteY13" fmla="*/ 1250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6825" h="1019175">
                          <a:moveTo>
                            <a:pt x="3090" y="1028345"/>
                          </a:moveTo>
                          <a:cubicBezTo>
                            <a:pt x="1947" y="1028345"/>
                            <a:pt x="804" y="1027678"/>
                            <a:pt x="328" y="1026630"/>
                          </a:cubicBezTo>
                          <a:cubicBezTo>
                            <a:pt x="-339" y="1025297"/>
                            <a:pt x="42" y="1023773"/>
                            <a:pt x="1185" y="1022820"/>
                          </a:cubicBezTo>
                          <a:lnTo>
                            <a:pt x="1264105" y="693"/>
                          </a:lnTo>
                          <a:cubicBezTo>
                            <a:pt x="1265153" y="-165"/>
                            <a:pt x="1266677" y="-260"/>
                            <a:pt x="1267820" y="597"/>
                          </a:cubicBezTo>
                          <a:cubicBezTo>
                            <a:pt x="1268963" y="1359"/>
                            <a:pt x="1269439" y="2883"/>
                            <a:pt x="1268963" y="4121"/>
                          </a:cubicBezTo>
                          <a:lnTo>
                            <a:pt x="985880" y="800507"/>
                          </a:lnTo>
                          <a:cubicBezTo>
                            <a:pt x="985499" y="801554"/>
                            <a:pt x="984641" y="802221"/>
                            <a:pt x="983689" y="802507"/>
                          </a:cubicBezTo>
                          <a:lnTo>
                            <a:pt x="3852" y="1028249"/>
                          </a:lnTo>
                          <a:cubicBezTo>
                            <a:pt x="3567" y="1028345"/>
                            <a:pt x="3281" y="1028345"/>
                            <a:pt x="3090" y="1028345"/>
                          </a:cubicBezTo>
                          <a:close/>
                          <a:moveTo>
                            <a:pt x="1259438" y="12503"/>
                          </a:moveTo>
                          <a:lnTo>
                            <a:pt x="15473" y="1019296"/>
                          </a:lnTo>
                          <a:lnTo>
                            <a:pt x="980641" y="796983"/>
                          </a:lnTo>
                          <a:lnTo>
                            <a:pt x="1259438" y="125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69" name="Freeform: Shape 568">
                      <a:extLst>
                        <a:ext uri="{FF2B5EF4-FFF2-40B4-BE49-F238E27FC236}">
                          <a16:creationId xmlns:a16="http://schemas.microsoft.com/office/drawing/2014/main" id="{0BEFF1CF-67DB-4452-BAE0-B7E4B1EF905C}"/>
                        </a:ext>
                      </a:extLst>
                    </p:cNvPr>
                    <p:cNvSpPr/>
                    <p:nvPr/>
                  </p:nvSpPr>
                  <p:spPr>
                    <a:xfrm>
                      <a:off x="7911759" y="5252071"/>
                      <a:ext cx="771525" cy="647700"/>
                    </a:xfrm>
                    <a:custGeom>
                      <a:avLst/>
                      <a:gdLst>
                        <a:gd name="connsiteX0" fmla="*/ 3040 w 771525"/>
                        <a:gd name="connsiteY0" fmla="*/ 650667 h 647700"/>
                        <a:gd name="connsiteX1" fmla="*/ 659 w 771525"/>
                        <a:gd name="connsiteY1" fmla="*/ 649524 h 647700"/>
                        <a:gd name="connsiteX2" fmla="*/ 849 w 771525"/>
                        <a:gd name="connsiteY2" fmla="*/ 645428 h 647700"/>
                        <a:gd name="connsiteX3" fmla="*/ 633976 w 771525"/>
                        <a:gd name="connsiteY3" fmla="*/ 967 h 647700"/>
                        <a:gd name="connsiteX4" fmla="*/ 636357 w 771525"/>
                        <a:gd name="connsiteY4" fmla="*/ 15 h 647700"/>
                        <a:gd name="connsiteX5" fmla="*/ 638643 w 771525"/>
                        <a:gd name="connsiteY5" fmla="*/ 1157 h 647700"/>
                        <a:gd name="connsiteX6" fmla="*/ 777042 w 771525"/>
                        <a:gd name="connsiteY6" fmla="*/ 176893 h 647700"/>
                        <a:gd name="connsiteX7" fmla="*/ 777613 w 771525"/>
                        <a:gd name="connsiteY7" fmla="*/ 179370 h 647700"/>
                        <a:gd name="connsiteX8" fmla="*/ 776184 w 771525"/>
                        <a:gd name="connsiteY8" fmla="*/ 181466 h 647700"/>
                        <a:gd name="connsiteX9" fmla="*/ 4659 w 771525"/>
                        <a:gd name="connsiteY9" fmla="*/ 650191 h 647700"/>
                        <a:gd name="connsiteX10" fmla="*/ 3040 w 771525"/>
                        <a:gd name="connsiteY10" fmla="*/ 650667 h 647700"/>
                        <a:gd name="connsiteX11" fmla="*/ 635977 w 771525"/>
                        <a:gd name="connsiteY11" fmla="*/ 7730 h 647700"/>
                        <a:gd name="connsiteX12" fmla="*/ 22662 w 771525"/>
                        <a:gd name="connsiteY12" fmla="*/ 631998 h 647700"/>
                        <a:gd name="connsiteX13" fmla="*/ 770088 w 771525"/>
                        <a:gd name="connsiteY13" fmla="*/ 177941 h 647700"/>
                        <a:gd name="connsiteX14" fmla="*/ 635977 w 771525"/>
                        <a:gd name="connsiteY14" fmla="*/ 77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647700">
                          <a:moveTo>
                            <a:pt x="3040" y="650667"/>
                          </a:moveTo>
                          <a:cubicBezTo>
                            <a:pt x="2087" y="650667"/>
                            <a:pt x="1230" y="650286"/>
                            <a:pt x="659" y="649524"/>
                          </a:cubicBezTo>
                          <a:cubicBezTo>
                            <a:pt x="-294" y="648286"/>
                            <a:pt x="-199" y="646572"/>
                            <a:pt x="849" y="645428"/>
                          </a:cubicBezTo>
                          <a:lnTo>
                            <a:pt x="633976" y="967"/>
                          </a:lnTo>
                          <a:cubicBezTo>
                            <a:pt x="634548" y="300"/>
                            <a:pt x="635405" y="-81"/>
                            <a:pt x="636357" y="15"/>
                          </a:cubicBezTo>
                          <a:cubicBezTo>
                            <a:pt x="637215" y="15"/>
                            <a:pt x="638072" y="491"/>
                            <a:pt x="638643" y="1157"/>
                          </a:cubicBezTo>
                          <a:lnTo>
                            <a:pt x="777042" y="176893"/>
                          </a:lnTo>
                          <a:cubicBezTo>
                            <a:pt x="777613" y="177560"/>
                            <a:pt x="777803" y="178513"/>
                            <a:pt x="777613" y="179370"/>
                          </a:cubicBezTo>
                          <a:cubicBezTo>
                            <a:pt x="777423" y="180227"/>
                            <a:pt x="776946" y="180990"/>
                            <a:pt x="776184" y="181466"/>
                          </a:cubicBezTo>
                          <a:lnTo>
                            <a:pt x="4659" y="650191"/>
                          </a:lnTo>
                          <a:cubicBezTo>
                            <a:pt x="4183" y="650477"/>
                            <a:pt x="3612" y="650667"/>
                            <a:pt x="3040" y="650667"/>
                          </a:cubicBezTo>
                          <a:close/>
                          <a:moveTo>
                            <a:pt x="635977" y="7730"/>
                          </a:moveTo>
                          <a:lnTo>
                            <a:pt x="22662" y="631998"/>
                          </a:lnTo>
                          <a:lnTo>
                            <a:pt x="770088" y="177941"/>
                          </a:lnTo>
                          <a:lnTo>
                            <a:pt x="635977" y="77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0" name="Freeform: Shape 569">
                      <a:extLst>
                        <a:ext uri="{FF2B5EF4-FFF2-40B4-BE49-F238E27FC236}">
                          <a16:creationId xmlns:a16="http://schemas.microsoft.com/office/drawing/2014/main" id="{A6116BE3-6EA1-49DD-9D1C-7DED852B23CB}"/>
                        </a:ext>
                      </a:extLst>
                    </p:cNvPr>
                    <p:cNvSpPr/>
                    <p:nvPr/>
                  </p:nvSpPr>
                  <p:spPr>
                    <a:xfrm>
                      <a:off x="6184854" y="5709940"/>
                      <a:ext cx="847725" cy="762000"/>
                    </a:xfrm>
                    <a:custGeom>
                      <a:avLst/>
                      <a:gdLst>
                        <a:gd name="connsiteX0" fmla="*/ 3062 w 847725"/>
                        <a:gd name="connsiteY0" fmla="*/ 768584 h 762000"/>
                        <a:gd name="connsiteX1" fmla="*/ 1062 w 847725"/>
                        <a:gd name="connsiteY1" fmla="*/ 767822 h 762000"/>
                        <a:gd name="connsiteX2" fmla="*/ 14 w 847725"/>
                        <a:gd name="connsiteY2" fmla="*/ 765250 h 762000"/>
                        <a:gd name="connsiteX3" fmla="*/ 65166 w 847725"/>
                        <a:gd name="connsiteY3" fmla="*/ 2869 h 762000"/>
                        <a:gd name="connsiteX4" fmla="*/ 66975 w 847725"/>
                        <a:gd name="connsiteY4" fmla="*/ 298 h 762000"/>
                        <a:gd name="connsiteX5" fmla="*/ 70118 w 847725"/>
                        <a:gd name="connsiteY5" fmla="*/ 584 h 762000"/>
                        <a:gd name="connsiteX6" fmla="*/ 846977 w 847725"/>
                        <a:gd name="connsiteY6" fmla="*/ 566178 h 762000"/>
                        <a:gd name="connsiteX7" fmla="*/ 848216 w 847725"/>
                        <a:gd name="connsiteY7" fmla="*/ 569321 h 762000"/>
                        <a:gd name="connsiteX8" fmla="*/ 845930 w 847725"/>
                        <a:gd name="connsiteY8" fmla="*/ 571702 h 762000"/>
                        <a:gd name="connsiteX9" fmla="*/ 3920 w 847725"/>
                        <a:gd name="connsiteY9" fmla="*/ 768489 h 762000"/>
                        <a:gd name="connsiteX10" fmla="*/ 3062 w 847725"/>
                        <a:gd name="connsiteY10" fmla="*/ 768584 h 762000"/>
                        <a:gd name="connsiteX11" fmla="*/ 70785 w 847725"/>
                        <a:gd name="connsiteY11" fmla="*/ 8775 h 762000"/>
                        <a:gd name="connsiteX12" fmla="*/ 6492 w 847725"/>
                        <a:gd name="connsiteY12" fmla="*/ 761440 h 762000"/>
                        <a:gd name="connsiteX13" fmla="*/ 837738 w 847725"/>
                        <a:gd name="connsiteY13" fmla="*/ 567130 h 762000"/>
                        <a:gd name="connsiteX14" fmla="*/ 70785 w 847725"/>
                        <a:gd name="connsiteY14" fmla="*/ 877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725" h="762000">
                          <a:moveTo>
                            <a:pt x="3062" y="768584"/>
                          </a:moveTo>
                          <a:cubicBezTo>
                            <a:pt x="2301" y="768584"/>
                            <a:pt x="1634" y="768298"/>
                            <a:pt x="1062" y="767822"/>
                          </a:cubicBezTo>
                          <a:cubicBezTo>
                            <a:pt x="300" y="767155"/>
                            <a:pt x="-81" y="766203"/>
                            <a:pt x="14" y="765250"/>
                          </a:cubicBezTo>
                          <a:lnTo>
                            <a:pt x="65166" y="2869"/>
                          </a:lnTo>
                          <a:cubicBezTo>
                            <a:pt x="65261" y="1727"/>
                            <a:pt x="65927" y="774"/>
                            <a:pt x="66975" y="298"/>
                          </a:cubicBezTo>
                          <a:cubicBezTo>
                            <a:pt x="68023" y="-179"/>
                            <a:pt x="69166" y="-83"/>
                            <a:pt x="70118" y="584"/>
                          </a:cubicBezTo>
                          <a:lnTo>
                            <a:pt x="846977" y="566178"/>
                          </a:lnTo>
                          <a:cubicBezTo>
                            <a:pt x="847930" y="566940"/>
                            <a:pt x="848406" y="568083"/>
                            <a:pt x="848216" y="569321"/>
                          </a:cubicBezTo>
                          <a:cubicBezTo>
                            <a:pt x="847930" y="570559"/>
                            <a:pt x="847073" y="571417"/>
                            <a:pt x="845930" y="571702"/>
                          </a:cubicBezTo>
                          <a:lnTo>
                            <a:pt x="3920" y="768489"/>
                          </a:lnTo>
                          <a:cubicBezTo>
                            <a:pt x="3539" y="768584"/>
                            <a:pt x="3348" y="768584"/>
                            <a:pt x="3062" y="768584"/>
                          </a:cubicBezTo>
                          <a:close/>
                          <a:moveTo>
                            <a:pt x="70785" y="8775"/>
                          </a:moveTo>
                          <a:lnTo>
                            <a:pt x="6492" y="761440"/>
                          </a:lnTo>
                          <a:lnTo>
                            <a:pt x="837738" y="567130"/>
                          </a:lnTo>
                          <a:lnTo>
                            <a:pt x="70785" y="87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1" name="Freeform: Shape 570">
                      <a:extLst>
                        <a:ext uri="{FF2B5EF4-FFF2-40B4-BE49-F238E27FC236}">
                          <a16:creationId xmlns:a16="http://schemas.microsoft.com/office/drawing/2014/main" id="{AB942741-D15C-4832-AC57-1CB5BFFE71CC}"/>
                        </a:ext>
                      </a:extLst>
                    </p:cNvPr>
                    <p:cNvSpPr/>
                    <p:nvPr/>
                  </p:nvSpPr>
                  <p:spPr>
                    <a:xfrm>
                      <a:off x="6249972" y="5477691"/>
                      <a:ext cx="1314450" cy="800100"/>
                    </a:xfrm>
                    <a:custGeom>
                      <a:avLst/>
                      <a:gdLst>
                        <a:gd name="connsiteX0" fmla="*/ 779954 w 1314450"/>
                        <a:gd name="connsiteY0" fmla="*/ 804046 h 800100"/>
                        <a:gd name="connsiteX1" fmla="*/ 778144 w 1314450"/>
                        <a:gd name="connsiteY1" fmla="*/ 803475 h 800100"/>
                        <a:gd name="connsiteX2" fmla="*/ 1285 w 1314450"/>
                        <a:gd name="connsiteY2" fmla="*/ 237880 h 800100"/>
                        <a:gd name="connsiteX3" fmla="*/ 47 w 1314450"/>
                        <a:gd name="connsiteY3" fmla="*/ 234641 h 800100"/>
                        <a:gd name="connsiteX4" fmla="*/ 2524 w 1314450"/>
                        <a:gd name="connsiteY4" fmla="*/ 232260 h 800100"/>
                        <a:gd name="connsiteX5" fmla="*/ 1317545 w 1314450"/>
                        <a:gd name="connsiteY5" fmla="*/ 41 h 800100"/>
                        <a:gd name="connsiteX6" fmla="*/ 1320689 w 1314450"/>
                        <a:gd name="connsiteY6" fmla="*/ 1374 h 800100"/>
                        <a:gd name="connsiteX7" fmla="*/ 1320689 w 1314450"/>
                        <a:gd name="connsiteY7" fmla="*/ 4804 h 800100"/>
                        <a:gd name="connsiteX8" fmla="*/ 782526 w 1314450"/>
                        <a:gd name="connsiteY8" fmla="*/ 802617 h 800100"/>
                        <a:gd name="connsiteX9" fmla="*/ 780526 w 1314450"/>
                        <a:gd name="connsiteY9" fmla="*/ 803951 h 800100"/>
                        <a:gd name="connsiteX10" fmla="*/ 779954 w 1314450"/>
                        <a:gd name="connsiteY10" fmla="*/ 804046 h 800100"/>
                        <a:gd name="connsiteX11" fmla="*/ 10810 w 1314450"/>
                        <a:gd name="connsiteY11" fmla="*/ 237118 h 800100"/>
                        <a:gd name="connsiteX12" fmla="*/ 779192 w 1314450"/>
                        <a:gd name="connsiteY12" fmla="*/ 796616 h 800100"/>
                        <a:gd name="connsiteX13" fmla="*/ 1311449 w 1314450"/>
                        <a:gd name="connsiteY13" fmla="*/ 7470 h 800100"/>
                        <a:gd name="connsiteX14" fmla="*/ 10810 w 1314450"/>
                        <a:gd name="connsiteY14" fmla="*/ 2371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00100">
                          <a:moveTo>
                            <a:pt x="779954" y="804046"/>
                          </a:moveTo>
                          <a:cubicBezTo>
                            <a:pt x="779288" y="804046"/>
                            <a:pt x="778621" y="803856"/>
                            <a:pt x="778144" y="803475"/>
                          </a:cubicBezTo>
                          <a:lnTo>
                            <a:pt x="1285" y="237880"/>
                          </a:lnTo>
                          <a:cubicBezTo>
                            <a:pt x="238" y="237118"/>
                            <a:pt x="-143" y="235880"/>
                            <a:pt x="47" y="234641"/>
                          </a:cubicBezTo>
                          <a:cubicBezTo>
                            <a:pt x="333" y="233404"/>
                            <a:pt x="1285" y="232546"/>
                            <a:pt x="2524" y="232260"/>
                          </a:cubicBezTo>
                          <a:lnTo>
                            <a:pt x="1317545" y="41"/>
                          </a:lnTo>
                          <a:cubicBezTo>
                            <a:pt x="1318783" y="-150"/>
                            <a:pt x="1320022" y="327"/>
                            <a:pt x="1320689" y="1374"/>
                          </a:cubicBezTo>
                          <a:cubicBezTo>
                            <a:pt x="1321355" y="2422"/>
                            <a:pt x="1321355" y="3755"/>
                            <a:pt x="1320689" y="4804"/>
                          </a:cubicBezTo>
                          <a:lnTo>
                            <a:pt x="782526" y="802617"/>
                          </a:lnTo>
                          <a:cubicBezTo>
                            <a:pt x="782050" y="803284"/>
                            <a:pt x="781288" y="803760"/>
                            <a:pt x="780526" y="803951"/>
                          </a:cubicBezTo>
                          <a:cubicBezTo>
                            <a:pt x="780335" y="804046"/>
                            <a:pt x="780145" y="804046"/>
                            <a:pt x="779954" y="804046"/>
                          </a:cubicBezTo>
                          <a:close/>
                          <a:moveTo>
                            <a:pt x="10810" y="237118"/>
                          </a:moveTo>
                          <a:lnTo>
                            <a:pt x="779192" y="796616"/>
                          </a:lnTo>
                          <a:lnTo>
                            <a:pt x="1311449" y="7470"/>
                          </a:lnTo>
                          <a:lnTo>
                            <a:pt x="10810" y="23711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2" name="Freeform: Shape 571">
                      <a:extLst>
                        <a:ext uri="{FF2B5EF4-FFF2-40B4-BE49-F238E27FC236}">
                          <a16:creationId xmlns:a16="http://schemas.microsoft.com/office/drawing/2014/main" id="{BD88431C-26A0-4616-8B3D-82C2A1090165}"/>
                        </a:ext>
                      </a:extLst>
                    </p:cNvPr>
                    <p:cNvSpPr/>
                    <p:nvPr/>
                  </p:nvSpPr>
                  <p:spPr>
                    <a:xfrm>
                      <a:off x="6484357" y="488908"/>
                      <a:ext cx="666750" cy="714375"/>
                    </a:xfrm>
                    <a:custGeom>
                      <a:avLst/>
                      <a:gdLst>
                        <a:gd name="connsiteX0" fmla="*/ 671395 w 666750"/>
                        <a:gd name="connsiteY0" fmla="*/ 720767 h 714375"/>
                        <a:gd name="connsiteX1" fmla="*/ 669871 w 666750"/>
                        <a:gd name="connsiteY1" fmla="*/ 720386 h 714375"/>
                        <a:gd name="connsiteX2" fmla="*/ 1502 w 666750"/>
                        <a:gd name="connsiteY2" fmla="*/ 330242 h 714375"/>
                        <a:gd name="connsiteX3" fmla="*/ 73 w 666750"/>
                        <a:gd name="connsiteY3" fmla="*/ 328242 h 714375"/>
                        <a:gd name="connsiteX4" fmla="*/ 549 w 666750"/>
                        <a:gd name="connsiteY4" fmla="*/ 325765 h 714375"/>
                        <a:gd name="connsiteX5" fmla="*/ 226196 w 666750"/>
                        <a:gd name="connsiteY5" fmla="*/ 1344 h 714375"/>
                        <a:gd name="connsiteX6" fmla="*/ 228863 w 666750"/>
                        <a:gd name="connsiteY6" fmla="*/ 10 h 714375"/>
                        <a:gd name="connsiteX7" fmla="*/ 231435 w 666750"/>
                        <a:gd name="connsiteY7" fmla="*/ 1439 h 714375"/>
                        <a:gd name="connsiteX8" fmla="*/ 674157 w 666750"/>
                        <a:gd name="connsiteY8" fmla="*/ 716100 h 714375"/>
                        <a:gd name="connsiteX9" fmla="*/ 673776 w 666750"/>
                        <a:gd name="connsiteY9" fmla="*/ 719910 h 714375"/>
                        <a:gd name="connsiteX10" fmla="*/ 671395 w 666750"/>
                        <a:gd name="connsiteY10" fmla="*/ 720767 h 714375"/>
                        <a:gd name="connsiteX11" fmla="*/ 7502 w 666750"/>
                        <a:gd name="connsiteY11" fmla="*/ 326527 h 714375"/>
                        <a:gd name="connsiteX12" fmla="*/ 662251 w 666750"/>
                        <a:gd name="connsiteY12" fmla="*/ 708766 h 714375"/>
                        <a:gd name="connsiteX13" fmla="*/ 228578 w 666750"/>
                        <a:gd name="connsiteY13" fmla="*/ 8678 h 714375"/>
                        <a:gd name="connsiteX14" fmla="*/ 7502 w 666750"/>
                        <a:gd name="connsiteY14" fmla="*/ 32652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0" h="714375">
                          <a:moveTo>
                            <a:pt x="671395" y="720767"/>
                          </a:moveTo>
                          <a:cubicBezTo>
                            <a:pt x="670824" y="720767"/>
                            <a:pt x="670347" y="720672"/>
                            <a:pt x="669871" y="720386"/>
                          </a:cubicBezTo>
                          <a:lnTo>
                            <a:pt x="1502" y="330242"/>
                          </a:lnTo>
                          <a:cubicBezTo>
                            <a:pt x="740" y="329766"/>
                            <a:pt x="263" y="329099"/>
                            <a:pt x="73" y="328242"/>
                          </a:cubicBezTo>
                          <a:cubicBezTo>
                            <a:pt x="-117" y="327385"/>
                            <a:pt x="73" y="326527"/>
                            <a:pt x="549" y="325765"/>
                          </a:cubicBezTo>
                          <a:lnTo>
                            <a:pt x="226196" y="1344"/>
                          </a:lnTo>
                          <a:cubicBezTo>
                            <a:pt x="226768" y="487"/>
                            <a:pt x="227911" y="-85"/>
                            <a:pt x="228863" y="10"/>
                          </a:cubicBezTo>
                          <a:cubicBezTo>
                            <a:pt x="229911" y="10"/>
                            <a:pt x="230864" y="582"/>
                            <a:pt x="231435" y="1439"/>
                          </a:cubicBezTo>
                          <a:lnTo>
                            <a:pt x="674157" y="716100"/>
                          </a:lnTo>
                          <a:cubicBezTo>
                            <a:pt x="674919" y="717338"/>
                            <a:pt x="674729" y="718862"/>
                            <a:pt x="673776" y="719910"/>
                          </a:cubicBezTo>
                          <a:cubicBezTo>
                            <a:pt x="673014" y="720481"/>
                            <a:pt x="672252" y="720767"/>
                            <a:pt x="671395" y="720767"/>
                          </a:cubicBezTo>
                          <a:close/>
                          <a:moveTo>
                            <a:pt x="7502" y="326527"/>
                          </a:moveTo>
                          <a:lnTo>
                            <a:pt x="662251" y="708766"/>
                          </a:lnTo>
                          <a:lnTo>
                            <a:pt x="228578" y="8678"/>
                          </a:lnTo>
                          <a:lnTo>
                            <a:pt x="7502" y="3265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3" name="Freeform: Shape 572">
                      <a:extLst>
                        <a:ext uri="{FF2B5EF4-FFF2-40B4-BE49-F238E27FC236}">
                          <a16:creationId xmlns:a16="http://schemas.microsoft.com/office/drawing/2014/main" id="{8563C578-73B1-4582-8209-4311C7BA04EE}"/>
                        </a:ext>
                      </a:extLst>
                    </p:cNvPr>
                    <p:cNvSpPr/>
                    <p:nvPr/>
                  </p:nvSpPr>
                  <p:spPr>
                    <a:xfrm>
                      <a:off x="8493702" y="1154344"/>
                      <a:ext cx="485775" cy="733425"/>
                    </a:xfrm>
                    <a:custGeom>
                      <a:avLst/>
                      <a:gdLst>
                        <a:gd name="connsiteX0" fmla="*/ 489231 w 485775"/>
                        <a:gd name="connsiteY0" fmla="*/ 741131 h 733425"/>
                        <a:gd name="connsiteX1" fmla="*/ 487326 w 485775"/>
                        <a:gd name="connsiteY1" fmla="*/ 740465 h 733425"/>
                        <a:gd name="connsiteX2" fmla="*/ 52414 w 485775"/>
                        <a:gd name="connsiteY2" fmla="*/ 407756 h 733425"/>
                        <a:gd name="connsiteX3" fmla="*/ 51176 w 485775"/>
                        <a:gd name="connsiteY3" fmla="*/ 405661 h 733425"/>
                        <a:gd name="connsiteX4" fmla="*/ 26 w 485775"/>
                        <a:gd name="connsiteY4" fmla="*/ 3515 h 733425"/>
                        <a:gd name="connsiteX5" fmla="*/ 2027 w 485775"/>
                        <a:gd name="connsiteY5" fmla="*/ 182 h 733425"/>
                        <a:gd name="connsiteX6" fmla="*/ 5646 w 485775"/>
                        <a:gd name="connsiteY6" fmla="*/ 1420 h 733425"/>
                        <a:gd name="connsiteX7" fmla="*/ 491707 w 485775"/>
                        <a:gd name="connsiteY7" fmla="*/ 736369 h 733425"/>
                        <a:gd name="connsiteX8" fmla="*/ 491231 w 485775"/>
                        <a:gd name="connsiteY8" fmla="*/ 740369 h 733425"/>
                        <a:gd name="connsiteX9" fmla="*/ 489231 w 485775"/>
                        <a:gd name="connsiteY9" fmla="*/ 741131 h 733425"/>
                        <a:gd name="connsiteX10" fmla="*/ 57176 w 485775"/>
                        <a:gd name="connsiteY10" fmla="*/ 403565 h 733425"/>
                        <a:gd name="connsiteX11" fmla="*/ 476467 w 485775"/>
                        <a:gd name="connsiteY11" fmla="*/ 724368 h 733425"/>
                        <a:gd name="connsiteX12" fmla="*/ 7837 w 485775"/>
                        <a:gd name="connsiteY12" fmla="*/ 15898 h 733425"/>
                        <a:gd name="connsiteX13" fmla="*/ 57176 w 485775"/>
                        <a:gd name="connsiteY13" fmla="*/ 40356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33425">
                          <a:moveTo>
                            <a:pt x="489231" y="741131"/>
                          </a:moveTo>
                          <a:cubicBezTo>
                            <a:pt x="488564" y="741131"/>
                            <a:pt x="487897" y="740941"/>
                            <a:pt x="487326" y="740465"/>
                          </a:cubicBezTo>
                          <a:lnTo>
                            <a:pt x="52414" y="407756"/>
                          </a:lnTo>
                          <a:cubicBezTo>
                            <a:pt x="51747" y="407280"/>
                            <a:pt x="51366" y="406518"/>
                            <a:pt x="51176" y="405661"/>
                          </a:cubicBezTo>
                          <a:lnTo>
                            <a:pt x="26" y="3515"/>
                          </a:lnTo>
                          <a:cubicBezTo>
                            <a:pt x="-164" y="2087"/>
                            <a:pt x="693" y="753"/>
                            <a:pt x="2027" y="182"/>
                          </a:cubicBezTo>
                          <a:cubicBezTo>
                            <a:pt x="3360" y="-295"/>
                            <a:pt x="4884" y="182"/>
                            <a:pt x="5646" y="1420"/>
                          </a:cubicBezTo>
                          <a:lnTo>
                            <a:pt x="491707" y="736369"/>
                          </a:lnTo>
                          <a:cubicBezTo>
                            <a:pt x="492564" y="737607"/>
                            <a:pt x="492374" y="739322"/>
                            <a:pt x="491231" y="740369"/>
                          </a:cubicBezTo>
                          <a:cubicBezTo>
                            <a:pt x="490755" y="740846"/>
                            <a:pt x="489992" y="741131"/>
                            <a:pt x="489231" y="741131"/>
                          </a:cubicBezTo>
                          <a:close/>
                          <a:moveTo>
                            <a:pt x="57176" y="403565"/>
                          </a:moveTo>
                          <a:lnTo>
                            <a:pt x="476467" y="724368"/>
                          </a:lnTo>
                          <a:lnTo>
                            <a:pt x="7837" y="15898"/>
                          </a:lnTo>
                          <a:lnTo>
                            <a:pt x="57176" y="4035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4" name="Freeform: Shape 573">
                      <a:extLst>
                        <a:ext uri="{FF2B5EF4-FFF2-40B4-BE49-F238E27FC236}">
                          <a16:creationId xmlns:a16="http://schemas.microsoft.com/office/drawing/2014/main" id="{6460A5CB-81A9-4379-8332-CBE3F641EDDC}"/>
                        </a:ext>
                      </a:extLst>
                    </p:cNvPr>
                    <p:cNvSpPr/>
                    <p:nvPr/>
                  </p:nvSpPr>
                  <p:spPr>
                    <a:xfrm>
                      <a:off x="9179427" y="3636876"/>
                      <a:ext cx="171450" cy="885825"/>
                    </a:xfrm>
                    <a:custGeom>
                      <a:avLst/>
                      <a:gdLst>
                        <a:gd name="connsiteX0" fmla="*/ 3149 w 171450"/>
                        <a:gd name="connsiteY0" fmla="*/ 891500 h 885825"/>
                        <a:gd name="connsiteX1" fmla="*/ 2577 w 171450"/>
                        <a:gd name="connsiteY1" fmla="*/ 891500 h 885825"/>
                        <a:gd name="connsiteX2" fmla="*/ 5 w 171450"/>
                        <a:gd name="connsiteY2" fmla="*/ 888261 h 885825"/>
                        <a:gd name="connsiteX3" fmla="*/ 47726 w 171450"/>
                        <a:gd name="connsiteY3" fmla="*/ 2913 h 885825"/>
                        <a:gd name="connsiteX4" fmla="*/ 50298 w 171450"/>
                        <a:gd name="connsiteY4" fmla="*/ 55 h 885825"/>
                        <a:gd name="connsiteX5" fmla="*/ 53727 w 171450"/>
                        <a:gd name="connsiteY5" fmla="*/ 1960 h 885825"/>
                        <a:gd name="connsiteX6" fmla="*/ 179552 w 171450"/>
                        <a:gd name="connsiteY6" fmla="*/ 308665 h 885825"/>
                        <a:gd name="connsiteX7" fmla="*/ 179647 w 171450"/>
                        <a:gd name="connsiteY7" fmla="*/ 310761 h 885825"/>
                        <a:gd name="connsiteX8" fmla="*/ 6006 w 171450"/>
                        <a:gd name="connsiteY8" fmla="*/ 889404 h 885825"/>
                        <a:gd name="connsiteX9" fmla="*/ 3149 w 171450"/>
                        <a:gd name="connsiteY9" fmla="*/ 891500 h 885825"/>
                        <a:gd name="connsiteX10" fmla="*/ 53250 w 171450"/>
                        <a:gd name="connsiteY10" fmla="*/ 16914 h 885825"/>
                        <a:gd name="connsiteX11" fmla="*/ 7626 w 171450"/>
                        <a:gd name="connsiteY11" fmla="*/ 862639 h 885825"/>
                        <a:gd name="connsiteX12" fmla="*/ 173456 w 171450"/>
                        <a:gd name="connsiteY12" fmla="*/ 309808 h 885825"/>
                        <a:gd name="connsiteX13" fmla="*/ 53250 w 171450"/>
                        <a:gd name="connsiteY13" fmla="*/ 16914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885825">
                          <a:moveTo>
                            <a:pt x="3149" y="891500"/>
                          </a:moveTo>
                          <a:cubicBezTo>
                            <a:pt x="2959" y="891500"/>
                            <a:pt x="2768" y="891500"/>
                            <a:pt x="2577" y="891500"/>
                          </a:cubicBezTo>
                          <a:cubicBezTo>
                            <a:pt x="1054" y="891214"/>
                            <a:pt x="-89" y="889881"/>
                            <a:pt x="5" y="888261"/>
                          </a:cubicBezTo>
                          <a:lnTo>
                            <a:pt x="47726" y="2913"/>
                          </a:lnTo>
                          <a:cubicBezTo>
                            <a:pt x="47821" y="1484"/>
                            <a:pt x="48869" y="246"/>
                            <a:pt x="50298" y="55"/>
                          </a:cubicBezTo>
                          <a:cubicBezTo>
                            <a:pt x="51727" y="-231"/>
                            <a:pt x="53155" y="627"/>
                            <a:pt x="53727" y="1960"/>
                          </a:cubicBezTo>
                          <a:lnTo>
                            <a:pt x="179552" y="308665"/>
                          </a:lnTo>
                          <a:cubicBezTo>
                            <a:pt x="179838" y="309332"/>
                            <a:pt x="179838" y="310094"/>
                            <a:pt x="179647" y="310761"/>
                          </a:cubicBezTo>
                          <a:lnTo>
                            <a:pt x="6006" y="889404"/>
                          </a:lnTo>
                          <a:cubicBezTo>
                            <a:pt x="5721" y="890642"/>
                            <a:pt x="4483" y="891500"/>
                            <a:pt x="3149" y="891500"/>
                          </a:cubicBezTo>
                          <a:close/>
                          <a:moveTo>
                            <a:pt x="53250" y="16914"/>
                          </a:moveTo>
                          <a:lnTo>
                            <a:pt x="7626" y="862639"/>
                          </a:lnTo>
                          <a:lnTo>
                            <a:pt x="173456" y="309808"/>
                          </a:lnTo>
                          <a:lnTo>
                            <a:pt x="53250" y="169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5" name="Freeform: Shape 574">
                      <a:extLst>
                        <a:ext uri="{FF2B5EF4-FFF2-40B4-BE49-F238E27FC236}">
                          <a16:creationId xmlns:a16="http://schemas.microsoft.com/office/drawing/2014/main" id="{BEBC54EE-0D89-4FAD-BC70-23D868F6F6DF}"/>
                        </a:ext>
                      </a:extLst>
                    </p:cNvPr>
                    <p:cNvSpPr/>
                    <p:nvPr/>
                  </p:nvSpPr>
                  <p:spPr>
                    <a:xfrm>
                      <a:off x="8544901" y="4455645"/>
                      <a:ext cx="638175" cy="800100"/>
                    </a:xfrm>
                    <a:custGeom>
                      <a:avLst/>
                      <a:gdLst>
                        <a:gd name="connsiteX0" fmla="*/ 3024 w 638175"/>
                        <a:gd name="connsiteY0" fmla="*/ 802631 h 800100"/>
                        <a:gd name="connsiteX1" fmla="*/ 1501 w 638175"/>
                        <a:gd name="connsiteY1" fmla="*/ 802250 h 800100"/>
                        <a:gd name="connsiteX2" fmla="*/ 167 w 638175"/>
                        <a:gd name="connsiteY2" fmla="*/ 798535 h 800100"/>
                        <a:gd name="connsiteX3" fmla="*/ 283155 w 638175"/>
                        <a:gd name="connsiteY3" fmla="*/ 2055 h 800100"/>
                        <a:gd name="connsiteX4" fmla="*/ 286679 w 638175"/>
                        <a:gd name="connsiteY4" fmla="*/ 55 h 800100"/>
                        <a:gd name="connsiteX5" fmla="*/ 638247 w 638175"/>
                        <a:gd name="connsiteY5" fmla="*/ 66634 h 800100"/>
                        <a:gd name="connsiteX6" fmla="*/ 640628 w 638175"/>
                        <a:gd name="connsiteY6" fmla="*/ 68635 h 800100"/>
                        <a:gd name="connsiteX7" fmla="*/ 640057 w 638175"/>
                        <a:gd name="connsiteY7" fmla="*/ 71683 h 800100"/>
                        <a:gd name="connsiteX8" fmla="*/ 5406 w 638175"/>
                        <a:gd name="connsiteY8" fmla="*/ 801488 h 800100"/>
                        <a:gd name="connsiteX9" fmla="*/ 3024 w 638175"/>
                        <a:gd name="connsiteY9" fmla="*/ 802631 h 800100"/>
                        <a:gd name="connsiteX10" fmla="*/ 288108 w 638175"/>
                        <a:gd name="connsiteY10" fmla="*/ 6627 h 800100"/>
                        <a:gd name="connsiteX11" fmla="*/ 11407 w 638175"/>
                        <a:gd name="connsiteY11" fmla="*/ 785105 h 800100"/>
                        <a:gd name="connsiteX12" fmla="*/ 631770 w 638175"/>
                        <a:gd name="connsiteY12" fmla="*/ 71683 h 800100"/>
                        <a:gd name="connsiteX13" fmla="*/ 288108 w 638175"/>
                        <a:gd name="connsiteY13" fmla="*/ 6627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800100">
                          <a:moveTo>
                            <a:pt x="3024" y="802631"/>
                          </a:moveTo>
                          <a:cubicBezTo>
                            <a:pt x="2453" y="802631"/>
                            <a:pt x="1977" y="802536"/>
                            <a:pt x="1501" y="802250"/>
                          </a:cubicBezTo>
                          <a:cubicBezTo>
                            <a:pt x="262" y="801488"/>
                            <a:pt x="-309" y="799964"/>
                            <a:pt x="167" y="798535"/>
                          </a:cubicBezTo>
                          <a:lnTo>
                            <a:pt x="283155" y="2055"/>
                          </a:lnTo>
                          <a:cubicBezTo>
                            <a:pt x="283631" y="626"/>
                            <a:pt x="285060" y="-231"/>
                            <a:pt x="286679" y="55"/>
                          </a:cubicBezTo>
                          <a:lnTo>
                            <a:pt x="638247" y="66634"/>
                          </a:lnTo>
                          <a:cubicBezTo>
                            <a:pt x="639294" y="66825"/>
                            <a:pt x="640247" y="67587"/>
                            <a:pt x="640628" y="68635"/>
                          </a:cubicBezTo>
                          <a:cubicBezTo>
                            <a:pt x="641009" y="69682"/>
                            <a:pt x="640723" y="70825"/>
                            <a:pt x="640057" y="71683"/>
                          </a:cubicBezTo>
                          <a:lnTo>
                            <a:pt x="5406" y="801488"/>
                          </a:lnTo>
                          <a:cubicBezTo>
                            <a:pt x="4739" y="802250"/>
                            <a:pt x="3882" y="802631"/>
                            <a:pt x="3024" y="802631"/>
                          </a:cubicBezTo>
                          <a:close/>
                          <a:moveTo>
                            <a:pt x="288108" y="6627"/>
                          </a:moveTo>
                          <a:lnTo>
                            <a:pt x="11407" y="785105"/>
                          </a:lnTo>
                          <a:lnTo>
                            <a:pt x="631770" y="71683"/>
                          </a:lnTo>
                          <a:lnTo>
                            <a:pt x="288108" y="66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6" name="Freeform: Shape 575">
                      <a:extLst>
                        <a:ext uri="{FF2B5EF4-FFF2-40B4-BE49-F238E27FC236}">
                          <a16:creationId xmlns:a16="http://schemas.microsoft.com/office/drawing/2014/main" id="{DAD4E4A3-9A4B-4BD2-A8C1-B350D94597DD}"/>
                        </a:ext>
                      </a:extLst>
                    </p:cNvPr>
                    <p:cNvSpPr/>
                    <p:nvPr/>
                  </p:nvSpPr>
                  <p:spPr>
                    <a:xfrm>
                      <a:off x="8544876" y="4522344"/>
                      <a:ext cx="638175" cy="904875"/>
                    </a:xfrm>
                    <a:custGeom>
                      <a:avLst/>
                      <a:gdLst>
                        <a:gd name="connsiteX0" fmla="*/ 141448 w 638175"/>
                        <a:gd name="connsiteY0" fmla="*/ 911669 h 904875"/>
                        <a:gd name="connsiteX1" fmla="*/ 139067 w 638175"/>
                        <a:gd name="connsiteY1" fmla="*/ 910526 h 904875"/>
                        <a:gd name="connsiteX2" fmla="*/ 668 w 638175"/>
                        <a:gd name="connsiteY2" fmla="*/ 734789 h 904875"/>
                        <a:gd name="connsiteX3" fmla="*/ 764 w 638175"/>
                        <a:gd name="connsiteY3" fmla="*/ 730884 h 904875"/>
                        <a:gd name="connsiteX4" fmla="*/ 635414 w 638175"/>
                        <a:gd name="connsiteY4" fmla="*/ 1079 h 904875"/>
                        <a:gd name="connsiteX5" fmla="*/ 639510 w 638175"/>
                        <a:gd name="connsiteY5" fmla="*/ 602 h 904875"/>
                        <a:gd name="connsiteX6" fmla="*/ 640463 w 638175"/>
                        <a:gd name="connsiteY6" fmla="*/ 4603 h 904875"/>
                        <a:gd name="connsiteX7" fmla="*/ 144305 w 638175"/>
                        <a:gd name="connsiteY7" fmla="*/ 910240 h 904875"/>
                        <a:gd name="connsiteX8" fmla="*/ 141829 w 638175"/>
                        <a:gd name="connsiteY8" fmla="*/ 911859 h 904875"/>
                        <a:gd name="connsiteX9" fmla="*/ 141448 w 638175"/>
                        <a:gd name="connsiteY9" fmla="*/ 911669 h 904875"/>
                        <a:gd name="connsiteX10" fmla="*/ 7050 w 638175"/>
                        <a:gd name="connsiteY10" fmla="*/ 732884 h 904875"/>
                        <a:gd name="connsiteX11" fmla="*/ 140972 w 638175"/>
                        <a:gd name="connsiteY11" fmla="*/ 903001 h 904875"/>
                        <a:gd name="connsiteX12" fmla="*/ 621127 w 638175"/>
                        <a:gd name="connsiteY12" fmla="*/ 26701 h 904875"/>
                        <a:gd name="connsiteX13" fmla="*/ 7050 w 638175"/>
                        <a:gd name="connsiteY13" fmla="*/ 73288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904875">
                          <a:moveTo>
                            <a:pt x="141448" y="911669"/>
                          </a:moveTo>
                          <a:cubicBezTo>
                            <a:pt x="140495" y="911669"/>
                            <a:pt x="139638" y="911193"/>
                            <a:pt x="139067" y="910526"/>
                          </a:cubicBezTo>
                          <a:lnTo>
                            <a:pt x="668" y="734789"/>
                          </a:lnTo>
                          <a:cubicBezTo>
                            <a:pt x="-284" y="733646"/>
                            <a:pt x="-189" y="731932"/>
                            <a:pt x="764" y="730884"/>
                          </a:cubicBezTo>
                          <a:lnTo>
                            <a:pt x="635414" y="1079"/>
                          </a:lnTo>
                          <a:cubicBezTo>
                            <a:pt x="636462" y="-160"/>
                            <a:pt x="638272" y="-350"/>
                            <a:pt x="639510" y="602"/>
                          </a:cubicBezTo>
                          <a:cubicBezTo>
                            <a:pt x="640844" y="1460"/>
                            <a:pt x="641225" y="3269"/>
                            <a:pt x="640463" y="4603"/>
                          </a:cubicBezTo>
                          <a:lnTo>
                            <a:pt x="144305" y="910240"/>
                          </a:lnTo>
                          <a:cubicBezTo>
                            <a:pt x="143829" y="911193"/>
                            <a:pt x="142877" y="911764"/>
                            <a:pt x="141829" y="911859"/>
                          </a:cubicBezTo>
                          <a:cubicBezTo>
                            <a:pt x="141638" y="911669"/>
                            <a:pt x="141543" y="911669"/>
                            <a:pt x="141448" y="911669"/>
                          </a:cubicBezTo>
                          <a:close/>
                          <a:moveTo>
                            <a:pt x="7050" y="732884"/>
                          </a:moveTo>
                          <a:lnTo>
                            <a:pt x="140972" y="903001"/>
                          </a:lnTo>
                          <a:lnTo>
                            <a:pt x="621127" y="26701"/>
                          </a:lnTo>
                          <a:lnTo>
                            <a:pt x="7050" y="7328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7" name="Freeform: Shape 576">
                      <a:extLst>
                        <a:ext uri="{FF2B5EF4-FFF2-40B4-BE49-F238E27FC236}">
                          <a16:creationId xmlns:a16="http://schemas.microsoft.com/office/drawing/2014/main" id="{4B1D08DE-F96B-436A-95D6-0D095273890D}"/>
                        </a:ext>
                      </a:extLst>
                    </p:cNvPr>
                    <p:cNvSpPr/>
                    <p:nvPr/>
                  </p:nvSpPr>
                  <p:spPr>
                    <a:xfrm>
                      <a:off x="8827889" y="3636824"/>
                      <a:ext cx="400050" cy="885825"/>
                    </a:xfrm>
                    <a:custGeom>
                      <a:avLst/>
                      <a:gdLst>
                        <a:gd name="connsiteX0" fmla="*/ 354687 w 400050"/>
                        <a:gd name="connsiteY0" fmla="*/ 891551 h 885825"/>
                        <a:gd name="connsiteX1" fmla="*/ 354116 w 400050"/>
                        <a:gd name="connsiteY1" fmla="*/ 891456 h 885825"/>
                        <a:gd name="connsiteX2" fmla="*/ 2548 w 400050"/>
                        <a:gd name="connsiteY2" fmla="*/ 824876 h 885825"/>
                        <a:gd name="connsiteX3" fmla="*/ 357 w 400050"/>
                        <a:gd name="connsiteY3" fmla="*/ 823257 h 885825"/>
                        <a:gd name="connsiteX4" fmla="*/ 357 w 400050"/>
                        <a:gd name="connsiteY4" fmla="*/ 820495 h 885825"/>
                        <a:gd name="connsiteX5" fmla="*/ 399646 w 400050"/>
                        <a:gd name="connsiteY5" fmla="*/ 1726 h 885825"/>
                        <a:gd name="connsiteX6" fmla="*/ 403170 w 400050"/>
                        <a:gd name="connsiteY6" fmla="*/ 106 h 885825"/>
                        <a:gd name="connsiteX7" fmla="*/ 405456 w 400050"/>
                        <a:gd name="connsiteY7" fmla="*/ 3250 h 885825"/>
                        <a:gd name="connsiteX8" fmla="*/ 357735 w 400050"/>
                        <a:gd name="connsiteY8" fmla="*/ 888598 h 885825"/>
                        <a:gd name="connsiteX9" fmla="*/ 356592 w 400050"/>
                        <a:gd name="connsiteY9" fmla="*/ 890884 h 885825"/>
                        <a:gd name="connsiteX10" fmla="*/ 354687 w 400050"/>
                        <a:gd name="connsiteY10" fmla="*/ 891551 h 885825"/>
                        <a:gd name="connsiteX11" fmla="*/ 7692 w 400050"/>
                        <a:gd name="connsiteY11" fmla="*/ 819637 h 885825"/>
                        <a:gd name="connsiteX12" fmla="*/ 351735 w 400050"/>
                        <a:gd name="connsiteY12" fmla="*/ 884788 h 885825"/>
                        <a:gd name="connsiteX13" fmla="*/ 398503 w 400050"/>
                        <a:gd name="connsiteY13" fmla="*/ 18204 h 885825"/>
                        <a:gd name="connsiteX14" fmla="*/ 7692 w 400050"/>
                        <a:gd name="connsiteY14" fmla="*/ 819637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885825">
                          <a:moveTo>
                            <a:pt x="354687" y="891551"/>
                          </a:moveTo>
                          <a:cubicBezTo>
                            <a:pt x="354497" y="891551"/>
                            <a:pt x="354306" y="891551"/>
                            <a:pt x="354116" y="891456"/>
                          </a:cubicBezTo>
                          <a:lnTo>
                            <a:pt x="2548" y="824876"/>
                          </a:lnTo>
                          <a:cubicBezTo>
                            <a:pt x="1595" y="824686"/>
                            <a:pt x="834" y="824114"/>
                            <a:pt x="357" y="823257"/>
                          </a:cubicBezTo>
                          <a:cubicBezTo>
                            <a:pt x="-119" y="822400"/>
                            <a:pt x="-119" y="821352"/>
                            <a:pt x="357" y="820495"/>
                          </a:cubicBezTo>
                          <a:lnTo>
                            <a:pt x="399646" y="1726"/>
                          </a:lnTo>
                          <a:cubicBezTo>
                            <a:pt x="400312" y="392"/>
                            <a:pt x="401741" y="-275"/>
                            <a:pt x="403170" y="106"/>
                          </a:cubicBezTo>
                          <a:cubicBezTo>
                            <a:pt x="404598" y="487"/>
                            <a:pt x="405551" y="1821"/>
                            <a:pt x="405456" y="3250"/>
                          </a:cubicBezTo>
                          <a:lnTo>
                            <a:pt x="357735" y="888598"/>
                          </a:lnTo>
                          <a:cubicBezTo>
                            <a:pt x="357735" y="889456"/>
                            <a:pt x="357259" y="890313"/>
                            <a:pt x="356592" y="890884"/>
                          </a:cubicBezTo>
                          <a:cubicBezTo>
                            <a:pt x="356021" y="891361"/>
                            <a:pt x="355354" y="891551"/>
                            <a:pt x="354687" y="891551"/>
                          </a:cubicBezTo>
                          <a:close/>
                          <a:moveTo>
                            <a:pt x="7692" y="819637"/>
                          </a:moveTo>
                          <a:lnTo>
                            <a:pt x="351735" y="884788"/>
                          </a:lnTo>
                          <a:lnTo>
                            <a:pt x="398503" y="18204"/>
                          </a:lnTo>
                          <a:lnTo>
                            <a:pt x="7692" y="8196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8" name="Freeform: Shape 577">
                      <a:extLst>
                        <a:ext uri="{FF2B5EF4-FFF2-40B4-BE49-F238E27FC236}">
                          <a16:creationId xmlns:a16="http://schemas.microsoft.com/office/drawing/2014/main" id="{02B3F8D7-C1C2-4EBE-8853-29B944143558}"/>
                        </a:ext>
                      </a:extLst>
                    </p:cNvPr>
                    <p:cNvSpPr/>
                    <p:nvPr/>
                  </p:nvSpPr>
                  <p:spPr>
                    <a:xfrm>
                      <a:off x="7565031" y="4130096"/>
                      <a:ext cx="1266825" cy="1352550"/>
                    </a:xfrm>
                    <a:custGeom>
                      <a:avLst/>
                      <a:gdLst>
                        <a:gd name="connsiteX0" fmla="*/ 3058 w 1266825"/>
                        <a:gd name="connsiteY0" fmla="*/ 1353827 h 1352550"/>
                        <a:gd name="connsiteX1" fmla="*/ 1629 w 1266825"/>
                        <a:gd name="connsiteY1" fmla="*/ 1353446 h 1352550"/>
                        <a:gd name="connsiteX2" fmla="*/ 10 w 1266825"/>
                        <a:gd name="connsiteY2" fmla="*/ 1350398 h 1352550"/>
                        <a:gd name="connsiteX3" fmla="*/ 129169 w 1266825"/>
                        <a:gd name="connsiteY3" fmla="*/ 2801 h 1352550"/>
                        <a:gd name="connsiteX4" fmla="*/ 130503 w 1266825"/>
                        <a:gd name="connsiteY4" fmla="*/ 515 h 1352550"/>
                        <a:gd name="connsiteX5" fmla="*/ 133075 w 1266825"/>
                        <a:gd name="connsiteY5" fmla="*/ 134 h 1352550"/>
                        <a:gd name="connsiteX6" fmla="*/ 1266930 w 1266825"/>
                        <a:gd name="connsiteY6" fmla="*/ 325604 h 1352550"/>
                        <a:gd name="connsiteX7" fmla="*/ 1269121 w 1266825"/>
                        <a:gd name="connsiteY7" fmla="*/ 327985 h 1352550"/>
                        <a:gd name="connsiteX8" fmla="*/ 1268073 w 1266825"/>
                        <a:gd name="connsiteY8" fmla="*/ 331033 h 1352550"/>
                        <a:gd name="connsiteX9" fmla="*/ 4963 w 1266825"/>
                        <a:gd name="connsiteY9" fmla="*/ 1353160 h 1352550"/>
                        <a:gd name="connsiteX10" fmla="*/ 3058 w 1266825"/>
                        <a:gd name="connsiteY10" fmla="*/ 1353827 h 1352550"/>
                        <a:gd name="connsiteX11" fmla="*/ 134884 w 1266825"/>
                        <a:gd name="connsiteY11" fmla="*/ 7183 h 1352550"/>
                        <a:gd name="connsiteX12" fmla="*/ 6868 w 1266825"/>
                        <a:gd name="connsiteY12" fmla="*/ 1343731 h 1352550"/>
                        <a:gd name="connsiteX13" fmla="*/ 1259406 w 1266825"/>
                        <a:gd name="connsiteY13" fmla="*/ 329985 h 1352550"/>
                        <a:gd name="connsiteX14" fmla="*/ 134884 w 1266825"/>
                        <a:gd name="connsiteY14" fmla="*/ 7183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6825" h="1352550">
                          <a:moveTo>
                            <a:pt x="3058" y="1353827"/>
                          </a:moveTo>
                          <a:cubicBezTo>
                            <a:pt x="2582" y="1353827"/>
                            <a:pt x="2010" y="1353732"/>
                            <a:pt x="1629" y="1353446"/>
                          </a:cubicBezTo>
                          <a:cubicBezTo>
                            <a:pt x="486" y="1352875"/>
                            <a:pt x="-85" y="1351637"/>
                            <a:pt x="10" y="1350398"/>
                          </a:cubicBezTo>
                          <a:lnTo>
                            <a:pt x="129169" y="2801"/>
                          </a:lnTo>
                          <a:cubicBezTo>
                            <a:pt x="129264" y="1849"/>
                            <a:pt x="129740" y="1087"/>
                            <a:pt x="130503" y="515"/>
                          </a:cubicBezTo>
                          <a:cubicBezTo>
                            <a:pt x="131265" y="39"/>
                            <a:pt x="132217" y="-151"/>
                            <a:pt x="133075" y="134"/>
                          </a:cubicBezTo>
                          <a:lnTo>
                            <a:pt x="1266930" y="325604"/>
                          </a:lnTo>
                          <a:cubicBezTo>
                            <a:pt x="1268073" y="325889"/>
                            <a:pt x="1268835" y="326842"/>
                            <a:pt x="1269121" y="327985"/>
                          </a:cubicBezTo>
                          <a:cubicBezTo>
                            <a:pt x="1269312" y="329128"/>
                            <a:pt x="1268931" y="330271"/>
                            <a:pt x="1268073" y="331033"/>
                          </a:cubicBezTo>
                          <a:lnTo>
                            <a:pt x="4963" y="1353160"/>
                          </a:lnTo>
                          <a:cubicBezTo>
                            <a:pt x="4487" y="1353637"/>
                            <a:pt x="3725" y="1353827"/>
                            <a:pt x="3058" y="1353827"/>
                          </a:cubicBezTo>
                          <a:close/>
                          <a:moveTo>
                            <a:pt x="134884" y="7183"/>
                          </a:moveTo>
                          <a:lnTo>
                            <a:pt x="6868" y="1343731"/>
                          </a:lnTo>
                          <a:lnTo>
                            <a:pt x="1259406" y="329985"/>
                          </a:lnTo>
                          <a:lnTo>
                            <a:pt x="134884" y="718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79" name="Freeform: Shape 578">
                      <a:extLst>
                        <a:ext uri="{FF2B5EF4-FFF2-40B4-BE49-F238E27FC236}">
                          <a16:creationId xmlns:a16="http://schemas.microsoft.com/office/drawing/2014/main" id="{1C2585FE-5D0B-4586-A5E2-9E30928EA222}"/>
                        </a:ext>
                      </a:extLst>
                    </p:cNvPr>
                    <p:cNvSpPr/>
                    <p:nvPr/>
                  </p:nvSpPr>
                  <p:spPr>
                    <a:xfrm>
                      <a:off x="7694095" y="3683151"/>
                      <a:ext cx="1133475" cy="771525"/>
                    </a:xfrm>
                    <a:custGeom>
                      <a:avLst/>
                      <a:gdLst>
                        <a:gd name="connsiteX0" fmla="*/ 1136914 w 1133475"/>
                        <a:gd name="connsiteY0" fmla="*/ 778644 h 771525"/>
                        <a:gd name="connsiteX1" fmla="*/ 1136057 w 1133475"/>
                        <a:gd name="connsiteY1" fmla="*/ 778549 h 771525"/>
                        <a:gd name="connsiteX2" fmla="*/ 2201 w 1133475"/>
                        <a:gd name="connsiteY2" fmla="*/ 453080 h 771525"/>
                        <a:gd name="connsiteX3" fmla="*/ 10 w 1133475"/>
                        <a:gd name="connsiteY3" fmla="*/ 450413 h 771525"/>
                        <a:gd name="connsiteX4" fmla="*/ 1629 w 1133475"/>
                        <a:gd name="connsiteY4" fmla="*/ 447365 h 771525"/>
                        <a:gd name="connsiteX5" fmla="*/ 808587 w 1133475"/>
                        <a:gd name="connsiteY5" fmla="*/ 357 h 771525"/>
                        <a:gd name="connsiteX6" fmla="*/ 811064 w 1133475"/>
                        <a:gd name="connsiteY6" fmla="*/ 166 h 771525"/>
                        <a:gd name="connsiteX7" fmla="*/ 812873 w 1133475"/>
                        <a:gd name="connsiteY7" fmla="*/ 1881 h 771525"/>
                        <a:gd name="connsiteX8" fmla="*/ 1139772 w 1133475"/>
                        <a:gd name="connsiteY8" fmla="*/ 774358 h 771525"/>
                        <a:gd name="connsiteX9" fmla="*/ 1139200 w 1133475"/>
                        <a:gd name="connsiteY9" fmla="*/ 777597 h 771525"/>
                        <a:gd name="connsiteX10" fmla="*/ 1136914 w 1133475"/>
                        <a:gd name="connsiteY10" fmla="*/ 778644 h 771525"/>
                        <a:gd name="connsiteX11" fmla="*/ 11154 w 1133475"/>
                        <a:gd name="connsiteY11" fmla="*/ 449175 h 771525"/>
                        <a:gd name="connsiteX12" fmla="*/ 1131580 w 1133475"/>
                        <a:gd name="connsiteY12" fmla="*/ 770834 h 771525"/>
                        <a:gd name="connsiteX13" fmla="*/ 808587 w 1133475"/>
                        <a:gd name="connsiteY13" fmla="*/ 7500 h 771525"/>
                        <a:gd name="connsiteX14" fmla="*/ 11154 w 1133475"/>
                        <a:gd name="connsiteY14" fmla="*/ 44917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3475" h="771525">
                          <a:moveTo>
                            <a:pt x="1136914" y="778644"/>
                          </a:moveTo>
                          <a:cubicBezTo>
                            <a:pt x="1136628" y="778644"/>
                            <a:pt x="1136343" y="778644"/>
                            <a:pt x="1136057" y="778549"/>
                          </a:cubicBezTo>
                          <a:lnTo>
                            <a:pt x="2201" y="453080"/>
                          </a:lnTo>
                          <a:cubicBezTo>
                            <a:pt x="963" y="452699"/>
                            <a:pt x="105" y="451651"/>
                            <a:pt x="10" y="450413"/>
                          </a:cubicBezTo>
                          <a:cubicBezTo>
                            <a:pt x="-85" y="449175"/>
                            <a:pt x="486" y="447936"/>
                            <a:pt x="1629" y="447365"/>
                          </a:cubicBezTo>
                          <a:lnTo>
                            <a:pt x="808587" y="357"/>
                          </a:lnTo>
                          <a:cubicBezTo>
                            <a:pt x="809349" y="-24"/>
                            <a:pt x="810207" y="-120"/>
                            <a:pt x="811064" y="166"/>
                          </a:cubicBezTo>
                          <a:cubicBezTo>
                            <a:pt x="811921" y="452"/>
                            <a:pt x="812588" y="1118"/>
                            <a:pt x="812873" y="1881"/>
                          </a:cubicBezTo>
                          <a:lnTo>
                            <a:pt x="1139772" y="774358"/>
                          </a:lnTo>
                          <a:cubicBezTo>
                            <a:pt x="1140248" y="775501"/>
                            <a:pt x="1140057" y="776739"/>
                            <a:pt x="1139200" y="777597"/>
                          </a:cubicBezTo>
                          <a:cubicBezTo>
                            <a:pt x="1138629" y="778264"/>
                            <a:pt x="1137771" y="778644"/>
                            <a:pt x="1136914" y="778644"/>
                          </a:cubicBezTo>
                          <a:close/>
                          <a:moveTo>
                            <a:pt x="11154" y="449175"/>
                          </a:moveTo>
                          <a:lnTo>
                            <a:pt x="1131580" y="770834"/>
                          </a:lnTo>
                          <a:lnTo>
                            <a:pt x="808587" y="7500"/>
                          </a:lnTo>
                          <a:lnTo>
                            <a:pt x="11154" y="4491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0" name="Freeform: Shape 579">
                      <a:extLst>
                        <a:ext uri="{FF2B5EF4-FFF2-40B4-BE49-F238E27FC236}">
                          <a16:creationId xmlns:a16="http://schemas.microsoft.com/office/drawing/2014/main" id="{356FB8DA-17F0-4632-911F-0D696E800BB8}"/>
                        </a:ext>
                      </a:extLst>
                    </p:cNvPr>
                    <p:cNvSpPr/>
                    <p:nvPr/>
                  </p:nvSpPr>
                  <p:spPr>
                    <a:xfrm>
                      <a:off x="9031926" y="2294428"/>
                      <a:ext cx="228600" cy="704850"/>
                    </a:xfrm>
                    <a:custGeom>
                      <a:avLst/>
                      <a:gdLst>
                        <a:gd name="connsiteX0" fmla="*/ 147602 w 228600"/>
                        <a:gd name="connsiteY0" fmla="*/ 709186 h 704850"/>
                        <a:gd name="connsiteX1" fmla="*/ 147602 w 228600"/>
                        <a:gd name="connsiteY1" fmla="*/ 709186 h 704850"/>
                        <a:gd name="connsiteX2" fmla="*/ 144554 w 228600"/>
                        <a:gd name="connsiteY2" fmla="*/ 706709 h 704850"/>
                        <a:gd name="connsiteX3" fmla="*/ 60 w 228600"/>
                        <a:gd name="connsiteY3" fmla="*/ 3669 h 704850"/>
                        <a:gd name="connsiteX4" fmla="*/ 1869 w 228600"/>
                        <a:gd name="connsiteY4" fmla="*/ 240 h 704850"/>
                        <a:gd name="connsiteX5" fmla="*/ 5680 w 228600"/>
                        <a:gd name="connsiteY5" fmla="*/ 1383 h 704850"/>
                        <a:gd name="connsiteX6" fmla="*/ 231327 w 228600"/>
                        <a:gd name="connsiteY6" fmla="*/ 335615 h 704850"/>
                        <a:gd name="connsiteX7" fmla="*/ 231803 w 228600"/>
                        <a:gd name="connsiteY7" fmla="*/ 337996 h 704850"/>
                        <a:gd name="connsiteX8" fmla="*/ 150650 w 228600"/>
                        <a:gd name="connsiteY8" fmla="*/ 706900 h 704850"/>
                        <a:gd name="connsiteX9" fmla="*/ 147602 w 228600"/>
                        <a:gd name="connsiteY9" fmla="*/ 709186 h 704850"/>
                        <a:gd name="connsiteX10" fmla="*/ 9299 w 228600"/>
                        <a:gd name="connsiteY10" fmla="*/ 17671 h 704850"/>
                        <a:gd name="connsiteX11" fmla="*/ 147792 w 228600"/>
                        <a:gd name="connsiteY11" fmla="*/ 691184 h 704850"/>
                        <a:gd name="connsiteX12" fmla="*/ 225516 w 228600"/>
                        <a:gd name="connsiteY12" fmla="*/ 337806 h 704850"/>
                        <a:gd name="connsiteX13" fmla="*/ 9299 w 228600"/>
                        <a:gd name="connsiteY13" fmla="*/ 1767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704850">
                          <a:moveTo>
                            <a:pt x="147602" y="709186"/>
                          </a:moveTo>
                          <a:cubicBezTo>
                            <a:pt x="147602" y="709186"/>
                            <a:pt x="147602" y="709186"/>
                            <a:pt x="147602" y="709186"/>
                          </a:cubicBezTo>
                          <a:cubicBezTo>
                            <a:pt x="146078" y="709186"/>
                            <a:pt x="144840" y="708138"/>
                            <a:pt x="144554" y="706709"/>
                          </a:cubicBezTo>
                          <a:lnTo>
                            <a:pt x="60" y="3669"/>
                          </a:lnTo>
                          <a:cubicBezTo>
                            <a:pt x="-226" y="2240"/>
                            <a:pt x="536" y="811"/>
                            <a:pt x="1869" y="240"/>
                          </a:cubicBezTo>
                          <a:cubicBezTo>
                            <a:pt x="3203" y="-332"/>
                            <a:pt x="4822" y="145"/>
                            <a:pt x="5680" y="1383"/>
                          </a:cubicBezTo>
                          <a:lnTo>
                            <a:pt x="231327" y="335615"/>
                          </a:lnTo>
                          <a:cubicBezTo>
                            <a:pt x="231803" y="336282"/>
                            <a:pt x="231994" y="337235"/>
                            <a:pt x="231803" y="337996"/>
                          </a:cubicBezTo>
                          <a:lnTo>
                            <a:pt x="150650" y="706900"/>
                          </a:lnTo>
                          <a:cubicBezTo>
                            <a:pt x="150269" y="708138"/>
                            <a:pt x="149031" y="709186"/>
                            <a:pt x="147602" y="709186"/>
                          </a:cubicBezTo>
                          <a:close/>
                          <a:moveTo>
                            <a:pt x="9299" y="17671"/>
                          </a:moveTo>
                          <a:lnTo>
                            <a:pt x="147792" y="691184"/>
                          </a:lnTo>
                          <a:lnTo>
                            <a:pt x="225516" y="337806"/>
                          </a:lnTo>
                          <a:lnTo>
                            <a:pt x="9299" y="17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1" name="Freeform: Shape 580">
                      <a:extLst>
                        <a:ext uri="{FF2B5EF4-FFF2-40B4-BE49-F238E27FC236}">
                          <a16:creationId xmlns:a16="http://schemas.microsoft.com/office/drawing/2014/main" id="{4B99B696-575A-48E2-9B74-691555FF6D58}"/>
                        </a:ext>
                      </a:extLst>
                    </p:cNvPr>
                    <p:cNvSpPr/>
                    <p:nvPr/>
                  </p:nvSpPr>
                  <p:spPr>
                    <a:xfrm>
                      <a:off x="8979860" y="1889289"/>
                      <a:ext cx="276225" cy="742950"/>
                    </a:xfrm>
                    <a:custGeom>
                      <a:avLst/>
                      <a:gdLst>
                        <a:gd name="connsiteX0" fmla="*/ 280821 w 276225"/>
                        <a:gd name="connsiteY0" fmla="*/ 745422 h 742950"/>
                        <a:gd name="connsiteX1" fmla="*/ 278249 w 276225"/>
                        <a:gd name="connsiteY1" fmla="*/ 744088 h 742950"/>
                        <a:gd name="connsiteX2" fmla="*/ 52602 w 276225"/>
                        <a:gd name="connsiteY2" fmla="*/ 409951 h 742950"/>
                        <a:gd name="connsiteX3" fmla="*/ 52126 w 276225"/>
                        <a:gd name="connsiteY3" fmla="*/ 408618 h 742950"/>
                        <a:gd name="connsiteX4" fmla="*/ 24 w 276225"/>
                        <a:gd name="connsiteY4" fmla="*/ 3519 h 742950"/>
                        <a:gd name="connsiteX5" fmla="*/ 2310 w 276225"/>
                        <a:gd name="connsiteY5" fmla="*/ 90 h 742950"/>
                        <a:gd name="connsiteX6" fmla="*/ 5930 w 276225"/>
                        <a:gd name="connsiteY6" fmla="*/ 1995 h 742950"/>
                        <a:gd name="connsiteX7" fmla="*/ 283678 w 276225"/>
                        <a:gd name="connsiteY7" fmla="*/ 741231 h 742950"/>
                        <a:gd name="connsiteX8" fmla="*/ 282155 w 276225"/>
                        <a:gd name="connsiteY8" fmla="*/ 745041 h 742950"/>
                        <a:gd name="connsiteX9" fmla="*/ 280821 w 276225"/>
                        <a:gd name="connsiteY9" fmla="*/ 745422 h 742950"/>
                        <a:gd name="connsiteX10" fmla="*/ 58126 w 276225"/>
                        <a:gd name="connsiteY10" fmla="*/ 406999 h 742950"/>
                        <a:gd name="connsiteX11" fmla="*/ 268724 w 276225"/>
                        <a:gd name="connsiteY11" fmla="*/ 718847 h 742950"/>
                        <a:gd name="connsiteX12" fmla="*/ 9549 w 276225"/>
                        <a:gd name="connsiteY12" fmla="*/ 29142 h 742950"/>
                        <a:gd name="connsiteX13" fmla="*/ 58126 w 276225"/>
                        <a:gd name="connsiteY13" fmla="*/ 406999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742950">
                          <a:moveTo>
                            <a:pt x="280821" y="745422"/>
                          </a:moveTo>
                          <a:cubicBezTo>
                            <a:pt x="279869" y="745422"/>
                            <a:pt x="278821" y="744945"/>
                            <a:pt x="278249" y="744088"/>
                          </a:cubicBezTo>
                          <a:lnTo>
                            <a:pt x="52602" y="409951"/>
                          </a:lnTo>
                          <a:cubicBezTo>
                            <a:pt x="52316" y="409570"/>
                            <a:pt x="52126" y="409094"/>
                            <a:pt x="52126" y="408618"/>
                          </a:cubicBezTo>
                          <a:lnTo>
                            <a:pt x="24" y="3519"/>
                          </a:lnTo>
                          <a:cubicBezTo>
                            <a:pt x="-166" y="1995"/>
                            <a:pt x="786" y="471"/>
                            <a:pt x="2310" y="90"/>
                          </a:cubicBezTo>
                          <a:cubicBezTo>
                            <a:pt x="3929" y="-290"/>
                            <a:pt x="5454" y="567"/>
                            <a:pt x="5930" y="1995"/>
                          </a:cubicBezTo>
                          <a:lnTo>
                            <a:pt x="283678" y="741231"/>
                          </a:lnTo>
                          <a:cubicBezTo>
                            <a:pt x="284250" y="742660"/>
                            <a:pt x="283583" y="744374"/>
                            <a:pt x="282155" y="745041"/>
                          </a:cubicBezTo>
                          <a:cubicBezTo>
                            <a:pt x="281773" y="745327"/>
                            <a:pt x="281297" y="745422"/>
                            <a:pt x="280821" y="745422"/>
                          </a:cubicBezTo>
                          <a:close/>
                          <a:moveTo>
                            <a:pt x="58126" y="406999"/>
                          </a:moveTo>
                          <a:lnTo>
                            <a:pt x="268724" y="718847"/>
                          </a:lnTo>
                          <a:lnTo>
                            <a:pt x="9549" y="29142"/>
                          </a:lnTo>
                          <a:lnTo>
                            <a:pt x="58126" y="40699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2" name="Freeform: Shape 581">
                      <a:extLst>
                        <a:ext uri="{FF2B5EF4-FFF2-40B4-BE49-F238E27FC236}">
                          <a16:creationId xmlns:a16="http://schemas.microsoft.com/office/drawing/2014/main" id="{6D97A506-C663-49A5-96D3-C6177CCE2F5A}"/>
                        </a:ext>
                      </a:extLst>
                    </p:cNvPr>
                    <p:cNvSpPr/>
                    <p:nvPr/>
                  </p:nvSpPr>
                  <p:spPr>
                    <a:xfrm>
                      <a:off x="8544916" y="1556393"/>
                      <a:ext cx="485775" cy="742950"/>
                    </a:xfrm>
                    <a:custGeom>
                      <a:avLst/>
                      <a:gdLst>
                        <a:gd name="connsiteX0" fmla="*/ 490118 w 485775"/>
                        <a:gd name="connsiteY0" fmla="*/ 744085 h 742950"/>
                        <a:gd name="connsiteX1" fmla="*/ 487546 w 485775"/>
                        <a:gd name="connsiteY1" fmla="*/ 742656 h 742950"/>
                        <a:gd name="connsiteX2" fmla="*/ 532 w 485775"/>
                        <a:gd name="connsiteY2" fmla="*/ 4850 h 742950"/>
                        <a:gd name="connsiteX3" fmla="*/ 1009 w 485775"/>
                        <a:gd name="connsiteY3" fmla="*/ 849 h 742950"/>
                        <a:gd name="connsiteX4" fmla="*/ 5009 w 485775"/>
                        <a:gd name="connsiteY4" fmla="*/ 659 h 742950"/>
                        <a:gd name="connsiteX5" fmla="*/ 440016 w 485775"/>
                        <a:gd name="connsiteY5" fmla="*/ 333367 h 742950"/>
                        <a:gd name="connsiteX6" fmla="*/ 441254 w 485775"/>
                        <a:gd name="connsiteY6" fmla="*/ 335462 h 742950"/>
                        <a:gd name="connsiteX7" fmla="*/ 493356 w 485775"/>
                        <a:gd name="connsiteY7" fmla="*/ 740561 h 742950"/>
                        <a:gd name="connsiteX8" fmla="*/ 491356 w 485775"/>
                        <a:gd name="connsiteY8" fmla="*/ 743894 h 742950"/>
                        <a:gd name="connsiteX9" fmla="*/ 490118 w 485775"/>
                        <a:gd name="connsiteY9" fmla="*/ 744085 h 742950"/>
                        <a:gd name="connsiteX10" fmla="*/ 15677 w 485775"/>
                        <a:gd name="connsiteY10" fmla="*/ 16851 h 742950"/>
                        <a:gd name="connsiteX11" fmla="*/ 485260 w 485775"/>
                        <a:gd name="connsiteY11" fmla="*/ 728178 h 742950"/>
                        <a:gd name="connsiteX12" fmla="*/ 435063 w 485775"/>
                        <a:gd name="connsiteY12" fmla="*/ 337653 h 742950"/>
                        <a:gd name="connsiteX13" fmla="*/ 15677 w 485775"/>
                        <a:gd name="connsiteY13" fmla="*/ 16851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42950">
                          <a:moveTo>
                            <a:pt x="490118" y="744085"/>
                          </a:moveTo>
                          <a:cubicBezTo>
                            <a:pt x="489070" y="744085"/>
                            <a:pt x="488117" y="743609"/>
                            <a:pt x="487546" y="742656"/>
                          </a:cubicBezTo>
                          <a:lnTo>
                            <a:pt x="532" y="4850"/>
                          </a:lnTo>
                          <a:cubicBezTo>
                            <a:pt x="-325" y="3611"/>
                            <a:pt x="-134" y="1897"/>
                            <a:pt x="1009" y="849"/>
                          </a:cubicBezTo>
                          <a:cubicBezTo>
                            <a:pt x="2152" y="-199"/>
                            <a:pt x="3771" y="-294"/>
                            <a:pt x="5009" y="659"/>
                          </a:cubicBezTo>
                          <a:lnTo>
                            <a:pt x="440016" y="333367"/>
                          </a:lnTo>
                          <a:cubicBezTo>
                            <a:pt x="440683" y="333843"/>
                            <a:pt x="441064" y="334605"/>
                            <a:pt x="441254" y="335462"/>
                          </a:cubicBezTo>
                          <a:lnTo>
                            <a:pt x="493356" y="740561"/>
                          </a:lnTo>
                          <a:cubicBezTo>
                            <a:pt x="493547" y="741989"/>
                            <a:pt x="492690" y="743323"/>
                            <a:pt x="491356" y="743894"/>
                          </a:cubicBezTo>
                          <a:cubicBezTo>
                            <a:pt x="490784" y="744085"/>
                            <a:pt x="490404" y="744085"/>
                            <a:pt x="490118" y="744085"/>
                          </a:cubicBezTo>
                          <a:close/>
                          <a:moveTo>
                            <a:pt x="15677" y="16851"/>
                          </a:moveTo>
                          <a:lnTo>
                            <a:pt x="485260" y="728178"/>
                          </a:lnTo>
                          <a:lnTo>
                            <a:pt x="435063" y="337653"/>
                          </a:lnTo>
                          <a:lnTo>
                            <a:pt x="15677" y="168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3" name="Freeform: Shape 582">
                      <a:extLst>
                        <a:ext uri="{FF2B5EF4-FFF2-40B4-BE49-F238E27FC236}">
                          <a16:creationId xmlns:a16="http://schemas.microsoft.com/office/drawing/2014/main" id="{1122E8CD-6D2C-44A3-B00D-38DE50BDAFCB}"/>
                        </a:ext>
                      </a:extLst>
                    </p:cNvPr>
                    <p:cNvSpPr/>
                    <p:nvPr/>
                  </p:nvSpPr>
                  <p:spPr>
                    <a:xfrm>
                      <a:off x="8232131" y="1556516"/>
                      <a:ext cx="542925" cy="1257300"/>
                    </a:xfrm>
                    <a:custGeom>
                      <a:avLst/>
                      <a:gdLst>
                        <a:gd name="connsiteX0" fmla="*/ 540966 w 542925"/>
                        <a:gd name="connsiteY0" fmla="*/ 1260122 h 1257300"/>
                        <a:gd name="connsiteX1" fmla="*/ 538680 w 542925"/>
                        <a:gd name="connsiteY1" fmla="*/ 1259075 h 1257300"/>
                        <a:gd name="connsiteX2" fmla="*/ 803 w 542925"/>
                        <a:gd name="connsiteY2" fmla="*/ 673573 h 1257300"/>
                        <a:gd name="connsiteX3" fmla="*/ 327 w 542925"/>
                        <a:gd name="connsiteY3" fmla="*/ 670144 h 1257300"/>
                        <a:gd name="connsiteX4" fmla="*/ 313033 w 542925"/>
                        <a:gd name="connsiteY4" fmla="*/ 1775 h 1257300"/>
                        <a:gd name="connsiteX5" fmla="*/ 316271 w 542925"/>
                        <a:gd name="connsiteY5" fmla="*/ 60 h 1257300"/>
                        <a:gd name="connsiteX6" fmla="*/ 318938 w 542925"/>
                        <a:gd name="connsiteY6" fmla="*/ 2536 h 1257300"/>
                        <a:gd name="connsiteX7" fmla="*/ 544014 w 542925"/>
                        <a:gd name="connsiteY7" fmla="*/ 1256408 h 1257300"/>
                        <a:gd name="connsiteX8" fmla="*/ 542299 w 542925"/>
                        <a:gd name="connsiteY8" fmla="*/ 1259741 h 1257300"/>
                        <a:gd name="connsiteX9" fmla="*/ 540966 w 542925"/>
                        <a:gd name="connsiteY9" fmla="*/ 1260122 h 1257300"/>
                        <a:gd name="connsiteX10" fmla="*/ 6804 w 542925"/>
                        <a:gd name="connsiteY10" fmla="*/ 670906 h 1257300"/>
                        <a:gd name="connsiteX11" fmla="*/ 536013 w 542925"/>
                        <a:gd name="connsiteY11" fmla="*/ 1247073 h 1257300"/>
                        <a:gd name="connsiteX12" fmla="*/ 314462 w 542925"/>
                        <a:gd name="connsiteY12" fmla="*/ 13205 h 1257300"/>
                        <a:gd name="connsiteX13" fmla="*/ 6804 w 542925"/>
                        <a:gd name="connsiteY13" fmla="*/ 670906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1257300">
                          <a:moveTo>
                            <a:pt x="540966" y="1260122"/>
                          </a:moveTo>
                          <a:cubicBezTo>
                            <a:pt x="540108" y="1260122"/>
                            <a:pt x="539251" y="1259741"/>
                            <a:pt x="538680" y="1259075"/>
                          </a:cubicBezTo>
                          <a:lnTo>
                            <a:pt x="803" y="673573"/>
                          </a:lnTo>
                          <a:cubicBezTo>
                            <a:pt x="-54" y="672620"/>
                            <a:pt x="-245" y="671287"/>
                            <a:pt x="327" y="670144"/>
                          </a:cubicBezTo>
                          <a:lnTo>
                            <a:pt x="313033" y="1775"/>
                          </a:lnTo>
                          <a:cubicBezTo>
                            <a:pt x="313604" y="536"/>
                            <a:pt x="314938" y="-226"/>
                            <a:pt x="316271" y="60"/>
                          </a:cubicBezTo>
                          <a:cubicBezTo>
                            <a:pt x="317604" y="251"/>
                            <a:pt x="318652" y="1298"/>
                            <a:pt x="318938" y="2536"/>
                          </a:cubicBezTo>
                          <a:lnTo>
                            <a:pt x="544014" y="1256408"/>
                          </a:lnTo>
                          <a:cubicBezTo>
                            <a:pt x="544299" y="1257741"/>
                            <a:pt x="543538" y="1259075"/>
                            <a:pt x="542299" y="1259741"/>
                          </a:cubicBezTo>
                          <a:cubicBezTo>
                            <a:pt x="541918" y="1260027"/>
                            <a:pt x="541442" y="1260122"/>
                            <a:pt x="540966" y="1260122"/>
                          </a:cubicBezTo>
                          <a:close/>
                          <a:moveTo>
                            <a:pt x="6804" y="670906"/>
                          </a:moveTo>
                          <a:lnTo>
                            <a:pt x="536013" y="1247073"/>
                          </a:lnTo>
                          <a:lnTo>
                            <a:pt x="314462" y="13205"/>
                          </a:lnTo>
                          <a:lnTo>
                            <a:pt x="6804" y="6709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4" name="Freeform: Shape 583">
                      <a:extLst>
                        <a:ext uri="{FF2B5EF4-FFF2-40B4-BE49-F238E27FC236}">
                          <a16:creationId xmlns:a16="http://schemas.microsoft.com/office/drawing/2014/main" id="{863CD2D0-A007-47FD-BF6D-D6420758E3C6}"/>
                        </a:ext>
                      </a:extLst>
                    </p:cNvPr>
                    <p:cNvSpPr/>
                    <p:nvPr/>
                  </p:nvSpPr>
                  <p:spPr>
                    <a:xfrm>
                      <a:off x="8501025" y="2810439"/>
                      <a:ext cx="323850" cy="1647825"/>
                    </a:xfrm>
                    <a:custGeom>
                      <a:avLst/>
                      <a:gdLst>
                        <a:gd name="connsiteX0" fmla="*/ 329984 w 323850"/>
                        <a:gd name="connsiteY0" fmla="*/ 1651356 h 1647825"/>
                        <a:gd name="connsiteX1" fmla="*/ 327126 w 323850"/>
                        <a:gd name="connsiteY1" fmla="*/ 1649452 h 1647825"/>
                        <a:gd name="connsiteX2" fmla="*/ 228 w 323850"/>
                        <a:gd name="connsiteY2" fmla="*/ 876974 h 1647825"/>
                        <a:gd name="connsiteX3" fmla="*/ 133 w 323850"/>
                        <a:gd name="connsiteY3" fmla="*/ 874879 h 1647825"/>
                        <a:gd name="connsiteX4" fmla="*/ 269023 w 323850"/>
                        <a:gd name="connsiteY4" fmla="*/ 2198 h 1647825"/>
                        <a:gd name="connsiteX5" fmla="*/ 272358 w 323850"/>
                        <a:gd name="connsiteY5" fmla="*/ 7 h 1647825"/>
                        <a:gd name="connsiteX6" fmla="*/ 275024 w 323850"/>
                        <a:gd name="connsiteY6" fmla="*/ 2960 h 1647825"/>
                        <a:gd name="connsiteX7" fmla="*/ 332936 w 323850"/>
                        <a:gd name="connsiteY7" fmla="*/ 1648213 h 1647825"/>
                        <a:gd name="connsiteX8" fmla="*/ 330555 w 323850"/>
                        <a:gd name="connsiteY8" fmla="*/ 1651356 h 1647825"/>
                        <a:gd name="connsiteX9" fmla="*/ 329984 w 323850"/>
                        <a:gd name="connsiteY9" fmla="*/ 1651356 h 1647825"/>
                        <a:gd name="connsiteX10" fmla="*/ 6419 w 323850"/>
                        <a:gd name="connsiteY10" fmla="*/ 875640 h 1647825"/>
                        <a:gd name="connsiteX11" fmla="*/ 326269 w 323850"/>
                        <a:gd name="connsiteY11" fmla="*/ 1631640 h 1647825"/>
                        <a:gd name="connsiteX12" fmla="*/ 269595 w 323850"/>
                        <a:gd name="connsiteY12" fmla="*/ 21534 h 1647825"/>
                        <a:gd name="connsiteX13" fmla="*/ 6419 w 323850"/>
                        <a:gd name="connsiteY13" fmla="*/ 87564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647825">
                          <a:moveTo>
                            <a:pt x="329984" y="1651356"/>
                          </a:moveTo>
                          <a:cubicBezTo>
                            <a:pt x="328745" y="1651356"/>
                            <a:pt x="327602" y="1650595"/>
                            <a:pt x="327126" y="1649452"/>
                          </a:cubicBezTo>
                          <a:lnTo>
                            <a:pt x="228" y="876974"/>
                          </a:lnTo>
                          <a:cubicBezTo>
                            <a:pt x="-58" y="876307"/>
                            <a:pt x="-58" y="875545"/>
                            <a:pt x="133" y="874879"/>
                          </a:cubicBezTo>
                          <a:lnTo>
                            <a:pt x="269023" y="2198"/>
                          </a:lnTo>
                          <a:cubicBezTo>
                            <a:pt x="269500" y="769"/>
                            <a:pt x="270833" y="-88"/>
                            <a:pt x="272358" y="7"/>
                          </a:cubicBezTo>
                          <a:cubicBezTo>
                            <a:pt x="273881" y="198"/>
                            <a:pt x="275024" y="1436"/>
                            <a:pt x="275024" y="2960"/>
                          </a:cubicBezTo>
                          <a:lnTo>
                            <a:pt x="332936" y="1648213"/>
                          </a:lnTo>
                          <a:cubicBezTo>
                            <a:pt x="332936" y="1649737"/>
                            <a:pt x="331984" y="1650976"/>
                            <a:pt x="330555" y="1651356"/>
                          </a:cubicBezTo>
                          <a:cubicBezTo>
                            <a:pt x="330460" y="1651356"/>
                            <a:pt x="330174" y="1651356"/>
                            <a:pt x="329984" y="1651356"/>
                          </a:cubicBezTo>
                          <a:close/>
                          <a:moveTo>
                            <a:pt x="6419" y="875640"/>
                          </a:moveTo>
                          <a:lnTo>
                            <a:pt x="326269" y="1631640"/>
                          </a:lnTo>
                          <a:lnTo>
                            <a:pt x="269595" y="21534"/>
                          </a:lnTo>
                          <a:lnTo>
                            <a:pt x="6419" y="8756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5" name="Freeform: Shape 584">
                      <a:extLst>
                        <a:ext uri="{FF2B5EF4-FFF2-40B4-BE49-F238E27FC236}">
                          <a16:creationId xmlns:a16="http://schemas.microsoft.com/office/drawing/2014/main" id="{D3D3D2AC-34D5-4F59-A1DC-1240CBF1B977}"/>
                        </a:ext>
                      </a:extLst>
                    </p:cNvPr>
                    <p:cNvSpPr/>
                    <p:nvPr/>
                  </p:nvSpPr>
                  <p:spPr>
                    <a:xfrm>
                      <a:off x="8770048" y="2810427"/>
                      <a:ext cx="409575" cy="1647825"/>
                    </a:xfrm>
                    <a:custGeom>
                      <a:avLst/>
                      <a:gdLst>
                        <a:gd name="connsiteX0" fmla="*/ 60960 w 409575"/>
                        <a:gd name="connsiteY0" fmla="*/ 1651368 h 1647825"/>
                        <a:gd name="connsiteX1" fmla="*/ 60674 w 409575"/>
                        <a:gd name="connsiteY1" fmla="*/ 1651368 h 1647825"/>
                        <a:gd name="connsiteX2" fmla="*/ 57912 w 409575"/>
                        <a:gd name="connsiteY2" fmla="*/ 1648416 h 1647825"/>
                        <a:gd name="connsiteX3" fmla="*/ 0 w 409575"/>
                        <a:gd name="connsiteY3" fmla="*/ 3163 h 1647825"/>
                        <a:gd name="connsiteX4" fmla="*/ 1429 w 409575"/>
                        <a:gd name="connsiteY4" fmla="*/ 495 h 1647825"/>
                        <a:gd name="connsiteX5" fmla="*/ 4477 w 409575"/>
                        <a:gd name="connsiteY5" fmla="*/ 305 h 1647825"/>
                        <a:gd name="connsiteX6" fmla="*/ 410909 w 409575"/>
                        <a:gd name="connsiteY6" fmla="*/ 187281 h 1647825"/>
                        <a:gd name="connsiteX7" fmla="*/ 412623 w 409575"/>
                        <a:gd name="connsiteY7" fmla="*/ 190805 h 1647825"/>
                        <a:gd name="connsiteX8" fmla="*/ 64103 w 409575"/>
                        <a:gd name="connsiteY8" fmla="*/ 1649083 h 1647825"/>
                        <a:gd name="connsiteX9" fmla="*/ 60960 w 409575"/>
                        <a:gd name="connsiteY9" fmla="*/ 1651368 h 1647825"/>
                        <a:gd name="connsiteX10" fmla="*/ 6287 w 409575"/>
                        <a:gd name="connsiteY10" fmla="*/ 8020 h 1647825"/>
                        <a:gd name="connsiteX11" fmla="*/ 63246 w 409575"/>
                        <a:gd name="connsiteY11" fmla="*/ 1625460 h 1647825"/>
                        <a:gd name="connsiteX12" fmla="*/ 405860 w 409575"/>
                        <a:gd name="connsiteY12" fmla="*/ 191853 h 1647825"/>
                        <a:gd name="connsiteX13" fmla="*/ 6287 w 409575"/>
                        <a:gd name="connsiteY13" fmla="*/ 802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1647825">
                          <a:moveTo>
                            <a:pt x="60960" y="1651368"/>
                          </a:moveTo>
                          <a:cubicBezTo>
                            <a:pt x="60865" y="1651368"/>
                            <a:pt x="60770" y="1651368"/>
                            <a:pt x="60674" y="1651368"/>
                          </a:cubicBezTo>
                          <a:cubicBezTo>
                            <a:pt x="59150" y="1651178"/>
                            <a:pt x="57912" y="1649940"/>
                            <a:pt x="57912" y="1648416"/>
                          </a:cubicBezTo>
                          <a:lnTo>
                            <a:pt x="0" y="3163"/>
                          </a:lnTo>
                          <a:cubicBezTo>
                            <a:pt x="0" y="2115"/>
                            <a:pt x="476" y="1067"/>
                            <a:pt x="1429" y="495"/>
                          </a:cubicBezTo>
                          <a:cubicBezTo>
                            <a:pt x="2286" y="-76"/>
                            <a:pt x="3429" y="-171"/>
                            <a:pt x="4477" y="305"/>
                          </a:cubicBezTo>
                          <a:lnTo>
                            <a:pt x="410909" y="187281"/>
                          </a:lnTo>
                          <a:cubicBezTo>
                            <a:pt x="412242" y="187852"/>
                            <a:pt x="413004" y="189376"/>
                            <a:pt x="412623" y="190805"/>
                          </a:cubicBezTo>
                          <a:lnTo>
                            <a:pt x="64103" y="1649083"/>
                          </a:lnTo>
                          <a:cubicBezTo>
                            <a:pt x="63627" y="1650416"/>
                            <a:pt x="62389" y="1651368"/>
                            <a:pt x="60960" y="1651368"/>
                          </a:cubicBezTo>
                          <a:close/>
                          <a:moveTo>
                            <a:pt x="6287" y="8020"/>
                          </a:moveTo>
                          <a:lnTo>
                            <a:pt x="63246" y="1625460"/>
                          </a:lnTo>
                          <a:lnTo>
                            <a:pt x="405860" y="191853"/>
                          </a:lnTo>
                          <a:lnTo>
                            <a:pt x="6287" y="80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6" name="Freeform: Shape 585">
                      <a:extLst>
                        <a:ext uri="{FF2B5EF4-FFF2-40B4-BE49-F238E27FC236}">
                          <a16:creationId xmlns:a16="http://schemas.microsoft.com/office/drawing/2014/main" id="{7AE926A1-346C-4670-B11C-2580AD7BF611}"/>
                        </a:ext>
                      </a:extLst>
                    </p:cNvPr>
                    <p:cNvSpPr/>
                    <p:nvPr/>
                  </p:nvSpPr>
                  <p:spPr>
                    <a:xfrm>
                      <a:off x="8544822" y="1556526"/>
                      <a:ext cx="485775" cy="1257300"/>
                    </a:xfrm>
                    <a:custGeom>
                      <a:avLst/>
                      <a:gdLst>
                        <a:gd name="connsiteX0" fmla="*/ 228274 w 485775"/>
                        <a:gd name="connsiteY0" fmla="*/ 1260112 h 1257300"/>
                        <a:gd name="connsiteX1" fmla="*/ 227798 w 485775"/>
                        <a:gd name="connsiteY1" fmla="*/ 1260112 h 1257300"/>
                        <a:gd name="connsiteX2" fmla="*/ 225226 w 485775"/>
                        <a:gd name="connsiteY2" fmla="*/ 1257635 h 1257300"/>
                        <a:gd name="connsiteX3" fmla="*/ 55 w 485775"/>
                        <a:gd name="connsiteY3" fmla="*/ 3669 h 1257300"/>
                        <a:gd name="connsiteX4" fmla="*/ 1960 w 485775"/>
                        <a:gd name="connsiteY4" fmla="*/ 240 h 1257300"/>
                        <a:gd name="connsiteX5" fmla="*/ 5675 w 485775"/>
                        <a:gd name="connsiteY5" fmla="*/ 1383 h 1257300"/>
                        <a:gd name="connsiteX6" fmla="*/ 492688 w 485775"/>
                        <a:gd name="connsiteY6" fmla="*/ 739189 h 1257300"/>
                        <a:gd name="connsiteX7" fmla="*/ 492879 w 485775"/>
                        <a:gd name="connsiteY7" fmla="*/ 742333 h 1257300"/>
                        <a:gd name="connsiteX8" fmla="*/ 230941 w 485775"/>
                        <a:gd name="connsiteY8" fmla="*/ 1258397 h 1257300"/>
                        <a:gd name="connsiteX9" fmla="*/ 228274 w 485775"/>
                        <a:gd name="connsiteY9" fmla="*/ 1260112 h 1257300"/>
                        <a:gd name="connsiteX10" fmla="*/ 8818 w 485775"/>
                        <a:gd name="connsiteY10" fmla="*/ 17385 h 1257300"/>
                        <a:gd name="connsiteX11" fmla="*/ 229608 w 485775"/>
                        <a:gd name="connsiteY11" fmla="*/ 1247444 h 1257300"/>
                        <a:gd name="connsiteX12" fmla="*/ 486592 w 485775"/>
                        <a:gd name="connsiteY12" fmla="*/ 741190 h 1257300"/>
                        <a:gd name="connsiteX13" fmla="*/ 8818 w 485775"/>
                        <a:gd name="connsiteY13" fmla="*/ 17385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1257300">
                          <a:moveTo>
                            <a:pt x="228274" y="1260112"/>
                          </a:moveTo>
                          <a:cubicBezTo>
                            <a:pt x="228083" y="1260112"/>
                            <a:pt x="227989" y="1260112"/>
                            <a:pt x="227798" y="1260112"/>
                          </a:cubicBezTo>
                          <a:cubicBezTo>
                            <a:pt x="226464" y="1259921"/>
                            <a:pt x="225417" y="1258873"/>
                            <a:pt x="225226" y="1257635"/>
                          </a:cubicBezTo>
                          <a:lnTo>
                            <a:pt x="55" y="3669"/>
                          </a:lnTo>
                          <a:cubicBezTo>
                            <a:pt x="-231" y="2240"/>
                            <a:pt x="626" y="811"/>
                            <a:pt x="1960" y="240"/>
                          </a:cubicBezTo>
                          <a:cubicBezTo>
                            <a:pt x="3294" y="-332"/>
                            <a:pt x="4913" y="145"/>
                            <a:pt x="5675" y="1383"/>
                          </a:cubicBezTo>
                          <a:lnTo>
                            <a:pt x="492688" y="739189"/>
                          </a:lnTo>
                          <a:cubicBezTo>
                            <a:pt x="493260" y="740142"/>
                            <a:pt x="493355" y="741285"/>
                            <a:pt x="492879" y="742333"/>
                          </a:cubicBezTo>
                          <a:lnTo>
                            <a:pt x="230941" y="1258397"/>
                          </a:lnTo>
                          <a:cubicBezTo>
                            <a:pt x="230465" y="1259445"/>
                            <a:pt x="229417" y="1260112"/>
                            <a:pt x="228274" y="1260112"/>
                          </a:cubicBezTo>
                          <a:close/>
                          <a:moveTo>
                            <a:pt x="8818" y="17385"/>
                          </a:moveTo>
                          <a:lnTo>
                            <a:pt x="229608" y="1247444"/>
                          </a:lnTo>
                          <a:lnTo>
                            <a:pt x="486592" y="741190"/>
                          </a:lnTo>
                          <a:lnTo>
                            <a:pt x="8818" y="173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7" name="Freeform: Shape 586">
                      <a:extLst>
                        <a:ext uri="{FF2B5EF4-FFF2-40B4-BE49-F238E27FC236}">
                          <a16:creationId xmlns:a16="http://schemas.microsoft.com/office/drawing/2014/main" id="{74422E96-9F71-4831-809B-2914877E663D}"/>
                        </a:ext>
                      </a:extLst>
                    </p:cNvPr>
                    <p:cNvSpPr/>
                    <p:nvPr/>
                  </p:nvSpPr>
                  <p:spPr>
                    <a:xfrm>
                      <a:off x="8769977" y="2294373"/>
                      <a:ext cx="409575" cy="704850"/>
                    </a:xfrm>
                    <a:custGeom>
                      <a:avLst/>
                      <a:gdLst>
                        <a:gd name="connsiteX0" fmla="*/ 409551 w 409575"/>
                        <a:gd name="connsiteY0" fmla="*/ 709240 h 704850"/>
                        <a:gd name="connsiteX1" fmla="*/ 408218 w 409575"/>
                        <a:gd name="connsiteY1" fmla="*/ 708955 h 704850"/>
                        <a:gd name="connsiteX2" fmla="*/ 1785 w 409575"/>
                        <a:gd name="connsiteY2" fmla="*/ 521979 h 704850"/>
                        <a:gd name="connsiteX3" fmla="*/ 166 w 409575"/>
                        <a:gd name="connsiteY3" fmla="*/ 520169 h 704850"/>
                        <a:gd name="connsiteX4" fmla="*/ 357 w 409575"/>
                        <a:gd name="connsiteY4" fmla="*/ 517788 h 704850"/>
                        <a:gd name="connsiteX5" fmla="*/ 262295 w 409575"/>
                        <a:gd name="connsiteY5" fmla="*/ 1723 h 704850"/>
                        <a:gd name="connsiteX6" fmla="*/ 265437 w 409575"/>
                        <a:gd name="connsiteY6" fmla="*/ 9 h 704850"/>
                        <a:gd name="connsiteX7" fmla="*/ 268105 w 409575"/>
                        <a:gd name="connsiteY7" fmla="*/ 2485 h 704850"/>
                        <a:gd name="connsiteX8" fmla="*/ 412599 w 409575"/>
                        <a:gd name="connsiteY8" fmla="*/ 705526 h 704850"/>
                        <a:gd name="connsiteX9" fmla="*/ 411456 w 409575"/>
                        <a:gd name="connsiteY9" fmla="*/ 708574 h 704850"/>
                        <a:gd name="connsiteX10" fmla="*/ 409551 w 409575"/>
                        <a:gd name="connsiteY10" fmla="*/ 709240 h 704850"/>
                        <a:gd name="connsiteX11" fmla="*/ 7310 w 409575"/>
                        <a:gd name="connsiteY11" fmla="*/ 517693 h 704850"/>
                        <a:gd name="connsiteX12" fmla="*/ 405265 w 409575"/>
                        <a:gd name="connsiteY12" fmla="*/ 700763 h 704850"/>
                        <a:gd name="connsiteX13" fmla="*/ 263723 w 409575"/>
                        <a:gd name="connsiteY13" fmla="*/ 12391 h 704850"/>
                        <a:gd name="connsiteX14" fmla="*/ 7310 w 409575"/>
                        <a:gd name="connsiteY14" fmla="*/ 517693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704850">
                          <a:moveTo>
                            <a:pt x="409551" y="709240"/>
                          </a:moveTo>
                          <a:cubicBezTo>
                            <a:pt x="409075" y="709240"/>
                            <a:pt x="408694" y="709145"/>
                            <a:pt x="408218" y="708955"/>
                          </a:cubicBezTo>
                          <a:lnTo>
                            <a:pt x="1785" y="521979"/>
                          </a:lnTo>
                          <a:cubicBezTo>
                            <a:pt x="1024" y="521598"/>
                            <a:pt x="452" y="521026"/>
                            <a:pt x="166" y="520169"/>
                          </a:cubicBezTo>
                          <a:cubicBezTo>
                            <a:pt x="-120" y="519407"/>
                            <a:pt x="-24" y="518455"/>
                            <a:pt x="357" y="517788"/>
                          </a:cubicBezTo>
                          <a:lnTo>
                            <a:pt x="262295" y="1723"/>
                          </a:lnTo>
                          <a:cubicBezTo>
                            <a:pt x="262866" y="580"/>
                            <a:pt x="264199" y="-86"/>
                            <a:pt x="265437" y="9"/>
                          </a:cubicBezTo>
                          <a:cubicBezTo>
                            <a:pt x="266771" y="199"/>
                            <a:pt x="267819" y="1152"/>
                            <a:pt x="268105" y="2485"/>
                          </a:cubicBezTo>
                          <a:lnTo>
                            <a:pt x="412599" y="705526"/>
                          </a:lnTo>
                          <a:cubicBezTo>
                            <a:pt x="412789" y="706669"/>
                            <a:pt x="412409" y="707812"/>
                            <a:pt x="411456" y="708574"/>
                          </a:cubicBezTo>
                          <a:cubicBezTo>
                            <a:pt x="410884" y="708955"/>
                            <a:pt x="410217" y="709240"/>
                            <a:pt x="409551" y="709240"/>
                          </a:cubicBezTo>
                          <a:close/>
                          <a:moveTo>
                            <a:pt x="7310" y="517693"/>
                          </a:moveTo>
                          <a:lnTo>
                            <a:pt x="405265" y="700763"/>
                          </a:lnTo>
                          <a:lnTo>
                            <a:pt x="263723" y="12391"/>
                          </a:lnTo>
                          <a:lnTo>
                            <a:pt x="7310" y="5176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8" name="Freeform: Shape 587">
                      <a:extLst>
                        <a:ext uri="{FF2B5EF4-FFF2-40B4-BE49-F238E27FC236}">
                          <a16:creationId xmlns:a16="http://schemas.microsoft.com/office/drawing/2014/main" id="{83311D1B-54E6-49B1-8D3D-DD20285CFA7B}"/>
                        </a:ext>
                      </a:extLst>
                    </p:cNvPr>
                    <p:cNvSpPr/>
                    <p:nvPr/>
                  </p:nvSpPr>
                  <p:spPr>
                    <a:xfrm>
                      <a:off x="6709892" y="488887"/>
                      <a:ext cx="1257300" cy="714375"/>
                    </a:xfrm>
                    <a:custGeom>
                      <a:avLst/>
                      <a:gdLst>
                        <a:gd name="connsiteX0" fmla="*/ 445859 w 1257300"/>
                        <a:gd name="connsiteY0" fmla="*/ 720788 h 714375"/>
                        <a:gd name="connsiteX1" fmla="*/ 443192 w 1257300"/>
                        <a:gd name="connsiteY1" fmla="*/ 719359 h 714375"/>
                        <a:gd name="connsiteX2" fmla="*/ 470 w 1257300"/>
                        <a:gd name="connsiteY2" fmla="*/ 4698 h 714375"/>
                        <a:gd name="connsiteX3" fmla="*/ 851 w 1257300"/>
                        <a:gd name="connsiteY3" fmla="*/ 983 h 714375"/>
                        <a:gd name="connsiteX4" fmla="*/ 4566 w 1257300"/>
                        <a:gd name="connsiteY4" fmla="*/ 317 h 714375"/>
                        <a:gd name="connsiteX5" fmla="*/ 1258818 w 1257300"/>
                        <a:gd name="connsiteY5" fmla="*/ 649255 h 714375"/>
                        <a:gd name="connsiteX6" fmla="*/ 1260437 w 1257300"/>
                        <a:gd name="connsiteY6" fmla="*/ 652589 h 714375"/>
                        <a:gd name="connsiteX7" fmla="*/ 1257675 w 1257300"/>
                        <a:gd name="connsiteY7" fmla="*/ 655065 h 714375"/>
                        <a:gd name="connsiteX8" fmla="*/ 446050 w 1257300"/>
                        <a:gd name="connsiteY8" fmla="*/ 720788 h 714375"/>
                        <a:gd name="connsiteX9" fmla="*/ 445859 w 1257300"/>
                        <a:gd name="connsiteY9" fmla="*/ 720788 h 714375"/>
                        <a:gd name="connsiteX10" fmla="*/ 11710 w 1257300"/>
                        <a:gd name="connsiteY10" fmla="*/ 10985 h 714375"/>
                        <a:gd name="connsiteX11" fmla="*/ 447478 w 1257300"/>
                        <a:gd name="connsiteY11" fmla="*/ 714501 h 714375"/>
                        <a:gd name="connsiteX12" fmla="*/ 1246435 w 1257300"/>
                        <a:gd name="connsiteY12" fmla="*/ 649826 h 714375"/>
                        <a:gd name="connsiteX13" fmla="*/ 11710 w 1257300"/>
                        <a:gd name="connsiteY13" fmla="*/ 1098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714375">
                          <a:moveTo>
                            <a:pt x="445859" y="720788"/>
                          </a:moveTo>
                          <a:cubicBezTo>
                            <a:pt x="444811" y="720788"/>
                            <a:pt x="443764" y="720216"/>
                            <a:pt x="443192" y="719359"/>
                          </a:cubicBezTo>
                          <a:lnTo>
                            <a:pt x="470" y="4698"/>
                          </a:lnTo>
                          <a:cubicBezTo>
                            <a:pt x="-292" y="3555"/>
                            <a:pt x="-101" y="2031"/>
                            <a:pt x="851" y="983"/>
                          </a:cubicBezTo>
                          <a:cubicBezTo>
                            <a:pt x="1804" y="-64"/>
                            <a:pt x="3328" y="-255"/>
                            <a:pt x="4566" y="317"/>
                          </a:cubicBezTo>
                          <a:lnTo>
                            <a:pt x="1258818" y="649255"/>
                          </a:lnTo>
                          <a:cubicBezTo>
                            <a:pt x="1260056" y="649922"/>
                            <a:pt x="1260723" y="651255"/>
                            <a:pt x="1260437" y="652589"/>
                          </a:cubicBezTo>
                          <a:cubicBezTo>
                            <a:pt x="1260151" y="653922"/>
                            <a:pt x="1259008" y="654970"/>
                            <a:pt x="1257675" y="655065"/>
                          </a:cubicBezTo>
                          <a:lnTo>
                            <a:pt x="446050" y="720788"/>
                          </a:lnTo>
                          <a:cubicBezTo>
                            <a:pt x="446050" y="720788"/>
                            <a:pt x="445954" y="720788"/>
                            <a:pt x="445859" y="720788"/>
                          </a:cubicBezTo>
                          <a:close/>
                          <a:moveTo>
                            <a:pt x="11710" y="10985"/>
                          </a:moveTo>
                          <a:lnTo>
                            <a:pt x="447478" y="714501"/>
                          </a:lnTo>
                          <a:lnTo>
                            <a:pt x="1246435" y="649826"/>
                          </a:lnTo>
                          <a:lnTo>
                            <a:pt x="11710" y="109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89" name="Freeform: Shape 588">
                      <a:extLst>
                        <a:ext uri="{FF2B5EF4-FFF2-40B4-BE49-F238E27FC236}">
                          <a16:creationId xmlns:a16="http://schemas.microsoft.com/office/drawing/2014/main" id="{2EC0213B-35D7-4CC3-A12A-A543A0DF1A0F}"/>
                        </a:ext>
                      </a:extLst>
                    </p:cNvPr>
                    <p:cNvSpPr/>
                    <p:nvPr/>
                  </p:nvSpPr>
                  <p:spPr>
                    <a:xfrm>
                      <a:off x="6710019" y="488864"/>
                      <a:ext cx="1257300" cy="647700"/>
                    </a:xfrm>
                    <a:custGeom>
                      <a:avLst/>
                      <a:gdLst>
                        <a:gd name="connsiteX0" fmla="*/ 1257358 w 1257300"/>
                        <a:gd name="connsiteY0" fmla="*/ 655184 h 647700"/>
                        <a:gd name="connsiteX1" fmla="*/ 1255930 w 1257300"/>
                        <a:gd name="connsiteY1" fmla="*/ 654803 h 647700"/>
                        <a:gd name="connsiteX2" fmla="*/ 1678 w 1257300"/>
                        <a:gd name="connsiteY2" fmla="*/ 5865 h 647700"/>
                        <a:gd name="connsiteX3" fmla="*/ 154 w 1257300"/>
                        <a:gd name="connsiteY3" fmla="*/ 2055 h 647700"/>
                        <a:gd name="connsiteX4" fmla="*/ 3678 w 1257300"/>
                        <a:gd name="connsiteY4" fmla="*/ 55 h 647700"/>
                        <a:gd name="connsiteX5" fmla="*/ 717576 w 1257300"/>
                        <a:gd name="connsiteY5" fmla="*/ 153407 h 647700"/>
                        <a:gd name="connsiteX6" fmla="*/ 719005 w 1257300"/>
                        <a:gd name="connsiteY6" fmla="*/ 154169 h 647700"/>
                        <a:gd name="connsiteX7" fmla="*/ 1259358 w 1257300"/>
                        <a:gd name="connsiteY7" fmla="*/ 649755 h 647700"/>
                        <a:gd name="connsiteX8" fmla="*/ 1259835 w 1257300"/>
                        <a:gd name="connsiteY8" fmla="*/ 653851 h 647700"/>
                        <a:gd name="connsiteX9" fmla="*/ 1257358 w 1257300"/>
                        <a:gd name="connsiteY9" fmla="*/ 655184 h 647700"/>
                        <a:gd name="connsiteX10" fmla="*/ 25109 w 1257300"/>
                        <a:gd name="connsiteY10" fmla="*/ 11008 h 647700"/>
                        <a:gd name="connsiteX11" fmla="*/ 1238118 w 1257300"/>
                        <a:gd name="connsiteY11" fmla="*/ 638611 h 647700"/>
                        <a:gd name="connsiteX12" fmla="*/ 715576 w 1257300"/>
                        <a:gd name="connsiteY12" fmla="*/ 159313 h 647700"/>
                        <a:gd name="connsiteX13" fmla="*/ 25109 w 1257300"/>
                        <a:gd name="connsiteY13" fmla="*/ 11008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647700">
                          <a:moveTo>
                            <a:pt x="1257358" y="655184"/>
                          </a:moveTo>
                          <a:cubicBezTo>
                            <a:pt x="1256882" y="655184"/>
                            <a:pt x="1256406" y="655089"/>
                            <a:pt x="1255930" y="654803"/>
                          </a:cubicBezTo>
                          <a:lnTo>
                            <a:pt x="1678" y="5865"/>
                          </a:lnTo>
                          <a:cubicBezTo>
                            <a:pt x="344" y="5198"/>
                            <a:pt x="-323" y="3484"/>
                            <a:pt x="154" y="2055"/>
                          </a:cubicBezTo>
                          <a:cubicBezTo>
                            <a:pt x="630" y="626"/>
                            <a:pt x="2154" y="-231"/>
                            <a:pt x="3678" y="55"/>
                          </a:cubicBezTo>
                          <a:lnTo>
                            <a:pt x="717576" y="153407"/>
                          </a:lnTo>
                          <a:cubicBezTo>
                            <a:pt x="718148" y="153502"/>
                            <a:pt x="718624" y="153788"/>
                            <a:pt x="719005" y="154169"/>
                          </a:cubicBezTo>
                          <a:lnTo>
                            <a:pt x="1259358" y="649755"/>
                          </a:lnTo>
                          <a:cubicBezTo>
                            <a:pt x="1260501" y="650803"/>
                            <a:pt x="1260692" y="652517"/>
                            <a:pt x="1259835" y="653851"/>
                          </a:cubicBezTo>
                          <a:cubicBezTo>
                            <a:pt x="1259263" y="654708"/>
                            <a:pt x="1258311" y="655184"/>
                            <a:pt x="1257358" y="655184"/>
                          </a:cubicBezTo>
                          <a:close/>
                          <a:moveTo>
                            <a:pt x="25109" y="11008"/>
                          </a:moveTo>
                          <a:lnTo>
                            <a:pt x="1238118" y="638611"/>
                          </a:lnTo>
                          <a:lnTo>
                            <a:pt x="715576" y="159313"/>
                          </a:lnTo>
                          <a:lnTo>
                            <a:pt x="25109" y="11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90" name="Freeform: Shape 589">
                      <a:extLst>
                        <a:ext uri="{FF2B5EF4-FFF2-40B4-BE49-F238E27FC236}">
                          <a16:creationId xmlns:a16="http://schemas.microsoft.com/office/drawing/2014/main" id="{83DB1797-D190-4820-931F-FCB2546B7B6C}"/>
                        </a:ext>
                      </a:extLst>
                    </p:cNvPr>
                    <p:cNvSpPr/>
                    <p:nvPr/>
                  </p:nvSpPr>
                  <p:spPr>
                    <a:xfrm>
                      <a:off x="7152644" y="1137838"/>
                      <a:ext cx="809625" cy="447675"/>
                    </a:xfrm>
                    <a:custGeom>
                      <a:avLst/>
                      <a:gdLst>
                        <a:gd name="connsiteX0" fmla="*/ 814733 w 809625"/>
                        <a:gd name="connsiteY0" fmla="*/ 450932 h 447675"/>
                        <a:gd name="connsiteX1" fmla="*/ 813400 w 809625"/>
                        <a:gd name="connsiteY1" fmla="*/ 450646 h 447675"/>
                        <a:gd name="connsiteX2" fmla="*/ 1774 w 809625"/>
                        <a:gd name="connsiteY2" fmla="*/ 71646 h 447675"/>
                        <a:gd name="connsiteX3" fmla="*/ 60 w 809625"/>
                        <a:gd name="connsiteY3" fmla="*/ 68312 h 447675"/>
                        <a:gd name="connsiteX4" fmla="*/ 2822 w 809625"/>
                        <a:gd name="connsiteY4" fmla="*/ 65741 h 447675"/>
                        <a:gd name="connsiteX5" fmla="*/ 814352 w 809625"/>
                        <a:gd name="connsiteY5" fmla="*/ 18 h 447675"/>
                        <a:gd name="connsiteX6" fmla="*/ 816733 w 809625"/>
                        <a:gd name="connsiteY6" fmla="*/ 780 h 447675"/>
                        <a:gd name="connsiteX7" fmla="*/ 817686 w 809625"/>
                        <a:gd name="connsiteY7" fmla="*/ 3066 h 447675"/>
                        <a:gd name="connsiteX8" fmla="*/ 817686 w 809625"/>
                        <a:gd name="connsiteY8" fmla="*/ 447788 h 447675"/>
                        <a:gd name="connsiteX9" fmla="*/ 816257 w 809625"/>
                        <a:gd name="connsiteY9" fmla="*/ 450360 h 447675"/>
                        <a:gd name="connsiteX10" fmla="*/ 814733 w 809625"/>
                        <a:gd name="connsiteY10" fmla="*/ 450932 h 447675"/>
                        <a:gd name="connsiteX11" fmla="*/ 15014 w 809625"/>
                        <a:gd name="connsiteY11" fmla="*/ 70884 h 447675"/>
                        <a:gd name="connsiteX12" fmla="*/ 811590 w 809625"/>
                        <a:gd name="connsiteY12" fmla="*/ 442931 h 447675"/>
                        <a:gd name="connsiteX13" fmla="*/ 811590 w 809625"/>
                        <a:gd name="connsiteY13" fmla="*/ 6400 h 447675"/>
                        <a:gd name="connsiteX14" fmla="*/ 15014 w 809625"/>
                        <a:gd name="connsiteY14" fmla="*/ 70884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447675">
                          <a:moveTo>
                            <a:pt x="814733" y="450932"/>
                          </a:moveTo>
                          <a:cubicBezTo>
                            <a:pt x="814257" y="450932"/>
                            <a:pt x="813876" y="450836"/>
                            <a:pt x="813400" y="450646"/>
                          </a:cubicBezTo>
                          <a:lnTo>
                            <a:pt x="1774" y="71646"/>
                          </a:lnTo>
                          <a:cubicBezTo>
                            <a:pt x="536" y="71075"/>
                            <a:pt x="-226" y="69646"/>
                            <a:pt x="60" y="68312"/>
                          </a:cubicBezTo>
                          <a:cubicBezTo>
                            <a:pt x="346" y="66884"/>
                            <a:pt x="1489" y="65931"/>
                            <a:pt x="2822" y="65741"/>
                          </a:cubicBezTo>
                          <a:lnTo>
                            <a:pt x="814352" y="18"/>
                          </a:lnTo>
                          <a:cubicBezTo>
                            <a:pt x="815210" y="-77"/>
                            <a:pt x="816067" y="209"/>
                            <a:pt x="816733" y="780"/>
                          </a:cubicBezTo>
                          <a:cubicBezTo>
                            <a:pt x="817400" y="1352"/>
                            <a:pt x="817686" y="2209"/>
                            <a:pt x="817686" y="3066"/>
                          </a:cubicBezTo>
                          <a:lnTo>
                            <a:pt x="817686" y="447788"/>
                          </a:lnTo>
                          <a:cubicBezTo>
                            <a:pt x="817686" y="448836"/>
                            <a:pt x="817114" y="449789"/>
                            <a:pt x="816257" y="450360"/>
                          </a:cubicBezTo>
                          <a:cubicBezTo>
                            <a:pt x="815877" y="450741"/>
                            <a:pt x="815305" y="450932"/>
                            <a:pt x="814733" y="450932"/>
                          </a:cubicBezTo>
                          <a:close/>
                          <a:moveTo>
                            <a:pt x="15014" y="70884"/>
                          </a:moveTo>
                          <a:lnTo>
                            <a:pt x="811590" y="442931"/>
                          </a:lnTo>
                          <a:lnTo>
                            <a:pt x="811590" y="6400"/>
                          </a:lnTo>
                          <a:lnTo>
                            <a:pt x="15014" y="708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91" name="Freeform: Shape 590">
                      <a:extLst>
                        <a:ext uri="{FF2B5EF4-FFF2-40B4-BE49-F238E27FC236}">
                          <a16:creationId xmlns:a16="http://schemas.microsoft.com/office/drawing/2014/main" id="{428F3E02-5BA2-4577-8CA1-8696879379C5}"/>
                        </a:ext>
                      </a:extLst>
                    </p:cNvPr>
                    <p:cNvSpPr/>
                    <p:nvPr/>
                  </p:nvSpPr>
                  <p:spPr>
                    <a:xfrm>
                      <a:off x="7964329" y="1137910"/>
                      <a:ext cx="581025" cy="447675"/>
                    </a:xfrm>
                    <a:custGeom>
                      <a:avLst/>
                      <a:gdLst>
                        <a:gd name="connsiteX0" fmla="*/ 3047 w 581025"/>
                        <a:gd name="connsiteY0" fmla="*/ 450860 h 447675"/>
                        <a:gd name="connsiteX1" fmla="*/ 952 w 581025"/>
                        <a:gd name="connsiteY1" fmla="*/ 450003 h 447675"/>
                        <a:gd name="connsiteX2" fmla="*/ 0 w 581025"/>
                        <a:gd name="connsiteY2" fmla="*/ 447812 h 447675"/>
                        <a:gd name="connsiteX3" fmla="*/ 0 w 581025"/>
                        <a:gd name="connsiteY3" fmla="*/ 3090 h 447675"/>
                        <a:gd name="connsiteX4" fmla="*/ 1714 w 581025"/>
                        <a:gd name="connsiteY4" fmla="*/ 328 h 447675"/>
                        <a:gd name="connsiteX5" fmla="*/ 4953 w 581025"/>
                        <a:gd name="connsiteY5" fmla="*/ 613 h 447675"/>
                        <a:gd name="connsiteX6" fmla="*/ 585502 w 581025"/>
                        <a:gd name="connsiteY6" fmla="*/ 419333 h 447675"/>
                        <a:gd name="connsiteX7" fmla="*/ 586644 w 581025"/>
                        <a:gd name="connsiteY7" fmla="*/ 422762 h 447675"/>
                        <a:gd name="connsiteX8" fmla="*/ 583787 w 581025"/>
                        <a:gd name="connsiteY8" fmla="*/ 424952 h 447675"/>
                        <a:gd name="connsiteX9" fmla="*/ 3238 w 581025"/>
                        <a:gd name="connsiteY9" fmla="*/ 450955 h 447675"/>
                        <a:gd name="connsiteX10" fmla="*/ 3047 w 581025"/>
                        <a:gd name="connsiteY10" fmla="*/ 450860 h 447675"/>
                        <a:gd name="connsiteX11" fmla="*/ 6096 w 581025"/>
                        <a:gd name="connsiteY11" fmla="*/ 9091 h 447675"/>
                        <a:gd name="connsiteX12" fmla="*/ 6096 w 581025"/>
                        <a:gd name="connsiteY12" fmla="*/ 444574 h 447675"/>
                        <a:gd name="connsiteX13" fmla="*/ 574548 w 581025"/>
                        <a:gd name="connsiteY13" fmla="*/ 419047 h 447675"/>
                        <a:gd name="connsiteX14" fmla="*/ 6096 w 581025"/>
                        <a:gd name="connsiteY14" fmla="*/ 90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447675">
                          <a:moveTo>
                            <a:pt x="3047" y="450860"/>
                          </a:moveTo>
                          <a:cubicBezTo>
                            <a:pt x="2286" y="450860"/>
                            <a:pt x="1524" y="450575"/>
                            <a:pt x="952" y="450003"/>
                          </a:cubicBezTo>
                          <a:cubicBezTo>
                            <a:pt x="381" y="449431"/>
                            <a:pt x="0" y="448574"/>
                            <a:pt x="0" y="447812"/>
                          </a:cubicBezTo>
                          <a:lnTo>
                            <a:pt x="0" y="3090"/>
                          </a:lnTo>
                          <a:cubicBezTo>
                            <a:pt x="0" y="1947"/>
                            <a:pt x="666" y="899"/>
                            <a:pt x="1714" y="328"/>
                          </a:cubicBezTo>
                          <a:cubicBezTo>
                            <a:pt x="2762" y="-149"/>
                            <a:pt x="4000" y="-149"/>
                            <a:pt x="4953" y="613"/>
                          </a:cubicBezTo>
                          <a:lnTo>
                            <a:pt x="585502" y="419333"/>
                          </a:lnTo>
                          <a:cubicBezTo>
                            <a:pt x="586549" y="420095"/>
                            <a:pt x="587026" y="421428"/>
                            <a:pt x="586644" y="422762"/>
                          </a:cubicBezTo>
                          <a:cubicBezTo>
                            <a:pt x="586264" y="424000"/>
                            <a:pt x="585121" y="424952"/>
                            <a:pt x="583787" y="424952"/>
                          </a:cubicBezTo>
                          <a:lnTo>
                            <a:pt x="3238" y="450955"/>
                          </a:lnTo>
                          <a:cubicBezTo>
                            <a:pt x="3143" y="450860"/>
                            <a:pt x="3047" y="450860"/>
                            <a:pt x="3047" y="450860"/>
                          </a:cubicBezTo>
                          <a:close/>
                          <a:moveTo>
                            <a:pt x="6096" y="9091"/>
                          </a:moveTo>
                          <a:lnTo>
                            <a:pt x="6096" y="444574"/>
                          </a:lnTo>
                          <a:lnTo>
                            <a:pt x="574548" y="419047"/>
                          </a:lnTo>
                          <a:lnTo>
                            <a:pt x="6096" y="90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92" name="Freeform: Shape 591">
                      <a:extLst>
                        <a:ext uri="{FF2B5EF4-FFF2-40B4-BE49-F238E27FC236}">
                          <a16:creationId xmlns:a16="http://schemas.microsoft.com/office/drawing/2014/main" id="{A4F93B23-AF51-46B5-A140-BBC2EB297BD6}"/>
                        </a:ext>
                      </a:extLst>
                    </p:cNvPr>
                    <p:cNvSpPr/>
                    <p:nvPr/>
                  </p:nvSpPr>
                  <p:spPr>
                    <a:xfrm>
                      <a:off x="7423940" y="642242"/>
                      <a:ext cx="542925" cy="495300"/>
                    </a:xfrm>
                    <a:custGeom>
                      <a:avLst/>
                      <a:gdLst>
                        <a:gd name="connsiteX0" fmla="*/ 543437 w 542925"/>
                        <a:gd name="connsiteY0" fmla="*/ 501806 h 495300"/>
                        <a:gd name="connsiteX1" fmla="*/ 541341 w 542925"/>
                        <a:gd name="connsiteY1" fmla="*/ 500949 h 495300"/>
                        <a:gd name="connsiteX2" fmla="*/ 988 w 542925"/>
                        <a:gd name="connsiteY2" fmla="*/ 5363 h 495300"/>
                        <a:gd name="connsiteX3" fmla="*/ 226 w 542925"/>
                        <a:gd name="connsiteY3" fmla="*/ 1839 h 495300"/>
                        <a:gd name="connsiteX4" fmla="*/ 3369 w 542925"/>
                        <a:gd name="connsiteY4" fmla="*/ 29 h 495300"/>
                        <a:gd name="connsiteX5" fmla="*/ 498860 w 542925"/>
                        <a:gd name="connsiteY5" fmla="*/ 43463 h 495300"/>
                        <a:gd name="connsiteX6" fmla="*/ 501622 w 542925"/>
                        <a:gd name="connsiteY6" fmla="*/ 46225 h 495300"/>
                        <a:gd name="connsiteX7" fmla="*/ 546485 w 542925"/>
                        <a:gd name="connsiteY7" fmla="*/ 498377 h 495300"/>
                        <a:gd name="connsiteX8" fmla="*/ 544770 w 542925"/>
                        <a:gd name="connsiteY8" fmla="*/ 501425 h 495300"/>
                        <a:gd name="connsiteX9" fmla="*/ 543437 w 542925"/>
                        <a:gd name="connsiteY9" fmla="*/ 501806 h 495300"/>
                        <a:gd name="connsiteX10" fmla="*/ 11942 w 542925"/>
                        <a:gd name="connsiteY10" fmla="*/ 6982 h 495300"/>
                        <a:gd name="connsiteX11" fmla="*/ 539627 w 542925"/>
                        <a:gd name="connsiteY11" fmla="*/ 490948 h 495300"/>
                        <a:gd name="connsiteX12" fmla="*/ 495812 w 542925"/>
                        <a:gd name="connsiteY12" fmla="*/ 49369 h 495300"/>
                        <a:gd name="connsiteX13" fmla="*/ 11942 w 542925"/>
                        <a:gd name="connsiteY13" fmla="*/ 6982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495300">
                          <a:moveTo>
                            <a:pt x="543437" y="501806"/>
                          </a:moveTo>
                          <a:cubicBezTo>
                            <a:pt x="542675" y="501806"/>
                            <a:pt x="541913" y="501520"/>
                            <a:pt x="541341" y="500949"/>
                          </a:cubicBezTo>
                          <a:lnTo>
                            <a:pt x="988" y="5363"/>
                          </a:lnTo>
                          <a:cubicBezTo>
                            <a:pt x="36" y="4506"/>
                            <a:pt x="-250" y="3077"/>
                            <a:pt x="226" y="1839"/>
                          </a:cubicBezTo>
                          <a:cubicBezTo>
                            <a:pt x="798" y="601"/>
                            <a:pt x="2036" y="-161"/>
                            <a:pt x="3369" y="29"/>
                          </a:cubicBezTo>
                          <a:lnTo>
                            <a:pt x="498860" y="43463"/>
                          </a:lnTo>
                          <a:cubicBezTo>
                            <a:pt x="500384" y="43558"/>
                            <a:pt x="501527" y="44797"/>
                            <a:pt x="501622" y="46225"/>
                          </a:cubicBezTo>
                          <a:lnTo>
                            <a:pt x="546485" y="498377"/>
                          </a:lnTo>
                          <a:cubicBezTo>
                            <a:pt x="546580" y="499615"/>
                            <a:pt x="545913" y="500854"/>
                            <a:pt x="544770" y="501425"/>
                          </a:cubicBezTo>
                          <a:cubicBezTo>
                            <a:pt x="544389" y="501616"/>
                            <a:pt x="543913" y="501806"/>
                            <a:pt x="543437" y="501806"/>
                          </a:cubicBezTo>
                          <a:close/>
                          <a:moveTo>
                            <a:pt x="11942" y="6982"/>
                          </a:moveTo>
                          <a:lnTo>
                            <a:pt x="539627" y="490948"/>
                          </a:lnTo>
                          <a:lnTo>
                            <a:pt x="495812" y="49369"/>
                          </a:lnTo>
                          <a:lnTo>
                            <a:pt x="11942" y="69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593" name="Freeform: Shape 592">
                      <a:extLst>
                        <a:ext uri="{FF2B5EF4-FFF2-40B4-BE49-F238E27FC236}">
                          <a16:creationId xmlns:a16="http://schemas.microsoft.com/office/drawing/2014/main" id="{7258E4F5-8244-4035-B8DD-57BB2070726E}"/>
                        </a:ext>
                      </a:extLst>
                    </p:cNvPr>
                    <p:cNvSpPr/>
                    <p:nvPr/>
                  </p:nvSpPr>
                  <p:spPr>
                    <a:xfrm>
                      <a:off x="7919458" y="685615"/>
                      <a:ext cx="628650" cy="876300"/>
                    </a:xfrm>
                    <a:custGeom>
                      <a:avLst/>
                      <a:gdLst>
                        <a:gd name="connsiteX0" fmla="*/ 628467 w 628650"/>
                        <a:gd name="connsiteY0" fmla="*/ 877057 h 876300"/>
                        <a:gd name="connsiteX1" fmla="*/ 626658 w 628650"/>
                        <a:gd name="connsiteY1" fmla="*/ 876485 h 876300"/>
                        <a:gd name="connsiteX2" fmla="*/ 46109 w 628650"/>
                        <a:gd name="connsiteY2" fmla="*/ 457766 h 876300"/>
                        <a:gd name="connsiteX3" fmla="*/ 44871 w 628650"/>
                        <a:gd name="connsiteY3" fmla="*/ 455575 h 876300"/>
                        <a:gd name="connsiteX4" fmla="*/ 8 w 628650"/>
                        <a:gd name="connsiteY4" fmla="*/ 3424 h 876300"/>
                        <a:gd name="connsiteX5" fmla="*/ 2008 w 628650"/>
                        <a:gd name="connsiteY5" fmla="*/ 185 h 876300"/>
                        <a:gd name="connsiteX6" fmla="*/ 5628 w 628650"/>
                        <a:gd name="connsiteY6" fmla="*/ 1233 h 876300"/>
                        <a:gd name="connsiteX7" fmla="*/ 631039 w 628650"/>
                        <a:gd name="connsiteY7" fmla="*/ 872104 h 876300"/>
                        <a:gd name="connsiteX8" fmla="*/ 630753 w 628650"/>
                        <a:gd name="connsiteY8" fmla="*/ 876104 h 876300"/>
                        <a:gd name="connsiteX9" fmla="*/ 628467 w 628650"/>
                        <a:gd name="connsiteY9" fmla="*/ 877057 h 876300"/>
                        <a:gd name="connsiteX10" fmla="*/ 50872 w 628650"/>
                        <a:gd name="connsiteY10" fmla="*/ 453575 h 876300"/>
                        <a:gd name="connsiteX11" fmla="*/ 614942 w 628650"/>
                        <a:gd name="connsiteY11" fmla="*/ 860388 h 876300"/>
                        <a:gd name="connsiteX12" fmla="*/ 7247 w 628650"/>
                        <a:gd name="connsiteY12" fmla="*/ 14282 h 876300"/>
                        <a:gd name="connsiteX13" fmla="*/ 50872 w 628650"/>
                        <a:gd name="connsiteY13" fmla="*/ 453575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67" y="877057"/>
                          </a:moveTo>
                          <a:cubicBezTo>
                            <a:pt x="627801" y="877057"/>
                            <a:pt x="627229" y="876866"/>
                            <a:pt x="626658" y="876485"/>
                          </a:cubicBezTo>
                          <a:lnTo>
                            <a:pt x="46109" y="457766"/>
                          </a:lnTo>
                          <a:cubicBezTo>
                            <a:pt x="45347" y="457290"/>
                            <a:pt x="44966" y="456433"/>
                            <a:pt x="44871" y="455575"/>
                          </a:cubicBezTo>
                          <a:lnTo>
                            <a:pt x="8" y="3424"/>
                          </a:lnTo>
                          <a:cubicBezTo>
                            <a:pt x="-87" y="1995"/>
                            <a:pt x="675" y="757"/>
                            <a:pt x="2008" y="185"/>
                          </a:cubicBezTo>
                          <a:cubicBezTo>
                            <a:pt x="3342" y="-291"/>
                            <a:pt x="4771" y="185"/>
                            <a:pt x="5628" y="1233"/>
                          </a:cubicBezTo>
                          <a:lnTo>
                            <a:pt x="631039" y="872104"/>
                          </a:lnTo>
                          <a:cubicBezTo>
                            <a:pt x="631897" y="873342"/>
                            <a:pt x="631801" y="875056"/>
                            <a:pt x="630753" y="876104"/>
                          </a:cubicBezTo>
                          <a:cubicBezTo>
                            <a:pt x="630087" y="876771"/>
                            <a:pt x="629325" y="877057"/>
                            <a:pt x="628467" y="877057"/>
                          </a:cubicBezTo>
                          <a:close/>
                          <a:moveTo>
                            <a:pt x="50872" y="453575"/>
                          </a:moveTo>
                          <a:lnTo>
                            <a:pt x="614942" y="860388"/>
                          </a:lnTo>
                          <a:lnTo>
                            <a:pt x="7247" y="14282"/>
                          </a:lnTo>
                          <a:lnTo>
                            <a:pt x="50872" y="4535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382" name="Graphic 271">
                  <a:extLst>
                    <a:ext uri="{FF2B5EF4-FFF2-40B4-BE49-F238E27FC236}">
                      <a16:creationId xmlns:a16="http://schemas.microsoft.com/office/drawing/2014/main" id="{DB1C6FC3-2D57-4FB1-960E-56EEF568D500}"/>
                    </a:ext>
                  </a:extLst>
                </p:cNvPr>
                <p:cNvGrpSpPr/>
                <p:nvPr/>
              </p:nvGrpSpPr>
              <p:grpSpPr>
                <a:xfrm>
                  <a:off x="2771775" y="152400"/>
                  <a:ext cx="6648450" cy="6543675"/>
                  <a:chOff x="2771775" y="152400"/>
                  <a:chExt cx="6648450" cy="6543675"/>
                </a:xfrm>
                <a:grpFill/>
              </p:grpSpPr>
              <p:sp>
                <p:nvSpPr>
                  <p:cNvPr id="383" name="Freeform: Shape 382">
                    <a:extLst>
                      <a:ext uri="{FF2B5EF4-FFF2-40B4-BE49-F238E27FC236}">
                        <a16:creationId xmlns:a16="http://schemas.microsoft.com/office/drawing/2014/main" id="{88D3580B-36BF-429B-9FCD-A6CC83D7B6E1}"/>
                      </a:ext>
                    </a:extLst>
                  </p:cNvPr>
                  <p:cNvSpPr/>
                  <p:nvPr/>
                </p:nvSpPr>
                <p:spPr>
                  <a:xfrm>
                    <a:off x="4112704" y="3319939"/>
                    <a:ext cx="85725" cy="85725"/>
                  </a:xfrm>
                  <a:custGeom>
                    <a:avLst/>
                    <a:gdLst>
                      <a:gd name="connsiteX0" fmla="*/ 45149 w 85725"/>
                      <a:gd name="connsiteY0" fmla="*/ 0 h 85725"/>
                      <a:gd name="connsiteX1" fmla="*/ 0 w 85725"/>
                      <a:gd name="connsiteY1" fmla="*/ 45149 h 85725"/>
                      <a:gd name="connsiteX2" fmla="*/ 45149 w 85725"/>
                      <a:gd name="connsiteY2" fmla="*/ 90202 h 85725"/>
                      <a:gd name="connsiteX3" fmla="*/ 90297 w 85725"/>
                      <a:gd name="connsiteY3" fmla="*/ 45149 h 85725"/>
                      <a:gd name="connsiteX4" fmla="*/ 4514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149" y="0"/>
                        </a:moveTo>
                        <a:cubicBezTo>
                          <a:pt x="20288" y="0"/>
                          <a:pt x="0" y="20193"/>
                          <a:pt x="0" y="45149"/>
                        </a:cubicBezTo>
                        <a:cubicBezTo>
                          <a:pt x="0" y="70009"/>
                          <a:pt x="20193" y="90202"/>
                          <a:pt x="45149" y="90202"/>
                        </a:cubicBezTo>
                        <a:cubicBezTo>
                          <a:pt x="70104" y="90202"/>
                          <a:pt x="90297" y="70009"/>
                          <a:pt x="90297" y="45149"/>
                        </a:cubicBezTo>
                        <a:cubicBezTo>
                          <a:pt x="90202" y="20193"/>
                          <a:pt x="70009" y="0"/>
                          <a:pt x="4514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84" name="Freeform: Shape 383">
                    <a:extLst>
                      <a:ext uri="{FF2B5EF4-FFF2-40B4-BE49-F238E27FC236}">
                        <a16:creationId xmlns:a16="http://schemas.microsoft.com/office/drawing/2014/main" id="{2666171A-EB7F-41B8-AAEA-A1DC228E9933}"/>
                      </a:ext>
                    </a:extLst>
                  </p:cNvPr>
                  <p:cNvSpPr/>
                  <p:nvPr/>
                </p:nvSpPr>
                <p:spPr>
                  <a:xfrm>
                    <a:off x="5560981" y="1043654"/>
                    <a:ext cx="66675" cy="66675"/>
                  </a:xfrm>
                  <a:custGeom>
                    <a:avLst/>
                    <a:gdLst>
                      <a:gd name="connsiteX0" fmla="*/ 68390 w 66675"/>
                      <a:gd name="connsiteY0" fmla="*/ 34195 h 66675"/>
                      <a:gd name="connsiteX1" fmla="*/ 34195 w 66675"/>
                      <a:gd name="connsiteY1" fmla="*/ 0 h 66675"/>
                      <a:gd name="connsiteX2" fmla="*/ 0 w 66675"/>
                      <a:gd name="connsiteY2" fmla="*/ 34195 h 66675"/>
                      <a:gd name="connsiteX3" fmla="*/ 34195 w 66675"/>
                      <a:gd name="connsiteY3" fmla="*/ 68390 h 66675"/>
                      <a:gd name="connsiteX4" fmla="*/ 68390 w 66675"/>
                      <a:gd name="connsiteY4" fmla="*/ 3419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8390" y="34195"/>
                        </a:moveTo>
                        <a:cubicBezTo>
                          <a:pt x="68390" y="15335"/>
                          <a:pt x="53054" y="0"/>
                          <a:pt x="34195" y="0"/>
                        </a:cubicBezTo>
                        <a:cubicBezTo>
                          <a:pt x="15335" y="0"/>
                          <a:pt x="0" y="15335"/>
                          <a:pt x="0" y="34195"/>
                        </a:cubicBezTo>
                        <a:cubicBezTo>
                          <a:pt x="0" y="53054"/>
                          <a:pt x="15335" y="68390"/>
                          <a:pt x="34195" y="68390"/>
                        </a:cubicBezTo>
                        <a:cubicBezTo>
                          <a:pt x="53054" y="68390"/>
                          <a:pt x="68390" y="53054"/>
                          <a:pt x="68390" y="341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85" name="Freeform: Shape 384">
                    <a:extLst>
                      <a:ext uri="{FF2B5EF4-FFF2-40B4-BE49-F238E27FC236}">
                        <a16:creationId xmlns:a16="http://schemas.microsoft.com/office/drawing/2014/main" id="{4B8973F9-0A7E-4073-A69D-10D2FA89DEC1}"/>
                      </a:ext>
                    </a:extLst>
                  </p:cNvPr>
                  <p:cNvSpPr/>
                  <p:nvPr/>
                </p:nvSpPr>
                <p:spPr>
                  <a:xfrm>
                    <a:off x="6787515" y="1858232"/>
                    <a:ext cx="66675" cy="66675"/>
                  </a:xfrm>
                  <a:custGeom>
                    <a:avLst/>
                    <a:gdLst>
                      <a:gd name="connsiteX0" fmla="*/ 34099 w 66675"/>
                      <a:gd name="connsiteY0" fmla="*/ 0 h 66675"/>
                      <a:gd name="connsiteX1" fmla="*/ 0 w 66675"/>
                      <a:gd name="connsiteY1" fmla="*/ 34100 h 66675"/>
                      <a:gd name="connsiteX2" fmla="*/ 34099 w 66675"/>
                      <a:gd name="connsiteY2" fmla="*/ 68199 h 66675"/>
                      <a:gd name="connsiteX3" fmla="*/ 68199 w 66675"/>
                      <a:gd name="connsiteY3" fmla="*/ 34100 h 66675"/>
                      <a:gd name="connsiteX4" fmla="*/ 34099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099" y="0"/>
                        </a:moveTo>
                        <a:cubicBezTo>
                          <a:pt x="15240" y="0"/>
                          <a:pt x="0" y="15240"/>
                          <a:pt x="0" y="34100"/>
                        </a:cubicBezTo>
                        <a:cubicBezTo>
                          <a:pt x="0" y="52959"/>
                          <a:pt x="15240" y="68199"/>
                          <a:pt x="34099" y="68199"/>
                        </a:cubicBezTo>
                        <a:cubicBezTo>
                          <a:pt x="52959" y="68199"/>
                          <a:pt x="68199" y="52959"/>
                          <a:pt x="68199" y="34100"/>
                        </a:cubicBezTo>
                        <a:cubicBezTo>
                          <a:pt x="68199" y="15240"/>
                          <a:pt x="52959" y="0"/>
                          <a:pt x="3409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86" name="Freeform: Shape 385">
                    <a:extLst>
                      <a:ext uri="{FF2B5EF4-FFF2-40B4-BE49-F238E27FC236}">
                        <a16:creationId xmlns:a16="http://schemas.microsoft.com/office/drawing/2014/main" id="{DB275DB4-93D5-4A80-BC3C-0BF01FEE86E2}"/>
                      </a:ext>
                    </a:extLst>
                  </p:cNvPr>
                  <p:cNvSpPr/>
                  <p:nvPr/>
                </p:nvSpPr>
                <p:spPr>
                  <a:xfrm>
                    <a:off x="6903339" y="4799838"/>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87" name="Freeform: Shape 386">
                    <a:extLst>
                      <a:ext uri="{FF2B5EF4-FFF2-40B4-BE49-F238E27FC236}">
                        <a16:creationId xmlns:a16="http://schemas.microsoft.com/office/drawing/2014/main" id="{CEA9B4F7-36C8-437B-9624-2EC7AB85F59B}"/>
                      </a:ext>
                    </a:extLst>
                  </p:cNvPr>
                  <p:cNvSpPr/>
                  <p:nvPr/>
                </p:nvSpPr>
                <p:spPr>
                  <a:xfrm>
                    <a:off x="7125462" y="3334703"/>
                    <a:ext cx="57150" cy="57150"/>
                  </a:xfrm>
                  <a:custGeom>
                    <a:avLst/>
                    <a:gdLst>
                      <a:gd name="connsiteX0" fmla="*/ 30290 w 57150"/>
                      <a:gd name="connsiteY0" fmla="*/ 0 h 57150"/>
                      <a:gd name="connsiteX1" fmla="*/ 0 w 57150"/>
                      <a:gd name="connsiteY1" fmla="*/ 30289 h 57150"/>
                      <a:gd name="connsiteX2" fmla="*/ 30290 w 57150"/>
                      <a:gd name="connsiteY2" fmla="*/ 60579 h 57150"/>
                      <a:gd name="connsiteX3" fmla="*/ 60579 w 57150"/>
                      <a:gd name="connsiteY3" fmla="*/ 30289 h 57150"/>
                      <a:gd name="connsiteX4" fmla="*/ 3029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290" y="0"/>
                        </a:moveTo>
                        <a:cubicBezTo>
                          <a:pt x="13526" y="0"/>
                          <a:pt x="0" y="13621"/>
                          <a:pt x="0" y="30289"/>
                        </a:cubicBezTo>
                        <a:cubicBezTo>
                          <a:pt x="0" y="47054"/>
                          <a:pt x="13621" y="60579"/>
                          <a:pt x="30290" y="60579"/>
                        </a:cubicBezTo>
                        <a:cubicBezTo>
                          <a:pt x="47054" y="60579"/>
                          <a:pt x="60579" y="46958"/>
                          <a:pt x="60579" y="30289"/>
                        </a:cubicBezTo>
                        <a:cubicBezTo>
                          <a:pt x="60674" y="13621"/>
                          <a:pt x="47054" y="0"/>
                          <a:pt x="3029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88" name="Freeform: Shape 387">
                    <a:extLst>
                      <a:ext uri="{FF2B5EF4-FFF2-40B4-BE49-F238E27FC236}">
                        <a16:creationId xmlns:a16="http://schemas.microsoft.com/office/drawing/2014/main" id="{C58000E7-68C5-49D4-9EB6-E9C9B91615B1}"/>
                      </a:ext>
                    </a:extLst>
                  </p:cNvPr>
                  <p:cNvSpPr/>
                  <p:nvPr/>
                </p:nvSpPr>
                <p:spPr>
                  <a:xfrm>
                    <a:off x="4908613" y="4693348"/>
                    <a:ext cx="57150" cy="57150"/>
                  </a:xfrm>
                  <a:custGeom>
                    <a:avLst/>
                    <a:gdLst>
                      <a:gd name="connsiteX0" fmla="*/ 28670 w 57150"/>
                      <a:gd name="connsiteY0" fmla="*/ 0 h 57150"/>
                      <a:gd name="connsiteX1" fmla="*/ 0 w 57150"/>
                      <a:gd name="connsiteY1" fmla="*/ 28670 h 57150"/>
                      <a:gd name="connsiteX2" fmla="*/ 28670 w 57150"/>
                      <a:gd name="connsiteY2" fmla="*/ 57341 h 57150"/>
                      <a:gd name="connsiteX3" fmla="*/ 57341 w 57150"/>
                      <a:gd name="connsiteY3" fmla="*/ 28670 h 57150"/>
                      <a:gd name="connsiteX4" fmla="*/ 2867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670" y="0"/>
                        </a:moveTo>
                        <a:cubicBezTo>
                          <a:pt x="12859" y="0"/>
                          <a:pt x="0" y="12859"/>
                          <a:pt x="0" y="28670"/>
                        </a:cubicBezTo>
                        <a:cubicBezTo>
                          <a:pt x="0" y="44482"/>
                          <a:pt x="12859" y="57341"/>
                          <a:pt x="28670" y="57341"/>
                        </a:cubicBezTo>
                        <a:cubicBezTo>
                          <a:pt x="44482" y="57341"/>
                          <a:pt x="57341" y="44482"/>
                          <a:pt x="57341" y="28670"/>
                        </a:cubicBezTo>
                        <a:cubicBezTo>
                          <a:pt x="57341" y="12859"/>
                          <a:pt x="44577" y="0"/>
                          <a:pt x="2867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89" name="Freeform: Shape 388">
                    <a:extLst>
                      <a:ext uri="{FF2B5EF4-FFF2-40B4-BE49-F238E27FC236}">
                        <a16:creationId xmlns:a16="http://schemas.microsoft.com/office/drawing/2014/main" id="{DBF79DF2-BCEE-4CF6-9C34-2E41DDE64464}"/>
                      </a:ext>
                    </a:extLst>
                  </p:cNvPr>
                  <p:cNvSpPr/>
                  <p:nvPr/>
                </p:nvSpPr>
                <p:spPr>
                  <a:xfrm>
                    <a:off x="4332732" y="2195798"/>
                    <a:ext cx="57150" cy="57150"/>
                  </a:xfrm>
                  <a:custGeom>
                    <a:avLst/>
                    <a:gdLst>
                      <a:gd name="connsiteX0" fmla="*/ 64389 w 57150"/>
                      <a:gd name="connsiteY0" fmla="*/ 32195 h 57150"/>
                      <a:gd name="connsiteX1" fmla="*/ 32194 w 57150"/>
                      <a:gd name="connsiteY1" fmla="*/ 0 h 57150"/>
                      <a:gd name="connsiteX2" fmla="*/ 0 w 57150"/>
                      <a:gd name="connsiteY2" fmla="*/ 32195 h 57150"/>
                      <a:gd name="connsiteX3" fmla="*/ 32194 w 57150"/>
                      <a:gd name="connsiteY3" fmla="*/ 64389 h 57150"/>
                      <a:gd name="connsiteX4" fmla="*/ 64389 w 57150"/>
                      <a:gd name="connsiteY4" fmla="*/ 3219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389" y="32195"/>
                        </a:moveTo>
                        <a:cubicBezTo>
                          <a:pt x="64389" y="14383"/>
                          <a:pt x="50006" y="0"/>
                          <a:pt x="32194" y="0"/>
                        </a:cubicBezTo>
                        <a:cubicBezTo>
                          <a:pt x="14383" y="0"/>
                          <a:pt x="0" y="14383"/>
                          <a:pt x="0" y="32195"/>
                        </a:cubicBezTo>
                        <a:cubicBezTo>
                          <a:pt x="0" y="50006"/>
                          <a:pt x="14383" y="64389"/>
                          <a:pt x="32194" y="64389"/>
                        </a:cubicBezTo>
                        <a:cubicBezTo>
                          <a:pt x="50006" y="64389"/>
                          <a:pt x="64389" y="50006"/>
                          <a:pt x="64389" y="321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0" name="Freeform: Shape 389">
                    <a:extLst>
                      <a:ext uri="{FF2B5EF4-FFF2-40B4-BE49-F238E27FC236}">
                        <a16:creationId xmlns:a16="http://schemas.microsoft.com/office/drawing/2014/main" id="{FE05AE2B-826A-4833-AF87-94C1B2DAB945}"/>
                      </a:ext>
                    </a:extLst>
                  </p:cNvPr>
                  <p:cNvSpPr/>
                  <p:nvPr/>
                </p:nvSpPr>
                <p:spPr>
                  <a:xfrm>
                    <a:off x="4783836" y="3594830"/>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917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917" y="74390"/>
                          <a:pt x="95917" y="47911"/>
                        </a:cubicBezTo>
                        <a:cubicBezTo>
                          <a:pt x="95821" y="21527"/>
                          <a:pt x="74390" y="0"/>
                          <a:pt x="4791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1" name="Freeform: Shape 390">
                    <a:extLst>
                      <a:ext uri="{FF2B5EF4-FFF2-40B4-BE49-F238E27FC236}">
                        <a16:creationId xmlns:a16="http://schemas.microsoft.com/office/drawing/2014/main" id="{94ABD899-DA19-4EC5-BB6A-3DB90D416D73}"/>
                      </a:ext>
                    </a:extLst>
                  </p:cNvPr>
                  <p:cNvSpPr/>
                  <p:nvPr/>
                </p:nvSpPr>
                <p:spPr>
                  <a:xfrm>
                    <a:off x="5578412" y="2055686"/>
                    <a:ext cx="66675" cy="66675"/>
                  </a:xfrm>
                  <a:custGeom>
                    <a:avLst/>
                    <a:gdLst>
                      <a:gd name="connsiteX0" fmla="*/ 36671 w 66675"/>
                      <a:gd name="connsiteY0" fmla="*/ 0 h 66675"/>
                      <a:gd name="connsiteX1" fmla="*/ 0 w 66675"/>
                      <a:gd name="connsiteY1" fmla="*/ 36671 h 66675"/>
                      <a:gd name="connsiteX2" fmla="*/ 36671 w 66675"/>
                      <a:gd name="connsiteY2" fmla="*/ 73342 h 66675"/>
                      <a:gd name="connsiteX3" fmla="*/ 73342 w 66675"/>
                      <a:gd name="connsiteY3" fmla="*/ 36671 h 66675"/>
                      <a:gd name="connsiteX4" fmla="*/ 36671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671" y="0"/>
                        </a:moveTo>
                        <a:cubicBezTo>
                          <a:pt x="16383" y="0"/>
                          <a:pt x="0" y="16383"/>
                          <a:pt x="0" y="36671"/>
                        </a:cubicBezTo>
                        <a:cubicBezTo>
                          <a:pt x="0" y="56959"/>
                          <a:pt x="16383" y="73342"/>
                          <a:pt x="36671" y="73342"/>
                        </a:cubicBezTo>
                        <a:cubicBezTo>
                          <a:pt x="56960" y="73342"/>
                          <a:pt x="73342" y="56959"/>
                          <a:pt x="73342" y="36671"/>
                        </a:cubicBezTo>
                        <a:cubicBezTo>
                          <a:pt x="73342" y="16383"/>
                          <a:pt x="56960" y="0"/>
                          <a:pt x="3667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2" name="Freeform: Shape 391">
                    <a:extLst>
                      <a:ext uri="{FF2B5EF4-FFF2-40B4-BE49-F238E27FC236}">
                        <a16:creationId xmlns:a16="http://schemas.microsoft.com/office/drawing/2014/main" id="{35CAFF0B-3891-4B2D-B18A-BB5006400358}"/>
                      </a:ext>
                    </a:extLst>
                  </p:cNvPr>
                  <p:cNvSpPr/>
                  <p:nvPr/>
                </p:nvSpPr>
                <p:spPr>
                  <a:xfrm>
                    <a:off x="5129117" y="2753201"/>
                    <a:ext cx="85725" cy="85725"/>
                  </a:xfrm>
                  <a:custGeom>
                    <a:avLst/>
                    <a:gdLst>
                      <a:gd name="connsiteX0" fmla="*/ 86677 w 85725"/>
                      <a:gd name="connsiteY0" fmla="*/ 43339 h 85725"/>
                      <a:gd name="connsiteX1" fmla="*/ 43339 w 85725"/>
                      <a:gd name="connsiteY1" fmla="*/ 0 h 85725"/>
                      <a:gd name="connsiteX2" fmla="*/ 0 w 85725"/>
                      <a:gd name="connsiteY2" fmla="*/ 43339 h 85725"/>
                      <a:gd name="connsiteX3" fmla="*/ 43339 w 85725"/>
                      <a:gd name="connsiteY3" fmla="*/ 86678 h 85725"/>
                      <a:gd name="connsiteX4" fmla="*/ 86677 w 85725"/>
                      <a:gd name="connsiteY4" fmla="*/ 43339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677" y="43339"/>
                        </a:moveTo>
                        <a:cubicBezTo>
                          <a:pt x="86677" y="19336"/>
                          <a:pt x="67246" y="0"/>
                          <a:pt x="43339" y="0"/>
                        </a:cubicBezTo>
                        <a:cubicBezTo>
                          <a:pt x="19431" y="0"/>
                          <a:pt x="0" y="19431"/>
                          <a:pt x="0" y="43339"/>
                        </a:cubicBezTo>
                        <a:cubicBezTo>
                          <a:pt x="0" y="67246"/>
                          <a:pt x="19431" y="86678"/>
                          <a:pt x="43339" y="86678"/>
                        </a:cubicBezTo>
                        <a:cubicBezTo>
                          <a:pt x="67246" y="86678"/>
                          <a:pt x="86677" y="67246"/>
                          <a:pt x="86677" y="433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3" name="Freeform: Shape 392">
                    <a:extLst>
                      <a:ext uri="{FF2B5EF4-FFF2-40B4-BE49-F238E27FC236}">
                        <a16:creationId xmlns:a16="http://schemas.microsoft.com/office/drawing/2014/main" id="{A198CDF3-73BE-4FA0-8F80-303F84087200}"/>
                      </a:ext>
                    </a:extLst>
                  </p:cNvPr>
                  <p:cNvSpPr/>
                  <p:nvPr/>
                </p:nvSpPr>
                <p:spPr>
                  <a:xfrm>
                    <a:off x="6258211" y="2767013"/>
                    <a:ext cx="57150" cy="57150"/>
                  </a:xfrm>
                  <a:custGeom>
                    <a:avLst/>
                    <a:gdLst>
                      <a:gd name="connsiteX0" fmla="*/ 29528 w 57150"/>
                      <a:gd name="connsiteY0" fmla="*/ 0 h 57150"/>
                      <a:gd name="connsiteX1" fmla="*/ 0 w 57150"/>
                      <a:gd name="connsiteY1" fmla="*/ 29528 h 57150"/>
                      <a:gd name="connsiteX2" fmla="*/ 29528 w 57150"/>
                      <a:gd name="connsiteY2" fmla="*/ 58960 h 57150"/>
                      <a:gd name="connsiteX3" fmla="*/ 59055 w 57150"/>
                      <a:gd name="connsiteY3" fmla="*/ 29528 h 57150"/>
                      <a:gd name="connsiteX4" fmla="*/ 29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528" y="0"/>
                        </a:moveTo>
                        <a:cubicBezTo>
                          <a:pt x="13240" y="0"/>
                          <a:pt x="0" y="13240"/>
                          <a:pt x="0" y="29528"/>
                        </a:cubicBezTo>
                        <a:cubicBezTo>
                          <a:pt x="0" y="45815"/>
                          <a:pt x="13240" y="58960"/>
                          <a:pt x="29528" y="58960"/>
                        </a:cubicBezTo>
                        <a:cubicBezTo>
                          <a:pt x="45815" y="58960"/>
                          <a:pt x="59055" y="45720"/>
                          <a:pt x="59055" y="29528"/>
                        </a:cubicBezTo>
                        <a:cubicBezTo>
                          <a:pt x="59055" y="13240"/>
                          <a:pt x="45815" y="0"/>
                          <a:pt x="29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4" name="Freeform: Shape 393">
                    <a:extLst>
                      <a:ext uri="{FF2B5EF4-FFF2-40B4-BE49-F238E27FC236}">
                        <a16:creationId xmlns:a16="http://schemas.microsoft.com/office/drawing/2014/main" id="{3EEF3153-F573-4B6A-81FB-36BD0A5BFCFD}"/>
                      </a:ext>
                    </a:extLst>
                  </p:cNvPr>
                  <p:cNvSpPr/>
                  <p:nvPr/>
                </p:nvSpPr>
                <p:spPr>
                  <a:xfrm>
                    <a:off x="6106573" y="3917252"/>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530" y="58769"/>
                          <a:pt x="58674" y="45625"/>
                          <a:pt x="58674" y="29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5" name="Freeform: Shape 394">
                    <a:extLst>
                      <a:ext uri="{FF2B5EF4-FFF2-40B4-BE49-F238E27FC236}">
                        <a16:creationId xmlns:a16="http://schemas.microsoft.com/office/drawing/2014/main" id="{AF780FE4-35F9-41B6-BAF9-BF431B8C1785}"/>
                      </a:ext>
                    </a:extLst>
                  </p:cNvPr>
                  <p:cNvSpPr/>
                  <p:nvPr/>
                </p:nvSpPr>
                <p:spPr>
                  <a:xfrm>
                    <a:off x="8005667" y="3034951"/>
                    <a:ext cx="104775" cy="104775"/>
                  </a:xfrm>
                  <a:custGeom>
                    <a:avLst/>
                    <a:gdLst>
                      <a:gd name="connsiteX0" fmla="*/ 52388 w 104775"/>
                      <a:gd name="connsiteY0" fmla="*/ 104775 h 104775"/>
                      <a:gd name="connsiteX1" fmla="*/ 104775 w 104775"/>
                      <a:gd name="connsiteY1" fmla="*/ 52388 h 104775"/>
                      <a:gd name="connsiteX2" fmla="*/ 52388 w 104775"/>
                      <a:gd name="connsiteY2" fmla="*/ 0 h 104775"/>
                      <a:gd name="connsiteX3" fmla="*/ 0 w 104775"/>
                      <a:gd name="connsiteY3" fmla="*/ 52388 h 104775"/>
                      <a:gd name="connsiteX4" fmla="*/ 52388 w 104775"/>
                      <a:gd name="connsiteY4" fmla="*/ 104775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2388" y="104775"/>
                        </a:moveTo>
                        <a:cubicBezTo>
                          <a:pt x="81344" y="104775"/>
                          <a:pt x="104775" y="81344"/>
                          <a:pt x="104775" y="52388"/>
                        </a:cubicBezTo>
                        <a:cubicBezTo>
                          <a:pt x="104775" y="23431"/>
                          <a:pt x="81344" y="0"/>
                          <a:pt x="52388" y="0"/>
                        </a:cubicBezTo>
                        <a:cubicBezTo>
                          <a:pt x="23432" y="0"/>
                          <a:pt x="0" y="23431"/>
                          <a:pt x="0" y="52388"/>
                        </a:cubicBezTo>
                        <a:cubicBezTo>
                          <a:pt x="0" y="81248"/>
                          <a:pt x="23432" y="104775"/>
                          <a:pt x="52388" y="1047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6" name="Freeform: Shape 395">
                    <a:extLst>
                      <a:ext uri="{FF2B5EF4-FFF2-40B4-BE49-F238E27FC236}">
                        <a16:creationId xmlns:a16="http://schemas.microsoft.com/office/drawing/2014/main" id="{52AD6699-BFBB-43EB-AE37-298BA74F7626}"/>
                      </a:ext>
                    </a:extLst>
                  </p:cNvPr>
                  <p:cNvSpPr/>
                  <p:nvPr/>
                </p:nvSpPr>
                <p:spPr>
                  <a:xfrm>
                    <a:off x="3343179" y="1527143"/>
                    <a:ext cx="57150" cy="57150"/>
                  </a:xfrm>
                  <a:custGeom>
                    <a:avLst/>
                    <a:gdLst>
                      <a:gd name="connsiteX0" fmla="*/ 32481 w 57150"/>
                      <a:gd name="connsiteY0" fmla="*/ 64960 h 57150"/>
                      <a:gd name="connsiteX1" fmla="*/ 64961 w 57150"/>
                      <a:gd name="connsiteY1" fmla="*/ 32480 h 57150"/>
                      <a:gd name="connsiteX2" fmla="*/ 32481 w 57150"/>
                      <a:gd name="connsiteY2" fmla="*/ 0 h 57150"/>
                      <a:gd name="connsiteX3" fmla="*/ 0 w 57150"/>
                      <a:gd name="connsiteY3" fmla="*/ 32480 h 57150"/>
                      <a:gd name="connsiteX4" fmla="*/ 32481 w 57150"/>
                      <a:gd name="connsiteY4" fmla="*/ 6496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481" y="64960"/>
                        </a:moveTo>
                        <a:cubicBezTo>
                          <a:pt x="50388" y="64960"/>
                          <a:pt x="64961" y="50387"/>
                          <a:pt x="64961" y="32480"/>
                        </a:cubicBezTo>
                        <a:cubicBezTo>
                          <a:pt x="64961" y="14573"/>
                          <a:pt x="50388" y="0"/>
                          <a:pt x="32481" y="0"/>
                        </a:cubicBezTo>
                        <a:cubicBezTo>
                          <a:pt x="14478" y="0"/>
                          <a:pt x="0" y="14573"/>
                          <a:pt x="0" y="32480"/>
                        </a:cubicBezTo>
                        <a:cubicBezTo>
                          <a:pt x="-95" y="50387"/>
                          <a:pt x="14478" y="64960"/>
                          <a:pt x="32481" y="649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7" name="Freeform: Shape 396">
                    <a:extLst>
                      <a:ext uri="{FF2B5EF4-FFF2-40B4-BE49-F238E27FC236}">
                        <a16:creationId xmlns:a16="http://schemas.microsoft.com/office/drawing/2014/main" id="{B4CC2A8F-09B4-4A00-AE66-C314075A1F77}"/>
                      </a:ext>
                    </a:extLst>
                  </p:cNvPr>
                  <p:cNvSpPr/>
                  <p:nvPr/>
                </p:nvSpPr>
                <p:spPr>
                  <a:xfrm>
                    <a:off x="2771775" y="3559778"/>
                    <a:ext cx="57150" cy="57150"/>
                  </a:xfrm>
                  <a:custGeom>
                    <a:avLst/>
                    <a:gdLst>
                      <a:gd name="connsiteX0" fmla="*/ 61913 w 57150"/>
                      <a:gd name="connsiteY0" fmla="*/ 30956 h 57150"/>
                      <a:gd name="connsiteX1" fmla="*/ 30956 w 57150"/>
                      <a:gd name="connsiteY1" fmla="*/ 0 h 57150"/>
                      <a:gd name="connsiteX2" fmla="*/ 0 w 57150"/>
                      <a:gd name="connsiteY2" fmla="*/ 30956 h 57150"/>
                      <a:gd name="connsiteX3" fmla="*/ 30956 w 57150"/>
                      <a:gd name="connsiteY3" fmla="*/ 61913 h 57150"/>
                      <a:gd name="connsiteX4" fmla="*/ 61913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913" y="30956"/>
                        </a:moveTo>
                        <a:cubicBezTo>
                          <a:pt x="61913" y="13811"/>
                          <a:pt x="48006" y="0"/>
                          <a:pt x="30956" y="0"/>
                        </a:cubicBezTo>
                        <a:cubicBezTo>
                          <a:pt x="13811" y="0"/>
                          <a:pt x="0" y="13906"/>
                          <a:pt x="0" y="30956"/>
                        </a:cubicBezTo>
                        <a:cubicBezTo>
                          <a:pt x="0" y="48101"/>
                          <a:pt x="13907" y="61913"/>
                          <a:pt x="30956" y="61913"/>
                        </a:cubicBezTo>
                        <a:cubicBezTo>
                          <a:pt x="48101" y="61913"/>
                          <a:pt x="61913" y="48101"/>
                          <a:pt x="61913" y="3095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8" name="Freeform: Shape 397">
                    <a:extLst>
                      <a:ext uri="{FF2B5EF4-FFF2-40B4-BE49-F238E27FC236}">
                        <a16:creationId xmlns:a16="http://schemas.microsoft.com/office/drawing/2014/main" id="{2C34BB79-C42A-4A3A-91A7-D12889BDA5E3}"/>
                      </a:ext>
                    </a:extLst>
                  </p:cNvPr>
                  <p:cNvSpPr/>
                  <p:nvPr/>
                </p:nvSpPr>
                <p:spPr>
                  <a:xfrm>
                    <a:off x="3784378" y="1054037"/>
                    <a:ext cx="47625" cy="47625"/>
                  </a:xfrm>
                  <a:custGeom>
                    <a:avLst/>
                    <a:gdLst>
                      <a:gd name="connsiteX0" fmla="*/ 23813 w 47625"/>
                      <a:gd name="connsiteY0" fmla="*/ 0 h 47625"/>
                      <a:gd name="connsiteX1" fmla="*/ 0 w 47625"/>
                      <a:gd name="connsiteY1" fmla="*/ 23813 h 47625"/>
                      <a:gd name="connsiteX2" fmla="*/ 23813 w 47625"/>
                      <a:gd name="connsiteY2" fmla="*/ 47625 h 47625"/>
                      <a:gd name="connsiteX3" fmla="*/ 47625 w 47625"/>
                      <a:gd name="connsiteY3" fmla="*/ 23813 h 47625"/>
                      <a:gd name="connsiteX4" fmla="*/ 23813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0"/>
                        </a:moveTo>
                        <a:cubicBezTo>
                          <a:pt x="10668" y="0"/>
                          <a:pt x="0" y="10668"/>
                          <a:pt x="0" y="23813"/>
                        </a:cubicBezTo>
                        <a:cubicBezTo>
                          <a:pt x="0" y="36957"/>
                          <a:pt x="10668" y="47625"/>
                          <a:pt x="23813" y="47625"/>
                        </a:cubicBezTo>
                        <a:cubicBezTo>
                          <a:pt x="36957" y="47625"/>
                          <a:pt x="47625" y="36957"/>
                          <a:pt x="47625" y="23813"/>
                        </a:cubicBezTo>
                        <a:cubicBezTo>
                          <a:pt x="47625" y="10668"/>
                          <a:pt x="36957" y="0"/>
                          <a:pt x="23813"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99" name="Freeform: Shape 398">
                    <a:extLst>
                      <a:ext uri="{FF2B5EF4-FFF2-40B4-BE49-F238E27FC236}">
                        <a16:creationId xmlns:a16="http://schemas.microsoft.com/office/drawing/2014/main" id="{8DFC64B9-3D2B-40FA-AADF-EDA37FF7E97B}"/>
                      </a:ext>
                    </a:extLst>
                  </p:cNvPr>
                  <p:cNvSpPr/>
                  <p:nvPr/>
                </p:nvSpPr>
                <p:spPr>
                  <a:xfrm>
                    <a:off x="4268724" y="623411"/>
                    <a:ext cx="57150" cy="57150"/>
                  </a:xfrm>
                  <a:custGeom>
                    <a:avLst/>
                    <a:gdLst>
                      <a:gd name="connsiteX0" fmla="*/ 62675 w 57150"/>
                      <a:gd name="connsiteY0" fmla="*/ 31337 h 57150"/>
                      <a:gd name="connsiteX1" fmla="*/ 31337 w 57150"/>
                      <a:gd name="connsiteY1" fmla="*/ 0 h 57150"/>
                      <a:gd name="connsiteX2" fmla="*/ 0 w 57150"/>
                      <a:gd name="connsiteY2" fmla="*/ 31337 h 57150"/>
                      <a:gd name="connsiteX3" fmla="*/ 31337 w 57150"/>
                      <a:gd name="connsiteY3" fmla="*/ 62674 h 57150"/>
                      <a:gd name="connsiteX4" fmla="*/ 62675 w 57150"/>
                      <a:gd name="connsiteY4" fmla="*/ 31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2675" y="31337"/>
                        </a:moveTo>
                        <a:cubicBezTo>
                          <a:pt x="62675" y="14002"/>
                          <a:pt x="48673" y="0"/>
                          <a:pt x="31337" y="0"/>
                        </a:cubicBezTo>
                        <a:cubicBezTo>
                          <a:pt x="14002" y="0"/>
                          <a:pt x="0" y="14002"/>
                          <a:pt x="0" y="31337"/>
                        </a:cubicBezTo>
                        <a:cubicBezTo>
                          <a:pt x="0" y="48673"/>
                          <a:pt x="14002" y="62674"/>
                          <a:pt x="31337" y="62674"/>
                        </a:cubicBezTo>
                        <a:cubicBezTo>
                          <a:pt x="48673" y="62674"/>
                          <a:pt x="62675" y="48577"/>
                          <a:pt x="62675" y="31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0" name="Freeform: Shape 399">
                    <a:extLst>
                      <a:ext uri="{FF2B5EF4-FFF2-40B4-BE49-F238E27FC236}">
                        <a16:creationId xmlns:a16="http://schemas.microsoft.com/office/drawing/2014/main" id="{6A6A7F57-0777-4E13-97C9-0E4D433D6F97}"/>
                      </a:ext>
                    </a:extLst>
                  </p:cNvPr>
                  <p:cNvSpPr/>
                  <p:nvPr/>
                </p:nvSpPr>
                <p:spPr>
                  <a:xfrm>
                    <a:off x="3620072" y="5302091"/>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1" name="Freeform: Shape 400">
                    <a:extLst>
                      <a:ext uri="{FF2B5EF4-FFF2-40B4-BE49-F238E27FC236}">
                        <a16:creationId xmlns:a16="http://schemas.microsoft.com/office/drawing/2014/main" id="{9AA88A5E-9567-4537-BF13-FD9E754BB0F1}"/>
                      </a:ext>
                    </a:extLst>
                  </p:cNvPr>
                  <p:cNvSpPr/>
                  <p:nvPr/>
                </p:nvSpPr>
                <p:spPr>
                  <a:xfrm>
                    <a:off x="3627692" y="3617119"/>
                    <a:ext cx="47625" cy="47625"/>
                  </a:xfrm>
                  <a:custGeom>
                    <a:avLst/>
                    <a:gdLst>
                      <a:gd name="connsiteX0" fmla="*/ 25717 w 47625"/>
                      <a:gd name="connsiteY0" fmla="*/ 0 h 47625"/>
                      <a:gd name="connsiteX1" fmla="*/ 0 w 47625"/>
                      <a:gd name="connsiteY1" fmla="*/ 25718 h 47625"/>
                      <a:gd name="connsiteX2" fmla="*/ 25717 w 47625"/>
                      <a:gd name="connsiteY2" fmla="*/ 51435 h 47625"/>
                      <a:gd name="connsiteX3" fmla="*/ 51435 w 47625"/>
                      <a:gd name="connsiteY3" fmla="*/ 25718 h 47625"/>
                      <a:gd name="connsiteX4" fmla="*/ 25717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717" y="0"/>
                        </a:moveTo>
                        <a:cubicBezTo>
                          <a:pt x="11525" y="0"/>
                          <a:pt x="0" y="11525"/>
                          <a:pt x="0" y="25718"/>
                        </a:cubicBezTo>
                        <a:cubicBezTo>
                          <a:pt x="0" y="39910"/>
                          <a:pt x="11525" y="51435"/>
                          <a:pt x="25717" y="51435"/>
                        </a:cubicBezTo>
                        <a:cubicBezTo>
                          <a:pt x="39910" y="51435"/>
                          <a:pt x="51435" y="39910"/>
                          <a:pt x="51435" y="25718"/>
                        </a:cubicBezTo>
                        <a:cubicBezTo>
                          <a:pt x="51340" y="11525"/>
                          <a:pt x="39910" y="0"/>
                          <a:pt x="2571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2" name="Freeform: Shape 401">
                    <a:extLst>
                      <a:ext uri="{FF2B5EF4-FFF2-40B4-BE49-F238E27FC236}">
                        <a16:creationId xmlns:a16="http://schemas.microsoft.com/office/drawing/2014/main" id="{0D45ECE7-8CA6-4B72-BD17-68CAFB309C0D}"/>
                      </a:ext>
                    </a:extLst>
                  </p:cNvPr>
                  <p:cNvSpPr/>
                  <p:nvPr/>
                </p:nvSpPr>
                <p:spPr>
                  <a:xfrm>
                    <a:off x="4757547" y="1399889"/>
                    <a:ext cx="47625" cy="47625"/>
                  </a:xfrm>
                  <a:custGeom>
                    <a:avLst/>
                    <a:gdLst>
                      <a:gd name="connsiteX0" fmla="*/ 25337 w 47625"/>
                      <a:gd name="connsiteY0" fmla="*/ 50673 h 47625"/>
                      <a:gd name="connsiteX1" fmla="*/ 50673 w 47625"/>
                      <a:gd name="connsiteY1" fmla="*/ 25337 h 47625"/>
                      <a:gd name="connsiteX2" fmla="*/ 25337 w 47625"/>
                      <a:gd name="connsiteY2" fmla="*/ 0 h 47625"/>
                      <a:gd name="connsiteX3" fmla="*/ 0 w 47625"/>
                      <a:gd name="connsiteY3" fmla="*/ 25337 h 47625"/>
                      <a:gd name="connsiteX4" fmla="*/ 25337 w 47625"/>
                      <a:gd name="connsiteY4" fmla="*/ 5067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337" y="50673"/>
                        </a:moveTo>
                        <a:cubicBezTo>
                          <a:pt x="39338" y="50673"/>
                          <a:pt x="50673" y="39338"/>
                          <a:pt x="50673" y="25337"/>
                        </a:cubicBezTo>
                        <a:cubicBezTo>
                          <a:pt x="50673" y="11335"/>
                          <a:pt x="39338" y="0"/>
                          <a:pt x="25337" y="0"/>
                        </a:cubicBezTo>
                        <a:cubicBezTo>
                          <a:pt x="11335" y="0"/>
                          <a:pt x="0" y="11335"/>
                          <a:pt x="0" y="25337"/>
                        </a:cubicBezTo>
                        <a:cubicBezTo>
                          <a:pt x="0" y="39338"/>
                          <a:pt x="11335" y="50673"/>
                          <a:pt x="25337" y="506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3" name="Freeform: Shape 402">
                    <a:extLst>
                      <a:ext uri="{FF2B5EF4-FFF2-40B4-BE49-F238E27FC236}">
                        <a16:creationId xmlns:a16="http://schemas.microsoft.com/office/drawing/2014/main" id="{08ADE02B-482A-4861-9F60-7F9A2E0BDAE3}"/>
                      </a:ext>
                    </a:extLst>
                  </p:cNvPr>
                  <p:cNvSpPr/>
                  <p:nvPr/>
                </p:nvSpPr>
                <p:spPr>
                  <a:xfrm>
                    <a:off x="4553426" y="813340"/>
                    <a:ext cx="85725" cy="85725"/>
                  </a:xfrm>
                  <a:custGeom>
                    <a:avLst/>
                    <a:gdLst>
                      <a:gd name="connsiteX0" fmla="*/ 86297 w 85725"/>
                      <a:gd name="connsiteY0" fmla="*/ 43148 h 85725"/>
                      <a:gd name="connsiteX1" fmla="*/ 43148 w 85725"/>
                      <a:gd name="connsiteY1" fmla="*/ 86296 h 85725"/>
                      <a:gd name="connsiteX2" fmla="*/ 0 w 85725"/>
                      <a:gd name="connsiteY2" fmla="*/ 43148 h 85725"/>
                      <a:gd name="connsiteX3" fmla="*/ 43148 w 85725"/>
                      <a:gd name="connsiteY3" fmla="*/ 0 h 85725"/>
                      <a:gd name="connsiteX4" fmla="*/ 86297 w 85725"/>
                      <a:gd name="connsiteY4" fmla="*/ 4314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297" y="43148"/>
                        </a:moveTo>
                        <a:cubicBezTo>
                          <a:pt x="86297" y="66978"/>
                          <a:pt x="66978" y="86296"/>
                          <a:pt x="43148" y="86296"/>
                        </a:cubicBezTo>
                        <a:cubicBezTo>
                          <a:pt x="19318" y="86296"/>
                          <a:pt x="0" y="66978"/>
                          <a:pt x="0" y="43148"/>
                        </a:cubicBezTo>
                        <a:cubicBezTo>
                          <a:pt x="0" y="19318"/>
                          <a:pt x="19318" y="0"/>
                          <a:pt x="43148" y="0"/>
                        </a:cubicBezTo>
                        <a:cubicBezTo>
                          <a:pt x="66978" y="0"/>
                          <a:pt x="86297" y="19318"/>
                          <a:pt x="86297" y="431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4" name="Freeform: Shape 403">
                    <a:extLst>
                      <a:ext uri="{FF2B5EF4-FFF2-40B4-BE49-F238E27FC236}">
                        <a16:creationId xmlns:a16="http://schemas.microsoft.com/office/drawing/2014/main" id="{A2A20534-E6DE-4B56-90A0-4BBD4E09A82C}"/>
                      </a:ext>
                    </a:extLst>
                  </p:cNvPr>
                  <p:cNvSpPr/>
                  <p:nvPr/>
                </p:nvSpPr>
                <p:spPr>
                  <a:xfrm>
                    <a:off x="3330607" y="3239262"/>
                    <a:ext cx="95250" cy="95250"/>
                  </a:xfrm>
                  <a:custGeom>
                    <a:avLst/>
                    <a:gdLst>
                      <a:gd name="connsiteX0" fmla="*/ 47720 w 95250"/>
                      <a:gd name="connsiteY0" fmla="*/ 0 h 95250"/>
                      <a:gd name="connsiteX1" fmla="*/ 0 w 95250"/>
                      <a:gd name="connsiteY1" fmla="*/ 47720 h 95250"/>
                      <a:gd name="connsiteX2" fmla="*/ 47720 w 95250"/>
                      <a:gd name="connsiteY2" fmla="*/ 95441 h 95250"/>
                      <a:gd name="connsiteX3" fmla="*/ 95441 w 95250"/>
                      <a:gd name="connsiteY3" fmla="*/ 47720 h 95250"/>
                      <a:gd name="connsiteX4" fmla="*/ 4772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720" y="0"/>
                        </a:moveTo>
                        <a:cubicBezTo>
                          <a:pt x="21336" y="0"/>
                          <a:pt x="0" y="21336"/>
                          <a:pt x="0" y="47720"/>
                        </a:cubicBezTo>
                        <a:cubicBezTo>
                          <a:pt x="0" y="74104"/>
                          <a:pt x="21336" y="95441"/>
                          <a:pt x="47720" y="95441"/>
                        </a:cubicBezTo>
                        <a:cubicBezTo>
                          <a:pt x="74104" y="95441"/>
                          <a:pt x="95441" y="74104"/>
                          <a:pt x="95441" y="47720"/>
                        </a:cubicBezTo>
                        <a:cubicBezTo>
                          <a:pt x="95441" y="21336"/>
                          <a:pt x="74104" y="0"/>
                          <a:pt x="4772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5" name="Freeform: Shape 404">
                    <a:extLst>
                      <a:ext uri="{FF2B5EF4-FFF2-40B4-BE49-F238E27FC236}">
                        <a16:creationId xmlns:a16="http://schemas.microsoft.com/office/drawing/2014/main" id="{90A6B601-32F2-41C9-BAF5-CE9D5CAF8C11}"/>
                      </a:ext>
                    </a:extLst>
                  </p:cNvPr>
                  <p:cNvSpPr/>
                  <p:nvPr/>
                </p:nvSpPr>
                <p:spPr>
                  <a:xfrm>
                    <a:off x="3388995" y="1868043"/>
                    <a:ext cx="85725" cy="85725"/>
                  </a:xfrm>
                  <a:custGeom>
                    <a:avLst/>
                    <a:gdLst>
                      <a:gd name="connsiteX0" fmla="*/ 47434 w 85725"/>
                      <a:gd name="connsiteY0" fmla="*/ 0 h 85725"/>
                      <a:gd name="connsiteX1" fmla="*/ 0 w 85725"/>
                      <a:gd name="connsiteY1" fmla="*/ 47435 h 85725"/>
                      <a:gd name="connsiteX2" fmla="*/ 47434 w 85725"/>
                      <a:gd name="connsiteY2" fmla="*/ 94869 h 85725"/>
                      <a:gd name="connsiteX3" fmla="*/ 94869 w 85725"/>
                      <a:gd name="connsiteY3" fmla="*/ 47435 h 85725"/>
                      <a:gd name="connsiteX4" fmla="*/ 47434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7434" y="0"/>
                        </a:moveTo>
                        <a:cubicBezTo>
                          <a:pt x="21241" y="0"/>
                          <a:pt x="0" y="21241"/>
                          <a:pt x="0" y="47435"/>
                        </a:cubicBezTo>
                        <a:cubicBezTo>
                          <a:pt x="0" y="73628"/>
                          <a:pt x="21241" y="94869"/>
                          <a:pt x="47434" y="94869"/>
                        </a:cubicBezTo>
                        <a:cubicBezTo>
                          <a:pt x="73628" y="94869"/>
                          <a:pt x="94869" y="73628"/>
                          <a:pt x="94869" y="47435"/>
                        </a:cubicBezTo>
                        <a:cubicBezTo>
                          <a:pt x="94869" y="21241"/>
                          <a:pt x="73628" y="0"/>
                          <a:pt x="4743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6" name="Freeform: Shape 405">
                    <a:extLst>
                      <a:ext uri="{FF2B5EF4-FFF2-40B4-BE49-F238E27FC236}">
                        <a16:creationId xmlns:a16="http://schemas.microsoft.com/office/drawing/2014/main" id="{4BD56C01-E81C-4A3D-B38C-D427A4EF3208}"/>
                      </a:ext>
                    </a:extLst>
                  </p:cNvPr>
                  <p:cNvSpPr/>
                  <p:nvPr/>
                </p:nvSpPr>
                <p:spPr>
                  <a:xfrm>
                    <a:off x="3894677" y="5858256"/>
                    <a:ext cx="47625" cy="47625"/>
                  </a:xfrm>
                  <a:custGeom>
                    <a:avLst/>
                    <a:gdLst>
                      <a:gd name="connsiteX0" fmla="*/ 28289 w 47625"/>
                      <a:gd name="connsiteY0" fmla="*/ 0 h 47625"/>
                      <a:gd name="connsiteX1" fmla="*/ 0 w 47625"/>
                      <a:gd name="connsiteY1" fmla="*/ 28290 h 47625"/>
                      <a:gd name="connsiteX2" fmla="*/ 28289 w 47625"/>
                      <a:gd name="connsiteY2" fmla="*/ 56579 h 47625"/>
                      <a:gd name="connsiteX3" fmla="*/ 56579 w 47625"/>
                      <a:gd name="connsiteY3" fmla="*/ 28290 h 47625"/>
                      <a:gd name="connsiteX4" fmla="*/ 28289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289" y="0"/>
                        </a:moveTo>
                        <a:cubicBezTo>
                          <a:pt x="12668" y="0"/>
                          <a:pt x="0" y="12668"/>
                          <a:pt x="0" y="28290"/>
                        </a:cubicBezTo>
                        <a:cubicBezTo>
                          <a:pt x="0" y="43911"/>
                          <a:pt x="12668" y="56579"/>
                          <a:pt x="28289" y="56579"/>
                        </a:cubicBezTo>
                        <a:cubicBezTo>
                          <a:pt x="43910" y="56579"/>
                          <a:pt x="56579" y="43911"/>
                          <a:pt x="56579" y="28290"/>
                        </a:cubicBezTo>
                        <a:cubicBezTo>
                          <a:pt x="56579" y="12668"/>
                          <a:pt x="43910" y="0"/>
                          <a:pt x="2828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7" name="Freeform: Shape 406">
                    <a:extLst>
                      <a:ext uri="{FF2B5EF4-FFF2-40B4-BE49-F238E27FC236}">
                        <a16:creationId xmlns:a16="http://schemas.microsoft.com/office/drawing/2014/main" id="{20704289-409A-4D43-B3CE-DD33CC51F50A}"/>
                      </a:ext>
                    </a:extLst>
                  </p:cNvPr>
                  <p:cNvSpPr/>
                  <p:nvPr/>
                </p:nvSpPr>
                <p:spPr>
                  <a:xfrm>
                    <a:off x="3125724" y="2620423"/>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4"/>
                          <a:pt x="0" y="28575"/>
                        </a:cubicBezTo>
                        <a:cubicBezTo>
                          <a:pt x="0" y="44387"/>
                          <a:pt x="12764" y="57150"/>
                          <a:pt x="28575" y="57150"/>
                        </a:cubicBezTo>
                        <a:cubicBezTo>
                          <a:pt x="44387" y="57150"/>
                          <a:pt x="57150" y="44387"/>
                          <a:pt x="57150" y="28575"/>
                        </a:cubicBezTo>
                        <a:cubicBezTo>
                          <a:pt x="57150" y="12764"/>
                          <a:pt x="44387"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8" name="Freeform: Shape 407">
                    <a:extLst>
                      <a:ext uri="{FF2B5EF4-FFF2-40B4-BE49-F238E27FC236}">
                        <a16:creationId xmlns:a16="http://schemas.microsoft.com/office/drawing/2014/main" id="{0640041F-F750-48EB-9F38-9EAAA3A4C25D}"/>
                      </a:ext>
                    </a:extLst>
                  </p:cNvPr>
                  <p:cNvSpPr/>
                  <p:nvPr/>
                </p:nvSpPr>
                <p:spPr>
                  <a:xfrm>
                    <a:off x="3606546" y="2297525"/>
                    <a:ext cx="85725" cy="85725"/>
                  </a:xfrm>
                  <a:custGeom>
                    <a:avLst/>
                    <a:gdLst>
                      <a:gd name="connsiteX0" fmla="*/ 46863 w 85725"/>
                      <a:gd name="connsiteY0" fmla="*/ 0 h 85725"/>
                      <a:gd name="connsiteX1" fmla="*/ 0 w 85725"/>
                      <a:gd name="connsiteY1" fmla="*/ 46863 h 85725"/>
                      <a:gd name="connsiteX2" fmla="*/ 46863 w 85725"/>
                      <a:gd name="connsiteY2" fmla="*/ 93726 h 85725"/>
                      <a:gd name="connsiteX3" fmla="*/ 93726 w 85725"/>
                      <a:gd name="connsiteY3" fmla="*/ 46863 h 85725"/>
                      <a:gd name="connsiteX4" fmla="*/ 46863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863" y="0"/>
                        </a:moveTo>
                        <a:cubicBezTo>
                          <a:pt x="20955" y="0"/>
                          <a:pt x="0" y="20955"/>
                          <a:pt x="0" y="46863"/>
                        </a:cubicBezTo>
                        <a:cubicBezTo>
                          <a:pt x="0" y="72771"/>
                          <a:pt x="20955" y="93726"/>
                          <a:pt x="46863" y="93726"/>
                        </a:cubicBezTo>
                        <a:cubicBezTo>
                          <a:pt x="72771" y="93726"/>
                          <a:pt x="93726" y="72771"/>
                          <a:pt x="93726" y="46863"/>
                        </a:cubicBezTo>
                        <a:cubicBezTo>
                          <a:pt x="93726" y="21050"/>
                          <a:pt x="72771" y="0"/>
                          <a:pt x="46863"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09" name="Freeform: Shape 408">
                    <a:extLst>
                      <a:ext uri="{FF2B5EF4-FFF2-40B4-BE49-F238E27FC236}">
                        <a16:creationId xmlns:a16="http://schemas.microsoft.com/office/drawing/2014/main" id="{D0949066-80A0-40B1-AA69-284D233AB235}"/>
                      </a:ext>
                    </a:extLst>
                  </p:cNvPr>
                  <p:cNvSpPr/>
                  <p:nvPr/>
                </p:nvSpPr>
                <p:spPr>
                  <a:xfrm>
                    <a:off x="4160806" y="1295210"/>
                    <a:ext cx="76200" cy="76200"/>
                  </a:xfrm>
                  <a:custGeom>
                    <a:avLst/>
                    <a:gdLst>
                      <a:gd name="connsiteX0" fmla="*/ 41624 w 76200"/>
                      <a:gd name="connsiteY0" fmla="*/ 0 h 76200"/>
                      <a:gd name="connsiteX1" fmla="*/ 0 w 76200"/>
                      <a:gd name="connsiteY1" fmla="*/ 41624 h 76200"/>
                      <a:gd name="connsiteX2" fmla="*/ 41624 w 76200"/>
                      <a:gd name="connsiteY2" fmla="*/ 83248 h 76200"/>
                      <a:gd name="connsiteX3" fmla="*/ 83249 w 76200"/>
                      <a:gd name="connsiteY3" fmla="*/ 41624 h 76200"/>
                      <a:gd name="connsiteX4" fmla="*/ 41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624" y="0"/>
                        </a:moveTo>
                        <a:cubicBezTo>
                          <a:pt x="18669" y="0"/>
                          <a:pt x="0" y="18669"/>
                          <a:pt x="0" y="41624"/>
                        </a:cubicBezTo>
                        <a:cubicBezTo>
                          <a:pt x="0" y="64675"/>
                          <a:pt x="18669" y="83248"/>
                          <a:pt x="41624" y="83248"/>
                        </a:cubicBezTo>
                        <a:cubicBezTo>
                          <a:pt x="64675" y="83248"/>
                          <a:pt x="83249" y="64579"/>
                          <a:pt x="83249" y="41624"/>
                        </a:cubicBezTo>
                        <a:cubicBezTo>
                          <a:pt x="83249" y="18574"/>
                          <a:pt x="64579" y="0"/>
                          <a:pt x="4162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0" name="Freeform: Shape 409">
                    <a:extLst>
                      <a:ext uri="{FF2B5EF4-FFF2-40B4-BE49-F238E27FC236}">
                        <a16:creationId xmlns:a16="http://schemas.microsoft.com/office/drawing/2014/main" id="{D1F3E549-39BD-42DC-8DDE-6219183D1FB5}"/>
                      </a:ext>
                    </a:extLst>
                  </p:cNvPr>
                  <p:cNvSpPr/>
                  <p:nvPr/>
                </p:nvSpPr>
                <p:spPr>
                  <a:xfrm>
                    <a:off x="3784378" y="1511903"/>
                    <a:ext cx="47625" cy="47625"/>
                  </a:xfrm>
                  <a:custGeom>
                    <a:avLst/>
                    <a:gdLst>
                      <a:gd name="connsiteX0" fmla="*/ 47625 w 47625"/>
                      <a:gd name="connsiteY0" fmla="*/ 23812 h 47625"/>
                      <a:gd name="connsiteX1" fmla="*/ 23812 w 47625"/>
                      <a:gd name="connsiteY1" fmla="*/ 47625 h 47625"/>
                      <a:gd name="connsiteX2" fmla="*/ 0 w 47625"/>
                      <a:gd name="connsiteY2" fmla="*/ 23812 h 47625"/>
                      <a:gd name="connsiteX3" fmla="*/ 23812 w 47625"/>
                      <a:gd name="connsiteY3" fmla="*/ 0 h 47625"/>
                      <a:gd name="connsiteX4" fmla="*/ 47625 w 47625"/>
                      <a:gd name="connsiteY4" fmla="*/ 238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2"/>
                        </a:moveTo>
                        <a:cubicBezTo>
                          <a:pt x="47625" y="36964"/>
                          <a:pt x="36964" y="47625"/>
                          <a:pt x="23812" y="47625"/>
                        </a:cubicBezTo>
                        <a:cubicBezTo>
                          <a:pt x="10661" y="47625"/>
                          <a:pt x="0" y="36964"/>
                          <a:pt x="0" y="23812"/>
                        </a:cubicBezTo>
                        <a:cubicBezTo>
                          <a:pt x="0" y="10661"/>
                          <a:pt x="10661" y="0"/>
                          <a:pt x="23812" y="0"/>
                        </a:cubicBezTo>
                        <a:cubicBezTo>
                          <a:pt x="36964" y="0"/>
                          <a:pt x="47625" y="10661"/>
                          <a:pt x="47625" y="238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1" name="Freeform: Shape 410">
                    <a:extLst>
                      <a:ext uri="{FF2B5EF4-FFF2-40B4-BE49-F238E27FC236}">
                        <a16:creationId xmlns:a16="http://schemas.microsoft.com/office/drawing/2014/main" id="{33F657CD-69A7-4181-A7FF-9979A1B972B2}"/>
                      </a:ext>
                    </a:extLst>
                  </p:cNvPr>
                  <p:cNvSpPr/>
                  <p:nvPr/>
                </p:nvSpPr>
                <p:spPr>
                  <a:xfrm>
                    <a:off x="3906298" y="4745260"/>
                    <a:ext cx="47625" cy="47625"/>
                  </a:xfrm>
                  <a:custGeom>
                    <a:avLst/>
                    <a:gdLst>
                      <a:gd name="connsiteX0" fmla="*/ 25908 w 47625"/>
                      <a:gd name="connsiteY0" fmla="*/ 0 h 47625"/>
                      <a:gd name="connsiteX1" fmla="*/ 0 w 47625"/>
                      <a:gd name="connsiteY1" fmla="*/ 25908 h 47625"/>
                      <a:gd name="connsiteX2" fmla="*/ 25908 w 47625"/>
                      <a:gd name="connsiteY2" fmla="*/ 51816 h 47625"/>
                      <a:gd name="connsiteX3" fmla="*/ 51816 w 47625"/>
                      <a:gd name="connsiteY3" fmla="*/ 25908 h 47625"/>
                      <a:gd name="connsiteX4" fmla="*/ 25908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908" y="0"/>
                        </a:moveTo>
                        <a:cubicBezTo>
                          <a:pt x="11621" y="0"/>
                          <a:pt x="0" y="11621"/>
                          <a:pt x="0" y="25908"/>
                        </a:cubicBezTo>
                        <a:cubicBezTo>
                          <a:pt x="0" y="40196"/>
                          <a:pt x="11621" y="51816"/>
                          <a:pt x="25908" y="51816"/>
                        </a:cubicBezTo>
                        <a:cubicBezTo>
                          <a:pt x="40196" y="51816"/>
                          <a:pt x="51816" y="40196"/>
                          <a:pt x="51816" y="25908"/>
                        </a:cubicBezTo>
                        <a:cubicBezTo>
                          <a:pt x="51816" y="11621"/>
                          <a:pt x="40291" y="0"/>
                          <a:pt x="2590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2" name="Freeform: Shape 411">
                    <a:extLst>
                      <a:ext uri="{FF2B5EF4-FFF2-40B4-BE49-F238E27FC236}">
                        <a16:creationId xmlns:a16="http://schemas.microsoft.com/office/drawing/2014/main" id="{DE42CAAF-CA8F-4A8D-8CB7-9163081EEBDF}"/>
                      </a:ext>
                    </a:extLst>
                  </p:cNvPr>
                  <p:cNvSpPr/>
                  <p:nvPr/>
                </p:nvSpPr>
                <p:spPr>
                  <a:xfrm>
                    <a:off x="3996595" y="5700236"/>
                    <a:ext cx="76200" cy="76200"/>
                  </a:xfrm>
                  <a:custGeom>
                    <a:avLst/>
                    <a:gdLst>
                      <a:gd name="connsiteX0" fmla="*/ 77533 w 76200"/>
                      <a:gd name="connsiteY0" fmla="*/ 38767 h 76200"/>
                      <a:gd name="connsiteX1" fmla="*/ 38767 w 76200"/>
                      <a:gd name="connsiteY1" fmla="*/ 77534 h 76200"/>
                      <a:gd name="connsiteX2" fmla="*/ 0 w 76200"/>
                      <a:gd name="connsiteY2" fmla="*/ 38767 h 76200"/>
                      <a:gd name="connsiteX3" fmla="*/ 38767 w 76200"/>
                      <a:gd name="connsiteY3" fmla="*/ 0 h 76200"/>
                      <a:gd name="connsiteX4" fmla="*/ 77533 w 76200"/>
                      <a:gd name="connsiteY4" fmla="*/ 3876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533" y="38767"/>
                        </a:moveTo>
                        <a:cubicBezTo>
                          <a:pt x="77533" y="60177"/>
                          <a:pt x="60177" y="77534"/>
                          <a:pt x="38767" y="77534"/>
                        </a:cubicBezTo>
                        <a:cubicBezTo>
                          <a:pt x="17356" y="77534"/>
                          <a:pt x="0" y="60177"/>
                          <a:pt x="0" y="38767"/>
                        </a:cubicBezTo>
                        <a:cubicBezTo>
                          <a:pt x="0" y="17357"/>
                          <a:pt x="17356" y="0"/>
                          <a:pt x="38767" y="0"/>
                        </a:cubicBezTo>
                        <a:cubicBezTo>
                          <a:pt x="60177" y="0"/>
                          <a:pt x="77533" y="17357"/>
                          <a:pt x="77533" y="3876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3" name="Freeform: Shape 412">
                    <a:extLst>
                      <a:ext uri="{FF2B5EF4-FFF2-40B4-BE49-F238E27FC236}">
                        <a16:creationId xmlns:a16="http://schemas.microsoft.com/office/drawing/2014/main" id="{80616A49-2905-4523-9C41-B3AB08745E6F}"/>
                      </a:ext>
                    </a:extLst>
                  </p:cNvPr>
                  <p:cNvSpPr/>
                  <p:nvPr/>
                </p:nvSpPr>
                <p:spPr>
                  <a:xfrm>
                    <a:off x="4349591" y="5345906"/>
                    <a:ext cx="57150" cy="57150"/>
                  </a:xfrm>
                  <a:custGeom>
                    <a:avLst/>
                    <a:gdLst>
                      <a:gd name="connsiteX0" fmla="*/ 32957 w 57150"/>
                      <a:gd name="connsiteY0" fmla="*/ 65913 h 57150"/>
                      <a:gd name="connsiteX1" fmla="*/ 65913 w 57150"/>
                      <a:gd name="connsiteY1" fmla="*/ 32957 h 57150"/>
                      <a:gd name="connsiteX2" fmla="*/ 32957 w 57150"/>
                      <a:gd name="connsiteY2" fmla="*/ 0 h 57150"/>
                      <a:gd name="connsiteX3" fmla="*/ 0 w 57150"/>
                      <a:gd name="connsiteY3" fmla="*/ 32957 h 57150"/>
                      <a:gd name="connsiteX4" fmla="*/ 32957 w 57150"/>
                      <a:gd name="connsiteY4" fmla="*/ 65913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957" y="65913"/>
                        </a:moveTo>
                        <a:cubicBezTo>
                          <a:pt x="51149" y="65913"/>
                          <a:pt x="65913" y="51149"/>
                          <a:pt x="65913" y="32957"/>
                        </a:cubicBezTo>
                        <a:cubicBezTo>
                          <a:pt x="65913" y="14764"/>
                          <a:pt x="51149" y="0"/>
                          <a:pt x="32957" y="0"/>
                        </a:cubicBezTo>
                        <a:cubicBezTo>
                          <a:pt x="14764" y="0"/>
                          <a:pt x="0" y="14764"/>
                          <a:pt x="0" y="32957"/>
                        </a:cubicBezTo>
                        <a:cubicBezTo>
                          <a:pt x="0" y="51149"/>
                          <a:pt x="14764" y="65913"/>
                          <a:pt x="32957" y="659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4" name="Freeform: Shape 413">
                    <a:extLst>
                      <a:ext uri="{FF2B5EF4-FFF2-40B4-BE49-F238E27FC236}">
                        <a16:creationId xmlns:a16="http://schemas.microsoft.com/office/drawing/2014/main" id="{F0E00D31-2F78-4BAC-A04D-EB067F357B50}"/>
                      </a:ext>
                    </a:extLst>
                  </p:cNvPr>
                  <p:cNvSpPr/>
                  <p:nvPr/>
                </p:nvSpPr>
                <p:spPr>
                  <a:xfrm>
                    <a:off x="2851595" y="3936778"/>
                    <a:ext cx="47625" cy="47625"/>
                  </a:xfrm>
                  <a:custGeom>
                    <a:avLst/>
                    <a:gdLst>
                      <a:gd name="connsiteX0" fmla="*/ 27146 w 47625"/>
                      <a:gd name="connsiteY0" fmla="*/ 0 h 47625"/>
                      <a:gd name="connsiteX1" fmla="*/ 0 w 47625"/>
                      <a:gd name="connsiteY1" fmla="*/ 27146 h 47625"/>
                      <a:gd name="connsiteX2" fmla="*/ 27146 w 47625"/>
                      <a:gd name="connsiteY2" fmla="*/ 54293 h 47625"/>
                      <a:gd name="connsiteX3" fmla="*/ 54293 w 47625"/>
                      <a:gd name="connsiteY3" fmla="*/ 27146 h 47625"/>
                      <a:gd name="connsiteX4" fmla="*/ 2714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146" y="0"/>
                        </a:moveTo>
                        <a:cubicBezTo>
                          <a:pt x="12097" y="0"/>
                          <a:pt x="0" y="12192"/>
                          <a:pt x="0" y="27146"/>
                        </a:cubicBezTo>
                        <a:cubicBezTo>
                          <a:pt x="0" y="42196"/>
                          <a:pt x="12192" y="54293"/>
                          <a:pt x="27146" y="54293"/>
                        </a:cubicBezTo>
                        <a:cubicBezTo>
                          <a:pt x="42196" y="54293"/>
                          <a:pt x="54293" y="42101"/>
                          <a:pt x="54293" y="27146"/>
                        </a:cubicBezTo>
                        <a:cubicBezTo>
                          <a:pt x="54293" y="12192"/>
                          <a:pt x="42101" y="0"/>
                          <a:pt x="2714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5" name="Freeform: Shape 414">
                    <a:extLst>
                      <a:ext uri="{FF2B5EF4-FFF2-40B4-BE49-F238E27FC236}">
                        <a16:creationId xmlns:a16="http://schemas.microsoft.com/office/drawing/2014/main" id="{165B6B0D-F3FE-4593-8129-7E82CA999CCC}"/>
                      </a:ext>
                    </a:extLst>
                  </p:cNvPr>
                  <p:cNvSpPr/>
                  <p:nvPr/>
                </p:nvSpPr>
                <p:spPr>
                  <a:xfrm>
                    <a:off x="3024569" y="3659696"/>
                    <a:ext cx="47625" cy="47625"/>
                  </a:xfrm>
                  <a:custGeom>
                    <a:avLst/>
                    <a:gdLst>
                      <a:gd name="connsiteX0" fmla="*/ 53149 w 47625"/>
                      <a:gd name="connsiteY0" fmla="*/ 26575 h 47625"/>
                      <a:gd name="connsiteX1" fmla="*/ 26575 w 47625"/>
                      <a:gd name="connsiteY1" fmla="*/ 0 h 47625"/>
                      <a:gd name="connsiteX2" fmla="*/ 0 w 47625"/>
                      <a:gd name="connsiteY2" fmla="*/ 26575 h 47625"/>
                      <a:gd name="connsiteX3" fmla="*/ 26575 w 47625"/>
                      <a:gd name="connsiteY3" fmla="*/ 53054 h 47625"/>
                      <a:gd name="connsiteX4" fmla="*/ 53149 w 47625"/>
                      <a:gd name="connsiteY4" fmla="*/ 2657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53149" y="26575"/>
                        </a:moveTo>
                        <a:cubicBezTo>
                          <a:pt x="53149" y="11906"/>
                          <a:pt x="41243" y="0"/>
                          <a:pt x="26575" y="0"/>
                        </a:cubicBezTo>
                        <a:cubicBezTo>
                          <a:pt x="11906" y="0"/>
                          <a:pt x="0" y="11906"/>
                          <a:pt x="0" y="26575"/>
                        </a:cubicBezTo>
                        <a:cubicBezTo>
                          <a:pt x="0" y="41243"/>
                          <a:pt x="11906" y="53054"/>
                          <a:pt x="26575" y="53054"/>
                        </a:cubicBezTo>
                        <a:cubicBezTo>
                          <a:pt x="41338" y="53054"/>
                          <a:pt x="53149" y="41148"/>
                          <a:pt x="53149" y="265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6" name="Freeform: Shape 415">
                    <a:extLst>
                      <a:ext uri="{FF2B5EF4-FFF2-40B4-BE49-F238E27FC236}">
                        <a16:creationId xmlns:a16="http://schemas.microsoft.com/office/drawing/2014/main" id="{443460FE-EC30-4260-A8C8-7E85EE00AD28}"/>
                      </a:ext>
                    </a:extLst>
                  </p:cNvPr>
                  <p:cNvSpPr/>
                  <p:nvPr/>
                </p:nvSpPr>
                <p:spPr>
                  <a:xfrm>
                    <a:off x="3043714" y="4651915"/>
                    <a:ext cx="38100" cy="47625"/>
                  </a:xfrm>
                  <a:custGeom>
                    <a:avLst/>
                    <a:gdLst>
                      <a:gd name="connsiteX0" fmla="*/ 47625 w 38100"/>
                      <a:gd name="connsiteY0" fmla="*/ 23813 h 47625"/>
                      <a:gd name="connsiteX1" fmla="*/ 23812 w 38100"/>
                      <a:gd name="connsiteY1" fmla="*/ 47625 h 47625"/>
                      <a:gd name="connsiteX2" fmla="*/ 0 w 38100"/>
                      <a:gd name="connsiteY2" fmla="*/ 23813 h 47625"/>
                      <a:gd name="connsiteX3" fmla="*/ 23812 w 38100"/>
                      <a:gd name="connsiteY3" fmla="*/ 0 h 47625"/>
                      <a:gd name="connsiteX4" fmla="*/ 47625 w 3810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7" name="Freeform: Shape 416">
                    <a:extLst>
                      <a:ext uri="{FF2B5EF4-FFF2-40B4-BE49-F238E27FC236}">
                        <a16:creationId xmlns:a16="http://schemas.microsoft.com/office/drawing/2014/main" id="{910A05C8-3CAD-4DFA-B15A-825A0FD9A07B}"/>
                      </a:ext>
                    </a:extLst>
                  </p:cNvPr>
                  <p:cNvSpPr/>
                  <p:nvPr/>
                </p:nvSpPr>
                <p:spPr>
                  <a:xfrm>
                    <a:off x="3318605" y="4680204"/>
                    <a:ext cx="76200" cy="76200"/>
                  </a:xfrm>
                  <a:custGeom>
                    <a:avLst/>
                    <a:gdLst>
                      <a:gd name="connsiteX0" fmla="*/ 41815 w 76200"/>
                      <a:gd name="connsiteY0" fmla="*/ 0 h 76200"/>
                      <a:gd name="connsiteX1" fmla="*/ 0 w 76200"/>
                      <a:gd name="connsiteY1" fmla="*/ 41815 h 76200"/>
                      <a:gd name="connsiteX2" fmla="*/ 41815 w 76200"/>
                      <a:gd name="connsiteY2" fmla="*/ 83630 h 76200"/>
                      <a:gd name="connsiteX3" fmla="*/ 83630 w 76200"/>
                      <a:gd name="connsiteY3" fmla="*/ 41815 h 76200"/>
                      <a:gd name="connsiteX4" fmla="*/ 41815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815" y="0"/>
                        </a:moveTo>
                        <a:cubicBezTo>
                          <a:pt x="18669" y="0"/>
                          <a:pt x="0" y="18764"/>
                          <a:pt x="0" y="41815"/>
                        </a:cubicBezTo>
                        <a:cubicBezTo>
                          <a:pt x="0" y="64961"/>
                          <a:pt x="18764" y="83630"/>
                          <a:pt x="41815" y="83630"/>
                        </a:cubicBezTo>
                        <a:cubicBezTo>
                          <a:pt x="64961" y="83630"/>
                          <a:pt x="83630" y="64866"/>
                          <a:pt x="83630" y="41815"/>
                        </a:cubicBezTo>
                        <a:cubicBezTo>
                          <a:pt x="83725" y="18669"/>
                          <a:pt x="64961" y="0"/>
                          <a:pt x="4181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8" name="Freeform: Shape 417">
                    <a:extLst>
                      <a:ext uri="{FF2B5EF4-FFF2-40B4-BE49-F238E27FC236}">
                        <a16:creationId xmlns:a16="http://schemas.microsoft.com/office/drawing/2014/main" id="{4B68EC49-7CCC-47D0-ACCE-216A8ED6DE57}"/>
                      </a:ext>
                    </a:extLst>
                  </p:cNvPr>
                  <p:cNvSpPr/>
                  <p:nvPr/>
                </p:nvSpPr>
                <p:spPr>
                  <a:xfrm>
                    <a:off x="3229261" y="5034249"/>
                    <a:ext cx="76200" cy="76200"/>
                  </a:xfrm>
                  <a:custGeom>
                    <a:avLst/>
                    <a:gdLst>
                      <a:gd name="connsiteX0" fmla="*/ 40767 w 76200"/>
                      <a:gd name="connsiteY0" fmla="*/ 0 h 76200"/>
                      <a:gd name="connsiteX1" fmla="*/ 0 w 76200"/>
                      <a:gd name="connsiteY1" fmla="*/ 40767 h 76200"/>
                      <a:gd name="connsiteX2" fmla="*/ 40767 w 76200"/>
                      <a:gd name="connsiteY2" fmla="*/ 81534 h 76200"/>
                      <a:gd name="connsiteX3" fmla="*/ 81534 w 76200"/>
                      <a:gd name="connsiteY3" fmla="*/ 40767 h 76200"/>
                      <a:gd name="connsiteX4" fmla="*/ 40767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767" y="0"/>
                        </a:moveTo>
                        <a:cubicBezTo>
                          <a:pt x="18193" y="0"/>
                          <a:pt x="0" y="18288"/>
                          <a:pt x="0" y="40767"/>
                        </a:cubicBezTo>
                        <a:cubicBezTo>
                          <a:pt x="0" y="63341"/>
                          <a:pt x="18288" y="81534"/>
                          <a:pt x="40767" y="81534"/>
                        </a:cubicBezTo>
                        <a:cubicBezTo>
                          <a:pt x="63341" y="81534"/>
                          <a:pt x="81534" y="63246"/>
                          <a:pt x="81534" y="40767"/>
                        </a:cubicBezTo>
                        <a:cubicBezTo>
                          <a:pt x="81534" y="18288"/>
                          <a:pt x="63341" y="0"/>
                          <a:pt x="407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19" name="Freeform: Shape 418">
                    <a:extLst>
                      <a:ext uri="{FF2B5EF4-FFF2-40B4-BE49-F238E27FC236}">
                        <a16:creationId xmlns:a16="http://schemas.microsoft.com/office/drawing/2014/main" id="{CAA0F5BF-D3BA-4216-9292-A0B44CD88928}"/>
                      </a:ext>
                    </a:extLst>
                  </p:cNvPr>
                  <p:cNvSpPr/>
                  <p:nvPr/>
                </p:nvSpPr>
                <p:spPr>
                  <a:xfrm>
                    <a:off x="4353020" y="6007513"/>
                    <a:ext cx="76200" cy="76200"/>
                  </a:xfrm>
                  <a:custGeom>
                    <a:avLst/>
                    <a:gdLst>
                      <a:gd name="connsiteX0" fmla="*/ 39624 w 76200"/>
                      <a:gd name="connsiteY0" fmla="*/ 0 h 76200"/>
                      <a:gd name="connsiteX1" fmla="*/ 0 w 76200"/>
                      <a:gd name="connsiteY1" fmla="*/ 39624 h 76200"/>
                      <a:gd name="connsiteX2" fmla="*/ 39624 w 76200"/>
                      <a:gd name="connsiteY2" fmla="*/ 79248 h 76200"/>
                      <a:gd name="connsiteX3" fmla="*/ 79248 w 76200"/>
                      <a:gd name="connsiteY3" fmla="*/ 39624 h 76200"/>
                      <a:gd name="connsiteX4" fmla="*/ 39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39624" y="0"/>
                        </a:moveTo>
                        <a:cubicBezTo>
                          <a:pt x="17717" y="0"/>
                          <a:pt x="0" y="17716"/>
                          <a:pt x="0" y="39624"/>
                        </a:cubicBezTo>
                        <a:cubicBezTo>
                          <a:pt x="0" y="61531"/>
                          <a:pt x="17717" y="79248"/>
                          <a:pt x="39624" y="79248"/>
                        </a:cubicBezTo>
                        <a:cubicBezTo>
                          <a:pt x="61532" y="79248"/>
                          <a:pt x="79248" y="61531"/>
                          <a:pt x="79248" y="39624"/>
                        </a:cubicBezTo>
                        <a:cubicBezTo>
                          <a:pt x="79248" y="17812"/>
                          <a:pt x="61532" y="0"/>
                          <a:pt x="3962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0" name="Freeform: Shape 419">
                    <a:extLst>
                      <a:ext uri="{FF2B5EF4-FFF2-40B4-BE49-F238E27FC236}">
                        <a16:creationId xmlns:a16="http://schemas.microsoft.com/office/drawing/2014/main" id="{77E6C6FD-8EC9-42DB-B77E-E6722068F192}"/>
                      </a:ext>
                    </a:extLst>
                  </p:cNvPr>
                  <p:cNvSpPr/>
                  <p:nvPr/>
                </p:nvSpPr>
                <p:spPr>
                  <a:xfrm>
                    <a:off x="4689348" y="6358318"/>
                    <a:ext cx="76200" cy="76200"/>
                  </a:xfrm>
                  <a:custGeom>
                    <a:avLst/>
                    <a:gdLst>
                      <a:gd name="connsiteX0" fmla="*/ 40386 w 76200"/>
                      <a:gd name="connsiteY0" fmla="*/ 0 h 76200"/>
                      <a:gd name="connsiteX1" fmla="*/ 0 w 76200"/>
                      <a:gd name="connsiteY1" fmla="*/ 40386 h 76200"/>
                      <a:gd name="connsiteX2" fmla="*/ 40386 w 76200"/>
                      <a:gd name="connsiteY2" fmla="*/ 80772 h 76200"/>
                      <a:gd name="connsiteX3" fmla="*/ 80772 w 76200"/>
                      <a:gd name="connsiteY3" fmla="*/ 40386 h 76200"/>
                      <a:gd name="connsiteX4" fmla="*/ 40386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386" y="0"/>
                        </a:moveTo>
                        <a:cubicBezTo>
                          <a:pt x="18097" y="0"/>
                          <a:pt x="0" y="18098"/>
                          <a:pt x="0" y="40386"/>
                        </a:cubicBezTo>
                        <a:cubicBezTo>
                          <a:pt x="0" y="62675"/>
                          <a:pt x="18097" y="80772"/>
                          <a:pt x="40386" y="80772"/>
                        </a:cubicBezTo>
                        <a:cubicBezTo>
                          <a:pt x="62674" y="80772"/>
                          <a:pt x="80772" y="62675"/>
                          <a:pt x="80772" y="40386"/>
                        </a:cubicBezTo>
                        <a:cubicBezTo>
                          <a:pt x="80772" y="18098"/>
                          <a:pt x="62674" y="0"/>
                          <a:pt x="4038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1" name="Freeform: Shape 420">
                    <a:extLst>
                      <a:ext uri="{FF2B5EF4-FFF2-40B4-BE49-F238E27FC236}">
                        <a16:creationId xmlns:a16="http://schemas.microsoft.com/office/drawing/2014/main" id="{5CA375AB-B285-4D10-9F2D-82B869D876A8}"/>
                      </a:ext>
                    </a:extLst>
                  </p:cNvPr>
                  <p:cNvSpPr/>
                  <p:nvPr/>
                </p:nvSpPr>
                <p:spPr>
                  <a:xfrm>
                    <a:off x="2830830" y="2779014"/>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822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822" y="74390"/>
                          <a:pt x="95822" y="47911"/>
                        </a:cubicBezTo>
                        <a:cubicBezTo>
                          <a:pt x="95726" y="21431"/>
                          <a:pt x="74295" y="0"/>
                          <a:pt x="4791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2" name="Freeform: Shape 421">
                    <a:extLst>
                      <a:ext uri="{FF2B5EF4-FFF2-40B4-BE49-F238E27FC236}">
                        <a16:creationId xmlns:a16="http://schemas.microsoft.com/office/drawing/2014/main" id="{77CD862C-FA55-4D8D-85F6-20611648576A}"/>
                      </a:ext>
                    </a:extLst>
                  </p:cNvPr>
                  <p:cNvSpPr/>
                  <p:nvPr/>
                </p:nvSpPr>
                <p:spPr>
                  <a:xfrm>
                    <a:off x="3118199" y="1925764"/>
                    <a:ext cx="66675" cy="66675"/>
                  </a:xfrm>
                  <a:custGeom>
                    <a:avLst/>
                    <a:gdLst>
                      <a:gd name="connsiteX0" fmla="*/ 36100 w 66675"/>
                      <a:gd name="connsiteY0" fmla="*/ 0 h 66675"/>
                      <a:gd name="connsiteX1" fmla="*/ 0 w 66675"/>
                      <a:gd name="connsiteY1" fmla="*/ 36100 h 66675"/>
                      <a:gd name="connsiteX2" fmla="*/ 36100 w 66675"/>
                      <a:gd name="connsiteY2" fmla="*/ 72200 h 66675"/>
                      <a:gd name="connsiteX3" fmla="*/ 72200 w 66675"/>
                      <a:gd name="connsiteY3" fmla="*/ 36100 h 66675"/>
                      <a:gd name="connsiteX4" fmla="*/ 36100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100" y="0"/>
                        </a:moveTo>
                        <a:cubicBezTo>
                          <a:pt x="16193" y="0"/>
                          <a:pt x="0" y="16097"/>
                          <a:pt x="0" y="36100"/>
                        </a:cubicBezTo>
                        <a:cubicBezTo>
                          <a:pt x="0" y="56007"/>
                          <a:pt x="16193" y="72200"/>
                          <a:pt x="36100" y="72200"/>
                        </a:cubicBezTo>
                        <a:cubicBezTo>
                          <a:pt x="56007" y="72200"/>
                          <a:pt x="72200" y="56102"/>
                          <a:pt x="72200" y="36100"/>
                        </a:cubicBezTo>
                        <a:cubicBezTo>
                          <a:pt x="72200" y="16097"/>
                          <a:pt x="56007" y="0"/>
                          <a:pt x="3610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3" name="Freeform: Shape 422">
                    <a:extLst>
                      <a:ext uri="{FF2B5EF4-FFF2-40B4-BE49-F238E27FC236}">
                        <a16:creationId xmlns:a16="http://schemas.microsoft.com/office/drawing/2014/main" id="{347E4266-0CCD-486C-AA0D-FD7D3C75978D}"/>
                      </a:ext>
                    </a:extLst>
                  </p:cNvPr>
                  <p:cNvSpPr/>
                  <p:nvPr/>
                </p:nvSpPr>
                <p:spPr>
                  <a:xfrm>
                    <a:off x="5335714" y="198120"/>
                    <a:ext cx="47625" cy="47625"/>
                  </a:xfrm>
                  <a:custGeom>
                    <a:avLst/>
                    <a:gdLst>
                      <a:gd name="connsiteX0" fmla="*/ 27622 w 47625"/>
                      <a:gd name="connsiteY0" fmla="*/ 0 h 47625"/>
                      <a:gd name="connsiteX1" fmla="*/ 0 w 47625"/>
                      <a:gd name="connsiteY1" fmla="*/ 27718 h 47625"/>
                      <a:gd name="connsiteX2" fmla="*/ 27622 w 47625"/>
                      <a:gd name="connsiteY2" fmla="*/ 55340 h 47625"/>
                      <a:gd name="connsiteX3" fmla="*/ 55340 w 47625"/>
                      <a:gd name="connsiteY3" fmla="*/ 27718 h 47625"/>
                      <a:gd name="connsiteX4" fmla="*/ 2762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622" y="0"/>
                        </a:moveTo>
                        <a:cubicBezTo>
                          <a:pt x="12383" y="0"/>
                          <a:pt x="0" y="12382"/>
                          <a:pt x="0" y="27718"/>
                        </a:cubicBezTo>
                        <a:cubicBezTo>
                          <a:pt x="0" y="42958"/>
                          <a:pt x="12383" y="55340"/>
                          <a:pt x="27622" y="55340"/>
                        </a:cubicBezTo>
                        <a:cubicBezTo>
                          <a:pt x="42863" y="55340"/>
                          <a:pt x="55340" y="42958"/>
                          <a:pt x="55340" y="27718"/>
                        </a:cubicBezTo>
                        <a:cubicBezTo>
                          <a:pt x="55340" y="12382"/>
                          <a:pt x="42958" y="0"/>
                          <a:pt x="2762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4" name="Freeform: Shape 423">
                    <a:extLst>
                      <a:ext uri="{FF2B5EF4-FFF2-40B4-BE49-F238E27FC236}">
                        <a16:creationId xmlns:a16="http://schemas.microsoft.com/office/drawing/2014/main" id="{A20A4008-1E61-476C-AEBA-84EECDA74B6B}"/>
                      </a:ext>
                    </a:extLst>
                  </p:cNvPr>
                  <p:cNvSpPr/>
                  <p:nvPr/>
                </p:nvSpPr>
                <p:spPr>
                  <a:xfrm>
                    <a:off x="5586222" y="6643307"/>
                    <a:ext cx="57150" cy="57150"/>
                  </a:xfrm>
                  <a:custGeom>
                    <a:avLst/>
                    <a:gdLst>
                      <a:gd name="connsiteX0" fmla="*/ 28861 w 57150"/>
                      <a:gd name="connsiteY0" fmla="*/ 0 h 57150"/>
                      <a:gd name="connsiteX1" fmla="*/ 0 w 57150"/>
                      <a:gd name="connsiteY1" fmla="*/ 28860 h 57150"/>
                      <a:gd name="connsiteX2" fmla="*/ 28861 w 57150"/>
                      <a:gd name="connsiteY2" fmla="*/ 57721 h 57150"/>
                      <a:gd name="connsiteX3" fmla="*/ 57721 w 57150"/>
                      <a:gd name="connsiteY3" fmla="*/ 28860 h 57150"/>
                      <a:gd name="connsiteX4" fmla="*/ 28861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861" y="0"/>
                        </a:moveTo>
                        <a:cubicBezTo>
                          <a:pt x="12954" y="0"/>
                          <a:pt x="0" y="12954"/>
                          <a:pt x="0" y="28860"/>
                        </a:cubicBezTo>
                        <a:cubicBezTo>
                          <a:pt x="0" y="44767"/>
                          <a:pt x="12954" y="57721"/>
                          <a:pt x="28861" y="57721"/>
                        </a:cubicBezTo>
                        <a:cubicBezTo>
                          <a:pt x="44767" y="57721"/>
                          <a:pt x="57721" y="44767"/>
                          <a:pt x="57721" y="28860"/>
                        </a:cubicBezTo>
                        <a:cubicBezTo>
                          <a:pt x="57721" y="12954"/>
                          <a:pt x="44767" y="0"/>
                          <a:pt x="2886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5" name="Freeform: Shape 424">
                    <a:extLst>
                      <a:ext uri="{FF2B5EF4-FFF2-40B4-BE49-F238E27FC236}">
                        <a16:creationId xmlns:a16="http://schemas.microsoft.com/office/drawing/2014/main" id="{D065ECE8-C4E0-48B6-86E6-C89FE6B64CB4}"/>
                      </a:ext>
                    </a:extLst>
                  </p:cNvPr>
                  <p:cNvSpPr/>
                  <p:nvPr/>
                </p:nvSpPr>
                <p:spPr>
                  <a:xfrm>
                    <a:off x="5196364" y="6374892"/>
                    <a:ext cx="47625" cy="47625"/>
                  </a:xfrm>
                  <a:custGeom>
                    <a:avLst/>
                    <a:gdLst>
                      <a:gd name="connsiteX0" fmla="*/ 47625 w 47625"/>
                      <a:gd name="connsiteY0" fmla="*/ 23813 h 47625"/>
                      <a:gd name="connsiteX1" fmla="*/ 23812 w 47625"/>
                      <a:gd name="connsiteY1" fmla="*/ 47625 h 47625"/>
                      <a:gd name="connsiteX2" fmla="*/ 0 w 47625"/>
                      <a:gd name="connsiteY2" fmla="*/ 23813 h 47625"/>
                      <a:gd name="connsiteX3" fmla="*/ 23812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6" name="Freeform: Shape 425">
                    <a:extLst>
                      <a:ext uri="{FF2B5EF4-FFF2-40B4-BE49-F238E27FC236}">
                        <a16:creationId xmlns:a16="http://schemas.microsoft.com/office/drawing/2014/main" id="{C3294FD4-3DEA-4FBF-9B26-82820B56C4E5}"/>
                      </a:ext>
                    </a:extLst>
                  </p:cNvPr>
                  <p:cNvSpPr/>
                  <p:nvPr/>
                </p:nvSpPr>
                <p:spPr>
                  <a:xfrm>
                    <a:off x="5017961" y="5805297"/>
                    <a:ext cx="47625" cy="47625"/>
                  </a:xfrm>
                  <a:custGeom>
                    <a:avLst/>
                    <a:gdLst>
                      <a:gd name="connsiteX0" fmla="*/ 24955 w 47625"/>
                      <a:gd name="connsiteY0" fmla="*/ 0 h 47625"/>
                      <a:gd name="connsiteX1" fmla="*/ 0 w 47625"/>
                      <a:gd name="connsiteY1" fmla="*/ 24955 h 47625"/>
                      <a:gd name="connsiteX2" fmla="*/ 24955 w 47625"/>
                      <a:gd name="connsiteY2" fmla="*/ 49911 h 47625"/>
                      <a:gd name="connsiteX3" fmla="*/ 49911 w 47625"/>
                      <a:gd name="connsiteY3" fmla="*/ 24955 h 47625"/>
                      <a:gd name="connsiteX4" fmla="*/ 2495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4955" y="0"/>
                        </a:moveTo>
                        <a:cubicBezTo>
                          <a:pt x="11144" y="0"/>
                          <a:pt x="0" y="11145"/>
                          <a:pt x="0" y="24955"/>
                        </a:cubicBezTo>
                        <a:cubicBezTo>
                          <a:pt x="0" y="38767"/>
                          <a:pt x="11144" y="49911"/>
                          <a:pt x="24955" y="49911"/>
                        </a:cubicBezTo>
                        <a:cubicBezTo>
                          <a:pt x="38767" y="49911"/>
                          <a:pt x="49911" y="38767"/>
                          <a:pt x="49911" y="24955"/>
                        </a:cubicBezTo>
                        <a:cubicBezTo>
                          <a:pt x="50006" y="11145"/>
                          <a:pt x="38767" y="0"/>
                          <a:pt x="2495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7" name="Freeform: Shape 426">
                    <a:extLst>
                      <a:ext uri="{FF2B5EF4-FFF2-40B4-BE49-F238E27FC236}">
                        <a16:creationId xmlns:a16="http://schemas.microsoft.com/office/drawing/2014/main" id="{C6773937-8E15-4C8D-BF72-163C24863F47}"/>
                      </a:ext>
                    </a:extLst>
                  </p:cNvPr>
                  <p:cNvSpPr/>
                  <p:nvPr/>
                </p:nvSpPr>
                <p:spPr>
                  <a:xfrm>
                    <a:off x="6626638" y="152400"/>
                    <a:ext cx="76200" cy="76200"/>
                  </a:xfrm>
                  <a:custGeom>
                    <a:avLst/>
                    <a:gdLst>
                      <a:gd name="connsiteX0" fmla="*/ 77343 w 76200"/>
                      <a:gd name="connsiteY0" fmla="*/ 38672 h 76200"/>
                      <a:gd name="connsiteX1" fmla="*/ 38671 w 76200"/>
                      <a:gd name="connsiteY1" fmla="*/ 0 h 76200"/>
                      <a:gd name="connsiteX2" fmla="*/ 0 w 76200"/>
                      <a:gd name="connsiteY2" fmla="*/ 38672 h 76200"/>
                      <a:gd name="connsiteX3" fmla="*/ 38671 w 76200"/>
                      <a:gd name="connsiteY3" fmla="*/ 77343 h 76200"/>
                      <a:gd name="connsiteX4" fmla="*/ 77343 w 76200"/>
                      <a:gd name="connsiteY4" fmla="*/ 38672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343" y="38672"/>
                        </a:moveTo>
                        <a:cubicBezTo>
                          <a:pt x="77343" y="17336"/>
                          <a:pt x="60008" y="0"/>
                          <a:pt x="38671" y="0"/>
                        </a:cubicBezTo>
                        <a:cubicBezTo>
                          <a:pt x="17336" y="0"/>
                          <a:pt x="0" y="17336"/>
                          <a:pt x="0" y="38672"/>
                        </a:cubicBezTo>
                        <a:cubicBezTo>
                          <a:pt x="0" y="60008"/>
                          <a:pt x="17336" y="77343"/>
                          <a:pt x="38671" y="77343"/>
                        </a:cubicBezTo>
                        <a:cubicBezTo>
                          <a:pt x="60103" y="77343"/>
                          <a:pt x="77343" y="60008"/>
                          <a:pt x="77343" y="3867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8" name="Freeform: Shape 427">
                    <a:extLst>
                      <a:ext uri="{FF2B5EF4-FFF2-40B4-BE49-F238E27FC236}">
                        <a16:creationId xmlns:a16="http://schemas.microsoft.com/office/drawing/2014/main" id="{8A64A4D9-2B83-4139-9A1B-44F810C8EED1}"/>
                      </a:ext>
                    </a:extLst>
                  </p:cNvPr>
                  <p:cNvSpPr/>
                  <p:nvPr/>
                </p:nvSpPr>
                <p:spPr>
                  <a:xfrm>
                    <a:off x="5849684" y="322897"/>
                    <a:ext cx="85725" cy="85725"/>
                  </a:xfrm>
                  <a:custGeom>
                    <a:avLst/>
                    <a:gdLst>
                      <a:gd name="connsiteX0" fmla="*/ 43148 w 85725"/>
                      <a:gd name="connsiteY0" fmla="*/ 0 h 85725"/>
                      <a:gd name="connsiteX1" fmla="*/ 0 w 85725"/>
                      <a:gd name="connsiteY1" fmla="*/ 43148 h 85725"/>
                      <a:gd name="connsiteX2" fmla="*/ 43148 w 85725"/>
                      <a:gd name="connsiteY2" fmla="*/ 86296 h 85725"/>
                      <a:gd name="connsiteX3" fmla="*/ 86296 w 85725"/>
                      <a:gd name="connsiteY3" fmla="*/ 43148 h 85725"/>
                      <a:gd name="connsiteX4" fmla="*/ 4314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148" y="0"/>
                        </a:moveTo>
                        <a:cubicBezTo>
                          <a:pt x="19336" y="0"/>
                          <a:pt x="0" y="19336"/>
                          <a:pt x="0" y="43148"/>
                        </a:cubicBezTo>
                        <a:cubicBezTo>
                          <a:pt x="0" y="66961"/>
                          <a:pt x="19336" y="86296"/>
                          <a:pt x="43148" y="86296"/>
                        </a:cubicBezTo>
                        <a:cubicBezTo>
                          <a:pt x="66961" y="86296"/>
                          <a:pt x="86296" y="66961"/>
                          <a:pt x="86296" y="43148"/>
                        </a:cubicBezTo>
                        <a:cubicBezTo>
                          <a:pt x="86296" y="19336"/>
                          <a:pt x="66961" y="0"/>
                          <a:pt x="4314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29" name="Freeform: Shape 428">
                    <a:extLst>
                      <a:ext uri="{FF2B5EF4-FFF2-40B4-BE49-F238E27FC236}">
                        <a16:creationId xmlns:a16="http://schemas.microsoft.com/office/drawing/2014/main" id="{93F82686-0615-4A61-8D6C-93B326115382}"/>
                      </a:ext>
                    </a:extLst>
                  </p:cNvPr>
                  <p:cNvSpPr/>
                  <p:nvPr/>
                </p:nvSpPr>
                <p:spPr>
                  <a:xfrm>
                    <a:off x="5251037" y="618363"/>
                    <a:ext cx="47625" cy="47625"/>
                  </a:xfrm>
                  <a:custGeom>
                    <a:avLst/>
                    <a:gdLst>
                      <a:gd name="connsiteX0" fmla="*/ 26956 w 47625"/>
                      <a:gd name="connsiteY0" fmla="*/ 0 h 47625"/>
                      <a:gd name="connsiteX1" fmla="*/ 0 w 47625"/>
                      <a:gd name="connsiteY1" fmla="*/ 26956 h 47625"/>
                      <a:gd name="connsiteX2" fmla="*/ 26956 w 47625"/>
                      <a:gd name="connsiteY2" fmla="*/ 53912 h 47625"/>
                      <a:gd name="connsiteX3" fmla="*/ 53912 w 47625"/>
                      <a:gd name="connsiteY3" fmla="*/ 26956 h 47625"/>
                      <a:gd name="connsiteX4" fmla="*/ 2695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956" y="0"/>
                        </a:moveTo>
                        <a:cubicBezTo>
                          <a:pt x="12097" y="0"/>
                          <a:pt x="0" y="12097"/>
                          <a:pt x="0" y="26956"/>
                        </a:cubicBezTo>
                        <a:cubicBezTo>
                          <a:pt x="0" y="41815"/>
                          <a:pt x="12097" y="53912"/>
                          <a:pt x="26956" y="53912"/>
                        </a:cubicBezTo>
                        <a:cubicBezTo>
                          <a:pt x="41815" y="53912"/>
                          <a:pt x="53912" y="41815"/>
                          <a:pt x="53912" y="26956"/>
                        </a:cubicBezTo>
                        <a:cubicBezTo>
                          <a:pt x="53912" y="12097"/>
                          <a:pt x="41815" y="0"/>
                          <a:pt x="2695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0" name="Freeform: Shape 429">
                    <a:extLst>
                      <a:ext uri="{FF2B5EF4-FFF2-40B4-BE49-F238E27FC236}">
                        <a16:creationId xmlns:a16="http://schemas.microsoft.com/office/drawing/2014/main" id="{04C8495D-28ED-498C-BD70-B4733643E6A8}"/>
                      </a:ext>
                    </a:extLst>
                  </p:cNvPr>
                  <p:cNvSpPr/>
                  <p:nvPr/>
                </p:nvSpPr>
                <p:spPr>
                  <a:xfrm>
                    <a:off x="6912864" y="6555105"/>
                    <a:ext cx="95250" cy="95250"/>
                  </a:xfrm>
                  <a:custGeom>
                    <a:avLst/>
                    <a:gdLst>
                      <a:gd name="connsiteX0" fmla="*/ 47625 w 95250"/>
                      <a:gd name="connsiteY0" fmla="*/ 0 h 95250"/>
                      <a:gd name="connsiteX1" fmla="*/ 0 w 95250"/>
                      <a:gd name="connsiteY1" fmla="*/ 47625 h 95250"/>
                      <a:gd name="connsiteX2" fmla="*/ 47625 w 95250"/>
                      <a:gd name="connsiteY2" fmla="*/ 95250 h 95250"/>
                      <a:gd name="connsiteX3" fmla="*/ 95250 w 95250"/>
                      <a:gd name="connsiteY3" fmla="*/ 47625 h 95250"/>
                      <a:gd name="connsiteX4" fmla="*/ 47625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625" y="0"/>
                        </a:moveTo>
                        <a:cubicBezTo>
                          <a:pt x="21336" y="0"/>
                          <a:pt x="0" y="21336"/>
                          <a:pt x="0" y="47625"/>
                        </a:cubicBezTo>
                        <a:cubicBezTo>
                          <a:pt x="0" y="73914"/>
                          <a:pt x="21336" y="95250"/>
                          <a:pt x="47625" y="95250"/>
                        </a:cubicBezTo>
                        <a:cubicBezTo>
                          <a:pt x="73914" y="95250"/>
                          <a:pt x="95250" y="73914"/>
                          <a:pt x="95250" y="47625"/>
                        </a:cubicBezTo>
                        <a:cubicBezTo>
                          <a:pt x="95250" y="21336"/>
                          <a:pt x="73914" y="0"/>
                          <a:pt x="4762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1" name="Freeform: Shape 430">
                    <a:extLst>
                      <a:ext uri="{FF2B5EF4-FFF2-40B4-BE49-F238E27FC236}">
                        <a16:creationId xmlns:a16="http://schemas.microsoft.com/office/drawing/2014/main" id="{9C80046F-3FF5-44D6-9665-F54588A4E019}"/>
                      </a:ext>
                    </a:extLst>
                  </p:cNvPr>
                  <p:cNvSpPr/>
                  <p:nvPr/>
                </p:nvSpPr>
                <p:spPr>
                  <a:xfrm>
                    <a:off x="8032052" y="6016371"/>
                    <a:ext cx="57150" cy="57150"/>
                  </a:xfrm>
                  <a:custGeom>
                    <a:avLst/>
                    <a:gdLst>
                      <a:gd name="connsiteX0" fmla="*/ 61531 w 57150"/>
                      <a:gd name="connsiteY0" fmla="*/ 30766 h 57150"/>
                      <a:gd name="connsiteX1" fmla="*/ 30766 w 57150"/>
                      <a:gd name="connsiteY1" fmla="*/ 61531 h 57150"/>
                      <a:gd name="connsiteX2" fmla="*/ 0 w 57150"/>
                      <a:gd name="connsiteY2" fmla="*/ 30766 h 57150"/>
                      <a:gd name="connsiteX3" fmla="*/ 30766 w 57150"/>
                      <a:gd name="connsiteY3" fmla="*/ 0 h 57150"/>
                      <a:gd name="connsiteX4" fmla="*/ 61531 w 57150"/>
                      <a:gd name="connsiteY4" fmla="*/ 3076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531" y="30766"/>
                        </a:moveTo>
                        <a:cubicBezTo>
                          <a:pt x="61531" y="47757"/>
                          <a:pt x="47757" y="61531"/>
                          <a:pt x="30766" y="61531"/>
                        </a:cubicBezTo>
                        <a:cubicBezTo>
                          <a:pt x="13774" y="61531"/>
                          <a:pt x="0" y="47757"/>
                          <a:pt x="0" y="30766"/>
                        </a:cubicBezTo>
                        <a:cubicBezTo>
                          <a:pt x="0" y="13774"/>
                          <a:pt x="13774" y="0"/>
                          <a:pt x="30766" y="0"/>
                        </a:cubicBezTo>
                        <a:cubicBezTo>
                          <a:pt x="47757" y="0"/>
                          <a:pt x="61531" y="13774"/>
                          <a:pt x="61531" y="3076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2" name="Freeform: Shape 431">
                    <a:extLst>
                      <a:ext uri="{FF2B5EF4-FFF2-40B4-BE49-F238E27FC236}">
                        <a16:creationId xmlns:a16="http://schemas.microsoft.com/office/drawing/2014/main" id="{19EE9DFF-2784-4FCA-B4F0-F75C82EAECC9}"/>
                      </a:ext>
                    </a:extLst>
                  </p:cNvPr>
                  <p:cNvSpPr/>
                  <p:nvPr/>
                </p:nvSpPr>
                <p:spPr>
                  <a:xfrm>
                    <a:off x="9332023" y="3043238"/>
                    <a:ext cx="85725" cy="85725"/>
                  </a:xfrm>
                  <a:custGeom>
                    <a:avLst/>
                    <a:gdLst>
                      <a:gd name="connsiteX0" fmla="*/ 44101 w 85725"/>
                      <a:gd name="connsiteY0" fmla="*/ 0 h 85725"/>
                      <a:gd name="connsiteX1" fmla="*/ 0 w 85725"/>
                      <a:gd name="connsiteY1" fmla="*/ 44101 h 85725"/>
                      <a:gd name="connsiteX2" fmla="*/ 44101 w 85725"/>
                      <a:gd name="connsiteY2" fmla="*/ 88202 h 85725"/>
                      <a:gd name="connsiteX3" fmla="*/ 88202 w 85725"/>
                      <a:gd name="connsiteY3" fmla="*/ 44101 h 85725"/>
                      <a:gd name="connsiteX4" fmla="*/ 44101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01" y="0"/>
                        </a:moveTo>
                        <a:cubicBezTo>
                          <a:pt x="19812" y="0"/>
                          <a:pt x="0" y="19717"/>
                          <a:pt x="0" y="44101"/>
                        </a:cubicBezTo>
                        <a:cubicBezTo>
                          <a:pt x="0" y="68485"/>
                          <a:pt x="19717" y="88202"/>
                          <a:pt x="44101" y="88202"/>
                        </a:cubicBezTo>
                        <a:cubicBezTo>
                          <a:pt x="68485" y="88202"/>
                          <a:pt x="88202" y="68485"/>
                          <a:pt x="88202" y="44101"/>
                        </a:cubicBezTo>
                        <a:cubicBezTo>
                          <a:pt x="88202" y="19717"/>
                          <a:pt x="68389" y="0"/>
                          <a:pt x="4410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3" name="Freeform: Shape 432">
                    <a:extLst>
                      <a:ext uri="{FF2B5EF4-FFF2-40B4-BE49-F238E27FC236}">
                        <a16:creationId xmlns:a16="http://schemas.microsoft.com/office/drawing/2014/main" id="{ADE8E31D-6A7E-4E12-B9B4-74D3A82434B2}"/>
                      </a:ext>
                    </a:extLst>
                  </p:cNvPr>
                  <p:cNvSpPr/>
                  <p:nvPr/>
                </p:nvSpPr>
                <p:spPr>
                  <a:xfrm>
                    <a:off x="7874508" y="5859304"/>
                    <a:ext cx="76200" cy="76200"/>
                  </a:xfrm>
                  <a:custGeom>
                    <a:avLst/>
                    <a:gdLst>
                      <a:gd name="connsiteX0" fmla="*/ 80581 w 76200"/>
                      <a:gd name="connsiteY0" fmla="*/ 40291 h 76200"/>
                      <a:gd name="connsiteX1" fmla="*/ 40291 w 76200"/>
                      <a:gd name="connsiteY1" fmla="*/ 80581 h 76200"/>
                      <a:gd name="connsiteX2" fmla="*/ 0 w 76200"/>
                      <a:gd name="connsiteY2" fmla="*/ 40291 h 76200"/>
                      <a:gd name="connsiteX3" fmla="*/ 40291 w 76200"/>
                      <a:gd name="connsiteY3" fmla="*/ 0 h 76200"/>
                      <a:gd name="connsiteX4" fmla="*/ 80581 w 76200"/>
                      <a:gd name="connsiteY4" fmla="*/ 402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80581" y="40291"/>
                        </a:moveTo>
                        <a:cubicBezTo>
                          <a:pt x="80581" y="62543"/>
                          <a:pt x="62542" y="80581"/>
                          <a:pt x="40291" y="80581"/>
                        </a:cubicBezTo>
                        <a:cubicBezTo>
                          <a:pt x="18039" y="80581"/>
                          <a:pt x="0" y="62542"/>
                          <a:pt x="0" y="40291"/>
                        </a:cubicBezTo>
                        <a:cubicBezTo>
                          <a:pt x="0" y="18039"/>
                          <a:pt x="18039" y="0"/>
                          <a:pt x="40291" y="0"/>
                        </a:cubicBezTo>
                        <a:cubicBezTo>
                          <a:pt x="62543" y="0"/>
                          <a:pt x="80581" y="18039"/>
                          <a:pt x="80581" y="402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4" name="Freeform: Shape 433">
                    <a:extLst>
                      <a:ext uri="{FF2B5EF4-FFF2-40B4-BE49-F238E27FC236}">
                        <a16:creationId xmlns:a16="http://schemas.microsoft.com/office/drawing/2014/main" id="{76A4B514-0C1D-4F4A-A0C9-60D2352D90D5}"/>
                      </a:ext>
                    </a:extLst>
                  </p:cNvPr>
                  <p:cNvSpPr/>
                  <p:nvPr/>
                </p:nvSpPr>
                <p:spPr>
                  <a:xfrm>
                    <a:off x="6142291" y="6429756"/>
                    <a:ext cx="85725" cy="85725"/>
                  </a:xfrm>
                  <a:custGeom>
                    <a:avLst/>
                    <a:gdLst>
                      <a:gd name="connsiteX0" fmla="*/ 45625 w 85725"/>
                      <a:gd name="connsiteY0" fmla="*/ 0 h 85725"/>
                      <a:gd name="connsiteX1" fmla="*/ 0 w 85725"/>
                      <a:gd name="connsiteY1" fmla="*/ 45625 h 85725"/>
                      <a:gd name="connsiteX2" fmla="*/ 45625 w 85725"/>
                      <a:gd name="connsiteY2" fmla="*/ 91250 h 85725"/>
                      <a:gd name="connsiteX3" fmla="*/ 91250 w 85725"/>
                      <a:gd name="connsiteY3" fmla="*/ 45625 h 85725"/>
                      <a:gd name="connsiteX4" fmla="*/ 45625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625" y="0"/>
                        </a:moveTo>
                        <a:cubicBezTo>
                          <a:pt x="20384" y="0"/>
                          <a:pt x="0" y="20479"/>
                          <a:pt x="0" y="45625"/>
                        </a:cubicBezTo>
                        <a:cubicBezTo>
                          <a:pt x="0" y="70866"/>
                          <a:pt x="20479" y="91250"/>
                          <a:pt x="45625" y="91250"/>
                        </a:cubicBezTo>
                        <a:cubicBezTo>
                          <a:pt x="70866" y="91250"/>
                          <a:pt x="91250" y="70771"/>
                          <a:pt x="91250" y="45625"/>
                        </a:cubicBezTo>
                        <a:cubicBezTo>
                          <a:pt x="91345" y="20479"/>
                          <a:pt x="70866" y="0"/>
                          <a:pt x="4562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5" name="Freeform: Shape 434">
                    <a:extLst>
                      <a:ext uri="{FF2B5EF4-FFF2-40B4-BE49-F238E27FC236}">
                        <a16:creationId xmlns:a16="http://schemas.microsoft.com/office/drawing/2014/main" id="{BE72BA20-5B7D-4264-8B4A-D181AB28DB86}"/>
                      </a:ext>
                    </a:extLst>
                  </p:cNvPr>
                  <p:cNvSpPr/>
                  <p:nvPr/>
                </p:nvSpPr>
                <p:spPr>
                  <a:xfrm>
                    <a:off x="6212777" y="5672709"/>
                    <a:ext cx="76200" cy="76200"/>
                  </a:xfrm>
                  <a:custGeom>
                    <a:avLst/>
                    <a:gdLst>
                      <a:gd name="connsiteX0" fmla="*/ 40291 w 76200"/>
                      <a:gd name="connsiteY0" fmla="*/ 0 h 76200"/>
                      <a:gd name="connsiteX1" fmla="*/ 0 w 76200"/>
                      <a:gd name="connsiteY1" fmla="*/ 40291 h 76200"/>
                      <a:gd name="connsiteX2" fmla="*/ 40291 w 76200"/>
                      <a:gd name="connsiteY2" fmla="*/ 80582 h 76200"/>
                      <a:gd name="connsiteX3" fmla="*/ 80581 w 76200"/>
                      <a:gd name="connsiteY3" fmla="*/ 40291 h 76200"/>
                      <a:gd name="connsiteX4" fmla="*/ 40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291" y="0"/>
                        </a:moveTo>
                        <a:cubicBezTo>
                          <a:pt x="18002" y="0"/>
                          <a:pt x="0" y="18002"/>
                          <a:pt x="0" y="40291"/>
                        </a:cubicBezTo>
                        <a:cubicBezTo>
                          <a:pt x="0" y="62579"/>
                          <a:pt x="18002" y="80582"/>
                          <a:pt x="40291" y="80582"/>
                        </a:cubicBezTo>
                        <a:cubicBezTo>
                          <a:pt x="62579" y="80582"/>
                          <a:pt x="80581" y="62579"/>
                          <a:pt x="80581" y="40291"/>
                        </a:cubicBezTo>
                        <a:cubicBezTo>
                          <a:pt x="80581" y="18002"/>
                          <a:pt x="62579" y="0"/>
                          <a:pt x="4029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6" name="Freeform: Shape 435">
                    <a:extLst>
                      <a:ext uri="{FF2B5EF4-FFF2-40B4-BE49-F238E27FC236}">
                        <a16:creationId xmlns:a16="http://schemas.microsoft.com/office/drawing/2014/main" id="{A5B08E51-0C87-4101-A1E0-88AC4494388D}"/>
                      </a:ext>
                    </a:extLst>
                  </p:cNvPr>
                  <p:cNvSpPr/>
                  <p:nvPr/>
                </p:nvSpPr>
                <p:spPr>
                  <a:xfrm>
                    <a:off x="6999161" y="6247924"/>
                    <a:ext cx="57150" cy="57150"/>
                  </a:xfrm>
                  <a:custGeom>
                    <a:avLst/>
                    <a:gdLst>
                      <a:gd name="connsiteX0" fmla="*/ 30766 w 57150"/>
                      <a:gd name="connsiteY0" fmla="*/ 0 h 57150"/>
                      <a:gd name="connsiteX1" fmla="*/ 0 w 57150"/>
                      <a:gd name="connsiteY1" fmla="*/ 30766 h 57150"/>
                      <a:gd name="connsiteX2" fmla="*/ 30766 w 57150"/>
                      <a:gd name="connsiteY2" fmla="*/ 61531 h 57150"/>
                      <a:gd name="connsiteX3" fmla="*/ 61531 w 57150"/>
                      <a:gd name="connsiteY3" fmla="*/ 30766 h 57150"/>
                      <a:gd name="connsiteX4" fmla="*/ 3076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766" y="0"/>
                        </a:moveTo>
                        <a:cubicBezTo>
                          <a:pt x="13811" y="0"/>
                          <a:pt x="0" y="13716"/>
                          <a:pt x="0" y="30766"/>
                        </a:cubicBezTo>
                        <a:cubicBezTo>
                          <a:pt x="0" y="47720"/>
                          <a:pt x="13716" y="61531"/>
                          <a:pt x="30766" y="61531"/>
                        </a:cubicBezTo>
                        <a:cubicBezTo>
                          <a:pt x="47720" y="61531"/>
                          <a:pt x="61531" y="47815"/>
                          <a:pt x="61531" y="30766"/>
                        </a:cubicBezTo>
                        <a:cubicBezTo>
                          <a:pt x="61531" y="13716"/>
                          <a:pt x="47720" y="0"/>
                          <a:pt x="3076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7" name="Freeform: Shape 436">
                    <a:extLst>
                      <a:ext uri="{FF2B5EF4-FFF2-40B4-BE49-F238E27FC236}">
                        <a16:creationId xmlns:a16="http://schemas.microsoft.com/office/drawing/2014/main" id="{608B0BF2-4E37-4191-B559-E7B7C9298CDC}"/>
                      </a:ext>
                    </a:extLst>
                  </p:cNvPr>
                  <p:cNvSpPr/>
                  <p:nvPr/>
                </p:nvSpPr>
                <p:spPr>
                  <a:xfrm>
                    <a:off x="6458998" y="788003"/>
                    <a:ext cx="47625" cy="47625"/>
                  </a:xfrm>
                  <a:custGeom>
                    <a:avLst/>
                    <a:gdLst>
                      <a:gd name="connsiteX0" fmla="*/ 28385 w 47625"/>
                      <a:gd name="connsiteY0" fmla="*/ 0 h 47625"/>
                      <a:gd name="connsiteX1" fmla="*/ 0 w 47625"/>
                      <a:gd name="connsiteY1" fmla="*/ 28384 h 47625"/>
                      <a:gd name="connsiteX2" fmla="*/ 28385 w 47625"/>
                      <a:gd name="connsiteY2" fmla="*/ 56769 h 47625"/>
                      <a:gd name="connsiteX3" fmla="*/ 56769 w 47625"/>
                      <a:gd name="connsiteY3" fmla="*/ 28384 h 47625"/>
                      <a:gd name="connsiteX4" fmla="*/ 2838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385" y="0"/>
                        </a:moveTo>
                        <a:cubicBezTo>
                          <a:pt x="12668" y="0"/>
                          <a:pt x="0" y="12668"/>
                          <a:pt x="0" y="28384"/>
                        </a:cubicBezTo>
                        <a:cubicBezTo>
                          <a:pt x="0" y="44101"/>
                          <a:pt x="12668" y="56769"/>
                          <a:pt x="28385" y="56769"/>
                        </a:cubicBezTo>
                        <a:cubicBezTo>
                          <a:pt x="44101" y="56769"/>
                          <a:pt x="56769" y="44101"/>
                          <a:pt x="56769" y="28384"/>
                        </a:cubicBezTo>
                        <a:cubicBezTo>
                          <a:pt x="56864" y="12763"/>
                          <a:pt x="44101" y="0"/>
                          <a:pt x="2838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8" name="Freeform: Shape 437">
                    <a:extLst>
                      <a:ext uri="{FF2B5EF4-FFF2-40B4-BE49-F238E27FC236}">
                        <a16:creationId xmlns:a16="http://schemas.microsoft.com/office/drawing/2014/main" id="{0548E78E-D7BF-4765-8ABC-98024A681B36}"/>
                      </a:ext>
                    </a:extLst>
                  </p:cNvPr>
                  <p:cNvSpPr/>
                  <p:nvPr/>
                </p:nvSpPr>
                <p:spPr>
                  <a:xfrm>
                    <a:off x="8456676" y="1117187"/>
                    <a:ext cx="76200" cy="76200"/>
                  </a:xfrm>
                  <a:custGeom>
                    <a:avLst/>
                    <a:gdLst>
                      <a:gd name="connsiteX0" fmla="*/ 40195 w 76200"/>
                      <a:gd name="connsiteY0" fmla="*/ 80391 h 76200"/>
                      <a:gd name="connsiteX1" fmla="*/ 80391 w 76200"/>
                      <a:gd name="connsiteY1" fmla="*/ 40196 h 76200"/>
                      <a:gd name="connsiteX2" fmla="*/ 40195 w 76200"/>
                      <a:gd name="connsiteY2" fmla="*/ 0 h 76200"/>
                      <a:gd name="connsiteX3" fmla="*/ 0 w 76200"/>
                      <a:gd name="connsiteY3" fmla="*/ 40196 h 76200"/>
                      <a:gd name="connsiteX4" fmla="*/ 40195 w 76200"/>
                      <a:gd name="connsiteY4" fmla="*/ 803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195" y="80391"/>
                        </a:moveTo>
                        <a:cubicBezTo>
                          <a:pt x="62389" y="80391"/>
                          <a:pt x="80391" y="62389"/>
                          <a:pt x="80391" y="40196"/>
                        </a:cubicBezTo>
                        <a:cubicBezTo>
                          <a:pt x="80391" y="18002"/>
                          <a:pt x="62389" y="0"/>
                          <a:pt x="40195" y="0"/>
                        </a:cubicBezTo>
                        <a:cubicBezTo>
                          <a:pt x="18002" y="0"/>
                          <a:pt x="0" y="18002"/>
                          <a:pt x="0" y="40196"/>
                        </a:cubicBezTo>
                        <a:cubicBezTo>
                          <a:pt x="0" y="62484"/>
                          <a:pt x="18002" y="80391"/>
                          <a:pt x="40195" y="803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39" name="Freeform: Shape 438">
                    <a:extLst>
                      <a:ext uri="{FF2B5EF4-FFF2-40B4-BE49-F238E27FC236}">
                        <a16:creationId xmlns:a16="http://schemas.microsoft.com/office/drawing/2014/main" id="{FB798A5D-BF46-47AB-99C2-406B80B0D260}"/>
                      </a:ext>
                    </a:extLst>
                  </p:cNvPr>
                  <p:cNvSpPr/>
                  <p:nvPr/>
                </p:nvSpPr>
                <p:spPr>
                  <a:xfrm>
                    <a:off x="9320784" y="3911251"/>
                    <a:ext cx="66675" cy="66675"/>
                  </a:xfrm>
                  <a:custGeom>
                    <a:avLst/>
                    <a:gdLst>
                      <a:gd name="connsiteX0" fmla="*/ 35338 w 66675"/>
                      <a:gd name="connsiteY0" fmla="*/ 0 h 66675"/>
                      <a:gd name="connsiteX1" fmla="*/ 0 w 66675"/>
                      <a:gd name="connsiteY1" fmla="*/ 35338 h 66675"/>
                      <a:gd name="connsiteX2" fmla="*/ 35338 w 66675"/>
                      <a:gd name="connsiteY2" fmla="*/ 70675 h 66675"/>
                      <a:gd name="connsiteX3" fmla="*/ 70675 w 66675"/>
                      <a:gd name="connsiteY3" fmla="*/ 35338 h 66675"/>
                      <a:gd name="connsiteX4" fmla="*/ 35338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338" y="0"/>
                        </a:moveTo>
                        <a:cubicBezTo>
                          <a:pt x="15811" y="0"/>
                          <a:pt x="0" y="15812"/>
                          <a:pt x="0" y="35338"/>
                        </a:cubicBezTo>
                        <a:cubicBezTo>
                          <a:pt x="0" y="54864"/>
                          <a:pt x="15811" y="70675"/>
                          <a:pt x="35338" y="70675"/>
                        </a:cubicBezTo>
                        <a:cubicBezTo>
                          <a:pt x="54864" y="70675"/>
                          <a:pt x="70675" y="54864"/>
                          <a:pt x="70675" y="35338"/>
                        </a:cubicBezTo>
                        <a:cubicBezTo>
                          <a:pt x="70675" y="15812"/>
                          <a:pt x="54864" y="0"/>
                          <a:pt x="3533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0" name="Freeform: Shape 439">
                    <a:extLst>
                      <a:ext uri="{FF2B5EF4-FFF2-40B4-BE49-F238E27FC236}">
                        <a16:creationId xmlns:a16="http://schemas.microsoft.com/office/drawing/2014/main" id="{E0E1E9BF-9729-4906-BE34-D3456A684F1F}"/>
                      </a:ext>
                    </a:extLst>
                  </p:cNvPr>
                  <p:cNvSpPr/>
                  <p:nvPr/>
                </p:nvSpPr>
                <p:spPr>
                  <a:xfrm>
                    <a:off x="8654796" y="5399437"/>
                    <a:ext cx="57150" cy="57150"/>
                  </a:xfrm>
                  <a:custGeom>
                    <a:avLst/>
                    <a:gdLst>
                      <a:gd name="connsiteX0" fmla="*/ 31528 w 57150"/>
                      <a:gd name="connsiteY0" fmla="*/ 0 h 57150"/>
                      <a:gd name="connsiteX1" fmla="*/ 0 w 57150"/>
                      <a:gd name="connsiteY1" fmla="*/ 31528 h 57150"/>
                      <a:gd name="connsiteX2" fmla="*/ 31528 w 57150"/>
                      <a:gd name="connsiteY2" fmla="*/ 63055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5"/>
                          <a:pt x="31528" y="63055"/>
                        </a:cubicBezTo>
                        <a:cubicBezTo>
                          <a:pt x="48959" y="63055"/>
                          <a:pt x="63055" y="48959"/>
                          <a:pt x="63055" y="31528"/>
                        </a:cubicBezTo>
                        <a:cubicBezTo>
                          <a:pt x="63055" y="14097"/>
                          <a:pt x="48959" y="0"/>
                          <a:pt x="31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1" name="Freeform: Shape 440">
                    <a:extLst>
                      <a:ext uri="{FF2B5EF4-FFF2-40B4-BE49-F238E27FC236}">
                        <a16:creationId xmlns:a16="http://schemas.microsoft.com/office/drawing/2014/main" id="{CF9649F8-20A8-4619-B387-B8FC231C65E4}"/>
                      </a:ext>
                    </a:extLst>
                  </p:cNvPr>
                  <p:cNvSpPr/>
                  <p:nvPr/>
                </p:nvSpPr>
                <p:spPr>
                  <a:xfrm>
                    <a:off x="8516398" y="5223605"/>
                    <a:ext cx="57150" cy="57150"/>
                  </a:xfrm>
                  <a:custGeom>
                    <a:avLst/>
                    <a:gdLst>
                      <a:gd name="connsiteX0" fmla="*/ 31528 w 57150"/>
                      <a:gd name="connsiteY0" fmla="*/ 0 h 57150"/>
                      <a:gd name="connsiteX1" fmla="*/ 0 w 57150"/>
                      <a:gd name="connsiteY1" fmla="*/ 31528 h 57150"/>
                      <a:gd name="connsiteX2" fmla="*/ 31528 w 57150"/>
                      <a:gd name="connsiteY2" fmla="*/ 63056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6"/>
                          <a:pt x="31528" y="63056"/>
                        </a:cubicBezTo>
                        <a:cubicBezTo>
                          <a:pt x="48959" y="63056"/>
                          <a:pt x="63055" y="48959"/>
                          <a:pt x="63055" y="31528"/>
                        </a:cubicBezTo>
                        <a:cubicBezTo>
                          <a:pt x="63151" y="14097"/>
                          <a:pt x="48959" y="0"/>
                          <a:pt x="31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2" name="Freeform: Shape 441">
                    <a:extLst>
                      <a:ext uri="{FF2B5EF4-FFF2-40B4-BE49-F238E27FC236}">
                        <a16:creationId xmlns:a16="http://schemas.microsoft.com/office/drawing/2014/main" id="{399DE62A-4135-4274-BAB4-FECE0629A2FF}"/>
                      </a:ext>
                    </a:extLst>
                  </p:cNvPr>
                  <p:cNvSpPr/>
                  <p:nvPr/>
                </p:nvSpPr>
                <p:spPr>
                  <a:xfrm>
                    <a:off x="9137904" y="4480560"/>
                    <a:ext cx="85725" cy="85725"/>
                  </a:xfrm>
                  <a:custGeom>
                    <a:avLst/>
                    <a:gdLst>
                      <a:gd name="connsiteX0" fmla="*/ 44672 w 85725"/>
                      <a:gd name="connsiteY0" fmla="*/ 0 h 85725"/>
                      <a:gd name="connsiteX1" fmla="*/ 0 w 85725"/>
                      <a:gd name="connsiteY1" fmla="*/ 44672 h 85725"/>
                      <a:gd name="connsiteX2" fmla="*/ 44672 w 85725"/>
                      <a:gd name="connsiteY2" fmla="*/ 89345 h 85725"/>
                      <a:gd name="connsiteX3" fmla="*/ 89345 w 85725"/>
                      <a:gd name="connsiteY3" fmla="*/ 44672 h 85725"/>
                      <a:gd name="connsiteX4" fmla="*/ 44672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672" y="0"/>
                        </a:moveTo>
                        <a:cubicBezTo>
                          <a:pt x="20003" y="0"/>
                          <a:pt x="0" y="20003"/>
                          <a:pt x="0" y="44672"/>
                        </a:cubicBezTo>
                        <a:cubicBezTo>
                          <a:pt x="0" y="69342"/>
                          <a:pt x="20003" y="89345"/>
                          <a:pt x="44672" y="89345"/>
                        </a:cubicBezTo>
                        <a:cubicBezTo>
                          <a:pt x="69342" y="89345"/>
                          <a:pt x="89345" y="69342"/>
                          <a:pt x="89345" y="44672"/>
                        </a:cubicBezTo>
                        <a:cubicBezTo>
                          <a:pt x="89345" y="20098"/>
                          <a:pt x="69342" y="0"/>
                          <a:pt x="4467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3" name="Freeform: Shape 442">
                    <a:extLst>
                      <a:ext uri="{FF2B5EF4-FFF2-40B4-BE49-F238E27FC236}">
                        <a16:creationId xmlns:a16="http://schemas.microsoft.com/office/drawing/2014/main" id="{C68FC493-DB11-4E28-810F-E891B511DD03}"/>
                      </a:ext>
                    </a:extLst>
                  </p:cNvPr>
                  <p:cNvSpPr/>
                  <p:nvPr/>
                </p:nvSpPr>
                <p:spPr>
                  <a:xfrm>
                    <a:off x="9186958" y="3596640"/>
                    <a:ext cx="85725" cy="85725"/>
                  </a:xfrm>
                  <a:custGeom>
                    <a:avLst/>
                    <a:gdLst>
                      <a:gd name="connsiteX0" fmla="*/ 43339 w 85725"/>
                      <a:gd name="connsiteY0" fmla="*/ 0 h 85725"/>
                      <a:gd name="connsiteX1" fmla="*/ 0 w 85725"/>
                      <a:gd name="connsiteY1" fmla="*/ 43339 h 85725"/>
                      <a:gd name="connsiteX2" fmla="*/ 43339 w 85725"/>
                      <a:gd name="connsiteY2" fmla="*/ 86678 h 85725"/>
                      <a:gd name="connsiteX3" fmla="*/ 86677 w 85725"/>
                      <a:gd name="connsiteY3" fmla="*/ 43339 h 85725"/>
                      <a:gd name="connsiteX4" fmla="*/ 4333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339" y="0"/>
                        </a:moveTo>
                        <a:cubicBezTo>
                          <a:pt x="19431" y="0"/>
                          <a:pt x="0" y="19431"/>
                          <a:pt x="0" y="43339"/>
                        </a:cubicBezTo>
                        <a:cubicBezTo>
                          <a:pt x="0" y="67246"/>
                          <a:pt x="19431" y="86678"/>
                          <a:pt x="43339" y="86678"/>
                        </a:cubicBezTo>
                        <a:cubicBezTo>
                          <a:pt x="67246" y="86678"/>
                          <a:pt x="86677" y="67246"/>
                          <a:pt x="86677" y="43339"/>
                        </a:cubicBezTo>
                        <a:cubicBezTo>
                          <a:pt x="86677" y="19336"/>
                          <a:pt x="67246" y="0"/>
                          <a:pt x="4333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4" name="Freeform: Shape 443">
                    <a:extLst>
                      <a:ext uri="{FF2B5EF4-FFF2-40B4-BE49-F238E27FC236}">
                        <a16:creationId xmlns:a16="http://schemas.microsoft.com/office/drawing/2014/main" id="{AD1448CE-0476-4BA4-ADEF-915D319EB475}"/>
                      </a:ext>
                    </a:extLst>
                  </p:cNvPr>
                  <p:cNvSpPr/>
                  <p:nvPr/>
                </p:nvSpPr>
                <p:spPr>
                  <a:xfrm>
                    <a:off x="7523893" y="5436680"/>
                    <a:ext cx="85725" cy="85725"/>
                  </a:xfrm>
                  <a:custGeom>
                    <a:avLst/>
                    <a:gdLst>
                      <a:gd name="connsiteX0" fmla="*/ 44196 w 85725"/>
                      <a:gd name="connsiteY0" fmla="*/ 0 h 85725"/>
                      <a:gd name="connsiteX1" fmla="*/ 0 w 85725"/>
                      <a:gd name="connsiteY1" fmla="*/ 44196 h 85725"/>
                      <a:gd name="connsiteX2" fmla="*/ 44196 w 85725"/>
                      <a:gd name="connsiteY2" fmla="*/ 88392 h 85725"/>
                      <a:gd name="connsiteX3" fmla="*/ 88392 w 85725"/>
                      <a:gd name="connsiteY3" fmla="*/ 44196 h 85725"/>
                      <a:gd name="connsiteX4" fmla="*/ 44196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96" y="0"/>
                        </a:moveTo>
                        <a:cubicBezTo>
                          <a:pt x="19812" y="0"/>
                          <a:pt x="0" y="19812"/>
                          <a:pt x="0" y="44196"/>
                        </a:cubicBezTo>
                        <a:cubicBezTo>
                          <a:pt x="0" y="68580"/>
                          <a:pt x="19812" y="88392"/>
                          <a:pt x="44196" y="88392"/>
                        </a:cubicBezTo>
                        <a:cubicBezTo>
                          <a:pt x="68580" y="88392"/>
                          <a:pt x="88392" y="68580"/>
                          <a:pt x="88392" y="44196"/>
                        </a:cubicBezTo>
                        <a:cubicBezTo>
                          <a:pt x="88392" y="19716"/>
                          <a:pt x="68580" y="0"/>
                          <a:pt x="4419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5" name="Freeform: Shape 444">
                    <a:extLst>
                      <a:ext uri="{FF2B5EF4-FFF2-40B4-BE49-F238E27FC236}">
                        <a16:creationId xmlns:a16="http://schemas.microsoft.com/office/drawing/2014/main" id="{DFFA6707-977B-4B98-A52C-AFDE09B79410}"/>
                      </a:ext>
                    </a:extLst>
                  </p:cNvPr>
                  <p:cNvSpPr/>
                  <p:nvPr/>
                </p:nvSpPr>
                <p:spPr>
                  <a:xfrm>
                    <a:off x="7659148" y="4095179"/>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6" name="Freeform: Shape 445">
                    <a:extLst>
                      <a:ext uri="{FF2B5EF4-FFF2-40B4-BE49-F238E27FC236}">
                        <a16:creationId xmlns:a16="http://schemas.microsoft.com/office/drawing/2014/main" id="{1C965DEA-E55C-4917-BA63-B5C43D9DFB62}"/>
                      </a:ext>
                    </a:extLst>
                  </p:cNvPr>
                  <p:cNvSpPr/>
                  <p:nvPr/>
                </p:nvSpPr>
                <p:spPr>
                  <a:xfrm>
                    <a:off x="9232106" y="2602992"/>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3"/>
                          <a:pt x="0" y="28575"/>
                        </a:cubicBezTo>
                        <a:cubicBezTo>
                          <a:pt x="0" y="44387"/>
                          <a:pt x="12764" y="57150"/>
                          <a:pt x="28575" y="57150"/>
                        </a:cubicBezTo>
                        <a:cubicBezTo>
                          <a:pt x="44386" y="57150"/>
                          <a:pt x="57150" y="44387"/>
                          <a:pt x="57150" y="28575"/>
                        </a:cubicBezTo>
                        <a:cubicBezTo>
                          <a:pt x="57150" y="12859"/>
                          <a:pt x="44386"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7" name="Freeform: Shape 446">
                    <a:extLst>
                      <a:ext uri="{FF2B5EF4-FFF2-40B4-BE49-F238E27FC236}">
                        <a16:creationId xmlns:a16="http://schemas.microsoft.com/office/drawing/2014/main" id="{DA062C6F-9681-4E88-8230-CDA0E81DA0DC}"/>
                      </a:ext>
                    </a:extLst>
                  </p:cNvPr>
                  <p:cNvSpPr/>
                  <p:nvPr/>
                </p:nvSpPr>
                <p:spPr>
                  <a:xfrm>
                    <a:off x="8939879" y="1849374"/>
                    <a:ext cx="85725" cy="85725"/>
                  </a:xfrm>
                  <a:custGeom>
                    <a:avLst/>
                    <a:gdLst>
                      <a:gd name="connsiteX0" fmla="*/ 85916 w 85725"/>
                      <a:gd name="connsiteY0" fmla="*/ 42958 h 85725"/>
                      <a:gd name="connsiteX1" fmla="*/ 42958 w 85725"/>
                      <a:gd name="connsiteY1" fmla="*/ 0 h 85725"/>
                      <a:gd name="connsiteX2" fmla="*/ 0 w 85725"/>
                      <a:gd name="connsiteY2" fmla="*/ 42958 h 85725"/>
                      <a:gd name="connsiteX3" fmla="*/ 42958 w 85725"/>
                      <a:gd name="connsiteY3" fmla="*/ 85820 h 85725"/>
                      <a:gd name="connsiteX4" fmla="*/ 85916 w 85725"/>
                      <a:gd name="connsiteY4" fmla="*/ 4295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5916" y="42958"/>
                        </a:moveTo>
                        <a:cubicBezTo>
                          <a:pt x="85916" y="19240"/>
                          <a:pt x="66675" y="0"/>
                          <a:pt x="42958" y="0"/>
                        </a:cubicBezTo>
                        <a:cubicBezTo>
                          <a:pt x="19241" y="0"/>
                          <a:pt x="0" y="19240"/>
                          <a:pt x="0" y="42958"/>
                        </a:cubicBezTo>
                        <a:cubicBezTo>
                          <a:pt x="0" y="66675"/>
                          <a:pt x="19241" y="85820"/>
                          <a:pt x="42958" y="85820"/>
                        </a:cubicBezTo>
                        <a:cubicBezTo>
                          <a:pt x="66770" y="85915"/>
                          <a:pt x="85916" y="66675"/>
                          <a:pt x="85916" y="4295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8" name="Freeform: Shape 447">
                    <a:extLst>
                      <a:ext uri="{FF2B5EF4-FFF2-40B4-BE49-F238E27FC236}">
                        <a16:creationId xmlns:a16="http://schemas.microsoft.com/office/drawing/2014/main" id="{006240D2-8DE0-48FF-AF5B-0A39C66213DC}"/>
                      </a:ext>
                    </a:extLst>
                  </p:cNvPr>
                  <p:cNvSpPr/>
                  <p:nvPr/>
                </p:nvSpPr>
                <p:spPr>
                  <a:xfrm>
                    <a:off x="8192929" y="2185702"/>
                    <a:ext cx="76200" cy="76200"/>
                  </a:xfrm>
                  <a:custGeom>
                    <a:avLst/>
                    <a:gdLst>
                      <a:gd name="connsiteX0" fmla="*/ 42291 w 76200"/>
                      <a:gd name="connsiteY0" fmla="*/ 0 h 76200"/>
                      <a:gd name="connsiteX1" fmla="*/ 0 w 76200"/>
                      <a:gd name="connsiteY1" fmla="*/ 42291 h 76200"/>
                      <a:gd name="connsiteX2" fmla="*/ 42291 w 76200"/>
                      <a:gd name="connsiteY2" fmla="*/ 84582 h 76200"/>
                      <a:gd name="connsiteX3" fmla="*/ 84582 w 76200"/>
                      <a:gd name="connsiteY3" fmla="*/ 42291 h 76200"/>
                      <a:gd name="connsiteX4" fmla="*/ 42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291" y="0"/>
                        </a:moveTo>
                        <a:cubicBezTo>
                          <a:pt x="18955" y="0"/>
                          <a:pt x="0" y="18955"/>
                          <a:pt x="0" y="42291"/>
                        </a:cubicBezTo>
                        <a:cubicBezTo>
                          <a:pt x="0" y="65627"/>
                          <a:pt x="18955" y="84582"/>
                          <a:pt x="42291" y="84582"/>
                        </a:cubicBezTo>
                        <a:cubicBezTo>
                          <a:pt x="65627" y="84582"/>
                          <a:pt x="84582" y="65627"/>
                          <a:pt x="84582" y="42291"/>
                        </a:cubicBezTo>
                        <a:cubicBezTo>
                          <a:pt x="84582" y="18955"/>
                          <a:pt x="65627" y="0"/>
                          <a:pt x="4229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49" name="Freeform: Shape 448">
                    <a:extLst>
                      <a:ext uri="{FF2B5EF4-FFF2-40B4-BE49-F238E27FC236}">
                        <a16:creationId xmlns:a16="http://schemas.microsoft.com/office/drawing/2014/main" id="{CE9ACF93-A181-4595-AAAF-86022BC9C56C}"/>
                      </a:ext>
                    </a:extLst>
                  </p:cNvPr>
                  <p:cNvSpPr/>
                  <p:nvPr/>
                </p:nvSpPr>
                <p:spPr>
                  <a:xfrm>
                    <a:off x="8474773" y="3656933"/>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625" y="58579"/>
                          <a:pt x="58674" y="45529"/>
                          <a:pt x="58674" y="29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0" name="Freeform: Shape 449">
                    <a:extLst>
                      <a:ext uri="{FF2B5EF4-FFF2-40B4-BE49-F238E27FC236}">
                        <a16:creationId xmlns:a16="http://schemas.microsoft.com/office/drawing/2014/main" id="{CC891BB0-95F0-48A5-BCEB-3C35233B23E1}"/>
                      </a:ext>
                    </a:extLst>
                  </p:cNvPr>
                  <p:cNvSpPr/>
                  <p:nvPr/>
                </p:nvSpPr>
                <p:spPr>
                  <a:xfrm>
                    <a:off x="8802052" y="4429792"/>
                    <a:ext cx="57150" cy="57150"/>
                  </a:xfrm>
                  <a:custGeom>
                    <a:avLst/>
                    <a:gdLst>
                      <a:gd name="connsiteX0" fmla="*/ 28956 w 57150"/>
                      <a:gd name="connsiteY0" fmla="*/ 0 h 57150"/>
                      <a:gd name="connsiteX1" fmla="*/ 0 w 57150"/>
                      <a:gd name="connsiteY1" fmla="*/ 28956 h 57150"/>
                      <a:gd name="connsiteX2" fmla="*/ 28956 w 57150"/>
                      <a:gd name="connsiteY2" fmla="*/ 57912 h 57150"/>
                      <a:gd name="connsiteX3" fmla="*/ 57912 w 57150"/>
                      <a:gd name="connsiteY3" fmla="*/ 28956 h 57150"/>
                      <a:gd name="connsiteX4" fmla="*/ 2895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956" y="0"/>
                        </a:moveTo>
                        <a:cubicBezTo>
                          <a:pt x="12954" y="0"/>
                          <a:pt x="0" y="12954"/>
                          <a:pt x="0" y="28956"/>
                        </a:cubicBezTo>
                        <a:cubicBezTo>
                          <a:pt x="0" y="44958"/>
                          <a:pt x="12954" y="57912"/>
                          <a:pt x="28956" y="57912"/>
                        </a:cubicBezTo>
                        <a:cubicBezTo>
                          <a:pt x="44958" y="57912"/>
                          <a:pt x="57912" y="44958"/>
                          <a:pt x="57912" y="28956"/>
                        </a:cubicBezTo>
                        <a:cubicBezTo>
                          <a:pt x="57912" y="12954"/>
                          <a:pt x="44958" y="0"/>
                          <a:pt x="2895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1" name="Freeform: Shape 450">
                    <a:extLst>
                      <a:ext uri="{FF2B5EF4-FFF2-40B4-BE49-F238E27FC236}">
                        <a16:creationId xmlns:a16="http://schemas.microsoft.com/office/drawing/2014/main" id="{76E49881-D877-4F1B-BF10-E2F13F8D2327}"/>
                      </a:ext>
                    </a:extLst>
                  </p:cNvPr>
                  <p:cNvSpPr/>
                  <p:nvPr/>
                </p:nvSpPr>
                <p:spPr>
                  <a:xfrm>
                    <a:off x="8737187" y="2777585"/>
                    <a:ext cx="66675" cy="66675"/>
                  </a:xfrm>
                  <a:custGeom>
                    <a:avLst/>
                    <a:gdLst>
                      <a:gd name="connsiteX0" fmla="*/ 71819 w 66675"/>
                      <a:gd name="connsiteY0" fmla="*/ 35909 h 66675"/>
                      <a:gd name="connsiteX1" fmla="*/ 35909 w 66675"/>
                      <a:gd name="connsiteY1" fmla="*/ 0 h 66675"/>
                      <a:gd name="connsiteX2" fmla="*/ 0 w 66675"/>
                      <a:gd name="connsiteY2" fmla="*/ 35909 h 66675"/>
                      <a:gd name="connsiteX3" fmla="*/ 35909 w 66675"/>
                      <a:gd name="connsiteY3" fmla="*/ 71819 h 66675"/>
                      <a:gd name="connsiteX4" fmla="*/ 71819 w 66675"/>
                      <a:gd name="connsiteY4" fmla="*/ 3590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71819" y="35909"/>
                        </a:moveTo>
                        <a:cubicBezTo>
                          <a:pt x="71819" y="16097"/>
                          <a:pt x="55722" y="0"/>
                          <a:pt x="35909" y="0"/>
                        </a:cubicBezTo>
                        <a:cubicBezTo>
                          <a:pt x="16097" y="0"/>
                          <a:pt x="0" y="16097"/>
                          <a:pt x="0" y="35909"/>
                        </a:cubicBezTo>
                        <a:cubicBezTo>
                          <a:pt x="0" y="55721"/>
                          <a:pt x="16097" y="71819"/>
                          <a:pt x="35909" y="71819"/>
                        </a:cubicBezTo>
                        <a:cubicBezTo>
                          <a:pt x="55722" y="71819"/>
                          <a:pt x="71819" y="55721"/>
                          <a:pt x="71819" y="359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2" name="Freeform: Shape 451">
                    <a:extLst>
                      <a:ext uri="{FF2B5EF4-FFF2-40B4-BE49-F238E27FC236}">
                        <a16:creationId xmlns:a16="http://schemas.microsoft.com/office/drawing/2014/main" id="{B9B20294-75ED-44BB-840F-A20976453673}"/>
                      </a:ext>
                    </a:extLst>
                  </p:cNvPr>
                  <p:cNvSpPr/>
                  <p:nvPr/>
                </p:nvSpPr>
                <p:spPr>
                  <a:xfrm>
                    <a:off x="9151620" y="2972562"/>
                    <a:ext cx="47625" cy="47625"/>
                  </a:xfrm>
                  <a:custGeom>
                    <a:avLst/>
                    <a:gdLst>
                      <a:gd name="connsiteX0" fmla="*/ 27908 w 47625"/>
                      <a:gd name="connsiteY0" fmla="*/ 55817 h 47625"/>
                      <a:gd name="connsiteX1" fmla="*/ 55816 w 47625"/>
                      <a:gd name="connsiteY1" fmla="*/ 27908 h 47625"/>
                      <a:gd name="connsiteX2" fmla="*/ 27908 w 47625"/>
                      <a:gd name="connsiteY2" fmla="*/ 0 h 47625"/>
                      <a:gd name="connsiteX3" fmla="*/ 0 w 47625"/>
                      <a:gd name="connsiteY3" fmla="*/ 27908 h 47625"/>
                      <a:gd name="connsiteX4" fmla="*/ 27908 w 47625"/>
                      <a:gd name="connsiteY4" fmla="*/ 5581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908" y="55817"/>
                        </a:moveTo>
                        <a:cubicBezTo>
                          <a:pt x="43339" y="55817"/>
                          <a:pt x="55816" y="43339"/>
                          <a:pt x="55816" y="27908"/>
                        </a:cubicBezTo>
                        <a:cubicBezTo>
                          <a:pt x="55816" y="12478"/>
                          <a:pt x="43339" y="0"/>
                          <a:pt x="27908" y="0"/>
                        </a:cubicBezTo>
                        <a:cubicBezTo>
                          <a:pt x="12478" y="0"/>
                          <a:pt x="0" y="12478"/>
                          <a:pt x="0" y="27908"/>
                        </a:cubicBezTo>
                        <a:cubicBezTo>
                          <a:pt x="0" y="43339"/>
                          <a:pt x="12478" y="55817"/>
                          <a:pt x="27908" y="5581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3" name="Freeform: Shape 452">
                    <a:extLst>
                      <a:ext uri="{FF2B5EF4-FFF2-40B4-BE49-F238E27FC236}">
                        <a16:creationId xmlns:a16="http://schemas.microsoft.com/office/drawing/2014/main" id="{8512A370-3A8E-486C-83BC-73A64D7B232C}"/>
                      </a:ext>
                    </a:extLst>
                  </p:cNvPr>
                  <p:cNvSpPr/>
                  <p:nvPr/>
                </p:nvSpPr>
                <p:spPr>
                  <a:xfrm>
                    <a:off x="8998077" y="2260473"/>
                    <a:ext cx="66675" cy="66675"/>
                  </a:xfrm>
                  <a:custGeom>
                    <a:avLst/>
                    <a:gdLst>
                      <a:gd name="connsiteX0" fmla="*/ 36957 w 66675"/>
                      <a:gd name="connsiteY0" fmla="*/ 0 h 66675"/>
                      <a:gd name="connsiteX1" fmla="*/ 0 w 66675"/>
                      <a:gd name="connsiteY1" fmla="*/ 36957 h 66675"/>
                      <a:gd name="connsiteX2" fmla="*/ 36957 w 66675"/>
                      <a:gd name="connsiteY2" fmla="*/ 73914 h 66675"/>
                      <a:gd name="connsiteX3" fmla="*/ 73914 w 66675"/>
                      <a:gd name="connsiteY3" fmla="*/ 36957 h 66675"/>
                      <a:gd name="connsiteX4" fmla="*/ 36957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957" y="0"/>
                        </a:moveTo>
                        <a:cubicBezTo>
                          <a:pt x="16573" y="0"/>
                          <a:pt x="0" y="16573"/>
                          <a:pt x="0" y="36957"/>
                        </a:cubicBezTo>
                        <a:cubicBezTo>
                          <a:pt x="0" y="57340"/>
                          <a:pt x="16573" y="73914"/>
                          <a:pt x="36957" y="73914"/>
                        </a:cubicBezTo>
                        <a:cubicBezTo>
                          <a:pt x="57341" y="73914"/>
                          <a:pt x="73914" y="57340"/>
                          <a:pt x="73914" y="36957"/>
                        </a:cubicBezTo>
                        <a:cubicBezTo>
                          <a:pt x="73914" y="16478"/>
                          <a:pt x="57341" y="0"/>
                          <a:pt x="3695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4" name="Freeform: Shape 453">
                    <a:extLst>
                      <a:ext uri="{FF2B5EF4-FFF2-40B4-BE49-F238E27FC236}">
                        <a16:creationId xmlns:a16="http://schemas.microsoft.com/office/drawing/2014/main" id="{DCA9FD42-20B0-4673-9267-8967CE3D714A}"/>
                      </a:ext>
                    </a:extLst>
                  </p:cNvPr>
                  <p:cNvSpPr/>
                  <p:nvPr/>
                </p:nvSpPr>
                <p:spPr>
                  <a:xfrm>
                    <a:off x="6686455" y="465296"/>
                    <a:ext cx="47625" cy="47625"/>
                  </a:xfrm>
                  <a:custGeom>
                    <a:avLst/>
                    <a:gdLst>
                      <a:gd name="connsiteX0" fmla="*/ 26670 w 47625"/>
                      <a:gd name="connsiteY0" fmla="*/ 0 h 47625"/>
                      <a:gd name="connsiteX1" fmla="*/ 0 w 47625"/>
                      <a:gd name="connsiteY1" fmla="*/ 26670 h 47625"/>
                      <a:gd name="connsiteX2" fmla="*/ 26670 w 47625"/>
                      <a:gd name="connsiteY2" fmla="*/ 53340 h 47625"/>
                      <a:gd name="connsiteX3" fmla="*/ 53340 w 47625"/>
                      <a:gd name="connsiteY3" fmla="*/ 26670 h 47625"/>
                      <a:gd name="connsiteX4" fmla="*/ 26670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670" y="0"/>
                        </a:moveTo>
                        <a:cubicBezTo>
                          <a:pt x="11906" y="0"/>
                          <a:pt x="0" y="11906"/>
                          <a:pt x="0" y="26670"/>
                        </a:cubicBezTo>
                        <a:cubicBezTo>
                          <a:pt x="0" y="41434"/>
                          <a:pt x="11906" y="53340"/>
                          <a:pt x="26670" y="53340"/>
                        </a:cubicBezTo>
                        <a:cubicBezTo>
                          <a:pt x="41434" y="53340"/>
                          <a:pt x="53340" y="41434"/>
                          <a:pt x="53340" y="26670"/>
                        </a:cubicBezTo>
                        <a:cubicBezTo>
                          <a:pt x="53340" y="11906"/>
                          <a:pt x="41338" y="0"/>
                          <a:pt x="2667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5" name="Freeform: Shape 454">
                    <a:extLst>
                      <a:ext uri="{FF2B5EF4-FFF2-40B4-BE49-F238E27FC236}">
                        <a16:creationId xmlns:a16="http://schemas.microsoft.com/office/drawing/2014/main" id="{3D051722-57D4-465B-8257-766C31811B7C}"/>
                      </a:ext>
                    </a:extLst>
                  </p:cNvPr>
                  <p:cNvSpPr/>
                  <p:nvPr/>
                </p:nvSpPr>
                <p:spPr>
                  <a:xfrm>
                    <a:off x="7119938" y="1170813"/>
                    <a:ext cx="66675" cy="66675"/>
                  </a:xfrm>
                  <a:custGeom>
                    <a:avLst/>
                    <a:gdLst>
                      <a:gd name="connsiteX0" fmla="*/ 35814 w 66675"/>
                      <a:gd name="connsiteY0" fmla="*/ 0 h 66675"/>
                      <a:gd name="connsiteX1" fmla="*/ 0 w 66675"/>
                      <a:gd name="connsiteY1" fmla="*/ 35814 h 66675"/>
                      <a:gd name="connsiteX2" fmla="*/ 35814 w 66675"/>
                      <a:gd name="connsiteY2" fmla="*/ 71628 h 66675"/>
                      <a:gd name="connsiteX3" fmla="*/ 71628 w 66675"/>
                      <a:gd name="connsiteY3" fmla="*/ 35814 h 66675"/>
                      <a:gd name="connsiteX4" fmla="*/ 35814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814" y="0"/>
                        </a:moveTo>
                        <a:cubicBezTo>
                          <a:pt x="16097" y="0"/>
                          <a:pt x="0" y="16002"/>
                          <a:pt x="0" y="35814"/>
                        </a:cubicBezTo>
                        <a:cubicBezTo>
                          <a:pt x="0" y="55531"/>
                          <a:pt x="16002" y="71628"/>
                          <a:pt x="35814" y="71628"/>
                        </a:cubicBezTo>
                        <a:cubicBezTo>
                          <a:pt x="55531" y="71628"/>
                          <a:pt x="71628" y="55626"/>
                          <a:pt x="71628" y="35814"/>
                        </a:cubicBezTo>
                        <a:cubicBezTo>
                          <a:pt x="71628" y="16097"/>
                          <a:pt x="55626" y="0"/>
                          <a:pt x="358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6" name="Freeform: Shape 455">
                    <a:extLst>
                      <a:ext uri="{FF2B5EF4-FFF2-40B4-BE49-F238E27FC236}">
                        <a16:creationId xmlns:a16="http://schemas.microsoft.com/office/drawing/2014/main" id="{EDECF559-A477-4FF2-B82B-73D02F52CDB1}"/>
                      </a:ext>
                    </a:extLst>
                  </p:cNvPr>
                  <p:cNvSpPr/>
                  <p:nvPr/>
                </p:nvSpPr>
                <p:spPr>
                  <a:xfrm>
                    <a:off x="7941564" y="1559909"/>
                    <a:ext cx="47625" cy="47625"/>
                  </a:xfrm>
                  <a:custGeom>
                    <a:avLst/>
                    <a:gdLst>
                      <a:gd name="connsiteX0" fmla="*/ 25812 w 47625"/>
                      <a:gd name="connsiteY0" fmla="*/ 0 h 47625"/>
                      <a:gd name="connsiteX1" fmla="*/ 0 w 47625"/>
                      <a:gd name="connsiteY1" fmla="*/ 25813 h 47625"/>
                      <a:gd name="connsiteX2" fmla="*/ 25812 w 47625"/>
                      <a:gd name="connsiteY2" fmla="*/ 51625 h 47625"/>
                      <a:gd name="connsiteX3" fmla="*/ 51625 w 47625"/>
                      <a:gd name="connsiteY3" fmla="*/ 25813 h 47625"/>
                      <a:gd name="connsiteX4" fmla="*/ 2581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812" y="0"/>
                        </a:moveTo>
                        <a:cubicBezTo>
                          <a:pt x="11525" y="0"/>
                          <a:pt x="0" y="11525"/>
                          <a:pt x="0" y="25813"/>
                        </a:cubicBezTo>
                        <a:cubicBezTo>
                          <a:pt x="0" y="40100"/>
                          <a:pt x="11525" y="51625"/>
                          <a:pt x="25812" y="51625"/>
                        </a:cubicBezTo>
                        <a:cubicBezTo>
                          <a:pt x="40100" y="51625"/>
                          <a:pt x="51625" y="40100"/>
                          <a:pt x="51625" y="25813"/>
                        </a:cubicBezTo>
                        <a:cubicBezTo>
                          <a:pt x="51625" y="11525"/>
                          <a:pt x="40005" y="0"/>
                          <a:pt x="2581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7" name="Freeform: Shape 456">
                    <a:extLst>
                      <a:ext uri="{FF2B5EF4-FFF2-40B4-BE49-F238E27FC236}">
                        <a16:creationId xmlns:a16="http://schemas.microsoft.com/office/drawing/2014/main" id="{69B417BA-BD97-482B-9818-BA2B7B265FB6}"/>
                      </a:ext>
                    </a:extLst>
                  </p:cNvPr>
                  <p:cNvSpPr/>
                  <p:nvPr/>
                </p:nvSpPr>
                <p:spPr>
                  <a:xfrm>
                    <a:off x="7380065" y="598456"/>
                    <a:ext cx="85725" cy="85725"/>
                  </a:xfrm>
                  <a:custGeom>
                    <a:avLst/>
                    <a:gdLst>
                      <a:gd name="connsiteX0" fmla="*/ 46958 w 85725"/>
                      <a:gd name="connsiteY0" fmla="*/ 0 h 85725"/>
                      <a:gd name="connsiteX1" fmla="*/ 0 w 85725"/>
                      <a:gd name="connsiteY1" fmla="*/ 46958 h 85725"/>
                      <a:gd name="connsiteX2" fmla="*/ 46958 w 85725"/>
                      <a:gd name="connsiteY2" fmla="*/ 93821 h 85725"/>
                      <a:gd name="connsiteX3" fmla="*/ 93917 w 85725"/>
                      <a:gd name="connsiteY3" fmla="*/ 46958 h 85725"/>
                      <a:gd name="connsiteX4" fmla="*/ 4695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958" y="0"/>
                        </a:moveTo>
                        <a:cubicBezTo>
                          <a:pt x="21050" y="0"/>
                          <a:pt x="0" y="20955"/>
                          <a:pt x="0" y="46958"/>
                        </a:cubicBezTo>
                        <a:cubicBezTo>
                          <a:pt x="0" y="72866"/>
                          <a:pt x="21050" y="93821"/>
                          <a:pt x="46958" y="93821"/>
                        </a:cubicBezTo>
                        <a:cubicBezTo>
                          <a:pt x="72866" y="93821"/>
                          <a:pt x="93917" y="72866"/>
                          <a:pt x="93917" y="46958"/>
                        </a:cubicBezTo>
                        <a:cubicBezTo>
                          <a:pt x="93917" y="20955"/>
                          <a:pt x="72866" y="0"/>
                          <a:pt x="4695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8" name="Freeform: Shape 457">
                    <a:extLst>
                      <a:ext uri="{FF2B5EF4-FFF2-40B4-BE49-F238E27FC236}">
                        <a16:creationId xmlns:a16="http://schemas.microsoft.com/office/drawing/2014/main" id="{FAADBEF1-74EB-4998-AD4A-C0DE50362C1A}"/>
                      </a:ext>
                    </a:extLst>
                  </p:cNvPr>
                  <p:cNvSpPr/>
                  <p:nvPr/>
                </p:nvSpPr>
                <p:spPr>
                  <a:xfrm>
                    <a:off x="7935183" y="1108710"/>
                    <a:ext cx="57150" cy="57150"/>
                  </a:xfrm>
                  <a:custGeom>
                    <a:avLst/>
                    <a:gdLst>
                      <a:gd name="connsiteX0" fmla="*/ 0 w 57150"/>
                      <a:gd name="connsiteY0" fmla="*/ 32194 h 57150"/>
                      <a:gd name="connsiteX1" fmla="*/ 32194 w 57150"/>
                      <a:gd name="connsiteY1" fmla="*/ 64389 h 57150"/>
                      <a:gd name="connsiteX2" fmla="*/ 64389 w 57150"/>
                      <a:gd name="connsiteY2" fmla="*/ 32194 h 57150"/>
                      <a:gd name="connsiteX3" fmla="*/ 32194 w 57150"/>
                      <a:gd name="connsiteY3" fmla="*/ 0 h 57150"/>
                      <a:gd name="connsiteX4" fmla="*/ 0 w 57150"/>
                      <a:gd name="connsiteY4" fmla="*/ 3219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0" y="32194"/>
                        </a:moveTo>
                        <a:cubicBezTo>
                          <a:pt x="0" y="49911"/>
                          <a:pt x="14382" y="64389"/>
                          <a:pt x="32194" y="64389"/>
                        </a:cubicBezTo>
                        <a:cubicBezTo>
                          <a:pt x="50006" y="64389"/>
                          <a:pt x="64389" y="50006"/>
                          <a:pt x="64389" y="32194"/>
                        </a:cubicBezTo>
                        <a:cubicBezTo>
                          <a:pt x="64389" y="14478"/>
                          <a:pt x="50006" y="0"/>
                          <a:pt x="32194" y="0"/>
                        </a:cubicBezTo>
                        <a:cubicBezTo>
                          <a:pt x="14382" y="0"/>
                          <a:pt x="0" y="14478"/>
                          <a:pt x="0" y="321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59" name="Freeform: Shape 458">
                    <a:extLst>
                      <a:ext uri="{FF2B5EF4-FFF2-40B4-BE49-F238E27FC236}">
                        <a16:creationId xmlns:a16="http://schemas.microsoft.com/office/drawing/2014/main" id="{447C391C-173B-446B-9EE7-C64C4E5D50BA}"/>
                      </a:ext>
                    </a:extLst>
                  </p:cNvPr>
                  <p:cNvSpPr/>
                  <p:nvPr/>
                </p:nvSpPr>
                <p:spPr>
                  <a:xfrm>
                    <a:off x="8514588" y="1526286"/>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460" name="Freeform: Shape 459">
                    <a:extLst>
                      <a:ext uri="{FF2B5EF4-FFF2-40B4-BE49-F238E27FC236}">
                        <a16:creationId xmlns:a16="http://schemas.microsoft.com/office/drawing/2014/main" id="{E29B8806-32D3-4D05-94A1-C96C31814078}"/>
                      </a:ext>
                    </a:extLst>
                  </p:cNvPr>
                  <p:cNvSpPr/>
                  <p:nvPr/>
                </p:nvSpPr>
                <p:spPr>
                  <a:xfrm>
                    <a:off x="7873175" y="639413"/>
                    <a:ext cx="95250" cy="95250"/>
                  </a:xfrm>
                  <a:custGeom>
                    <a:avLst/>
                    <a:gdLst>
                      <a:gd name="connsiteX0" fmla="*/ 49339 w 95250"/>
                      <a:gd name="connsiteY0" fmla="*/ 98679 h 95250"/>
                      <a:gd name="connsiteX1" fmla="*/ 98679 w 95250"/>
                      <a:gd name="connsiteY1" fmla="*/ 49340 h 95250"/>
                      <a:gd name="connsiteX2" fmla="*/ 49339 w 95250"/>
                      <a:gd name="connsiteY2" fmla="*/ 0 h 95250"/>
                      <a:gd name="connsiteX3" fmla="*/ 0 w 95250"/>
                      <a:gd name="connsiteY3" fmla="*/ 49340 h 95250"/>
                      <a:gd name="connsiteX4" fmla="*/ 49339 w 95250"/>
                      <a:gd name="connsiteY4" fmla="*/ 9867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339" y="98679"/>
                        </a:moveTo>
                        <a:cubicBezTo>
                          <a:pt x="76581" y="98679"/>
                          <a:pt x="98679" y="76581"/>
                          <a:pt x="98679" y="49340"/>
                        </a:cubicBezTo>
                        <a:cubicBezTo>
                          <a:pt x="98679" y="22098"/>
                          <a:pt x="76581" y="0"/>
                          <a:pt x="49339" y="0"/>
                        </a:cubicBezTo>
                        <a:cubicBezTo>
                          <a:pt x="22098" y="0"/>
                          <a:pt x="0" y="22098"/>
                          <a:pt x="0" y="49340"/>
                        </a:cubicBezTo>
                        <a:cubicBezTo>
                          <a:pt x="0" y="76581"/>
                          <a:pt x="22098" y="98679"/>
                          <a:pt x="49339" y="986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378" name="Group 377">
                <a:extLst>
                  <a:ext uri="{FF2B5EF4-FFF2-40B4-BE49-F238E27FC236}">
                    <a16:creationId xmlns:a16="http://schemas.microsoft.com/office/drawing/2014/main" id="{97C43692-3355-41BB-9377-400ACA655873}"/>
                  </a:ext>
                </a:extLst>
              </p:cNvPr>
              <p:cNvGrpSpPr/>
              <p:nvPr/>
            </p:nvGrpSpPr>
            <p:grpSpPr>
              <a:xfrm rot="4890060">
                <a:off x="1376141" y="5175895"/>
                <a:ext cx="707834" cy="707834"/>
                <a:chOff x="1341439" y="629443"/>
                <a:chExt cx="1100930" cy="1100930"/>
              </a:xfrm>
            </p:grpSpPr>
            <p:sp>
              <p:nvSpPr>
                <p:cNvPr id="379" name="Arc 378">
                  <a:extLst>
                    <a:ext uri="{FF2B5EF4-FFF2-40B4-BE49-F238E27FC236}">
                      <a16:creationId xmlns:a16="http://schemas.microsoft.com/office/drawing/2014/main" id="{7542A51F-7AE2-443D-AF5F-F61117FB139A}"/>
                    </a:ext>
                  </a:extLst>
                </p:cNvPr>
                <p:cNvSpPr/>
                <p:nvPr/>
              </p:nvSpPr>
              <p:spPr>
                <a:xfrm>
                  <a:off x="1433513" y="721518"/>
                  <a:ext cx="916781" cy="916781"/>
                </a:xfrm>
                <a:prstGeom prst="arc">
                  <a:avLst>
                    <a:gd name="adj1" fmla="val 10962159"/>
                    <a:gd name="adj2" fmla="val 21426512"/>
                  </a:avLst>
                </a:prstGeom>
                <a:ln w="6350" cap="flat">
                  <a:solidFill>
                    <a:srgbClr val="00A3A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380" name="Arc 379">
                  <a:extLst>
                    <a:ext uri="{FF2B5EF4-FFF2-40B4-BE49-F238E27FC236}">
                      <a16:creationId xmlns:a16="http://schemas.microsoft.com/office/drawing/2014/main" id="{F721BE40-4368-44C8-9ADB-62480271C114}"/>
                    </a:ext>
                  </a:extLst>
                </p:cNvPr>
                <p:cNvSpPr/>
                <p:nvPr/>
              </p:nvSpPr>
              <p:spPr>
                <a:xfrm flipV="1">
                  <a:off x="1341439" y="629443"/>
                  <a:ext cx="1100930" cy="1100930"/>
                </a:xfrm>
                <a:prstGeom prst="arc">
                  <a:avLst>
                    <a:gd name="adj1" fmla="val 10656034"/>
                    <a:gd name="adj2" fmla="val 171138"/>
                  </a:avLst>
                </a:prstGeom>
                <a:ln w="76200" cap="flat">
                  <a:solidFill>
                    <a:srgbClr val="00A3A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Univers 45 Light"/>
                    <a:ea typeface="+mn-ea"/>
                    <a:cs typeface="+mn-cs"/>
                  </a:endParaRPr>
                </a:p>
              </p:txBody>
            </p:sp>
          </p:grpSp>
          <p:grpSp>
            <p:nvGrpSpPr>
              <p:cNvPr id="2576" name="Group 2575">
                <a:extLst>
                  <a:ext uri="{FF2B5EF4-FFF2-40B4-BE49-F238E27FC236}">
                    <a16:creationId xmlns:a16="http://schemas.microsoft.com/office/drawing/2014/main" id="{D98B7233-EF45-4FD5-B993-A7AC79182E0C}"/>
                  </a:ext>
                </a:extLst>
              </p:cNvPr>
              <p:cNvGrpSpPr/>
              <p:nvPr/>
            </p:nvGrpSpPr>
            <p:grpSpPr>
              <a:xfrm>
                <a:off x="1523048" y="5328586"/>
                <a:ext cx="413690" cy="413690"/>
                <a:chOff x="1573277" y="5552986"/>
                <a:chExt cx="313232" cy="313232"/>
              </a:xfrm>
            </p:grpSpPr>
            <p:sp>
              <p:nvSpPr>
                <p:cNvPr id="685" name="Oval 684">
                  <a:extLst>
                    <a:ext uri="{FF2B5EF4-FFF2-40B4-BE49-F238E27FC236}">
                      <a16:creationId xmlns:a16="http://schemas.microsoft.com/office/drawing/2014/main" id="{0C8072BE-05A3-4CC6-806F-B141D7B33132}"/>
                    </a:ext>
                  </a:extLst>
                </p:cNvPr>
                <p:cNvSpPr/>
                <p:nvPr/>
              </p:nvSpPr>
              <p:spPr>
                <a:xfrm>
                  <a:off x="1573277" y="5552986"/>
                  <a:ext cx="313232" cy="3132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grpSp>
              <p:nvGrpSpPr>
                <p:cNvPr id="2572" name="Group 2571">
                  <a:extLst>
                    <a:ext uri="{FF2B5EF4-FFF2-40B4-BE49-F238E27FC236}">
                      <a16:creationId xmlns:a16="http://schemas.microsoft.com/office/drawing/2014/main" id="{D6E2DD12-7C82-4936-9DAD-3BC4DA2BECC1}"/>
                    </a:ext>
                  </a:extLst>
                </p:cNvPr>
                <p:cNvGrpSpPr/>
                <p:nvPr/>
              </p:nvGrpSpPr>
              <p:grpSpPr>
                <a:xfrm>
                  <a:off x="1647942" y="5641009"/>
                  <a:ext cx="163902" cy="137186"/>
                  <a:chOff x="1104376" y="7800658"/>
                  <a:chExt cx="360363" cy="301625"/>
                </a:xfrm>
              </p:grpSpPr>
              <p:sp>
                <p:nvSpPr>
                  <p:cNvPr id="2573" name="Freeform 59">
                    <a:extLst>
                      <a:ext uri="{FF2B5EF4-FFF2-40B4-BE49-F238E27FC236}">
                        <a16:creationId xmlns:a16="http://schemas.microsoft.com/office/drawing/2014/main" id="{6077B35C-3348-4609-80FE-0DC64611E682}"/>
                      </a:ext>
                    </a:extLst>
                  </p:cNvPr>
                  <p:cNvSpPr>
                    <a:spLocks noEditPoints="1"/>
                  </p:cNvSpPr>
                  <p:nvPr/>
                </p:nvSpPr>
                <p:spPr bwMode="auto">
                  <a:xfrm>
                    <a:off x="1104376" y="7800658"/>
                    <a:ext cx="360363" cy="301625"/>
                  </a:xfrm>
                  <a:custGeom>
                    <a:avLst/>
                    <a:gdLst>
                      <a:gd name="T0" fmla="*/ 90 w 96"/>
                      <a:gd name="T1" fmla="*/ 0 h 80"/>
                      <a:gd name="T2" fmla="*/ 6 w 96"/>
                      <a:gd name="T3" fmla="*/ 0 h 80"/>
                      <a:gd name="T4" fmla="*/ 0 w 96"/>
                      <a:gd name="T5" fmla="*/ 6 h 80"/>
                      <a:gd name="T6" fmla="*/ 0 w 96"/>
                      <a:gd name="T7" fmla="*/ 58 h 80"/>
                      <a:gd name="T8" fmla="*/ 6 w 96"/>
                      <a:gd name="T9" fmla="*/ 64 h 80"/>
                      <a:gd name="T10" fmla="*/ 40 w 96"/>
                      <a:gd name="T11" fmla="*/ 64 h 80"/>
                      <a:gd name="T12" fmla="*/ 40 w 96"/>
                      <a:gd name="T13" fmla="*/ 70 h 80"/>
                      <a:gd name="T14" fmla="*/ 17 w 96"/>
                      <a:gd name="T15" fmla="*/ 76 h 80"/>
                      <a:gd name="T16" fmla="*/ 16 w 96"/>
                      <a:gd name="T17" fmla="*/ 79 h 80"/>
                      <a:gd name="T18" fmla="*/ 19 w 96"/>
                      <a:gd name="T19" fmla="*/ 80 h 80"/>
                      <a:gd name="T20" fmla="*/ 48 w 96"/>
                      <a:gd name="T21" fmla="*/ 74 h 80"/>
                      <a:gd name="T22" fmla="*/ 76 w 96"/>
                      <a:gd name="T23" fmla="*/ 80 h 80"/>
                      <a:gd name="T24" fmla="*/ 77 w 96"/>
                      <a:gd name="T25" fmla="*/ 80 h 80"/>
                      <a:gd name="T26" fmla="*/ 79 w 96"/>
                      <a:gd name="T27" fmla="*/ 79 h 80"/>
                      <a:gd name="T28" fmla="*/ 78 w 96"/>
                      <a:gd name="T29" fmla="*/ 76 h 80"/>
                      <a:gd name="T30" fmla="*/ 56 w 96"/>
                      <a:gd name="T31" fmla="*/ 70 h 80"/>
                      <a:gd name="T32" fmla="*/ 56 w 96"/>
                      <a:gd name="T33" fmla="*/ 64 h 80"/>
                      <a:gd name="T34" fmla="*/ 90 w 96"/>
                      <a:gd name="T35" fmla="*/ 64 h 80"/>
                      <a:gd name="T36" fmla="*/ 96 w 96"/>
                      <a:gd name="T37" fmla="*/ 58 h 80"/>
                      <a:gd name="T38" fmla="*/ 96 w 96"/>
                      <a:gd name="T39" fmla="*/ 6 h 80"/>
                      <a:gd name="T40" fmla="*/ 90 w 96"/>
                      <a:gd name="T41" fmla="*/ 0 h 80"/>
                      <a:gd name="T42" fmla="*/ 88 w 96"/>
                      <a:gd name="T43" fmla="*/ 56 h 80"/>
                      <a:gd name="T44" fmla="*/ 8 w 96"/>
                      <a:gd name="T45" fmla="*/ 56 h 80"/>
                      <a:gd name="T46" fmla="*/ 8 w 96"/>
                      <a:gd name="T47" fmla="*/ 8 h 80"/>
                      <a:gd name="T48" fmla="*/ 88 w 96"/>
                      <a:gd name="T49" fmla="*/ 8 h 80"/>
                      <a:gd name="T50" fmla="*/ 88 w 96"/>
                      <a:gd name="T5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80">
                        <a:moveTo>
                          <a:pt x="90" y="0"/>
                        </a:moveTo>
                        <a:cubicBezTo>
                          <a:pt x="6" y="0"/>
                          <a:pt x="6" y="0"/>
                          <a:pt x="6" y="0"/>
                        </a:cubicBezTo>
                        <a:cubicBezTo>
                          <a:pt x="3" y="0"/>
                          <a:pt x="0" y="3"/>
                          <a:pt x="0" y="6"/>
                        </a:cubicBezTo>
                        <a:cubicBezTo>
                          <a:pt x="0" y="58"/>
                          <a:pt x="0" y="58"/>
                          <a:pt x="0" y="58"/>
                        </a:cubicBezTo>
                        <a:cubicBezTo>
                          <a:pt x="0" y="61"/>
                          <a:pt x="3" y="64"/>
                          <a:pt x="6" y="64"/>
                        </a:cubicBezTo>
                        <a:cubicBezTo>
                          <a:pt x="40" y="64"/>
                          <a:pt x="40" y="64"/>
                          <a:pt x="40" y="64"/>
                        </a:cubicBezTo>
                        <a:cubicBezTo>
                          <a:pt x="40" y="70"/>
                          <a:pt x="40" y="70"/>
                          <a:pt x="40" y="70"/>
                        </a:cubicBezTo>
                        <a:cubicBezTo>
                          <a:pt x="31" y="71"/>
                          <a:pt x="23" y="73"/>
                          <a:pt x="17" y="76"/>
                        </a:cubicBezTo>
                        <a:cubicBezTo>
                          <a:pt x="16" y="77"/>
                          <a:pt x="16" y="78"/>
                          <a:pt x="16" y="79"/>
                        </a:cubicBezTo>
                        <a:cubicBezTo>
                          <a:pt x="17" y="80"/>
                          <a:pt x="18" y="80"/>
                          <a:pt x="19" y="80"/>
                        </a:cubicBezTo>
                        <a:cubicBezTo>
                          <a:pt x="26" y="76"/>
                          <a:pt x="36" y="74"/>
                          <a:pt x="48" y="74"/>
                        </a:cubicBezTo>
                        <a:cubicBezTo>
                          <a:pt x="59" y="74"/>
                          <a:pt x="69" y="76"/>
                          <a:pt x="76" y="80"/>
                        </a:cubicBezTo>
                        <a:cubicBezTo>
                          <a:pt x="77" y="80"/>
                          <a:pt x="77" y="80"/>
                          <a:pt x="77" y="80"/>
                        </a:cubicBezTo>
                        <a:cubicBezTo>
                          <a:pt x="78" y="80"/>
                          <a:pt x="79" y="80"/>
                          <a:pt x="79" y="79"/>
                        </a:cubicBezTo>
                        <a:cubicBezTo>
                          <a:pt x="80" y="78"/>
                          <a:pt x="79" y="77"/>
                          <a:pt x="78" y="76"/>
                        </a:cubicBezTo>
                        <a:cubicBezTo>
                          <a:pt x="72" y="73"/>
                          <a:pt x="65" y="71"/>
                          <a:pt x="56" y="70"/>
                        </a:cubicBezTo>
                        <a:cubicBezTo>
                          <a:pt x="56" y="64"/>
                          <a:pt x="56" y="64"/>
                          <a:pt x="56" y="64"/>
                        </a:cubicBezTo>
                        <a:cubicBezTo>
                          <a:pt x="90" y="64"/>
                          <a:pt x="90" y="64"/>
                          <a:pt x="90" y="64"/>
                        </a:cubicBezTo>
                        <a:cubicBezTo>
                          <a:pt x="93" y="64"/>
                          <a:pt x="96" y="61"/>
                          <a:pt x="96" y="58"/>
                        </a:cubicBezTo>
                        <a:cubicBezTo>
                          <a:pt x="96" y="6"/>
                          <a:pt x="96" y="6"/>
                          <a:pt x="96" y="6"/>
                        </a:cubicBezTo>
                        <a:cubicBezTo>
                          <a:pt x="96" y="3"/>
                          <a:pt x="93" y="0"/>
                          <a:pt x="90" y="0"/>
                        </a:cubicBezTo>
                        <a:close/>
                        <a:moveTo>
                          <a:pt x="88" y="56"/>
                        </a:moveTo>
                        <a:cubicBezTo>
                          <a:pt x="8" y="56"/>
                          <a:pt x="8" y="56"/>
                          <a:pt x="8" y="56"/>
                        </a:cubicBezTo>
                        <a:cubicBezTo>
                          <a:pt x="8" y="8"/>
                          <a:pt x="8" y="8"/>
                          <a:pt x="8" y="8"/>
                        </a:cubicBezTo>
                        <a:cubicBezTo>
                          <a:pt x="88" y="8"/>
                          <a:pt x="88" y="8"/>
                          <a:pt x="88" y="8"/>
                        </a:cubicBezTo>
                        <a:lnTo>
                          <a:pt x="88"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74" name="Rectangle 2573">
                    <a:extLst>
                      <a:ext uri="{FF2B5EF4-FFF2-40B4-BE49-F238E27FC236}">
                        <a16:creationId xmlns:a16="http://schemas.microsoft.com/office/drawing/2014/main" id="{EA7E2882-1112-4BAF-9B9D-30D3E301160F}"/>
                      </a:ext>
                    </a:extLst>
                  </p:cNvPr>
                  <p:cNvSpPr/>
                  <p:nvPr/>
                </p:nvSpPr>
                <p:spPr>
                  <a:xfrm>
                    <a:off x="1130306" y="7829233"/>
                    <a:ext cx="311144"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2575" name="Freeform 631">
                    <a:extLst>
                      <a:ext uri="{FF2B5EF4-FFF2-40B4-BE49-F238E27FC236}">
                        <a16:creationId xmlns:a16="http://schemas.microsoft.com/office/drawing/2014/main" id="{D128080C-1539-4CCE-99D4-AEA65C7167CE}"/>
                      </a:ext>
                    </a:extLst>
                  </p:cNvPr>
                  <p:cNvSpPr>
                    <a:spLocks noEditPoints="1"/>
                  </p:cNvSpPr>
                  <p:nvPr/>
                </p:nvSpPr>
                <p:spPr bwMode="auto">
                  <a:xfrm>
                    <a:off x="1122572" y="7823532"/>
                    <a:ext cx="324476" cy="186992"/>
                  </a:xfrm>
                  <a:custGeom>
                    <a:avLst/>
                    <a:gdLst>
                      <a:gd name="T0" fmla="*/ 2 w 80"/>
                      <a:gd name="T1" fmla="*/ 56 h 56"/>
                      <a:gd name="T2" fmla="*/ 78 w 80"/>
                      <a:gd name="T3" fmla="*/ 56 h 56"/>
                      <a:gd name="T4" fmla="*/ 80 w 80"/>
                      <a:gd name="T5" fmla="*/ 54 h 56"/>
                      <a:gd name="T6" fmla="*/ 80 w 80"/>
                      <a:gd name="T7" fmla="*/ 2 h 56"/>
                      <a:gd name="T8" fmla="*/ 78 w 80"/>
                      <a:gd name="T9" fmla="*/ 0 h 56"/>
                      <a:gd name="T10" fmla="*/ 2 w 80"/>
                      <a:gd name="T11" fmla="*/ 0 h 56"/>
                      <a:gd name="T12" fmla="*/ 0 w 80"/>
                      <a:gd name="T13" fmla="*/ 2 h 56"/>
                      <a:gd name="T14" fmla="*/ 0 w 80"/>
                      <a:gd name="T15" fmla="*/ 54 h 56"/>
                      <a:gd name="T16" fmla="*/ 2 w 80"/>
                      <a:gd name="T17" fmla="*/ 56 h 56"/>
                      <a:gd name="T18" fmla="*/ 60 w 80"/>
                      <a:gd name="T19" fmla="*/ 18 h 56"/>
                      <a:gd name="T20" fmla="*/ 62 w 80"/>
                      <a:gd name="T21" fmla="*/ 16 h 56"/>
                      <a:gd name="T22" fmla="*/ 64 w 80"/>
                      <a:gd name="T23" fmla="*/ 18 h 56"/>
                      <a:gd name="T24" fmla="*/ 64 w 80"/>
                      <a:gd name="T25" fmla="*/ 46 h 56"/>
                      <a:gd name="T26" fmla="*/ 62 w 80"/>
                      <a:gd name="T27" fmla="*/ 48 h 56"/>
                      <a:gd name="T28" fmla="*/ 60 w 80"/>
                      <a:gd name="T29" fmla="*/ 46 h 56"/>
                      <a:gd name="T30" fmla="*/ 60 w 80"/>
                      <a:gd name="T31" fmla="*/ 18 h 56"/>
                      <a:gd name="T32" fmla="*/ 52 w 80"/>
                      <a:gd name="T33" fmla="*/ 28 h 56"/>
                      <a:gd name="T34" fmla="*/ 54 w 80"/>
                      <a:gd name="T35" fmla="*/ 26 h 56"/>
                      <a:gd name="T36" fmla="*/ 56 w 80"/>
                      <a:gd name="T37" fmla="*/ 28 h 56"/>
                      <a:gd name="T38" fmla="*/ 56 w 80"/>
                      <a:gd name="T39" fmla="*/ 46 h 56"/>
                      <a:gd name="T40" fmla="*/ 54 w 80"/>
                      <a:gd name="T41" fmla="*/ 48 h 56"/>
                      <a:gd name="T42" fmla="*/ 52 w 80"/>
                      <a:gd name="T43" fmla="*/ 46 h 56"/>
                      <a:gd name="T44" fmla="*/ 52 w 80"/>
                      <a:gd name="T45" fmla="*/ 28 h 56"/>
                      <a:gd name="T46" fmla="*/ 44 w 80"/>
                      <a:gd name="T47" fmla="*/ 10 h 56"/>
                      <a:gd name="T48" fmla="*/ 46 w 80"/>
                      <a:gd name="T49" fmla="*/ 8 h 56"/>
                      <a:gd name="T50" fmla="*/ 48 w 80"/>
                      <a:gd name="T51" fmla="*/ 10 h 56"/>
                      <a:gd name="T52" fmla="*/ 48 w 80"/>
                      <a:gd name="T53" fmla="*/ 46 h 56"/>
                      <a:gd name="T54" fmla="*/ 46 w 80"/>
                      <a:gd name="T55" fmla="*/ 48 h 56"/>
                      <a:gd name="T56" fmla="*/ 44 w 80"/>
                      <a:gd name="T57" fmla="*/ 46 h 56"/>
                      <a:gd name="T58" fmla="*/ 44 w 80"/>
                      <a:gd name="T59" fmla="*/ 10 h 56"/>
                      <a:gd name="T60" fmla="*/ 36 w 80"/>
                      <a:gd name="T61" fmla="*/ 38 h 56"/>
                      <a:gd name="T62" fmla="*/ 38 w 80"/>
                      <a:gd name="T63" fmla="*/ 36 h 56"/>
                      <a:gd name="T64" fmla="*/ 40 w 80"/>
                      <a:gd name="T65" fmla="*/ 38 h 56"/>
                      <a:gd name="T66" fmla="*/ 40 w 80"/>
                      <a:gd name="T67" fmla="*/ 46 h 56"/>
                      <a:gd name="T68" fmla="*/ 38 w 80"/>
                      <a:gd name="T69" fmla="*/ 48 h 56"/>
                      <a:gd name="T70" fmla="*/ 36 w 80"/>
                      <a:gd name="T71" fmla="*/ 46 h 56"/>
                      <a:gd name="T72" fmla="*/ 36 w 80"/>
                      <a:gd name="T73" fmla="*/ 38 h 56"/>
                      <a:gd name="T74" fmla="*/ 28 w 80"/>
                      <a:gd name="T75" fmla="*/ 34 h 56"/>
                      <a:gd name="T76" fmla="*/ 30 w 80"/>
                      <a:gd name="T77" fmla="*/ 32 h 56"/>
                      <a:gd name="T78" fmla="*/ 32 w 80"/>
                      <a:gd name="T79" fmla="*/ 34 h 56"/>
                      <a:gd name="T80" fmla="*/ 32 w 80"/>
                      <a:gd name="T81" fmla="*/ 46 h 56"/>
                      <a:gd name="T82" fmla="*/ 30 w 80"/>
                      <a:gd name="T83" fmla="*/ 48 h 56"/>
                      <a:gd name="T84" fmla="*/ 28 w 80"/>
                      <a:gd name="T85" fmla="*/ 46 h 56"/>
                      <a:gd name="T86" fmla="*/ 28 w 80"/>
                      <a:gd name="T87" fmla="*/ 34 h 56"/>
                      <a:gd name="T88" fmla="*/ 20 w 80"/>
                      <a:gd name="T89" fmla="*/ 26 h 56"/>
                      <a:gd name="T90" fmla="*/ 22 w 80"/>
                      <a:gd name="T91" fmla="*/ 24 h 56"/>
                      <a:gd name="T92" fmla="*/ 24 w 80"/>
                      <a:gd name="T93" fmla="*/ 26 h 56"/>
                      <a:gd name="T94" fmla="*/ 24 w 80"/>
                      <a:gd name="T95" fmla="*/ 46 h 56"/>
                      <a:gd name="T96" fmla="*/ 22 w 80"/>
                      <a:gd name="T97" fmla="*/ 48 h 56"/>
                      <a:gd name="T98" fmla="*/ 20 w 80"/>
                      <a:gd name="T99" fmla="*/ 46 h 56"/>
                      <a:gd name="T100" fmla="*/ 20 w 80"/>
                      <a:gd name="T101" fmla="*/ 26 h 56"/>
                      <a:gd name="T102" fmla="*/ 12 w 80"/>
                      <a:gd name="T103" fmla="*/ 38 h 56"/>
                      <a:gd name="T104" fmla="*/ 14 w 80"/>
                      <a:gd name="T105" fmla="*/ 36 h 56"/>
                      <a:gd name="T106" fmla="*/ 16 w 80"/>
                      <a:gd name="T107" fmla="*/ 38 h 56"/>
                      <a:gd name="T108" fmla="*/ 16 w 80"/>
                      <a:gd name="T109" fmla="*/ 46 h 56"/>
                      <a:gd name="T110" fmla="*/ 14 w 80"/>
                      <a:gd name="T111" fmla="*/ 48 h 56"/>
                      <a:gd name="T112" fmla="*/ 12 w 80"/>
                      <a:gd name="T113" fmla="*/ 46 h 56"/>
                      <a:gd name="T114" fmla="*/ 12 w 80"/>
                      <a:gd name="T11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56">
                        <a:moveTo>
                          <a:pt x="2" y="56"/>
                        </a:moveTo>
                        <a:cubicBezTo>
                          <a:pt x="78" y="56"/>
                          <a:pt x="78" y="56"/>
                          <a:pt x="78" y="56"/>
                        </a:cubicBezTo>
                        <a:cubicBezTo>
                          <a:pt x="79" y="56"/>
                          <a:pt x="80" y="55"/>
                          <a:pt x="80" y="54"/>
                        </a:cubicBezTo>
                        <a:cubicBezTo>
                          <a:pt x="80" y="2"/>
                          <a:pt x="80" y="2"/>
                          <a:pt x="80" y="2"/>
                        </a:cubicBezTo>
                        <a:cubicBezTo>
                          <a:pt x="80" y="1"/>
                          <a:pt x="79" y="0"/>
                          <a:pt x="78" y="0"/>
                        </a:cubicBezTo>
                        <a:cubicBezTo>
                          <a:pt x="2" y="0"/>
                          <a:pt x="2" y="0"/>
                          <a:pt x="2" y="0"/>
                        </a:cubicBezTo>
                        <a:cubicBezTo>
                          <a:pt x="1" y="0"/>
                          <a:pt x="0" y="1"/>
                          <a:pt x="0" y="2"/>
                        </a:cubicBezTo>
                        <a:cubicBezTo>
                          <a:pt x="0" y="54"/>
                          <a:pt x="0" y="54"/>
                          <a:pt x="0" y="54"/>
                        </a:cubicBezTo>
                        <a:cubicBezTo>
                          <a:pt x="0" y="55"/>
                          <a:pt x="1" y="56"/>
                          <a:pt x="2" y="56"/>
                        </a:cubicBezTo>
                        <a:close/>
                        <a:moveTo>
                          <a:pt x="60" y="18"/>
                        </a:moveTo>
                        <a:cubicBezTo>
                          <a:pt x="60" y="17"/>
                          <a:pt x="61" y="16"/>
                          <a:pt x="62" y="16"/>
                        </a:cubicBezTo>
                        <a:cubicBezTo>
                          <a:pt x="63" y="16"/>
                          <a:pt x="64" y="17"/>
                          <a:pt x="64" y="18"/>
                        </a:cubicBezTo>
                        <a:cubicBezTo>
                          <a:pt x="64" y="46"/>
                          <a:pt x="64" y="46"/>
                          <a:pt x="64" y="46"/>
                        </a:cubicBezTo>
                        <a:cubicBezTo>
                          <a:pt x="64" y="47"/>
                          <a:pt x="63" y="48"/>
                          <a:pt x="62" y="48"/>
                        </a:cubicBezTo>
                        <a:cubicBezTo>
                          <a:pt x="61" y="48"/>
                          <a:pt x="60" y="47"/>
                          <a:pt x="60" y="46"/>
                        </a:cubicBezTo>
                        <a:lnTo>
                          <a:pt x="60" y="18"/>
                        </a:lnTo>
                        <a:close/>
                        <a:moveTo>
                          <a:pt x="52" y="28"/>
                        </a:moveTo>
                        <a:cubicBezTo>
                          <a:pt x="52" y="27"/>
                          <a:pt x="53" y="26"/>
                          <a:pt x="54" y="26"/>
                        </a:cubicBezTo>
                        <a:cubicBezTo>
                          <a:pt x="55" y="26"/>
                          <a:pt x="56" y="27"/>
                          <a:pt x="56" y="28"/>
                        </a:cubicBezTo>
                        <a:cubicBezTo>
                          <a:pt x="56" y="46"/>
                          <a:pt x="56" y="46"/>
                          <a:pt x="56" y="46"/>
                        </a:cubicBezTo>
                        <a:cubicBezTo>
                          <a:pt x="56" y="47"/>
                          <a:pt x="55" y="48"/>
                          <a:pt x="54" y="48"/>
                        </a:cubicBezTo>
                        <a:cubicBezTo>
                          <a:pt x="53" y="48"/>
                          <a:pt x="52" y="47"/>
                          <a:pt x="52" y="46"/>
                        </a:cubicBezTo>
                        <a:lnTo>
                          <a:pt x="52" y="28"/>
                        </a:lnTo>
                        <a:close/>
                        <a:moveTo>
                          <a:pt x="44" y="10"/>
                        </a:moveTo>
                        <a:cubicBezTo>
                          <a:pt x="44" y="9"/>
                          <a:pt x="45" y="8"/>
                          <a:pt x="46" y="8"/>
                        </a:cubicBezTo>
                        <a:cubicBezTo>
                          <a:pt x="47" y="8"/>
                          <a:pt x="48" y="9"/>
                          <a:pt x="48" y="10"/>
                        </a:cubicBezTo>
                        <a:cubicBezTo>
                          <a:pt x="48" y="46"/>
                          <a:pt x="48" y="46"/>
                          <a:pt x="48" y="46"/>
                        </a:cubicBezTo>
                        <a:cubicBezTo>
                          <a:pt x="48" y="47"/>
                          <a:pt x="47" y="48"/>
                          <a:pt x="46" y="48"/>
                        </a:cubicBezTo>
                        <a:cubicBezTo>
                          <a:pt x="45" y="48"/>
                          <a:pt x="44" y="47"/>
                          <a:pt x="44" y="46"/>
                        </a:cubicBezTo>
                        <a:lnTo>
                          <a:pt x="44" y="10"/>
                        </a:lnTo>
                        <a:close/>
                        <a:moveTo>
                          <a:pt x="36" y="38"/>
                        </a:moveTo>
                        <a:cubicBezTo>
                          <a:pt x="36" y="37"/>
                          <a:pt x="37" y="36"/>
                          <a:pt x="38" y="36"/>
                        </a:cubicBezTo>
                        <a:cubicBezTo>
                          <a:pt x="39" y="36"/>
                          <a:pt x="40" y="37"/>
                          <a:pt x="40" y="38"/>
                        </a:cubicBezTo>
                        <a:cubicBezTo>
                          <a:pt x="40" y="46"/>
                          <a:pt x="40" y="46"/>
                          <a:pt x="40" y="46"/>
                        </a:cubicBezTo>
                        <a:cubicBezTo>
                          <a:pt x="40" y="47"/>
                          <a:pt x="39" y="48"/>
                          <a:pt x="38" y="48"/>
                        </a:cubicBezTo>
                        <a:cubicBezTo>
                          <a:pt x="37" y="48"/>
                          <a:pt x="36" y="47"/>
                          <a:pt x="36" y="46"/>
                        </a:cubicBezTo>
                        <a:lnTo>
                          <a:pt x="36" y="38"/>
                        </a:lnTo>
                        <a:close/>
                        <a:moveTo>
                          <a:pt x="28" y="34"/>
                        </a:moveTo>
                        <a:cubicBezTo>
                          <a:pt x="28" y="33"/>
                          <a:pt x="29" y="32"/>
                          <a:pt x="30" y="32"/>
                        </a:cubicBezTo>
                        <a:cubicBezTo>
                          <a:pt x="31" y="32"/>
                          <a:pt x="32" y="33"/>
                          <a:pt x="32" y="34"/>
                        </a:cubicBezTo>
                        <a:cubicBezTo>
                          <a:pt x="32" y="46"/>
                          <a:pt x="32" y="46"/>
                          <a:pt x="32" y="46"/>
                        </a:cubicBezTo>
                        <a:cubicBezTo>
                          <a:pt x="32" y="47"/>
                          <a:pt x="31" y="48"/>
                          <a:pt x="30" y="48"/>
                        </a:cubicBezTo>
                        <a:cubicBezTo>
                          <a:pt x="29" y="48"/>
                          <a:pt x="28" y="47"/>
                          <a:pt x="28" y="46"/>
                        </a:cubicBezTo>
                        <a:lnTo>
                          <a:pt x="28" y="34"/>
                        </a:lnTo>
                        <a:close/>
                        <a:moveTo>
                          <a:pt x="20" y="26"/>
                        </a:moveTo>
                        <a:cubicBezTo>
                          <a:pt x="20" y="25"/>
                          <a:pt x="21" y="24"/>
                          <a:pt x="22" y="24"/>
                        </a:cubicBezTo>
                        <a:cubicBezTo>
                          <a:pt x="23" y="24"/>
                          <a:pt x="24" y="25"/>
                          <a:pt x="24" y="26"/>
                        </a:cubicBezTo>
                        <a:cubicBezTo>
                          <a:pt x="24" y="46"/>
                          <a:pt x="24" y="46"/>
                          <a:pt x="24" y="46"/>
                        </a:cubicBezTo>
                        <a:cubicBezTo>
                          <a:pt x="24" y="47"/>
                          <a:pt x="23" y="48"/>
                          <a:pt x="22" y="48"/>
                        </a:cubicBezTo>
                        <a:cubicBezTo>
                          <a:pt x="21" y="48"/>
                          <a:pt x="20" y="47"/>
                          <a:pt x="20" y="46"/>
                        </a:cubicBezTo>
                        <a:lnTo>
                          <a:pt x="20" y="26"/>
                        </a:lnTo>
                        <a:close/>
                        <a:moveTo>
                          <a:pt x="12" y="38"/>
                        </a:moveTo>
                        <a:cubicBezTo>
                          <a:pt x="12" y="37"/>
                          <a:pt x="13" y="36"/>
                          <a:pt x="14" y="36"/>
                        </a:cubicBezTo>
                        <a:cubicBezTo>
                          <a:pt x="15" y="36"/>
                          <a:pt x="16" y="37"/>
                          <a:pt x="16" y="38"/>
                        </a:cubicBezTo>
                        <a:cubicBezTo>
                          <a:pt x="16" y="46"/>
                          <a:pt x="16" y="46"/>
                          <a:pt x="16" y="46"/>
                        </a:cubicBezTo>
                        <a:cubicBezTo>
                          <a:pt x="16" y="47"/>
                          <a:pt x="15" y="48"/>
                          <a:pt x="14" y="48"/>
                        </a:cubicBezTo>
                        <a:cubicBezTo>
                          <a:pt x="13" y="48"/>
                          <a:pt x="12" y="47"/>
                          <a:pt x="12" y="46"/>
                        </a:cubicBezTo>
                        <a:lnTo>
                          <a:pt x="12"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2622" name="Group 2621">
              <a:extLst>
                <a:ext uri="{FF2B5EF4-FFF2-40B4-BE49-F238E27FC236}">
                  <a16:creationId xmlns:a16="http://schemas.microsoft.com/office/drawing/2014/main" id="{49051B84-BCFB-4D8F-AAF8-1DB60887C94A}"/>
                </a:ext>
              </a:extLst>
            </p:cNvPr>
            <p:cNvGrpSpPr/>
            <p:nvPr/>
          </p:nvGrpSpPr>
          <p:grpSpPr>
            <a:xfrm>
              <a:off x="2882583" y="4787763"/>
              <a:ext cx="854710" cy="854710"/>
              <a:chOff x="2956021" y="5175895"/>
              <a:chExt cx="707834" cy="707834"/>
            </a:xfrm>
          </p:grpSpPr>
          <p:grpSp>
            <p:nvGrpSpPr>
              <p:cNvPr id="1624" name="Graphic 160">
                <a:extLst>
                  <a:ext uri="{FF2B5EF4-FFF2-40B4-BE49-F238E27FC236}">
                    <a16:creationId xmlns:a16="http://schemas.microsoft.com/office/drawing/2014/main" id="{EB88DA15-1EDD-4D6E-9236-D1B3EEAA2C05}"/>
                  </a:ext>
                </a:extLst>
              </p:cNvPr>
              <p:cNvGrpSpPr/>
              <p:nvPr/>
            </p:nvGrpSpPr>
            <p:grpSpPr>
              <a:xfrm rot="4890060">
                <a:off x="3042436" y="5267412"/>
                <a:ext cx="535116" cy="527362"/>
                <a:chOff x="2809875" y="190500"/>
                <a:chExt cx="6572250" cy="6477000"/>
              </a:xfrm>
              <a:solidFill>
                <a:schemeClr val="tx1">
                  <a:alpha val="15000"/>
                </a:schemeClr>
              </a:solidFill>
            </p:grpSpPr>
            <p:grpSp>
              <p:nvGrpSpPr>
                <p:cNvPr id="1845" name="Graphic 160">
                  <a:extLst>
                    <a:ext uri="{FF2B5EF4-FFF2-40B4-BE49-F238E27FC236}">
                      <a16:creationId xmlns:a16="http://schemas.microsoft.com/office/drawing/2014/main" id="{734829C5-2653-4C78-9C24-FBFC8751E5B7}"/>
                    </a:ext>
                  </a:extLst>
                </p:cNvPr>
                <p:cNvGrpSpPr/>
                <p:nvPr/>
              </p:nvGrpSpPr>
              <p:grpSpPr>
                <a:xfrm>
                  <a:off x="3058382" y="491395"/>
                  <a:ext cx="6121908" cy="5983033"/>
                  <a:chOff x="3058382" y="491395"/>
                  <a:chExt cx="6121908" cy="5983033"/>
                </a:xfrm>
                <a:grpFill/>
              </p:grpSpPr>
              <p:sp>
                <p:nvSpPr>
                  <p:cNvPr id="1912" name="Freeform: Shape 1911">
                    <a:extLst>
                      <a:ext uri="{FF2B5EF4-FFF2-40B4-BE49-F238E27FC236}">
                        <a16:creationId xmlns:a16="http://schemas.microsoft.com/office/drawing/2014/main" id="{6D269560-CCDC-4A50-AD99-C99B185BFF69}"/>
                      </a:ext>
                    </a:extLst>
                  </p:cNvPr>
                  <p:cNvSpPr/>
                  <p:nvPr/>
                </p:nvSpPr>
                <p:spPr>
                  <a:xfrm>
                    <a:off x="3367564" y="3286411"/>
                    <a:ext cx="285750" cy="1428750"/>
                  </a:xfrm>
                  <a:custGeom>
                    <a:avLst/>
                    <a:gdLst>
                      <a:gd name="connsiteX0" fmla="*/ 17907 w 285750"/>
                      <a:gd name="connsiteY0" fmla="*/ 0 h 1428750"/>
                      <a:gd name="connsiteX1" fmla="*/ 292989 w 285750"/>
                      <a:gd name="connsiteY1" fmla="*/ 355854 h 1428750"/>
                      <a:gd name="connsiteX2" fmla="*/ 0 w 285750"/>
                      <a:gd name="connsiteY2" fmla="*/ 1435037 h 1428750"/>
                    </a:gdLst>
                    <a:ahLst/>
                    <a:cxnLst>
                      <a:cxn ang="0">
                        <a:pos x="connsiteX0" y="connsiteY0"/>
                      </a:cxn>
                      <a:cxn ang="0">
                        <a:pos x="connsiteX1" y="connsiteY1"/>
                      </a:cxn>
                      <a:cxn ang="0">
                        <a:pos x="connsiteX2" y="connsiteY2"/>
                      </a:cxn>
                    </a:cxnLst>
                    <a:rect l="l" t="t" r="r" b="b"/>
                    <a:pathLst>
                      <a:path w="285750" h="1428750">
                        <a:moveTo>
                          <a:pt x="17907" y="0"/>
                        </a:moveTo>
                        <a:lnTo>
                          <a:pt x="292989" y="355854"/>
                        </a:lnTo>
                        <a:lnTo>
                          <a:pt x="0" y="14350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13" name="Freeform: Shape 1912">
                    <a:extLst>
                      <a:ext uri="{FF2B5EF4-FFF2-40B4-BE49-F238E27FC236}">
                        <a16:creationId xmlns:a16="http://schemas.microsoft.com/office/drawing/2014/main" id="{8041767C-F864-4B67-B4AA-90D1F0ED11FB}"/>
                      </a:ext>
                    </a:extLst>
                  </p:cNvPr>
                  <p:cNvSpPr/>
                  <p:nvPr/>
                </p:nvSpPr>
                <p:spPr>
                  <a:xfrm>
                    <a:off x="3367564" y="3642265"/>
                    <a:ext cx="571500" cy="1123950"/>
                  </a:xfrm>
                  <a:custGeom>
                    <a:avLst/>
                    <a:gdLst>
                      <a:gd name="connsiteX0" fmla="*/ 292989 w 571500"/>
                      <a:gd name="connsiteY0" fmla="*/ 0 h 1123950"/>
                      <a:gd name="connsiteX1" fmla="*/ 571786 w 571500"/>
                      <a:gd name="connsiteY1" fmla="*/ 1128427 h 1123950"/>
                      <a:gd name="connsiteX2" fmla="*/ 0 w 571500"/>
                      <a:gd name="connsiteY2" fmla="*/ 1079182 h 1123950"/>
                    </a:gdLst>
                    <a:ahLst/>
                    <a:cxnLst>
                      <a:cxn ang="0">
                        <a:pos x="connsiteX0" y="connsiteY0"/>
                      </a:cxn>
                      <a:cxn ang="0">
                        <a:pos x="connsiteX1" y="connsiteY1"/>
                      </a:cxn>
                      <a:cxn ang="0">
                        <a:pos x="connsiteX2" y="connsiteY2"/>
                      </a:cxn>
                    </a:cxnLst>
                    <a:rect l="l" t="t" r="r" b="b"/>
                    <a:pathLst>
                      <a:path w="571500" h="1123950">
                        <a:moveTo>
                          <a:pt x="292989" y="0"/>
                        </a:moveTo>
                        <a:lnTo>
                          <a:pt x="571786" y="1128427"/>
                        </a:lnTo>
                        <a:lnTo>
                          <a:pt x="0" y="10791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14" name="Freeform: Shape 1913">
                    <a:extLst>
                      <a:ext uri="{FF2B5EF4-FFF2-40B4-BE49-F238E27FC236}">
                        <a16:creationId xmlns:a16="http://schemas.microsoft.com/office/drawing/2014/main" id="{7D1F0D41-9A0C-41F3-BA6E-BA82BD08ACF6}"/>
                      </a:ext>
                    </a:extLst>
                  </p:cNvPr>
                  <p:cNvSpPr/>
                  <p:nvPr/>
                </p:nvSpPr>
                <p:spPr>
                  <a:xfrm>
                    <a:off x="4209574" y="856012"/>
                    <a:ext cx="571500" cy="561975"/>
                  </a:xfrm>
                  <a:custGeom>
                    <a:avLst/>
                    <a:gdLst>
                      <a:gd name="connsiteX0" fmla="*/ 0 w 571500"/>
                      <a:gd name="connsiteY0" fmla="*/ 480250 h 561975"/>
                      <a:gd name="connsiteX1" fmla="*/ 394145 w 571500"/>
                      <a:gd name="connsiteY1" fmla="*/ 0 h 561975"/>
                      <a:gd name="connsiteX2" fmla="*/ 580454 w 571500"/>
                      <a:gd name="connsiteY2" fmla="*/ 568738 h 561975"/>
                    </a:gdLst>
                    <a:ahLst/>
                    <a:cxnLst>
                      <a:cxn ang="0">
                        <a:pos x="connsiteX0" y="connsiteY0"/>
                      </a:cxn>
                      <a:cxn ang="0">
                        <a:pos x="connsiteX1" y="connsiteY1"/>
                      </a:cxn>
                      <a:cxn ang="0">
                        <a:pos x="connsiteX2" y="connsiteY2"/>
                      </a:cxn>
                    </a:cxnLst>
                    <a:rect l="l" t="t" r="r" b="b"/>
                    <a:pathLst>
                      <a:path w="571500" h="561975">
                        <a:moveTo>
                          <a:pt x="0" y="480250"/>
                        </a:moveTo>
                        <a:lnTo>
                          <a:pt x="394145" y="0"/>
                        </a:lnTo>
                        <a:lnTo>
                          <a:pt x="580454" y="5687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15" name="Freeform: Shape 1914">
                    <a:extLst>
                      <a:ext uri="{FF2B5EF4-FFF2-40B4-BE49-F238E27FC236}">
                        <a16:creationId xmlns:a16="http://schemas.microsoft.com/office/drawing/2014/main" id="{64BBD6E2-1247-406B-8EC3-94154F9B8A88}"/>
                      </a:ext>
                    </a:extLst>
                  </p:cNvPr>
                  <p:cNvSpPr/>
                  <p:nvPr/>
                </p:nvSpPr>
                <p:spPr>
                  <a:xfrm>
                    <a:off x="4603718" y="644747"/>
                    <a:ext cx="676275" cy="771525"/>
                  </a:xfrm>
                  <a:custGeom>
                    <a:avLst/>
                    <a:gdLst>
                      <a:gd name="connsiteX0" fmla="*/ 0 w 676275"/>
                      <a:gd name="connsiteY0" fmla="*/ 211265 h 771525"/>
                      <a:gd name="connsiteX1" fmla="*/ 681418 w 676275"/>
                      <a:gd name="connsiteY1" fmla="*/ 0 h 771525"/>
                      <a:gd name="connsiteX2" fmla="*/ 186309 w 676275"/>
                      <a:gd name="connsiteY2" fmla="*/ 780002 h 771525"/>
                    </a:gdLst>
                    <a:ahLst/>
                    <a:cxnLst>
                      <a:cxn ang="0">
                        <a:pos x="connsiteX0" y="connsiteY0"/>
                      </a:cxn>
                      <a:cxn ang="0">
                        <a:pos x="connsiteX1" y="connsiteY1"/>
                      </a:cxn>
                      <a:cxn ang="0">
                        <a:pos x="connsiteX2" y="connsiteY2"/>
                      </a:cxn>
                    </a:cxnLst>
                    <a:rect l="l" t="t" r="r" b="b"/>
                    <a:pathLst>
                      <a:path w="676275" h="771525">
                        <a:moveTo>
                          <a:pt x="0" y="211265"/>
                        </a:moveTo>
                        <a:lnTo>
                          <a:pt x="681418" y="0"/>
                        </a:lnTo>
                        <a:lnTo>
                          <a:pt x="186309" y="78000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16" name="Freeform: Shape 1915">
                    <a:extLst>
                      <a:ext uri="{FF2B5EF4-FFF2-40B4-BE49-F238E27FC236}">
                        <a16:creationId xmlns:a16="http://schemas.microsoft.com/office/drawing/2014/main" id="{E3BCA7FF-56B5-4DBC-A393-0DA799648FD8}"/>
                      </a:ext>
                    </a:extLst>
                  </p:cNvPr>
                  <p:cNvSpPr/>
                  <p:nvPr/>
                </p:nvSpPr>
                <p:spPr>
                  <a:xfrm>
                    <a:off x="3058382" y="2648426"/>
                    <a:ext cx="323850" cy="1028700"/>
                  </a:xfrm>
                  <a:custGeom>
                    <a:avLst/>
                    <a:gdLst>
                      <a:gd name="connsiteX0" fmla="*/ 0 w 323850"/>
                      <a:gd name="connsiteY0" fmla="*/ 1037273 h 1028700"/>
                      <a:gd name="connsiteX1" fmla="*/ 327089 w 323850"/>
                      <a:gd name="connsiteY1" fmla="*/ 637985 h 1028700"/>
                      <a:gd name="connsiteX2" fmla="*/ 103061 w 323850"/>
                      <a:gd name="connsiteY2" fmla="*/ 0 h 1028700"/>
                    </a:gdLst>
                    <a:ahLst/>
                    <a:cxnLst>
                      <a:cxn ang="0">
                        <a:pos x="connsiteX0" y="connsiteY0"/>
                      </a:cxn>
                      <a:cxn ang="0">
                        <a:pos x="connsiteX1" y="connsiteY1"/>
                      </a:cxn>
                      <a:cxn ang="0">
                        <a:pos x="connsiteX2" y="connsiteY2"/>
                      </a:cxn>
                    </a:cxnLst>
                    <a:rect l="l" t="t" r="r" b="b"/>
                    <a:pathLst>
                      <a:path w="323850" h="1028700">
                        <a:moveTo>
                          <a:pt x="0" y="1037273"/>
                        </a:moveTo>
                        <a:lnTo>
                          <a:pt x="327089" y="637985"/>
                        </a:lnTo>
                        <a:lnTo>
                          <a:pt x="10306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17" name="Freeform: Shape 1916">
                    <a:extLst>
                      <a:ext uri="{FF2B5EF4-FFF2-40B4-BE49-F238E27FC236}">
                        <a16:creationId xmlns:a16="http://schemas.microsoft.com/office/drawing/2014/main" id="{D8A838A4-3F15-41BE-9C2F-A73D530AAF28}"/>
                      </a:ext>
                    </a:extLst>
                  </p:cNvPr>
                  <p:cNvSpPr/>
                  <p:nvPr/>
                </p:nvSpPr>
                <p:spPr>
                  <a:xfrm>
                    <a:off x="3161443" y="1535144"/>
                    <a:ext cx="647700" cy="1104900"/>
                  </a:xfrm>
                  <a:custGeom>
                    <a:avLst/>
                    <a:gdLst>
                      <a:gd name="connsiteX0" fmla="*/ 0 w 647700"/>
                      <a:gd name="connsiteY0" fmla="*/ 1113282 h 1104900"/>
                      <a:gd name="connsiteX1" fmla="*/ 653891 w 647700"/>
                      <a:gd name="connsiteY1" fmla="*/ 0 h 1104900"/>
                      <a:gd name="connsiteX2" fmla="*/ 499110 w 647700"/>
                      <a:gd name="connsiteY2" fmla="*/ 808768 h 1104900"/>
                    </a:gdLst>
                    <a:ahLst/>
                    <a:cxnLst>
                      <a:cxn ang="0">
                        <a:pos x="connsiteX0" y="connsiteY0"/>
                      </a:cxn>
                      <a:cxn ang="0">
                        <a:pos x="connsiteX1" y="connsiteY1"/>
                      </a:cxn>
                      <a:cxn ang="0">
                        <a:pos x="connsiteX2" y="connsiteY2"/>
                      </a:cxn>
                    </a:cxnLst>
                    <a:rect l="l" t="t" r="r" b="b"/>
                    <a:pathLst>
                      <a:path w="647700" h="1104900">
                        <a:moveTo>
                          <a:pt x="0" y="1113282"/>
                        </a:moveTo>
                        <a:lnTo>
                          <a:pt x="653891" y="0"/>
                        </a:lnTo>
                        <a:lnTo>
                          <a:pt x="499110" y="80876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18" name="Freeform: Shape 1917">
                    <a:extLst>
                      <a:ext uri="{FF2B5EF4-FFF2-40B4-BE49-F238E27FC236}">
                        <a16:creationId xmlns:a16="http://schemas.microsoft.com/office/drawing/2014/main" id="{510ABD60-5A7B-4DD6-8BF5-EC070BB34CB8}"/>
                      </a:ext>
                    </a:extLst>
                  </p:cNvPr>
                  <p:cNvSpPr/>
                  <p:nvPr/>
                </p:nvSpPr>
                <p:spPr>
                  <a:xfrm>
                    <a:off x="3660553" y="1336262"/>
                    <a:ext cx="542925" cy="1000125"/>
                  </a:xfrm>
                  <a:custGeom>
                    <a:avLst/>
                    <a:gdLst>
                      <a:gd name="connsiteX0" fmla="*/ 154781 w 542925"/>
                      <a:gd name="connsiteY0" fmla="*/ 198882 h 1000125"/>
                      <a:gd name="connsiteX1" fmla="*/ 549021 w 542925"/>
                      <a:gd name="connsiteY1" fmla="*/ 0 h 1000125"/>
                      <a:gd name="connsiteX2" fmla="*/ 0 w 542925"/>
                      <a:gd name="connsiteY2" fmla="*/ 1007650 h 1000125"/>
                    </a:gdLst>
                    <a:ahLst/>
                    <a:cxnLst>
                      <a:cxn ang="0">
                        <a:pos x="connsiteX0" y="connsiteY0"/>
                      </a:cxn>
                      <a:cxn ang="0">
                        <a:pos x="connsiteX1" y="connsiteY1"/>
                      </a:cxn>
                      <a:cxn ang="0">
                        <a:pos x="connsiteX2" y="connsiteY2"/>
                      </a:cxn>
                    </a:cxnLst>
                    <a:rect l="l" t="t" r="r" b="b"/>
                    <a:pathLst>
                      <a:path w="542925" h="1000125">
                        <a:moveTo>
                          <a:pt x="154781" y="198882"/>
                        </a:moveTo>
                        <a:lnTo>
                          <a:pt x="549021" y="0"/>
                        </a:lnTo>
                        <a:lnTo>
                          <a:pt x="0" y="10076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19" name="Freeform: Shape 1918">
                    <a:extLst>
                      <a:ext uri="{FF2B5EF4-FFF2-40B4-BE49-F238E27FC236}">
                        <a16:creationId xmlns:a16="http://schemas.microsoft.com/office/drawing/2014/main" id="{002A6FEB-3E96-47F1-9309-3728F54BFBC6}"/>
                      </a:ext>
                    </a:extLst>
                  </p:cNvPr>
                  <p:cNvSpPr/>
                  <p:nvPr/>
                </p:nvSpPr>
                <p:spPr>
                  <a:xfrm>
                    <a:off x="3939350" y="4770691"/>
                    <a:ext cx="447675" cy="962025"/>
                  </a:xfrm>
                  <a:custGeom>
                    <a:avLst/>
                    <a:gdLst>
                      <a:gd name="connsiteX0" fmla="*/ 103060 w 447675"/>
                      <a:gd name="connsiteY0" fmla="*/ 967835 h 962025"/>
                      <a:gd name="connsiteX1" fmla="*/ 0 w 447675"/>
                      <a:gd name="connsiteY1" fmla="*/ 0 h 962025"/>
                      <a:gd name="connsiteX2" fmla="*/ 450247 w 447675"/>
                      <a:gd name="connsiteY2" fmla="*/ 607600 h 962025"/>
                    </a:gdLst>
                    <a:ahLst/>
                    <a:cxnLst>
                      <a:cxn ang="0">
                        <a:pos x="connsiteX0" y="connsiteY0"/>
                      </a:cxn>
                      <a:cxn ang="0">
                        <a:pos x="connsiteX1" y="connsiteY1"/>
                      </a:cxn>
                      <a:cxn ang="0">
                        <a:pos x="connsiteX2" y="connsiteY2"/>
                      </a:cxn>
                    </a:cxnLst>
                    <a:rect l="l" t="t" r="r" b="b"/>
                    <a:pathLst>
                      <a:path w="447675" h="962025">
                        <a:moveTo>
                          <a:pt x="103060" y="967835"/>
                        </a:moveTo>
                        <a:lnTo>
                          <a:pt x="0" y="0"/>
                        </a:lnTo>
                        <a:lnTo>
                          <a:pt x="450247" y="6076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0" name="Freeform: Shape 1919">
                    <a:extLst>
                      <a:ext uri="{FF2B5EF4-FFF2-40B4-BE49-F238E27FC236}">
                        <a16:creationId xmlns:a16="http://schemas.microsoft.com/office/drawing/2014/main" id="{E3B42214-9B3A-48E6-9E7F-0480AD9B6490}"/>
                      </a:ext>
                    </a:extLst>
                  </p:cNvPr>
                  <p:cNvSpPr/>
                  <p:nvPr/>
                </p:nvSpPr>
                <p:spPr>
                  <a:xfrm>
                    <a:off x="4389596" y="5378291"/>
                    <a:ext cx="657225" cy="666750"/>
                  </a:xfrm>
                  <a:custGeom>
                    <a:avLst/>
                    <a:gdLst>
                      <a:gd name="connsiteX0" fmla="*/ 10192 w 657225"/>
                      <a:gd name="connsiteY0" fmla="*/ 668369 h 666750"/>
                      <a:gd name="connsiteX1" fmla="*/ 660463 w 657225"/>
                      <a:gd name="connsiteY1" fmla="*/ 451389 h 666750"/>
                      <a:gd name="connsiteX2" fmla="*/ 0 w 657225"/>
                      <a:gd name="connsiteY2" fmla="*/ 0 h 666750"/>
                    </a:gdLst>
                    <a:ahLst/>
                    <a:cxnLst>
                      <a:cxn ang="0">
                        <a:pos x="connsiteX0" y="connsiteY0"/>
                      </a:cxn>
                      <a:cxn ang="0">
                        <a:pos x="connsiteX1" y="connsiteY1"/>
                      </a:cxn>
                      <a:cxn ang="0">
                        <a:pos x="connsiteX2" y="connsiteY2"/>
                      </a:cxn>
                    </a:cxnLst>
                    <a:rect l="l" t="t" r="r" b="b"/>
                    <a:pathLst>
                      <a:path w="657225" h="666750">
                        <a:moveTo>
                          <a:pt x="10192" y="668369"/>
                        </a:moveTo>
                        <a:lnTo>
                          <a:pt x="660463" y="45138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1" name="Freeform: Shape 1920">
                    <a:extLst>
                      <a:ext uri="{FF2B5EF4-FFF2-40B4-BE49-F238E27FC236}">
                        <a16:creationId xmlns:a16="http://schemas.microsoft.com/office/drawing/2014/main" id="{F2F2DDB8-02E7-455B-A16D-45E4F3BE0320}"/>
                      </a:ext>
                    </a:extLst>
                  </p:cNvPr>
                  <p:cNvSpPr/>
                  <p:nvPr/>
                </p:nvSpPr>
                <p:spPr>
                  <a:xfrm>
                    <a:off x="5050060" y="5712428"/>
                    <a:ext cx="1209675" cy="762000"/>
                  </a:xfrm>
                  <a:custGeom>
                    <a:avLst/>
                    <a:gdLst>
                      <a:gd name="connsiteX0" fmla="*/ 0 w 1209675"/>
                      <a:gd name="connsiteY0" fmla="*/ 117253 h 762000"/>
                      <a:gd name="connsiteX1" fmla="*/ 1145000 w 1209675"/>
                      <a:gd name="connsiteY1" fmla="*/ 762381 h 762000"/>
                      <a:gd name="connsiteX2" fmla="*/ 1210151 w 1209675"/>
                      <a:gd name="connsiteY2" fmla="*/ 0 h 762000"/>
                    </a:gdLst>
                    <a:ahLst/>
                    <a:cxnLst>
                      <a:cxn ang="0">
                        <a:pos x="connsiteX0" y="connsiteY0"/>
                      </a:cxn>
                      <a:cxn ang="0">
                        <a:pos x="connsiteX1" y="connsiteY1"/>
                      </a:cxn>
                      <a:cxn ang="0">
                        <a:pos x="connsiteX2" y="connsiteY2"/>
                      </a:cxn>
                    </a:cxnLst>
                    <a:rect l="l" t="t" r="r" b="b"/>
                    <a:pathLst>
                      <a:path w="1209675" h="762000">
                        <a:moveTo>
                          <a:pt x="0" y="117253"/>
                        </a:moveTo>
                        <a:lnTo>
                          <a:pt x="1145000" y="762381"/>
                        </a:lnTo>
                        <a:lnTo>
                          <a:pt x="12101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2" name="Freeform: Shape 1921">
                    <a:extLst>
                      <a:ext uri="{FF2B5EF4-FFF2-40B4-BE49-F238E27FC236}">
                        <a16:creationId xmlns:a16="http://schemas.microsoft.com/office/drawing/2014/main" id="{370D50BC-F69A-4A56-ADE4-143B3D0F5761}"/>
                      </a:ext>
                    </a:extLst>
                  </p:cNvPr>
                  <p:cNvSpPr/>
                  <p:nvPr/>
                </p:nvSpPr>
                <p:spPr>
                  <a:xfrm>
                    <a:off x="7974520" y="1559052"/>
                    <a:ext cx="571500" cy="666750"/>
                  </a:xfrm>
                  <a:custGeom>
                    <a:avLst/>
                    <a:gdLst>
                      <a:gd name="connsiteX0" fmla="*/ 0 w 571500"/>
                      <a:gd name="connsiteY0" fmla="*/ 26003 h 666750"/>
                      <a:gd name="connsiteX1" fmla="*/ 580549 w 571500"/>
                      <a:gd name="connsiteY1" fmla="*/ 0 h 666750"/>
                      <a:gd name="connsiteX2" fmla="*/ 267844 w 571500"/>
                      <a:gd name="connsiteY2" fmla="*/ 668369 h 666750"/>
                    </a:gdLst>
                    <a:ahLst/>
                    <a:cxnLst>
                      <a:cxn ang="0">
                        <a:pos x="connsiteX0" y="connsiteY0"/>
                      </a:cxn>
                      <a:cxn ang="0">
                        <a:pos x="connsiteX1" y="connsiteY1"/>
                      </a:cxn>
                      <a:cxn ang="0">
                        <a:pos x="connsiteX2" y="connsiteY2"/>
                      </a:cxn>
                    </a:cxnLst>
                    <a:rect l="l" t="t" r="r" b="b"/>
                    <a:pathLst>
                      <a:path w="571500" h="666750">
                        <a:moveTo>
                          <a:pt x="0" y="26003"/>
                        </a:moveTo>
                        <a:lnTo>
                          <a:pt x="580549" y="0"/>
                        </a:lnTo>
                        <a:lnTo>
                          <a:pt x="267844" y="6683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3" name="Freeform: Shape 1922">
                    <a:extLst>
                      <a:ext uri="{FF2B5EF4-FFF2-40B4-BE49-F238E27FC236}">
                        <a16:creationId xmlns:a16="http://schemas.microsoft.com/office/drawing/2014/main" id="{CA8769EE-1DDE-4F81-8585-B363EA7F3F15}"/>
                      </a:ext>
                    </a:extLst>
                  </p:cNvPr>
                  <p:cNvSpPr/>
                  <p:nvPr/>
                </p:nvSpPr>
                <p:spPr>
                  <a:xfrm>
                    <a:off x="5285137" y="491395"/>
                    <a:ext cx="1428750" cy="323850"/>
                  </a:xfrm>
                  <a:custGeom>
                    <a:avLst/>
                    <a:gdLst>
                      <a:gd name="connsiteX0" fmla="*/ 1209389 w 1428750"/>
                      <a:gd name="connsiteY0" fmla="*/ 324517 h 323850"/>
                      <a:gd name="connsiteX1" fmla="*/ 1435132 w 1428750"/>
                      <a:gd name="connsiteY1" fmla="*/ 0 h 323850"/>
                      <a:gd name="connsiteX2" fmla="*/ 0 w 1428750"/>
                      <a:gd name="connsiteY2" fmla="*/ 153352 h 323850"/>
                    </a:gdLst>
                    <a:ahLst/>
                    <a:cxnLst>
                      <a:cxn ang="0">
                        <a:pos x="connsiteX0" y="connsiteY0"/>
                      </a:cxn>
                      <a:cxn ang="0">
                        <a:pos x="connsiteX1" y="connsiteY1"/>
                      </a:cxn>
                      <a:cxn ang="0">
                        <a:pos x="connsiteX2" y="connsiteY2"/>
                      </a:cxn>
                    </a:cxnLst>
                    <a:rect l="l" t="t" r="r" b="b"/>
                    <a:pathLst>
                      <a:path w="1428750" h="323850">
                        <a:moveTo>
                          <a:pt x="1209389" y="324517"/>
                        </a:moveTo>
                        <a:lnTo>
                          <a:pt x="1435132" y="0"/>
                        </a:lnTo>
                        <a:lnTo>
                          <a:pt x="0" y="1533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4" name="Freeform: Shape 1923">
                    <a:extLst>
                      <a:ext uri="{FF2B5EF4-FFF2-40B4-BE49-F238E27FC236}">
                        <a16:creationId xmlns:a16="http://schemas.microsoft.com/office/drawing/2014/main" id="{2C412A2B-9769-40D4-B670-358193320F9B}"/>
                      </a:ext>
                    </a:extLst>
                  </p:cNvPr>
                  <p:cNvSpPr/>
                  <p:nvPr/>
                </p:nvSpPr>
                <p:spPr>
                  <a:xfrm>
                    <a:off x="7037070" y="5480304"/>
                    <a:ext cx="876300" cy="790575"/>
                  </a:xfrm>
                  <a:custGeom>
                    <a:avLst/>
                    <a:gdLst>
                      <a:gd name="connsiteX0" fmla="*/ 538163 w 876300"/>
                      <a:gd name="connsiteY0" fmla="*/ 0 h 790575"/>
                      <a:gd name="connsiteX1" fmla="*/ 884873 w 876300"/>
                      <a:gd name="connsiteY1" fmla="*/ 418815 h 790575"/>
                      <a:gd name="connsiteX2" fmla="*/ 0 w 876300"/>
                      <a:gd name="connsiteY2" fmla="*/ 797814 h 790575"/>
                    </a:gdLst>
                    <a:ahLst/>
                    <a:cxnLst>
                      <a:cxn ang="0">
                        <a:pos x="connsiteX0" y="connsiteY0"/>
                      </a:cxn>
                      <a:cxn ang="0">
                        <a:pos x="connsiteX1" y="connsiteY1"/>
                      </a:cxn>
                      <a:cxn ang="0">
                        <a:pos x="connsiteX2" y="connsiteY2"/>
                      </a:cxn>
                    </a:cxnLst>
                    <a:rect l="l" t="t" r="r" b="b"/>
                    <a:pathLst>
                      <a:path w="876300" h="790575">
                        <a:moveTo>
                          <a:pt x="538163" y="0"/>
                        </a:moveTo>
                        <a:lnTo>
                          <a:pt x="884873" y="418815"/>
                        </a:lnTo>
                        <a:lnTo>
                          <a:pt x="0" y="7978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5" name="Freeform: Shape 1924">
                    <a:extLst>
                      <a:ext uri="{FF2B5EF4-FFF2-40B4-BE49-F238E27FC236}">
                        <a16:creationId xmlns:a16="http://schemas.microsoft.com/office/drawing/2014/main" id="{DD701F37-D20E-4DBB-8C63-E95D36A551A9}"/>
                      </a:ext>
                    </a:extLst>
                  </p:cNvPr>
                  <p:cNvSpPr/>
                  <p:nvPr/>
                </p:nvSpPr>
                <p:spPr>
                  <a:xfrm>
                    <a:off x="7575232" y="4458176"/>
                    <a:ext cx="1257300" cy="1019175"/>
                  </a:xfrm>
                  <a:custGeom>
                    <a:avLst/>
                    <a:gdLst>
                      <a:gd name="connsiteX0" fmla="*/ 0 w 1257300"/>
                      <a:gd name="connsiteY0" fmla="*/ 1022128 h 1019175"/>
                      <a:gd name="connsiteX1" fmla="*/ 1262920 w 1257300"/>
                      <a:gd name="connsiteY1" fmla="*/ 0 h 1019175"/>
                      <a:gd name="connsiteX2" fmla="*/ 979837 w 1257300"/>
                      <a:gd name="connsiteY2" fmla="*/ 796385 h 1019175"/>
                    </a:gdLst>
                    <a:ahLst/>
                    <a:cxnLst>
                      <a:cxn ang="0">
                        <a:pos x="connsiteX0" y="connsiteY0"/>
                      </a:cxn>
                      <a:cxn ang="0">
                        <a:pos x="connsiteX1" y="connsiteY1"/>
                      </a:cxn>
                      <a:cxn ang="0">
                        <a:pos x="connsiteX2" y="connsiteY2"/>
                      </a:cxn>
                    </a:cxnLst>
                    <a:rect l="l" t="t" r="r" b="b"/>
                    <a:pathLst>
                      <a:path w="1257300" h="1019175">
                        <a:moveTo>
                          <a:pt x="0" y="1022128"/>
                        </a:moveTo>
                        <a:lnTo>
                          <a:pt x="1262920" y="0"/>
                        </a:lnTo>
                        <a:lnTo>
                          <a:pt x="979837" y="7963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6" name="Freeform: Shape 1925">
                    <a:extLst>
                      <a:ext uri="{FF2B5EF4-FFF2-40B4-BE49-F238E27FC236}">
                        <a16:creationId xmlns:a16="http://schemas.microsoft.com/office/drawing/2014/main" id="{82DC990A-530B-4258-A951-4CA1CD3D819F}"/>
                      </a:ext>
                    </a:extLst>
                  </p:cNvPr>
                  <p:cNvSpPr/>
                  <p:nvPr/>
                </p:nvSpPr>
                <p:spPr>
                  <a:xfrm>
                    <a:off x="6494526" y="491395"/>
                    <a:ext cx="666750" cy="714375"/>
                  </a:xfrm>
                  <a:custGeom>
                    <a:avLst/>
                    <a:gdLst>
                      <a:gd name="connsiteX0" fmla="*/ 0 w 666750"/>
                      <a:gd name="connsiteY0" fmla="*/ 324517 h 714375"/>
                      <a:gd name="connsiteX1" fmla="*/ 225743 w 666750"/>
                      <a:gd name="connsiteY1" fmla="*/ 0 h 714375"/>
                      <a:gd name="connsiteX2" fmla="*/ 668369 w 666750"/>
                      <a:gd name="connsiteY2" fmla="*/ 714661 h 714375"/>
                    </a:gdLst>
                    <a:ahLst/>
                    <a:cxnLst>
                      <a:cxn ang="0">
                        <a:pos x="connsiteX0" y="connsiteY0"/>
                      </a:cxn>
                      <a:cxn ang="0">
                        <a:pos x="connsiteX1" y="connsiteY1"/>
                      </a:cxn>
                      <a:cxn ang="0">
                        <a:pos x="connsiteX2" y="connsiteY2"/>
                      </a:cxn>
                    </a:cxnLst>
                    <a:rect l="l" t="t" r="r" b="b"/>
                    <a:pathLst>
                      <a:path w="666750" h="714375">
                        <a:moveTo>
                          <a:pt x="0" y="324517"/>
                        </a:moveTo>
                        <a:lnTo>
                          <a:pt x="225743" y="0"/>
                        </a:lnTo>
                        <a:lnTo>
                          <a:pt x="668369" y="7146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7" name="Freeform: Shape 1926">
                    <a:extLst>
                      <a:ext uri="{FF2B5EF4-FFF2-40B4-BE49-F238E27FC236}">
                        <a16:creationId xmlns:a16="http://schemas.microsoft.com/office/drawing/2014/main" id="{76BDBDFC-4805-4A62-A66F-C283518B754B}"/>
                      </a:ext>
                    </a:extLst>
                  </p:cNvPr>
                  <p:cNvSpPr/>
                  <p:nvPr/>
                </p:nvSpPr>
                <p:spPr>
                  <a:xfrm>
                    <a:off x="7575233" y="4132707"/>
                    <a:ext cx="1257301" cy="1343025"/>
                  </a:xfrm>
                  <a:custGeom>
                    <a:avLst/>
                    <a:gdLst>
                      <a:gd name="connsiteX0" fmla="*/ 0 w 1257300"/>
                      <a:gd name="connsiteY0" fmla="*/ 1347597 h 1343025"/>
                      <a:gd name="connsiteX1" fmla="*/ 1262920 w 1257300"/>
                      <a:gd name="connsiteY1" fmla="*/ 325469 h 1343025"/>
                      <a:gd name="connsiteX2" fmla="*/ 129064 w 1257300"/>
                      <a:gd name="connsiteY2" fmla="*/ 0 h 1343025"/>
                    </a:gdLst>
                    <a:ahLst/>
                    <a:cxnLst>
                      <a:cxn ang="0">
                        <a:pos x="connsiteX0" y="connsiteY0"/>
                      </a:cxn>
                      <a:cxn ang="0">
                        <a:pos x="connsiteX1" y="connsiteY1"/>
                      </a:cxn>
                      <a:cxn ang="0">
                        <a:pos x="connsiteX2" y="connsiteY2"/>
                      </a:cxn>
                    </a:cxnLst>
                    <a:rect l="l" t="t" r="r" b="b"/>
                    <a:pathLst>
                      <a:path w="1257300" h="1343025">
                        <a:moveTo>
                          <a:pt x="0" y="1347597"/>
                        </a:moveTo>
                        <a:lnTo>
                          <a:pt x="1262920" y="325469"/>
                        </a:lnTo>
                        <a:lnTo>
                          <a:pt x="12906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8" name="Freeform: Shape 1927">
                    <a:extLst>
                      <a:ext uri="{FF2B5EF4-FFF2-40B4-BE49-F238E27FC236}">
                        <a16:creationId xmlns:a16="http://schemas.microsoft.com/office/drawing/2014/main" id="{7D5E06D1-3C1C-4FB0-B170-D40BCDCC331B}"/>
                      </a:ext>
                    </a:extLst>
                  </p:cNvPr>
                  <p:cNvSpPr/>
                  <p:nvPr/>
                </p:nvSpPr>
                <p:spPr>
                  <a:xfrm>
                    <a:off x="7704296" y="3685699"/>
                    <a:ext cx="1133475" cy="771525"/>
                  </a:xfrm>
                  <a:custGeom>
                    <a:avLst/>
                    <a:gdLst>
                      <a:gd name="connsiteX0" fmla="*/ 806958 w 1133475"/>
                      <a:gd name="connsiteY0" fmla="*/ 0 h 771525"/>
                      <a:gd name="connsiteX1" fmla="*/ 1133856 w 1133475"/>
                      <a:gd name="connsiteY1" fmla="*/ 772477 h 771525"/>
                      <a:gd name="connsiteX2" fmla="*/ 0 w 1133475"/>
                      <a:gd name="connsiteY2" fmla="*/ 447008 h 771525"/>
                    </a:gdLst>
                    <a:ahLst/>
                    <a:cxnLst>
                      <a:cxn ang="0">
                        <a:pos x="connsiteX0" y="connsiteY0"/>
                      </a:cxn>
                      <a:cxn ang="0">
                        <a:pos x="connsiteX1" y="connsiteY1"/>
                      </a:cxn>
                      <a:cxn ang="0">
                        <a:pos x="connsiteX2" y="connsiteY2"/>
                      </a:cxn>
                    </a:cxnLst>
                    <a:rect l="l" t="t" r="r" b="b"/>
                    <a:pathLst>
                      <a:path w="1133475" h="771525">
                        <a:moveTo>
                          <a:pt x="806958" y="0"/>
                        </a:moveTo>
                        <a:lnTo>
                          <a:pt x="1133856" y="772477"/>
                        </a:lnTo>
                        <a:lnTo>
                          <a:pt x="0" y="447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29" name="Freeform: Shape 1928">
                    <a:extLst>
                      <a:ext uri="{FF2B5EF4-FFF2-40B4-BE49-F238E27FC236}">
                        <a16:creationId xmlns:a16="http://schemas.microsoft.com/office/drawing/2014/main" id="{1790F4DC-291E-452E-9DC2-F1D0DCE2A93F}"/>
                      </a:ext>
                    </a:extLst>
                  </p:cNvPr>
                  <p:cNvSpPr/>
                  <p:nvPr/>
                </p:nvSpPr>
                <p:spPr>
                  <a:xfrm>
                    <a:off x="8242364" y="1559052"/>
                    <a:ext cx="533400" cy="1247775"/>
                  </a:xfrm>
                  <a:custGeom>
                    <a:avLst/>
                    <a:gdLst>
                      <a:gd name="connsiteX0" fmla="*/ 0 w 533400"/>
                      <a:gd name="connsiteY0" fmla="*/ 668369 h 1247775"/>
                      <a:gd name="connsiteX1" fmla="*/ 312705 w 533400"/>
                      <a:gd name="connsiteY1" fmla="*/ 0 h 1247775"/>
                      <a:gd name="connsiteX2" fmla="*/ 537877 w 533400"/>
                      <a:gd name="connsiteY2" fmla="*/ 1253871 h 1247775"/>
                    </a:gdLst>
                    <a:ahLst/>
                    <a:cxnLst>
                      <a:cxn ang="0">
                        <a:pos x="connsiteX0" y="connsiteY0"/>
                      </a:cxn>
                      <a:cxn ang="0">
                        <a:pos x="connsiteX1" y="connsiteY1"/>
                      </a:cxn>
                      <a:cxn ang="0">
                        <a:pos x="connsiteX2" y="connsiteY2"/>
                      </a:cxn>
                    </a:cxnLst>
                    <a:rect l="l" t="t" r="r" b="b"/>
                    <a:pathLst>
                      <a:path w="533400" h="1247775">
                        <a:moveTo>
                          <a:pt x="0" y="668369"/>
                        </a:moveTo>
                        <a:lnTo>
                          <a:pt x="312705" y="0"/>
                        </a:lnTo>
                        <a:lnTo>
                          <a:pt x="537877" y="12538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30" name="Freeform: Shape 1929">
                    <a:extLst>
                      <a:ext uri="{FF2B5EF4-FFF2-40B4-BE49-F238E27FC236}">
                        <a16:creationId xmlns:a16="http://schemas.microsoft.com/office/drawing/2014/main" id="{59AFBEF8-436C-42E4-9539-EE8DA0DD5581}"/>
                      </a:ext>
                    </a:extLst>
                  </p:cNvPr>
                  <p:cNvSpPr/>
                  <p:nvPr/>
                </p:nvSpPr>
                <p:spPr>
                  <a:xfrm>
                    <a:off x="8511254" y="2812923"/>
                    <a:ext cx="323850" cy="1638300"/>
                  </a:xfrm>
                  <a:custGeom>
                    <a:avLst/>
                    <a:gdLst>
                      <a:gd name="connsiteX0" fmla="*/ 0 w 323850"/>
                      <a:gd name="connsiteY0" fmla="*/ 872776 h 1638300"/>
                      <a:gd name="connsiteX1" fmla="*/ 326898 w 323850"/>
                      <a:gd name="connsiteY1" fmla="*/ 1645253 h 1638300"/>
                      <a:gd name="connsiteX2" fmla="*/ 268986 w 323850"/>
                      <a:gd name="connsiteY2" fmla="*/ 0 h 1638300"/>
                    </a:gdLst>
                    <a:ahLst/>
                    <a:cxnLst>
                      <a:cxn ang="0">
                        <a:pos x="connsiteX0" y="connsiteY0"/>
                      </a:cxn>
                      <a:cxn ang="0">
                        <a:pos x="connsiteX1" y="connsiteY1"/>
                      </a:cxn>
                      <a:cxn ang="0">
                        <a:pos x="connsiteX2" y="connsiteY2"/>
                      </a:cxn>
                    </a:cxnLst>
                    <a:rect l="l" t="t" r="r" b="b"/>
                    <a:pathLst>
                      <a:path w="323850" h="1638300">
                        <a:moveTo>
                          <a:pt x="0" y="872776"/>
                        </a:moveTo>
                        <a:lnTo>
                          <a:pt x="326898" y="1645253"/>
                        </a:lnTo>
                        <a:lnTo>
                          <a:pt x="268986"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31" name="Freeform: Shape 1930">
                    <a:extLst>
                      <a:ext uri="{FF2B5EF4-FFF2-40B4-BE49-F238E27FC236}">
                        <a16:creationId xmlns:a16="http://schemas.microsoft.com/office/drawing/2014/main" id="{6F01A26B-9D93-45BD-9F79-560A5DDC3B22}"/>
                      </a:ext>
                    </a:extLst>
                  </p:cNvPr>
                  <p:cNvSpPr/>
                  <p:nvPr/>
                </p:nvSpPr>
                <p:spPr>
                  <a:xfrm>
                    <a:off x="8780240" y="2296858"/>
                    <a:ext cx="400050" cy="695325"/>
                  </a:xfrm>
                  <a:custGeom>
                    <a:avLst/>
                    <a:gdLst>
                      <a:gd name="connsiteX0" fmla="*/ 261842 w 400050"/>
                      <a:gd name="connsiteY0" fmla="*/ 0 h 695325"/>
                      <a:gd name="connsiteX1" fmla="*/ 406432 w 400050"/>
                      <a:gd name="connsiteY1" fmla="*/ 703040 h 695325"/>
                      <a:gd name="connsiteX2" fmla="*/ 0 w 400050"/>
                      <a:gd name="connsiteY2" fmla="*/ 516065 h 695325"/>
                    </a:gdLst>
                    <a:ahLst/>
                    <a:cxnLst>
                      <a:cxn ang="0">
                        <a:pos x="connsiteX0" y="connsiteY0"/>
                      </a:cxn>
                      <a:cxn ang="0">
                        <a:pos x="connsiteX1" y="connsiteY1"/>
                      </a:cxn>
                      <a:cxn ang="0">
                        <a:pos x="connsiteX2" y="connsiteY2"/>
                      </a:cxn>
                    </a:cxnLst>
                    <a:rect l="l" t="t" r="r" b="b"/>
                    <a:pathLst>
                      <a:path w="400050" h="695325">
                        <a:moveTo>
                          <a:pt x="261842" y="0"/>
                        </a:moveTo>
                        <a:lnTo>
                          <a:pt x="406432" y="703040"/>
                        </a:lnTo>
                        <a:lnTo>
                          <a:pt x="0" y="5160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32" name="Freeform: Shape 1931">
                    <a:extLst>
                      <a:ext uri="{FF2B5EF4-FFF2-40B4-BE49-F238E27FC236}">
                        <a16:creationId xmlns:a16="http://schemas.microsoft.com/office/drawing/2014/main" id="{57EBA2B4-0D85-4304-BDB1-FE09153AA412}"/>
                      </a:ext>
                    </a:extLst>
                  </p:cNvPr>
                  <p:cNvSpPr/>
                  <p:nvPr/>
                </p:nvSpPr>
                <p:spPr>
                  <a:xfrm>
                    <a:off x="6720269" y="491395"/>
                    <a:ext cx="1247775" cy="714375"/>
                  </a:xfrm>
                  <a:custGeom>
                    <a:avLst/>
                    <a:gdLst>
                      <a:gd name="connsiteX0" fmla="*/ 0 w 1247775"/>
                      <a:gd name="connsiteY0" fmla="*/ 0 h 714375"/>
                      <a:gd name="connsiteX1" fmla="*/ 442627 w 1247775"/>
                      <a:gd name="connsiteY1" fmla="*/ 714661 h 714375"/>
                      <a:gd name="connsiteX2" fmla="*/ 1254252 w 1247775"/>
                      <a:gd name="connsiteY2" fmla="*/ 648938 h 714375"/>
                    </a:gdLst>
                    <a:ahLst/>
                    <a:cxnLst>
                      <a:cxn ang="0">
                        <a:pos x="connsiteX0" y="connsiteY0"/>
                      </a:cxn>
                      <a:cxn ang="0">
                        <a:pos x="connsiteX1" y="connsiteY1"/>
                      </a:cxn>
                      <a:cxn ang="0">
                        <a:pos x="connsiteX2" y="connsiteY2"/>
                      </a:cxn>
                    </a:cxnLst>
                    <a:rect l="l" t="t" r="r" b="b"/>
                    <a:pathLst>
                      <a:path w="1247775" h="714375">
                        <a:moveTo>
                          <a:pt x="0" y="0"/>
                        </a:moveTo>
                        <a:lnTo>
                          <a:pt x="442627" y="714661"/>
                        </a:lnTo>
                        <a:lnTo>
                          <a:pt x="1254252" y="6489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33" name="Freeform: Shape 1932">
                    <a:extLst>
                      <a:ext uri="{FF2B5EF4-FFF2-40B4-BE49-F238E27FC236}">
                        <a16:creationId xmlns:a16="http://schemas.microsoft.com/office/drawing/2014/main" id="{8391D163-17FD-4235-B12D-95E18FE6CE22}"/>
                      </a:ext>
                    </a:extLst>
                  </p:cNvPr>
                  <p:cNvSpPr/>
                  <p:nvPr/>
                </p:nvSpPr>
                <p:spPr>
                  <a:xfrm>
                    <a:off x="7162895" y="1140333"/>
                    <a:ext cx="809625" cy="438150"/>
                  </a:xfrm>
                  <a:custGeom>
                    <a:avLst/>
                    <a:gdLst>
                      <a:gd name="connsiteX0" fmla="*/ 0 w 809625"/>
                      <a:gd name="connsiteY0" fmla="*/ 65723 h 438150"/>
                      <a:gd name="connsiteX1" fmla="*/ 811625 w 809625"/>
                      <a:gd name="connsiteY1" fmla="*/ 444722 h 438150"/>
                      <a:gd name="connsiteX2" fmla="*/ 811625 w 809625"/>
                      <a:gd name="connsiteY2" fmla="*/ 0 h 438150"/>
                    </a:gdLst>
                    <a:ahLst/>
                    <a:cxnLst>
                      <a:cxn ang="0">
                        <a:pos x="connsiteX0" y="connsiteY0"/>
                      </a:cxn>
                      <a:cxn ang="0">
                        <a:pos x="connsiteX1" y="connsiteY1"/>
                      </a:cxn>
                      <a:cxn ang="0">
                        <a:pos x="connsiteX2" y="connsiteY2"/>
                      </a:cxn>
                    </a:cxnLst>
                    <a:rect l="l" t="t" r="r" b="b"/>
                    <a:pathLst>
                      <a:path w="809625" h="438150">
                        <a:moveTo>
                          <a:pt x="0" y="65723"/>
                        </a:moveTo>
                        <a:lnTo>
                          <a:pt x="811625" y="444722"/>
                        </a:lnTo>
                        <a:lnTo>
                          <a:pt x="81162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34" name="Freeform: Shape 1933">
                    <a:extLst>
                      <a:ext uri="{FF2B5EF4-FFF2-40B4-BE49-F238E27FC236}">
                        <a16:creationId xmlns:a16="http://schemas.microsoft.com/office/drawing/2014/main" id="{3B6DC155-F153-4E0F-9E8B-292C35CF57BE}"/>
                      </a:ext>
                    </a:extLst>
                  </p:cNvPr>
                  <p:cNvSpPr/>
                  <p:nvPr/>
                </p:nvSpPr>
                <p:spPr>
                  <a:xfrm>
                    <a:off x="7974520" y="1140333"/>
                    <a:ext cx="571500" cy="438150"/>
                  </a:xfrm>
                  <a:custGeom>
                    <a:avLst/>
                    <a:gdLst>
                      <a:gd name="connsiteX0" fmla="*/ 0 w 571500"/>
                      <a:gd name="connsiteY0" fmla="*/ 444722 h 438150"/>
                      <a:gd name="connsiteX1" fmla="*/ 580549 w 571500"/>
                      <a:gd name="connsiteY1" fmla="*/ 418719 h 438150"/>
                      <a:gd name="connsiteX2" fmla="*/ 0 w 571500"/>
                      <a:gd name="connsiteY2" fmla="*/ 0 h 438150"/>
                    </a:gdLst>
                    <a:ahLst/>
                    <a:cxnLst>
                      <a:cxn ang="0">
                        <a:pos x="connsiteX0" y="connsiteY0"/>
                      </a:cxn>
                      <a:cxn ang="0">
                        <a:pos x="connsiteX1" y="connsiteY1"/>
                      </a:cxn>
                      <a:cxn ang="0">
                        <a:pos x="connsiteX2" y="connsiteY2"/>
                      </a:cxn>
                    </a:cxnLst>
                    <a:rect l="l" t="t" r="r" b="b"/>
                    <a:pathLst>
                      <a:path w="571500" h="438150">
                        <a:moveTo>
                          <a:pt x="0" y="444722"/>
                        </a:moveTo>
                        <a:lnTo>
                          <a:pt x="580549" y="41871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nvGrpSpPr>
                <p:cNvPr id="1846" name="Graphic 160">
                  <a:extLst>
                    <a:ext uri="{FF2B5EF4-FFF2-40B4-BE49-F238E27FC236}">
                      <a16:creationId xmlns:a16="http://schemas.microsoft.com/office/drawing/2014/main" id="{29659C4D-A460-44FC-B67F-91852BA205DC}"/>
                    </a:ext>
                  </a:extLst>
                </p:cNvPr>
                <p:cNvGrpSpPr/>
                <p:nvPr/>
              </p:nvGrpSpPr>
              <p:grpSpPr>
                <a:xfrm>
                  <a:off x="2809875" y="190500"/>
                  <a:ext cx="6572250" cy="6477000"/>
                  <a:chOff x="2809875" y="190500"/>
                  <a:chExt cx="6572250" cy="6477000"/>
                </a:xfrm>
                <a:grpFill/>
              </p:grpSpPr>
              <p:sp>
                <p:nvSpPr>
                  <p:cNvPr id="1869" name="Freeform: Shape 1868">
                    <a:extLst>
                      <a:ext uri="{FF2B5EF4-FFF2-40B4-BE49-F238E27FC236}">
                        <a16:creationId xmlns:a16="http://schemas.microsoft.com/office/drawing/2014/main" id="{09E25285-2DE6-4F73-BAB7-6527117DBCAF}"/>
                      </a:ext>
                    </a:extLst>
                  </p:cNvPr>
                  <p:cNvSpPr/>
                  <p:nvPr/>
                </p:nvSpPr>
                <p:spPr>
                  <a:xfrm>
                    <a:off x="3382804" y="1535144"/>
                    <a:ext cx="428625" cy="371475"/>
                  </a:xfrm>
                  <a:custGeom>
                    <a:avLst/>
                    <a:gdLst>
                      <a:gd name="connsiteX0" fmla="*/ 0 w 428625"/>
                      <a:gd name="connsiteY0" fmla="*/ 23908 h 371475"/>
                      <a:gd name="connsiteX1" fmla="*/ 60674 w 428625"/>
                      <a:gd name="connsiteY1" fmla="*/ 379762 h 371475"/>
                      <a:gd name="connsiteX2" fmla="*/ 432530 w 428625"/>
                      <a:gd name="connsiteY2" fmla="*/ 0 h 371475"/>
                    </a:gdLst>
                    <a:ahLst/>
                    <a:cxnLst>
                      <a:cxn ang="0">
                        <a:pos x="connsiteX0" y="connsiteY0"/>
                      </a:cxn>
                      <a:cxn ang="0">
                        <a:pos x="connsiteX1" y="connsiteY1"/>
                      </a:cxn>
                      <a:cxn ang="0">
                        <a:pos x="connsiteX2" y="connsiteY2"/>
                      </a:cxn>
                    </a:cxnLst>
                    <a:rect l="l" t="t" r="r" b="b"/>
                    <a:pathLst>
                      <a:path w="428625" h="371475">
                        <a:moveTo>
                          <a:pt x="0" y="23908"/>
                        </a:moveTo>
                        <a:lnTo>
                          <a:pt x="60674" y="379762"/>
                        </a:lnTo>
                        <a:lnTo>
                          <a:pt x="43253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0" name="Freeform: Shape 1869">
                    <a:extLst>
                      <a:ext uri="{FF2B5EF4-FFF2-40B4-BE49-F238E27FC236}">
                        <a16:creationId xmlns:a16="http://schemas.microsoft.com/office/drawing/2014/main" id="{8BACCA31-3F77-4F5E-9F82-542F5E97D2F1}"/>
                      </a:ext>
                    </a:extLst>
                  </p:cNvPr>
                  <p:cNvSpPr/>
                  <p:nvPr/>
                </p:nvSpPr>
                <p:spPr>
                  <a:xfrm>
                    <a:off x="3382804" y="1077277"/>
                    <a:ext cx="428625" cy="476250"/>
                  </a:xfrm>
                  <a:custGeom>
                    <a:avLst/>
                    <a:gdLst>
                      <a:gd name="connsiteX0" fmla="*/ 0 w 428625"/>
                      <a:gd name="connsiteY0" fmla="*/ 481774 h 476250"/>
                      <a:gd name="connsiteX1" fmla="*/ 432530 w 428625"/>
                      <a:gd name="connsiteY1" fmla="*/ 457867 h 476250"/>
                      <a:gd name="connsiteX2" fmla="*/ 432530 w 428625"/>
                      <a:gd name="connsiteY2" fmla="*/ 0 h 476250"/>
                    </a:gdLst>
                    <a:ahLst/>
                    <a:cxnLst>
                      <a:cxn ang="0">
                        <a:pos x="connsiteX0" y="connsiteY0"/>
                      </a:cxn>
                      <a:cxn ang="0">
                        <a:pos x="connsiteX1" y="connsiteY1"/>
                      </a:cxn>
                      <a:cxn ang="0">
                        <a:pos x="connsiteX2" y="connsiteY2"/>
                      </a:cxn>
                    </a:cxnLst>
                    <a:rect l="l" t="t" r="r" b="b"/>
                    <a:pathLst>
                      <a:path w="428625" h="476250">
                        <a:moveTo>
                          <a:pt x="0" y="481774"/>
                        </a:moveTo>
                        <a:lnTo>
                          <a:pt x="432530" y="457867"/>
                        </a:lnTo>
                        <a:lnTo>
                          <a:pt x="43253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1" name="Freeform: Shape 1870">
                    <a:extLst>
                      <a:ext uri="{FF2B5EF4-FFF2-40B4-BE49-F238E27FC236}">
                        <a16:creationId xmlns:a16="http://schemas.microsoft.com/office/drawing/2014/main" id="{EEE7DED4-4AD7-4095-A517-3169C8171C34}"/>
                      </a:ext>
                    </a:extLst>
                  </p:cNvPr>
                  <p:cNvSpPr/>
                  <p:nvPr/>
                </p:nvSpPr>
                <p:spPr>
                  <a:xfrm>
                    <a:off x="3161443" y="1559052"/>
                    <a:ext cx="276225" cy="400050"/>
                  </a:xfrm>
                  <a:custGeom>
                    <a:avLst/>
                    <a:gdLst>
                      <a:gd name="connsiteX0" fmla="*/ 221361 w 276225"/>
                      <a:gd name="connsiteY0" fmla="*/ 0 h 400050"/>
                      <a:gd name="connsiteX1" fmla="*/ 282035 w 276225"/>
                      <a:gd name="connsiteY1" fmla="*/ 355854 h 400050"/>
                      <a:gd name="connsiteX2" fmla="*/ 0 w 276225"/>
                      <a:gd name="connsiteY2" fmla="*/ 402146 h 400050"/>
                    </a:gdLst>
                    <a:ahLst/>
                    <a:cxnLst>
                      <a:cxn ang="0">
                        <a:pos x="connsiteX0" y="connsiteY0"/>
                      </a:cxn>
                      <a:cxn ang="0">
                        <a:pos x="connsiteX1" y="connsiteY1"/>
                      </a:cxn>
                      <a:cxn ang="0">
                        <a:pos x="connsiteX2" y="connsiteY2"/>
                      </a:cxn>
                    </a:cxnLst>
                    <a:rect l="l" t="t" r="r" b="b"/>
                    <a:pathLst>
                      <a:path w="276225" h="400050">
                        <a:moveTo>
                          <a:pt x="221361" y="0"/>
                        </a:moveTo>
                        <a:lnTo>
                          <a:pt x="282035" y="355854"/>
                        </a:lnTo>
                        <a:lnTo>
                          <a:pt x="0" y="402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2" name="Freeform: Shape 1871">
                    <a:extLst>
                      <a:ext uri="{FF2B5EF4-FFF2-40B4-BE49-F238E27FC236}">
                        <a16:creationId xmlns:a16="http://schemas.microsoft.com/office/drawing/2014/main" id="{AAC1CA55-2635-4D7F-AE5B-0D0F9FDBDD68}"/>
                      </a:ext>
                    </a:extLst>
                  </p:cNvPr>
                  <p:cNvSpPr/>
                  <p:nvPr/>
                </p:nvSpPr>
                <p:spPr>
                  <a:xfrm>
                    <a:off x="2885789" y="1914906"/>
                    <a:ext cx="552450" cy="904875"/>
                  </a:xfrm>
                  <a:custGeom>
                    <a:avLst/>
                    <a:gdLst>
                      <a:gd name="connsiteX0" fmla="*/ 275654 w 552450"/>
                      <a:gd name="connsiteY0" fmla="*/ 46292 h 904875"/>
                      <a:gd name="connsiteX1" fmla="*/ 557689 w 552450"/>
                      <a:gd name="connsiteY1" fmla="*/ 0 h 904875"/>
                      <a:gd name="connsiteX2" fmla="*/ 0 w 552450"/>
                      <a:gd name="connsiteY2" fmla="*/ 911447 h 904875"/>
                    </a:gdLst>
                    <a:ahLst/>
                    <a:cxnLst>
                      <a:cxn ang="0">
                        <a:pos x="connsiteX0" y="connsiteY0"/>
                      </a:cxn>
                      <a:cxn ang="0">
                        <a:pos x="connsiteX1" y="connsiteY1"/>
                      </a:cxn>
                      <a:cxn ang="0">
                        <a:pos x="connsiteX2" y="connsiteY2"/>
                      </a:cxn>
                    </a:cxnLst>
                    <a:rect l="l" t="t" r="r" b="b"/>
                    <a:pathLst>
                      <a:path w="552450" h="904875">
                        <a:moveTo>
                          <a:pt x="275654" y="46292"/>
                        </a:moveTo>
                        <a:lnTo>
                          <a:pt x="557689" y="0"/>
                        </a:lnTo>
                        <a:lnTo>
                          <a:pt x="0" y="9114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3" name="Freeform: Shape 1872">
                    <a:extLst>
                      <a:ext uri="{FF2B5EF4-FFF2-40B4-BE49-F238E27FC236}">
                        <a16:creationId xmlns:a16="http://schemas.microsoft.com/office/drawing/2014/main" id="{B1BB7F1B-7851-4591-B0B6-C987E50E365F}"/>
                      </a:ext>
                    </a:extLst>
                  </p:cNvPr>
                  <p:cNvSpPr/>
                  <p:nvPr/>
                </p:nvSpPr>
                <p:spPr>
                  <a:xfrm>
                    <a:off x="2809875" y="2826353"/>
                    <a:ext cx="247650" cy="857250"/>
                  </a:xfrm>
                  <a:custGeom>
                    <a:avLst/>
                    <a:gdLst>
                      <a:gd name="connsiteX0" fmla="*/ 0 w 247650"/>
                      <a:gd name="connsiteY0" fmla="*/ 763810 h 857250"/>
                      <a:gd name="connsiteX1" fmla="*/ 75914 w 247650"/>
                      <a:gd name="connsiteY1" fmla="*/ 0 h 857250"/>
                      <a:gd name="connsiteX2" fmla="*/ 248507 w 247650"/>
                      <a:gd name="connsiteY2" fmla="*/ 859346 h 857250"/>
                    </a:gdLst>
                    <a:ahLst/>
                    <a:cxnLst>
                      <a:cxn ang="0">
                        <a:pos x="connsiteX0" y="connsiteY0"/>
                      </a:cxn>
                      <a:cxn ang="0">
                        <a:pos x="connsiteX1" y="connsiteY1"/>
                      </a:cxn>
                      <a:cxn ang="0">
                        <a:pos x="connsiteX2" y="connsiteY2"/>
                      </a:cxn>
                    </a:cxnLst>
                    <a:rect l="l" t="t" r="r" b="b"/>
                    <a:pathLst>
                      <a:path w="247650" h="857250">
                        <a:moveTo>
                          <a:pt x="0" y="763810"/>
                        </a:moveTo>
                        <a:lnTo>
                          <a:pt x="75914" y="0"/>
                        </a:lnTo>
                        <a:lnTo>
                          <a:pt x="248507" y="8593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4" name="Freeform: Shape 1873">
                    <a:extLst>
                      <a:ext uri="{FF2B5EF4-FFF2-40B4-BE49-F238E27FC236}">
                        <a16:creationId xmlns:a16="http://schemas.microsoft.com/office/drawing/2014/main" id="{08C086D8-5AB7-49A2-AD04-2EE8005F2529}"/>
                      </a:ext>
                    </a:extLst>
                  </p:cNvPr>
                  <p:cNvSpPr/>
                  <p:nvPr/>
                </p:nvSpPr>
                <p:spPr>
                  <a:xfrm>
                    <a:off x="2809875" y="3590163"/>
                    <a:ext cx="247650" cy="371475"/>
                  </a:xfrm>
                  <a:custGeom>
                    <a:avLst/>
                    <a:gdLst>
                      <a:gd name="connsiteX0" fmla="*/ 0 w 247650"/>
                      <a:gd name="connsiteY0" fmla="*/ 0 h 371475"/>
                      <a:gd name="connsiteX1" fmla="*/ 248507 w 247650"/>
                      <a:gd name="connsiteY1" fmla="*/ 95536 h 371475"/>
                      <a:gd name="connsiteX2" fmla="*/ 75914 w 247650"/>
                      <a:gd name="connsiteY2" fmla="*/ 373284 h 371475"/>
                    </a:gdLst>
                    <a:ahLst/>
                    <a:cxnLst>
                      <a:cxn ang="0">
                        <a:pos x="connsiteX0" y="connsiteY0"/>
                      </a:cxn>
                      <a:cxn ang="0">
                        <a:pos x="connsiteX1" y="connsiteY1"/>
                      </a:cxn>
                      <a:cxn ang="0">
                        <a:pos x="connsiteX2" y="connsiteY2"/>
                      </a:cxn>
                    </a:cxnLst>
                    <a:rect l="l" t="t" r="r" b="b"/>
                    <a:pathLst>
                      <a:path w="247650" h="371475">
                        <a:moveTo>
                          <a:pt x="0" y="0"/>
                        </a:moveTo>
                        <a:lnTo>
                          <a:pt x="248507" y="95536"/>
                        </a:lnTo>
                        <a:lnTo>
                          <a:pt x="75914" y="3732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5" name="Freeform: Shape 1874">
                    <a:extLst>
                      <a:ext uri="{FF2B5EF4-FFF2-40B4-BE49-F238E27FC236}">
                        <a16:creationId xmlns:a16="http://schemas.microsoft.com/office/drawing/2014/main" id="{E90B81F5-4DF0-456A-8433-BB316818AB0D}"/>
                      </a:ext>
                    </a:extLst>
                  </p:cNvPr>
                  <p:cNvSpPr/>
                  <p:nvPr/>
                </p:nvSpPr>
                <p:spPr>
                  <a:xfrm>
                    <a:off x="3815334" y="654177"/>
                    <a:ext cx="781050" cy="419100"/>
                  </a:xfrm>
                  <a:custGeom>
                    <a:avLst/>
                    <a:gdLst>
                      <a:gd name="connsiteX0" fmla="*/ 0 w 781050"/>
                      <a:gd name="connsiteY0" fmla="*/ 423100 h 419100"/>
                      <a:gd name="connsiteX1" fmla="*/ 788384 w 781050"/>
                      <a:gd name="connsiteY1" fmla="*/ 201835 h 419100"/>
                      <a:gd name="connsiteX2" fmla="*/ 491871 w 781050"/>
                      <a:gd name="connsiteY2" fmla="*/ 0 h 419100"/>
                    </a:gdLst>
                    <a:ahLst/>
                    <a:cxnLst>
                      <a:cxn ang="0">
                        <a:pos x="connsiteX0" y="connsiteY0"/>
                      </a:cxn>
                      <a:cxn ang="0">
                        <a:pos x="connsiteX1" y="connsiteY1"/>
                      </a:cxn>
                      <a:cxn ang="0">
                        <a:pos x="connsiteX2" y="connsiteY2"/>
                      </a:cxn>
                    </a:cxnLst>
                    <a:rect l="l" t="t" r="r" b="b"/>
                    <a:pathLst>
                      <a:path w="781050" h="419100">
                        <a:moveTo>
                          <a:pt x="0" y="423100"/>
                        </a:moveTo>
                        <a:lnTo>
                          <a:pt x="788384" y="201835"/>
                        </a:lnTo>
                        <a:lnTo>
                          <a:pt x="49187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6" name="Freeform: Shape 1875">
                    <a:extLst>
                      <a:ext uri="{FF2B5EF4-FFF2-40B4-BE49-F238E27FC236}">
                        <a16:creationId xmlns:a16="http://schemas.microsoft.com/office/drawing/2014/main" id="{203CD816-2541-4F1B-A561-F8ED78894DAB}"/>
                      </a:ext>
                    </a:extLst>
                  </p:cNvPr>
                  <p:cNvSpPr/>
                  <p:nvPr/>
                </p:nvSpPr>
                <p:spPr>
                  <a:xfrm>
                    <a:off x="4307205" y="225171"/>
                    <a:ext cx="1057275" cy="628650"/>
                  </a:xfrm>
                  <a:custGeom>
                    <a:avLst/>
                    <a:gdLst>
                      <a:gd name="connsiteX0" fmla="*/ 1063276 w 1057275"/>
                      <a:gd name="connsiteY0" fmla="*/ 0 h 628650"/>
                      <a:gd name="connsiteX1" fmla="*/ 296513 w 1057275"/>
                      <a:gd name="connsiteY1" fmla="*/ 630841 h 628650"/>
                      <a:gd name="connsiteX2" fmla="*/ 0 w 1057275"/>
                      <a:gd name="connsiteY2" fmla="*/ 429006 h 628650"/>
                    </a:gdLst>
                    <a:ahLst/>
                    <a:cxnLst>
                      <a:cxn ang="0">
                        <a:pos x="connsiteX0" y="connsiteY0"/>
                      </a:cxn>
                      <a:cxn ang="0">
                        <a:pos x="connsiteX1" y="connsiteY1"/>
                      </a:cxn>
                      <a:cxn ang="0">
                        <a:pos x="connsiteX2" y="connsiteY2"/>
                      </a:cxn>
                    </a:cxnLst>
                    <a:rect l="l" t="t" r="r" b="b"/>
                    <a:pathLst>
                      <a:path w="1057275" h="628650">
                        <a:moveTo>
                          <a:pt x="1063276" y="0"/>
                        </a:moveTo>
                        <a:lnTo>
                          <a:pt x="296513" y="630841"/>
                        </a:lnTo>
                        <a:lnTo>
                          <a:pt x="0" y="4290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7" name="Freeform: Shape 1876">
                    <a:extLst>
                      <a:ext uri="{FF2B5EF4-FFF2-40B4-BE49-F238E27FC236}">
                        <a16:creationId xmlns:a16="http://schemas.microsoft.com/office/drawing/2014/main" id="{4A722BA1-963F-4FF6-97E8-5A3F1941008C}"/>
                      </a:ext>
                    </a:extLst>
                  </p:cNvPr>
                  <p:cNvSpPr/>
                  <p:nvPr/>
                </p:nvSpPr>
                <p:spPr>
                  <a:xfrm>
                    <a:off x="5285137" y="225171"/>
                    <a:ext cx="609600" cy="419100"/>
                  </a:xfrm>
                  <a:custGeom>
                    <a:avLst/>
                    <a:gdLst>
                      <a:gd name="connsiteX0" fmla="*/ 85344 w 609600"/>
                      <a:gd name="connsiteY0" fmla="*/ 0 h 419100"/>
                      <a:gd name="connsiteX1" fmla="*/ 614839 w 609600"/>
                      <a:gd name="connsiteY1" fmla="*/ 140398 h 419100"/>
                      <a:gd name="connsiteX2" fmla="*/ 0 w 609600"/>
                      <a:gd name="connsiteY2" fmla="*/ 419576 h 419100"/>
                    </a:gdLst>
                    <a:ahLst/>
                    <a:cxnLst>
                      <a:cxn ang="0">
                        <a:pos x="connsiteX0" y="connsiteY0"/>
                      </a:cxn>
                      <a:cxn ang="0">
                        <a:pos x="connsiteX1" y="connsiteY1"/>
                      </a:cxn>
                      <a:cxn ang="0">
                        <a:pos x="connsiteX2" y="connsiteY2"/>
                      </a:cxn>
                    </a:cxnLst>
                    <a:rect l="l" t="t" r="r" b="b"/>
                    <a:pathLst>
                      <a:path w="609600" h="419100">
                        <a:moveTo>
                          <a:pt x="85344" y="0"/>
                        </a:moveTo>
                        <a:lnTo>
                          <a:pt x="614839" y="140398"/>
                        </a:lnTo>
                        <a:lnTo>
                          <a:pt x="0" y="419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8" name="Freeform: Shape 1877">
                    <a:extLst>
                      <a:ext uri="{FF2B5EF4-FFF2-40B4-BE49-F238E27FC236}">
                        <a16:creationId xmlns:a16="http://schemas.microsoft.com/office/drawing/2014/main" id="{5C1C6D77-E3B8-45AF-8BCE-48F74DEC3F53}"/>
                      </a:ext>
                    </a:extLst>
                  </p:cNvPr>
                  <p:cNvSpPr/>
                  <p:nvPr/>
                </p:nvSpPr>
                <p:spPr>
                  <a:xfrm>
                    <a:off x="3930110" y="5738526"/>
                    <a:ext cx="466725" cy="304800"/>
                  </a:xfrm>
                  <a:custGeom>
                    <a:avLst/>
                    <a:gdLst>
                      <a:gd name="connsiteX0" fmla="*/ 0 w 466725"/>
                      <a:gd name="connsiteY0" fmla="*/ 147543 h 304800"/>
                      <a:gd name="connsiteX1" fmla="*/ 112300 w 466725"/>
                      <a:gd name="connsiteY1" fmla="*/ 0 h 304800"/>
                      <a:gd name="connsiteX2" fmla="*/ 469678 w 466725"/>
                      <a:gd name="connsiteY2" fmla="*/ 308134 h 304800"/>
                    </a:gdLst>
                    <a:ahLst/>
                    <a:cxnLst>
                      <a:cxn ang="0">
                        <a:pos x="connsiteX0" y="connsiteY0"/>
                      </a:cxn>
                      <a:cxn ang="0">
                        <a:pos x="connsiteX1" y="connsiteY1"/>
                      </a:cxn>
                      <a:cxn ang="0">
                        <a:pos x="connsiteX2" y="connsiteY2"/>
                      </a:cxn>
                    </a:cxnLst>
                    <a:rect l="l" t="t" r="r" b="b"/>
                    <a:pathLst>
                      <a:path w="466725" h="304800">
                        <a:moveTo>
                          <a:pt x="0" y="147543"/>
                        </a:moveTo>
                        <a:lnTo>
                          <a:pt x="112300" y="0"/>
                        </a:lnTo>
                        <a:lnTo>
                          <a:pt x="469678" y="3081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79" name="Freeform: Shape 1878">
                    <a:extLst>
                      <a:ext uri="{FF2B5EF4-FFF2-40B4-BE49-F238E27FC236}">
                        <a16:creationId xmlns:a16="http://schemas.microsoft.com/office/drawing/2014/main" id="{9FCA78E1-5B2E-4F92-8D11-184FF90917A1}"/>
                      </a:ext>
                    </a:extLst>
                  </p:cNvPr>
                  <p:cNvSpPr/>
                  <p:nvPr/>
                </p:nvSpPr>
                <p:spPr>
                  <a:xfrm>
                    <a:off x="3277172" y="5074444"/>
                    <a:ext cx="647700" cy="809625"/>
                  </a:xfrm>
                  <a:custGeom>
                    <a:avLst/>
                    <a:gdLst>
                      <a:gd name="connsiteX0" fmla="*/ 0 w 647700"/>
                      <a:gd name="connsiteY0" fmla="*/ 0 h 809625"/>
                      <a:gd name="connsiteX1" fmla="*/ 652939 w 647700"/>
                      <a:gd name="connsiteY1" fmla="*/ 811625 h 809625"/>
                      <a:gd name="connsiteX2" fmla="*/ 383381 w 647700"/>
                      <a:gd name="connsiteY2" fmla="*/ 260414 h 809625"/>
                    </a:gdLst>
                    <a:ahLst/>
                    <a:cxnLst>
                      <a:cxn ang="0">
                        <a:pos x="connsiteX0" y="connsiteY0"/>
                      </a:cxn>
                      <a:cxn ang="0">
                        <a:pos x="connsiteX1" y="connsiteY1"/>
                      </a:cxn>
                      <a:cxn ang="0">
                        <a:pos x="connsiteX2" y="connsiteY2"/>
                      </a:cxn>
                    </a:cxnLst>
                    <a:rect l="l" t="t" r="r" b="b"/>
                    <a:pathLst>
                      <a:path w="647700" h="809625">
                        <a:moveTo>
                          <a:pt x="0" y="0"/>
                        </a:moveTo>
                        <a:lnTo>
                          <a:pt x="652939" y="811625"/>
                        </a:lnTo>
                        <a:lnTo>
                          <a:pt x="383381" y="2604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0" name="Freeform: Shape 1879">
                    <a:extLst>
                      <a:ext uri="{FF2B5EF4-FFF2-40B4-BE49-F238E27FC236}">
                        <a16:creationId xmlns:a16="http://schemas.microsoft.com/office/drawing/2014/main" id="{1A1DBAA8-E01D-459E-834D-1D06EBA19C6E}"/>
                      </a:ext>
                    </a:extLst>
                  </p:cNvPr>
                  <p:cNvSpPr/>
                  <p:nvPr/>
                </p:nvSpPr>
                <p:spPr>
                  <a:xfrm>
                    <a:off x="3660553" y="5334858"/>
                    <a:ext cx="381000" cy="542925"/>
                  </a:xfrm>
                  <a:custGeom>
                    <a:avLst/>
                    <a:gdLst>
                      <a:gd name="connsiteX0" fmla="*/ 269558 w 381000"/>
                      <a:gd name="connsiteY0" fmla="*/ 551212 h 542925"/>
                      <a:gd name="connsiteX1" fmla="*/ 381857 w 381000"/>
                      <a:gd name="connsiteY1" fmla="*/ 403669 h 542925"/>
                      <a:gd name="connsiteX2" fmla="*/ 0 w 381000"/>
                      <a:gd name="connsiteY2" fmla="*/ 0 h 542925"/>
                    </a:gdLst>
                    <a:ahLst/>
                    <a:cxnLst>
                      <a:cxn ang="0">
                        <a:pos x="connsiteX0" y="connsiteY0"/>
                      </a:cxn>
                      <a:cxn ang="0">
                        <a:pos x="connsiteX1" y="connsiteY1"/>
                      </a:cxn>
                      <a:cxn ang="0">
                        <a:pos x="connsiteX2" y="connsiteY2"/>
                      </a:cxn>
                    </a:cxnLst>
                    <a:rect l="l" t="t" r="r" b="b"/>
                    <a:pathLst>
                      <a:path w="381000" h="542925">
                        <a:moveTo>
                          <a:pt x="269558" y="551212"/>
                        </a:moveTo>
                        <a:lnTo>
                          <a:pt x="381857" y="40366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1" name="Freeform: Shape 1880">
                    <a:extLst>
                      <a:ext uri="{FF2B5EF4-FFF2-40B4-BE49-F238E27FC236}">
                        <a16:creationId xmlns:a16="http://schemas.microsoft.com/office/drawing/2014/main" id="{26146D9F-4086-4BA2-810B-C9B3E49D5943}"/>
                      </a:ext>
                    </a:extLst>
                  </p:cNvPr>
                  <p:cNvSpPr/>
                  <p:nvPr/>
                </p:nvSpPr>
                <p:spPr>
                  <a:xfrm>
                    <a:off x="3277172" y="4721447"/>
                    <a:ext cx="381000" cy="609600"/>
                  </a:xfrm>
                  <a:custGeom>
                    <a:avLst/>
                    <a:gdLst>
                      <a:gd name="connsiteX0" fmla="*/ 0 w 381000"/>
                      <a:gd name="connsiteY0" fmla="*/ 352996 h 609600"/>
                      <a:gd name="connsiteX1" fmla="*/ 383381 w 381000"/>
                      <a:gd name="connsiteY1" fmla="*/ 613410 h 609600"/>
                      <a:gd name="connsiteX2" fmla="*/ 90392 w 381000"/>
                      <a:gd name="connsiteY2" fmla="*/ 0 h 609600"/>
                    </a:gdLst>
                    <a:ahLst/>
                    <a:cxnLst>
                      <a:cxn ang="0">
                        <a:pos x="connsiteX0" y="connsiteY0"/>
                      </a:cxn>
                      <a:cxn ang="0">
                        <a:pos x="connsiteX1" y="connsiteY1"/>
                      </a:cxn>
                      <a:cxn ang="0">
                        <a:pos x="connsiteX2" y="connsiteY2"/>
                      </a:cxn>
                    </a:cxnLst>
                    <a:rect l="l" t="t" r="r" b="b"/>
                    <a:pathLst>
                      <a:path w="381000" h="609600">
                        <a:moveTo>
                          <a:pt x="0" y="352996"/>
                        </a:moveTo>
                        <a:lnTo>
                          <a:pt x="383381" y="613410"/>
                        </a:lnTo>
                        <a:lnTo>
                          <a:pt x="9039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2" name="Freeform: Shape 1881">
                    <a:extLst>
                      <a:ext uri="{FF2B5EF4-FFF2-40B4-BE49-F238E27FC236}">
                        <a16:creationId xmlns:a16="http://schemas.microsoft.com/office/drawing/2014/main" id="{B3404ECC-0ECF-4542-BA83-02AE5E4E73A3}"/>
                      </a:ext>
                    </a:extLst>
                  </p:cNvPr>
                  <p:cNvSpPr/>
                  <p:nvPr/>
                </p:nvSpPr>
                <p:spPr>
                  <a:xfrm>
                    <a:off x="2885789" y="2648426"/>
                    <a:ext cx="266700" cy="1028700"/>
                  </a:xfrm>
                  <a:custGeom>
                    <a:avLst/>
                    <a:gdLst>
                      <a:gd name="connsiteX0" fmla="*/ 0 w 266700"/>
                      <a:gd name="connsiteY0" fmla="*/ 177927 h 1028700"/>
                      <a:gd name="connsiteX1" fmla="*/ 172593 w 266700"/>
                      <a:gd name="connsiteY1" fmla="*/ 1037273 h 1028700"/>
                      <a:gd name="connsiteX2" fmla="*/ 275654 w 266700"/>
                      <a:gd name="connsiteY2" fmla="*/ 0 h 1028700"/>
                    </a:gdLst>
                    <a:ahLst/>
                    <a:cxnLst>
                      <a:cxn ang="0">
                        <a:pos x="connsiteX0" y="connsiteY0"/>
                      </a:cxn>
                      <a:cxn ang="0">
                        <a:pos x="connsiteX1" y="connsiteY1"/>
                      </a:cxn>
                      <a:cxn ang="0">
                        <a:pos x="connsiteX2" y="connsiteY2"/>
                      </a:cxn>
                    </a:cxnLst>
                    <a:rect l="l" t="t" r="r" b="b"/>
                    <a:pathLst>
                      <a:path w="266700" h="1028700">
                        <a:moveTo>
                          <a:pt x="0" y="177927"/>
                        </a:moveTo>
                        <a:lnTo>
                          <a:pt x="172593" y="1037273"/>
                        </a:lnTo>
                        <a:lnTo>
                          <a:pt x="2756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3" name="Freeform: Shape 1882">
                    <a:extLst>
                      <a:ext uri="{FF2B5EF4-FFF2-40B4-BE49-F238E27FC236}">
                        <a16:creationId xmlns:a16="http://schemas.microsoft.com/office/drawing/2014/main" id="{96A9817E-2D99-4438-9127-81FB8880FBEC}"/>
                      </a:ext>
                    </a:extLst>
                  </p:cNvPr>
                  <p:cNvSpPr/>
                  <p:nvPr/>
                </p:nvSpPr>
                <p:spPr>
                  <a:xfrm>
                    <a:off x="3930110" y="5886069"/>
                    <a:ext cx="800100" cy="504825"/>
                  </a:xfrm>
                  <a:custGeom>
                    <a:avLst/>
                    <a:gdLst>
                      <a:gd name="connsiteX0" fmla="*/ 0 w 800100"/>
                      <a:gd name="connsiteY0" fmla="*/ 0 h 504825"/>
                      <a:gd name="connsiteX1" fmla="*/ 469678 w 800100"/>
                      <a:gd name="connsiteY1" fmla="*/ 160591 h 504825"/>
                      <a:gd name="connsiteX2" fmla="*/ 806768 w 800100"/>
                      <a:gd name="connsiteY2" fmla="*/ 512064 h 504825"/>
                    </a:gdLst>
                    <a:ahLst/>
                    <a:cxnLst>
                      <a:cxn ang="0">
                        <a:pos x="connsiteX0" y="connsiteY0"/>
                      </a:cxn>
                      <a:cxn ang="0">
                        <a:pos x="connsiteX1" y="connsiteY1"/>
                      </a:cxn>
                      <a:cxn ang="0">
                        <a:pos x="connsiteX2" y="connsiteY2"/>
                      </a:cxn>
                    </a:cxnLst>
                    <a:rect l="l" t="t" r="r" b="b"/>
                    <a:pathLst>
                      <a:path w="800100" h="504825">
                        <a:moveTo>
                          <a:pt x="0" y="0"/>
                        </a:moveTo>
                        <a:lnTo>
                          <a:pt x="469678" y="160591"/>
                        </a:lnTo>
                        <a:lnTo>
                          <a:pt x="806768" y="5120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4" name="Freeform: Shape 1883">
                    <a:extLst>
                      <a:ext uri="{FF2B5EF4-FFF2-40B4-BE49-F238E27FC236}">
                        <a16:creationId xmlns:a16="http://schemas.microsoft.com/office/drawing/2014/main" id="{CC49DEC1-2A42-4452-99BC-8E5928641264}"/>
                      </a:ext>
                    </a:extLst>
                  </p:cNvPr>
                  <p:cNvSpPr/>
                  <p:nvPr/>
                </p:nvSpPr>
                <p:spPr>
                  <a:xfrm>
                    <a:off x="2885789" y="3685699"/>
                    <a:ext cx="180975" cy="981075"/>
                  </a:xfrm>
                  <a:custGeom>
                    <a:avLst/>
                    <a:gdLst>
                      <a:gd name="connsiteX0" fmla="*/ 0 w 180975"/>
                      <a:gd name="connsiteY0" fmla="*/ 277749 h 981075"/>
                      <a:gd name="connsiteX1" fmla="*/ 172593 w 180975"/>
                      <a:gd name="connsiteY1" fmla="*/ 0 h 981075"/>
                      <a:gd name="connsiteX2" fmla="*/ 188786 w 180975"/>
                      <a:gd name="connsiteY2" fmla="*/ 989457 h 981075"/>
                    </a:gdLst>
                    <a:ahLst/>
                    <a:cxnLst>
                      <a:cxn ang="0">
                        <a:pos x="connsiteX0" y="connsiteY0"/>
                      </a:cxn>
                      <a:cxn ang="0">
                        <a:pos x="connsiteX1" y="connsiteY1"/>
                      </a:cxn>
                      <a:cxn ang="0">
                        <a:pos x="connsiteX2" y="connsiteY2"/>
                      </a:cxn>
                    </a:cxnLst>
                    <a:rect l="l" t="t" r="r" b="b"/>
                    <a:pathLst>
                      <a:path w="180975" h="981075">
                        <a:moveTo>
                          <a:pt x="0" y="277749"/>
                        </a:moveTo>
                        <a:lnTo>
                          <a:pt x="172593" y="0"/>
                        </a:lnTo>
                        <a:lnTo>
                          <a:pt x="188786" y="9894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5" name="Freeform: Shape 1884">
                    <a:extLst>
                      <a:ext uri="{FF2B5EF4-FFF2-40B4-BE49-F238E27FC236}">
                        <a16:creationId xmlns:a16="http://schemas.microsoft.com/office/drawing/2014/main" id="{51F4A1C0-A585-4F27-B56C-442A7EE48C35}"/>
                      </a:ext>
                    </a:extLst>
                  </p:cNvPr>
                  <p:cNvSpPr/>
                  <p:nvPr/>
                </p:nvSpPr>
                <p:spPr>
                  <a:xfrm>
                    <a:off x="3058382" y="3685699"/>
                    <a:ext cx="304800" cy="1028700"/>
                  </a:xfrm>
                  <a:custGeom>
                    <a:avLst/>
                    <a:gdLst>
                      <a:gd name="connsiteX0" fmla="*/ 0 w 304800"/>
                      <a:gd name="connsiteY0" fmla="*/ 0 h 1028700"/>
                      <a:gd name="connsiteX1" fmla="*/ 309182 w 304800"/>
                      <a:gd name="connsiteY1" fmla="*/ 1035748 h 1028700"/>
                      <a:gd name="connsiteX2" fmla="*/ 16193 w 304800"/>
                      <a:gd name="connsiteY2" fmla="*/ 989457 h 1028700"/>
                    </a:gdLst>
                    <a:ahLst/>
                    <a:cxnLst>
                      <a:cxn ang="0">
                        <a:pos x="connsiteX0" y="connsiteY0"/>
                      </a:cxn>
                      <a:cxn ang="0">
                        <a:pos x="connsiteX1" y="connsiteY1"/>
                      </a:cxn>
                      <a:cxn ang="0">
                        <a:pos x="connsiteX2" y="connsiteY2"/>
                      </a:cxn>
                    </a:cxnLst>
                    <a:rect l="l" t="t" r="r" b="b"/>
                    <a:pathLst>
                      <a:path w="304800" h="1028700">
                        <a:moveTo>
                          <a:pt x="0" y="0"/>
                        </a:moveTo>
                        <a:lnTo>
                          <a:pt x="309182" y="1035748"/>
                        </a:lnTo>
                        <a:lnTo>
                          <a:pt x="16193" y="9894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6" name="Freeform: Shape 1885">
                    <a:extLst>
                      <a:ext uri="{FF2B5EF4-FFF2-40B4-BE49-F238E27FC236}">
                        <a16:creationId xmlns:a16="http://schemas.microsoft.com/office/drawing/2014/main" id="{A8B2AAA3-3006-4FF8-BA9D-8ED32B5FB3D5}"/>
                      </a:ext>
                    </a:extLst>
                  </p:cNvPr>
                  <p:cNvSpPr/>
                  <p:nvPr/>
                </p:nvSpPr>
                <p:spPr>
                  <a:xfrm>
                    <a:off x="3074575" y="4675156"/>
                    <a:ext cx="285750" cy="390525"/>
                  </a:xfrm>
                  <a:custGeom>
                    <a:avLst/>
                    <a:gdLst>
                      <a:gd name="connsiteX0" fmla="*/ 202597 w 285750"/>
                      <a:gd name="connsiteY0" fmla="*/ 399288 h 390525"/>
                      <a:gd name="connsiteX1" fmla="*/ 292989 w 285750"/>
                      <a:gd name="connsiteY1" fmla="*/ 46292 h 390525"/>
                      <a:gd name="connsiteX2" fmla="*/ 0 w 285750"/>
                      <a:gd name="connsiteY2" fmla="*/ 0 h 390525"/>
                    </a:gdLst>
                    <a:ahLst/>
                    <a:cxnLst>
                      <a:cxn ang="0">
                        <a:pos x="connsiteX0" y="connsiteY0"/>
                      </a:cxn>
                      <a:cxn ang="0">
                        <a:pos x="connsiteX1" y="connsiteY1"/>
                      </a:cxn>
                      <a:cxn ang="0">
                        <a:pos x="connsiteX2" y="connsiteY2"/>
                      </a:cxn>
                    </a:cxnLst>
                    <a:rect l="l" t="t" r="r" b="b"/>
                    <a:pathLst>
                      <a:path w="285750" h="390525">
                        <a:moveTo>
                          <a:pt x="202597" y="399288"/>
                        </a:moveTo>
                        <a:lnTo>
                          <a:pt x="292989" y="46292"/>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7" name="Freeform: Shape 1886">
                    <a:extLst>
                      <a:ext uri="{FF2B5EF4-FFF2-40B4-BE49-F238E27FC236}">
                        <a16:creationId xmlns:a16="http://schemas.microsoft.com/office/drawing/2014/main" id="{BD0A7394-6B84-40BA-9C36-2D304982D1E6}"/>
                      </a:ext>
                    </a:extLst>
                  </p:cNvPr>
                  <p:cNvSpPr/>
                  <p:nvPr/>
                </p:nvSpPr>
                <p:spPr>
                  <a:xfrm>
                    <a:off x="4399788" y="6046661"/>
                    <a:ext cx="819150" cy="342900"/>
                  </a:xfrm>
                  <a:custGeom>
                    <a:avLst/>
                    <a:gdLst>
                      <a:gd name="connsiteX0" fmla="*/ 0 w 819150"/>
                      <a:gd name="connsiteY0" fmla="*/ 0 h 342900"/>
                      <a:gd name="connsiteX1" fmla="*/ 337090 w 819150"/>
                      <a:gd name="connsiteY1" fmla="*/ 351472 h 342900"/>
                      <a:gd name="connsiteX2" fmla="*/ 827437 w 819150"/>
                      <a:gd name="connsiteY2" fmla="*/ 351472 h 342900"/>
                    </a:gdLst>
                    <a:ahLst/>
                    <a:cxnLst>
                      <a:cxn ang="0">
                        <a:pos x="connsiteX0" y="connsiteY0"/>
                      </a:cxn>
                      <a:cxn ang="0">
                        <a:pos x="connsiteX1" y="connsiteY1"/>
                      </a:cxn>
                      <a:cxn ang="0">
                        <a:pos x="connsiteX2" y="connsiteY2"/>
                      </a:cxn>
                    </a:cxnLst>
                    <a:rect l="l" t="t" r="r" b="b"/>
                    <a:pathLst>
                      <a:path w="819150" h="342900">
                        <a:moveTo>
                          <a:pt x="0" y="0"/>
                        </a:moveTo>
                        <a:lnTo>
                          <a:pt x="337090" y="351472"/>
                        </a:lnTo>
                        <a:lnTo>
                          <a:pt x="827437" y="3514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8" name="Freeform: Shape 1887">
                    <a:extLst>
                      <a:ext uri="{FF2B5EF4-FFF2-40B4-BE49-F238E27FC236}">
                        <a16:creationId xmlns:a16="http://schemas.microsoft.com/office/drawing/2014/main" id="{BA4824A0-269A-4115-8908-AA76630EDEE6}"/>
                      </a:ext>
                    </a:extLst>
                  </p:cNvPr>
                  <p:cNvSpPr/>
                  <p:nvPr/>
                </p:nvSpPr>
                <p:spPr>
                  <a:xfrm>
                    <a:off x="4736878" y="6398133"/>
                    <a:ext cx="876300" cy="266700"/>
                  </a:xfrm>
                  <a:custGeom>
                    <a:avLst/>
                    <a:gdLst>
                      <a:gd name="connsiteX0" fmla="*/ 0 w 876300"/>
                      <a:gd name="connsiteY0" fmla="*/ 0 h 266700"/>
                      <a:gd name="connsiteX1" fmla="*/ 885349 w 876300"/>
                      <a:gd name="connsiteY1" fmla="*/ 273463 h 266700"/>
                      <a:gd name="connsiteX2" fmla="*/ 490347 w 876300"/>
                      <a:gd name="connsiteY2" fmla="*/ 0 h 266700"/>
                    </a:gdLst>
                    <a:ahLst/>
                    <a:cxnLst>
                      <a:cxn ang="0">
                        <a:pos x="connsiteX0" y="connsiteY0"/>
                      </a:cxn>
                      <a:cxn ang="0">
                        <a:pos x="connsiteX1" y="connsiteY1"/>
                      </a:cxn>
                      <a:cxn ang="0">
                        <a:pos x="connsiteX2" y="connsiteY2"/>
                      </a:cxn>
                    </a:cxnLst>
                    <a:rect l="l" t="t" r="r" b="b"/>
                    <a:pathLst>
                      <a:path w="876300" h="266700">
                        <a:moveTo>
                          <a:pt x="0" y="0"/>
                        </a:moveTo>
                        <a:lnTo>
                          <a:pt x="885349" y="273463"/>
                        </a:lnTo>
                        <a:lnTo>
                          <a:pt x="49034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89" name="Freeform: Shape 1888">
                    <a:extLst>
                      <a:ext uri="{FF2B5EF4-FFF2-40B4-BE49-F238E27FC236}">
                        <a16:creationId xmlns:a16="http://schemas.microsoft.com/office/drawing/2014/main" id="{E908D4D4-9E46-41EF-958E-6BB0F1A0A680}"/>
                      </a:ext>
                    </a:extLst>
                  </p:cNvPr>
                  <p:cNvSpPr/>
                  <p:nvPr/>
                </p:nvSpPr>
                <p:spPr>
                  <a:xfrm>
                    <a:off x="5370481" y="190500"/>
                    <a:ext cx="1295400" cy="171450"/>
                  </a:xfrm>
                  <a:custGeom>
                    <a:avLst/>
                    <a:gdLst>
                      <a:gd name="connsiteX0" fmla="*/ 0 w 1295400"/>
                      <a:gd name="connsiteY0" fmla="*/ 34671 h 171450"/>
                      <a:gd name="connsiteX1" fmla="*/ 529495 w 1295400"/>
                      <a:gd name="connsiteY1" fmla="*/ 175069 h 171450"/>
                      <a:gd name="connsiteX2" fmla="*/ 1301972 w 1295400"/>
                      <a:gd name="connsiteY2" fmla="*/ 0 h 171450"/>
                    </a:gdLst>
                    <a:ahLst/>
                    <a:cxnLst>
                      <a:cxn ang="0">
                        <a:pos x="connsiteX0" y="connsiteY0"/>
                      </a:cxn>
                      <a:cxn ang="0">
                        <a:pos x="connsiteX1" y="connsiteY1"/>
                      </a:cxn>
                      <a:cxn ang="0">
                        <a:pos x="connsiteX2" y="connsiteY2"/>
                      </a:cxn>
                    </a:cxnLst>
                    <a:rect l="l" t="t" r="r" b="b"/>
                    <a:pathLst>
                      <a:path w="1295400" h="171450">
                        <a:moveTo>
                          <a:pt x="0" y="34671"/>
                        </a:moveTo>
                        <a:lnTo>
                          <a:pt x="529495" y="175069"/>
                        </a:lnTo>
                        <a:lnTo>
                          <a:pt x="130197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0" name="Freeform: Shape 1889">
                    <a:extLst>
                      <a:ext uri="{FF2B5EF4-FFF2-40B4-BE49-F238E27FC236}">
                        <a16:creationId xmlns:a16="http://schemas.microsoft.com/office/drawing/2014/main" id="{28BE3795-3D81-44AD-AF3D-8B5D895E9305}"/>
                      </a:ext>
                    </a:extLst>
                  </p:cNvPr>
                  <p:cNvSpPr/>
                  <p:nvPr/>
                </p:nvSpPr>
                <p:spPr>
                  <a:xfrm>
                    <a:off x="5622227" y="6474809"/>
                    <a:ext cx="1343025" cy="190500"/>
                  </a:xfrm>
                  <a:custGeom>
                    <a:avLst/>
                    <a:gdLst>
                      <a:gd name="connsiteX0" fmla="*/ 0 w 1343025"/>
                      <a:gd name="connsiteY0" fmla="*/ 196786 h 190500"/>
                      <a:gd name="connsiteX1" fmla="*/ 572833 w 1343025"/>
                      <a:gd name="connsiteY1" fmla="*/ 0 h 190500"/>
                      <a:gd name="connsiteX2" fmla="*/ 1345406 w 1343025"/>
                      <a:gd name="connsiteY2" fmla="*/ 127349 h 190500"/>
                    </a:gdLst>
                    <a:ahLst/>
                    <a:cxnLst>
                      <a:cxn ang="0">
                        <a:pos x="connsiteX0" y="connsiteY0"/>
                      </a:cxn>
                      <a:cxn ang="0">
                        <a:pos x="connsiteX1" y="connsiteY1"/>
                      </a:cxn>
                      <a:cxn ang="0">
                        <a:pos x="connsiteX2" y="connsiteY2"/>
                      </a:cxn>
                    </a:cxnLst>
                    <a:rect l="l" t="t" r="r" b="b"/>
                    <a:pathLst>
                      <a:path w="1343025" h="190500">
                        <a:moveTo>
                          <a:pt x="0" y="196786"/>
                        </a:moveTo>
                        <a:lnTo>
                          <a:pt x="572833" y="0"/>
                        </a:lnTo>
                        <a:lnTo>
                          <a:pt x="1345406" y="127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1" name="Freeform: Shape 1890">
                    <a:extLst>
                      <a:ext uri="{FF2B5EF4-FFF2-40B4-BE49-F238E27FC236}">
                        <a16:creationId xmlns:a16="http://schemas.microsoft.com/office/drawing/2014/main" id="{B164C9B9-7CFE-404C-B8BF-E018040536CD}"/>
                      </a:ext>
                    </a:extLst>
                  </p:cNvPr>
                  <p:cNvSpPr/>
                  <p:nvPr/>
                </p:nvSpPr>
                <p:spPr>
                  <a:xfrm>
                    <a:off x="5227225" y="6398133"/>
                    <a:ext cx="962025" cy="266700"/>
                  </a:xfrm>
                  <a:custGeom>
                    <a:avLst/>
                    <a:gdLst>
                      <a:gd name="connsiteX0" fmla="*/ 395002 w 962025"/>
                      <a:gd name="connsiteY0" fmla="*/ 273463 h 266700"/>
                      <a:gd name="connsiteX1" fmla="*/ 967835 w 962025"/>
                      <a:gd name="connsiteY1" fmla="*/ 76677 h 266700"/>
                      <a:gd name="connsiteX2" fmla="*/ 0 w 962025"/>
                      <a:gd name="connsiteY2" fmla="*/ 0 h 266700"/>
                    </a:gdLst>
                    <a:ahLst/>
                    <a:cxnLst>
                      <a:cxn ang="0">
                        <a:pos x="connsiteX0" y="connsiteY0"/>
                      </a:cxn>
                      <a:cxn ang="0">
                        <a:pos x="connsiteX1" y="connsiteY1"/>
                      </a:cxn>
                      <a:cxn ang="0">
                        <a:pos x="connsiteX2" y="connsiteY2"/>
                      </a:cxn>
                    </a:cxnLst>
                    <a:rect l="l" t="t" r="r" b="b"/>
                    <a:pathLst>
                      <a:path w="962025" h="266700">
                        <a:moveTo>
                          <a:pt x="395002" y="273463"/>
                        </a:moveTo>
                        <a:lnTo>
                          <a:pt x="967835" y="7667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2" name="Freeform: Shape 1891">
                    <a:extLst>
                      <a:ext uri="{FF2B5EF4-FFF2-40B4-BE49-F238E27FC236}">
                        <a16:creationId xmlns:a16="http://schemas.microsoft.com/office/drawing/2014/main" id="{50D6757C-7743-4E4E-8D57-0D503CBB0645}"/>
                      </a:ext>
                    </a:extLst>
                  </p:cNvPr>
                  <p:cNvSpPr/>
                  <p:nvPr/>
                </p:nvSpPr>
                <p:spPr>
                  <a:xfrm>
                    <a:off x="6672453" y="190500"/>
                    <a:ext cx="752475" cy="447675"/>
                  </a:xfrm>
                  <a:custGeom>
                    <a:avLst/>
                    <a:gdLst>
                      <a:gd name="connsiteX0" fmla="*/ 47816 w 752475"/>
                      <a:gd name="connsiteY0" fmla="*/ 300895 h 447675"/>
                      <a:gd name="connsiteX1" fmla="*/ 761714 w 752475"/>
                      <a:gd name="connsiteY1" fmla="*/ 454247 h 447675"/>
                      <a:gd name="connsiteX2" fmla="*/ 0 w 752475"/>
                      <a:gd name="connsiteY2" fmla="*/ 0 h 447675"/>
                    </a:gdLst>
                    <a:ahLst/>
                    <a:cxnLst>
                      <a:cxn ang="0">
                        <a:pos x="connsiteX0" y="connsiteY0"/>
                      </a:cxn>
                      <a:cxn ang="0">
                        <a:pos x="connsiteX1" y="connsiteY1"/>
                      </a:cxn>
                      <a:cxn ang="0">
                        <a:pos x="connsiteX2" y="connsiteY2"/>
                      </a:cxn>
                    </a:cxnLst>
                    <a:rect l="l" t="t" r="r" b="b"/>
                    <a:pathLst>
                      <a:path w="752475" h="447675">
                        <a:moveTo>
                          <a:pt x="47816" y="300895"/>
                        </a:moveTo>
                        <a:lnTo>
                          <a:pt x="761714" y="45424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3" name="Freeform: Shape 1892">
                    <a:extLst>
                      <a:ext uri="{FF2B5EF4-FFF2-40B4-BE49-F238E27FC236}">
                        <a16:creationId xmlns:a16="http://schemas.microsoft.com/office/drawing/2014/main" id="{789DD65F-C930-49DB-B967-D2F73AFE3622}"/>
                      </a:ext>
                    </a:extLst>
                  </p:cNvPr>
                  <p:cNvSpPr/>
                  <p:nvPr/>
                </p:nvSpPr>
                <p:spPr>
                  <a:xfrm>
                    <a:off x="6672453" y="190500"/>
                    <a:ext cx="1247775" cy="495300"/>
                  </a:xfrm>
                  <a:custGeom>
                    <a:avLst/>
                    <a:gdLst>
                      <a:gd name="connsiteX0" fmla="*/ 0 w 1247775"/>
                      <a:gd name="connsiteY0" fmla="*/ 0 h 495300"/>
                      <a:gd name="connsiteX1" fmla="*/ 761714 w 1247775"/>
                      <a:gd name="connsiteY1" fmla="*/ 454247 h 495300"/>
                      <a:gd name="connsiteX2" fmla="*/ 1257205 w 1247775"/>
                      <a:gd name="connsiteY2" fmla="*/ 497681 h 495300"/>
                    </a:gdLst>
                    <a:ahLst/>
                    <a:cxnLst>
                      <a:cxn ang="0">
                        <a:pos x="connsiteX0" y="connsiteY0"/>
                      </a:cxn>
                      <a:cxn ang="0">
                        <a:pos x="connsiteX1" y="connsiteY1"/>
                      </a:cxn>
                      <a:cxn ang="0">
                        <a:pos x="connsiteX2" y="connsiteY2"/>
                      </a:cxn>
                    </a:cxnLst>
                    <a:rect l="l" t="t" r="r" b="b"/>
                    <a:pathLst>
                      <a:path w="1247775" h="495300">
                        <a:moveTo>
                          <a:pt x="0" y="0"/>
                        </a:moveTo>
                        <a:lnTo>
                          <a:pt x="761714" y="454247"/>
                        </a:lnTo>
                        <a:lnTo>
                          <a:pt x="1257205" y="4976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4" name="Freeform: Shape 1893">
                    <a:extLst>
                      <a:ext uri="{FF2B5EF4-FFF2-40B4-BE49-F238E27FC236}">
                        <a16:creationId xmlns:a16="http://schemas.microsoft.com/office/drawing/2014/main" id="{49D3329F-95AD-4FFC-AB0B-61371B58653B}"/>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574357 w 619125"/>
                      <a:gd name="connsiteY2" fmla="*/ 468725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574357" y="4687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5" name="Freeform: Shape 1894">
                    <a:extLst>
                      <a:ext uri="{FF2B5EF4-FFF2-40B4-BE49-F238E27FC236}">
                        <a16:creationId xmlns:a16="http://schemas.microsoft.com/office/drawing/2014/main" id="{71CF76CA-1FC2-4215-8819-4A25E38CFA7C}"/>
                      </a:ext>
                    </a:extLst>
                  </p:cNvPr>
                  <p:cNvSpPr/>
                  <p:nvPr/>
                </p:nvSpPr>
                <p:spPr>
                  <a:xfrm>
                    <a:off x="9237440" y="3086767"/>
                    <a:ext cx="142875" cy="857250"/>
                  </a:xfrm>
                  <a:custGeom>
                    <a:avLst/>
                    <a:gdLst>
                      <a:gd name="connsiteX0" fmla="*/ 0 w 142875"/>
                      <a:gd name="connsiteY0" fmla="*/ 552640 h 857250"/>
                      <a:gd name="connsiteX1" fmla="*/ 145828 w 142875"/>
                      <a:gd name="connsiteY1" fmla="*/ 0 h 857250"/>
                      <a:gd name="connsiteX2" fmla="*/ 125825 w 142875"/>
                      <a:gd name="connsiteY2" fmla="*/ 859250 h 857250"/>
                    </a:gdLst>
                    <a:ahLst/>
                    <a:cxnLst>
                      <a:cxn ang="0">
                        <a:pos x="connsiteX0" y="connsiteY0"/>
                      </a:cxn>
                      <a:cxn ang="0">
                        <a:pos x="connsiteX1" y="connsiteY1"/>
                      </a:cxn>
                      <a:cxn ang="0">
                        <a:pos x="connsiteX2" y="connsiteY2"/>
                      </a:cxn>
                    </a:cxnLst>
                    <a:rect l="l" t="t" r="r" b="b"/>
                    <a:pathLst>
                      <a:path w="142875" h="857250">
                        <a:moveTo>
                          <a:pt x="0" y="552640"/>
                        </a:moveTo>
                        <a:lnTo>
                          <a:pt x="145828" y="0"/>
                        </a:lnTo>
                        <a:lnTo>
                          <a:pt x="125825" y="859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6" name="Freeform: Shape 1895">
                    <a:extLst>
                      <a:ext uri="{FF2B5EF4-FFF2-40B4-BE49-F238E27FC236}">
                        <a16:creationId xmlns:a16="http://schemas.microsoft.com/office/drawing/2014/main" id="{69ECFE18-C915-4CB0-AF42-D48CDF44D31A}"/>
                      </a:ext>
                    </a:extLst>
                  </p:cNvPr>
                  <p:cNvSpPr/>
                  <p:nvPr/>
                </p:nvSpPr>
                <p:spPr>
                  <a:xfrm>
                    <a:off x="7921943" y="5430298"/>
                    <a:ext cx="771525" cy="609600"/>
                  </a:xfrm>
                  <a:custGeom>
                    <a:avLst/>
                    <a:gdLst>
                      <a:gd name="connsiteX0" fmla="*/ 0 w 771525"/>
                      <a:gd name="connsiteY0" fmla="*/ 468821 h 609600"/>
                      <a:gd name="connsiteX1" fmla="*/ 148018 w 771525"/>
                      <a:gd name="connsiteY1" fmla="*/ 616363 h 609600"/>
                      <a:gd name="connsiteX2" fmla="*/ 771525 w 771525"/>
                      <a:gd name="connsiteY2" fmla="*/ 0 h 609600"/>
                    </a:gdLst>
                    <a:ahLst/>
                    <a:cxnLst>
                      <a:cxn ang="0">
                        <a:pos x="connsiteX0" y="connsiteY0"/>
                      </a:cxn>
                      <a:cxn ang="0">
                        <a:pos x="connsiteX1" y="connsiteY1"/>
                      </a:cxn>
                      <a:cxn ang="0">
                        <a:pos x="connsiteX2" y="connsiteY2"/>
                      </a:cxn>
                    </a:cxnLst>
                    <a:rect l="l" t="t" r="r" b="b"/>
                    <a:pathLst>
                      <a:path w="771525" h="609600">
                        <a:moveTo>
                          <a:pt x="0" y="468821"/>
                        </a:moveTo>
                        <a:lnTo>
                          <a:pt x="148018" y="616363"/>
                        </a:lnTo>
                        <a:lnTo>
                          <a:pt x="77152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7" name="Freeform: Shape 1896">
                    <a:extLst>
                      <a:ext uri="{FF2B5EF4-FFF2-40B4-BE49-F238E27FC236}">
                        <a16:creationId xmlns:a16="http://schemas.microsoft.com/office/drawing/2014/main" id="{515BA661-A791-4D88-B852-3EA300E03867}"/>
                      </a:ext>
                    </a:extLst>
                  </p:cNvPr>
                  <p:cNvSpPr/>
                  <p:nvPr/>
                </p:nvSpPr>
                <p:spPr>
                  <a:xfrm>
                    <a:off x="6195060" y="6278118"/>
                    <a:ext cx="838200" cy="323850"/>
                  </a:xfrm>
                  <a:custGeom>
                    <a:avLst/>
                    <a:gdLst>
                      <a:gd name="connsiteX0" fmla="*/ 0 w 838200"/>
                      <a:gd name="connsiteY0" fmla="*/ 196691 h 323850"/>
                      <a:gd name="connsiteX1" fmla="*/ 842010 w 838200"/>
                      <a:gd name="connsiteY1" fmla="*/ 0 h 323850"/>
                      <a:gd name="connsiteX2" fmla="*/ 772573 w 838200"/>
                      <a:gd name="connsiteY2" fmla="*/ 324041 h 323850"/>
                    </a:gdLst>
                    <a:ahLst/>
                    <a:cxnLst>
                      <a:cxn ang="0">
                        <a:pos x="connsiteX0" y="connsiteY0"/>
                      </a:cxn>
                      <a:cxn ang="0">
                        <a:pos x="connsiteX1" y="connsiteY1"/>
                      </a:cxn>
                      <a:cxn ang="0">
                        <a:pos x="connsiteX2" y="connsiteY2"/>
                      </a:cxn>
                    </a:cxnLst>
                    <a:rect l="l" t="t" r="r" b="b"/>
                    <a:pathLst>
                      <a:path w="838200" h="323850">
                        <a:moveTo>
                          <a:pt x="0" y="196691"/>
                        </a:moveTo>
                        <a:lnTo>
                          <a:pt x="842010" y="0"/>
                        </a:lnTo>
                        <a:lnTo>
                          <a:pt x="772573" y="32404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8" name="Freeform: Shape 1897">
                    <a:extLst>
                      <a:ext uri="{FF2B5EF4-FFF2-40B4-BE49-F238E27FC236}">
                        <a16:creationId xmlns:a16="http://schemas.microsoft.com/office/drawing/2014/main" id="{0E391CF4-0F04-4D5D-80E1-BAA9D85E640D}"/>
                      </a:ext>
                    </a:extLst>
                  </p:cNvPr>
                  <p:cNvSpPr/>
                  <p:nvPr/>
                </p:nvSpPr>
                <p:spPr>
                  <a:xfrm>
                    <a:off x="6967633" y="5899118"/>
                    <a:ext cx="952500" cy="695325"/>
                  </a:xfrm>
                  <a:custGeom>
                    <a:avLst/>
                    <a:gdLst>
                      <a:gd name="connsiteX0" fmla="*/ 69437 w 952500"/>
                      <a:gd name="connsiteY0" fmla="*/ 379000 h 695325"/>
                      <a:gd name="connsiteX1" fmla="*/ 954310 w 952500"/>
                      <a:gd name="connsiteY1" fmla="*/ 0 h 695325"/>
                      <a:gd name="connsiteX2" fmla="*/ 0 w 952500"/>
                      <a:gd name="connsiteY2" fmla="*/ 703040 h 695325"/>
                    </a:gdLst>
                    <a:ahLst/>
                    <a:cxnLst>
                      <a:cxn ang="0">
                        <a:pos x="connsiteX0" y="connsiteY0"/>
                      </a:cxn>
                      <a:cxn ang="0">
                        <a:pos x="connsiteX1" y="connsiteY1"/>
                      </a:cxn>
                      <a:cxn ang="0">
                        <a:pos x="connsiteX2" y="connsiteY2"/>
                      </a:cxn>
                    </a:cxnLst>
                    <a:rect l="l" t="t" r="r" b="b"/>
                    <a:pathLst>
                      <a:path w="952500" h="695325">
                        <a:moveTo>
                          <a:pt x="69437" y="379000"/>
                        </a:moveTo>
                        <a:lnTo>
                          <a:pt x="954310" y="0"/>
                        </a:lnTo>
                        <a:lnTo>
                          <a:pt x="0" y="7030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99" name="Freeform: Shape 1898">
                    <a:extLst>
                      <a:ext uri="{FF2B5EF4-FFF2-40B4-BE49-F238E27FC236}">
                        <a16:creationId xmlns:a16="http://schemas.microsoft.com/office/drawing/2014/main" id="{3C9F2C7C-E395-4EB2-90B1-08C5ADF9A19D}"/>
                      </a:ext>
                    </a:extLst>
                  </p:cNvPr>
                  <p:cNvSpPr/>
                  <p:nvPr/>
                </p:nvSpPr>
                <p:spPr>
                  <a:xfrm>
                    <a:off x="6967633" y="5899118"/>
                    <a:ext cx="1095375" cy="695325"/>
                  </a:xfrm>
                  <a:custGeom>
                    <a:avLst/>
                    <a:gdLst>
                      <a:gd name="connsiteX0" fmla="*/ 954310 w 1095375"/>
                      <a:gd name="connsiteY0" fmla="*/ 0 h 695325"/>
                      <a:gd name="connsiteX1" fmla="*/ 1102328 w 1095375"/>
                      <a:gd name="connsiteY1" fmla="*/ 147542 h 695325"/>
                      <a:gd name="connsiteX2" fmla="*/ 0 w 1095375"/>
                      <a:gd name="connsiteY2" fmla="*/ 703040 h 695325"/>
                    </a:gdLst>
                    <a:ahLst/>
                    <a:cxnLst>
                      <a:cxn ang="0">
                        <a:pos x="connsiteX0" y="connsiteY0"/>
                      </a:cxn>
                      <a:cxn ang="0">
                        <a:pos x="connsiteX1" y="connsiteY1"/>
                      </a:cxn>
                      <a:cxn ang="0">
                        <a:pos x="connsiteX2" y="connsiteY2"/>
                      </a:cxn>
                    </a:cxnLst>
                    <a:rect l="l" t="t" r="r" b="b"/>
                    <a:pathLst>
                      <a:path w="1095375" h="695325">
                        <a:moveTo>
                          <a:pt x="954310" y="0"/>
                        </a:moveTo>
                        <a:lnTo>
                          <a:pt x="1102328" y="147542"/>
                        </a:lnTo>
                        <a:lnTo>
                          <a:pt x="0" y="7030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0" name="Freeform: Shape 1899">
                    <a:extLst>
                      <a:ext uri="{FF2B5EF4-FFF2-40B4-BE49-F238E27FC236}">
                        <a16:creationId xmlns:a16="http://schemas.microsoft.com/office/drawing/2014/main" id="{01123958-9323-481E-8DC0-C2E8DF90AEFA}"/>
                      </a:ext>
                    </a:extLst>
                  </p:cNvPr>
                  <p:cNvSpPr/>
                  <p:nvPr/>
                </p:nvSpPr>
                <p:spPr>
                  <a:xfrm>
                    <a:off x="9186672" y="2999899"/>
                    <a:ext cx="190500" cy="638175"/>
                  </a:xfrm>
                  <a:custGeom>
                    <a:avLst/>
                    <a:gdLst>
                      <a:gd name="connsiteX0" fmla="*/ 50768 w 190500"/>
                      <a:gd name="connsiteY0" fmla="*/ 639508 h 638175"/>
                      <a:gd name="connsiteX1" fmla="*/ 196596 w 190500"/>
                      <a:gd name="connsiteY1" fmla="*/ 86868 h 638175"/>
                      <a:gd name="connsiteX2" fmla="*/ 0 w 190500"/>
                      <a:gd name="connsiteY2" fmla="*/ 0 h 638175"/>
                    </a:gdLst>
                    <a:ahLst/>
                    <a:cxnLst>
                      <a:cxn ang="0">
                        <a:pos x="connsiteX0" y="connsiteY0"/>
                      </a:cxn>
                      <a:cxn ang="0">
                        <a:pos x="connsiteX1" y="connsiteY1"/>
                      </a:cxn>
                      <a:cxn ang="0">
                        <a:pos x="connsiteX2" y="connsiteY2"/>
                      </a:cxn>
                    </a:cxnLst>
                    <a:rect l="l" t="t" r="r" b="b"/>
                    <a:pathLst>
                      <a:path w="190500" h="638175">
                        <a:moveTo>
                          <a:pt x="50768" y="639508"/>
                        </a:moveTo>
                        <a:lnTo>
                          <a:pt x="196596" y="86868"/>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1" name="Freeform: Shape 1900">
                    <a:extLst>
                      <a:ext uri="{FF2B5EF4-FFF2-40B4-BE49-F238E27FC236}">
                        <a16:creationId xmlns:a16="http://schemas.microsoft.com/office/drawing/2014/main" id="{7FF90F3A-EE2B-475E-AE76-AE2693F0FA17}"/>
                      </a:ext>
                    </a:extLst>
                  </p:cNvPr>
                  <p:cNvSpPr/>
                  <p:nvPr/>
                </p:nvSpPr>
                <p:spPr>
                  <a:xfrm>
                    <a:off x="9186672" y="2630996"/>
                    <a:ext cx="190500" cy="447675"/>
                  </a:xfrm>
                  <a:custGeom>
                    <a:avLst/>
                    <a:gdLst>
                      <a:gd name="connsiteX0" fmla="*/ 81153 w 190500"/>
                      <a:gd name="connsiteY0" fmla="*/ 0 h 447675"/>
                      <a:gd name="connsiteX1" fmla="*/ 196596 w 190500"/>
                      <a:gd name="connsiteY1" fmla="*/ 455771 h 447675"/>
                      <a:gd name="connsiteX2" fmla="*/ 0 w 190500"/>
                      <a:gd name="connsiteY2" fmla="*/ 368903 h 447675"/>
                    </a:gdLst>
                    <a:ahLst/>
                    <a:cxnLst>
                      <a:cxn ang="0">
                        <a:pos x="connsiteX0" y="connsiteY0"/>
                      </a:cxn>
                      <a:cxn ang="0">
                        <a:pos x="connsiteX1" y="connsiteY1"/>
                      </a:cxn>
                      <a:cxn ang="0">
                        <a:pos x="connsiteX2" y="connsiteY2"/>
                      </a:cxn>
                    </a:cxnLst>
                    <a:rect l="l" t="t" r="r" b="b"/>
                    <a:pathLst>
                      <a:path w="190500" h="447675">
                        <a:moveTo>
                          <a:pt x="81153" y="0"/>
                        </a:moveTo>
                        <a:lnTo>
                          <a:pt x="196596" y="455771"/>
                        </a:lnTo>
                        <a:lnTo>
                          <a:pt x="0" y="3689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2" name="Freeform: Shape 1901">
                    <a:extLst>
                      <a:ext uri="{FF2B5EF4-FFF2-40B4-BE49-F238E27FC236}">
                        <a16:creationId xmlns:a16="http://schemas.microsoft.com/office/drawing/2014/main" id="{E5CD46E5-DC78-4CF6-B187-5721C3D3C062}"/>
                      </a:ext>
                    </a:extLst>
                  </p:cNvPr>
                  <p:cNvSpPr/>
                  <p:nvPr/>
                </p:nvSpPr>
                <p:spPr>
                  <a:xfrm>
                    <a:off x="8838152" y="2999899"/>
                    <a:ext cx="390525" cy="1457325"/>
                  </a:xfrm>
                  <a:custGeom>
                    <a:avLst/>
                    <a:gdLst>
                      <a:gd name="connsiteX0" fmla="*/ 0 w 390525"/>
                      <a:gd name="connsiteY0" fmla="*/ 1458277 h 1457325"/>
                      <a:gd name="connsiteX1" fmla="*/ 399288 w 390525"/>
                      <a:gd name="connsiteY1" fmla="*/ 639508 h 1457325"/>
                      <a:gd name="connsiteX2" fmla="*/ 348519 w 390525"/>
                      <a:gd name="connsiteY2" fmla="*/ 0 h 1457325"/>
                    </a:gdLst>
                    <a:ahLst/>
                    <a:cxnLst>
                      <a:cxn ang="0">
                        <a:pos x="connsiteX0" y="connsiteY0"/>
                      </a:cxn>
                      <a:cxn ang="0">
                        <a:pos x="connsiteX1" y="connsiteY1"/>
                      </a:cxn>
                      <a:cxn ang="0">
                        <a:pos x="connsiteX2" y="connsiteY2"/>
                      </a:cxn>
                    </a:cxnLst>
                    <a:rect l="l" t="t" r="r" b="b"/>
                    <a:pathLst>
                      <a:path w="390525" h="1457325">
                        <a:moveTo>
                          <a:pt x="0" y="1458277"/>
                        </a:moveTo>
                        <a:lnTo>
                          <a:pt x="399288" y="639508"/>
                        </a:lnTo>
                        <a:lnTo>
                          <a:pt x="348519"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3" name="Freeform: Shape 1902">
                    <a:extLst>
                      <a:ext uri="{FF2B5EF4-FFF2-40B4-BE49-F238E27FC236}">
                        <a16:creationId xmlns:a16="http://schemas.microsoft.com/office/drawing/2014/main" id="{CE5A58DF-C9ED-4B83-859D-45285C903F3C}"/>
                      </a:ext>
                    </a:extLst>
                  </p:cNvPr>
                  <p:cNvSpPr/>
                  <p:nvPr/>
                </p:nvSpPr>
                <p:spPr>
                  <a:xfrm>
                    <a:off x="7921943" y="5254561"/>
                    <a:ext cx="771525" cy="638175"/>
                  </a:xfrm>
                  <a:custGeom>
                    <a:avLst/>
                    <a:gdLst>
                      <a:gd name="connsiteX0" fmla="*/ 0 w 771525"/>
                      <a:gd name="connsiteY0" fmla="*/ 644557 h 638175"/>
                      <a:gd name="connsiteX1" fmla="*/ 771525 w 771525"/>
                      <a:gd name="connsiteY1" fmla="*/ 175736 h 638175"/>
                      <a:gd name="connsiteX2" fmla="*/ 633127 w 771525"/>
                      <a:gd name="connsiteY2" fmla="*/ 0 h 638175"/>
                    </a:gdLst>
                    <a:ahLst/>
                    <a:cxnLst>
                      <a:cxn ang="0">
                        <a:pos x="connsiteX0" y="connsiteY0"/>
                      </a:cxn>
                      <a:cxn ang="0">
                        <a:pos x="connsiteX1" y="connsiteY1"/>
                      </a:cxn>
                      <a:cxn ang="0">
                        <a:pos x="connsiteX2" y="connsiteY2"/>
                      </a:cxn>
                    </a:cxnLst>
                    <a:rect l="l" t="t" r="r" b="b"/>
                    <a:pathLst>
                      <a:path w="771525" h="638175">
                        <a:moveTo>
                          <a:pt x="0" y="644557"/>
                        </a:moveTo>
                        <a:lnTo>
                          <a:pt x="771525" y="175736"/>
                        </a:lnTo>
                        <a:lnTo>
                          <a:pt x="63312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4" name="Freeform: Shape 1903">
                    <a:extLst>
                      <a:ext uri="{FF2B5EF4-FFF2-40B4-BE49-F238E27FC236}">
                        <a16:creationId xmlns:a16="http://schemas.microsoft.com/office/drawing/2014/main" id="{5976BA3A-6BAA-4445-870D-6FE9B8F95085}"/>
                      </a:ext>
                    </a:extLst>
                  </p:cNvPr>
                  <p:cNvSpPr/>
                  <p:nvPr/>
                </p:nvSpPr>
                <p:spPr>
                  <a:xfrm>
                    <a:off x="8504015" y="1156906"/>
                    <a:ext cx="485775" cy="733425"/>
                  </a:xfrm>
                  <a:custGeom>
                    <a:avLst/>
                    <a:gdLst>
                      <a:gd name="connsiteX0" fmla="*/ 51054 w 485775"/>
                      <a:gd name="connsiteY0" fmla="*/ 402145 h 733425"/>
                      <a:gd name="connsiteX1" fmla="*/ 0 w 485775"/>
                      <a:gd name="connsiteY1" fmla="*/ 0 h 733425"/>
                      <a:gd name="connsiteX2" fmla="*/ 486061 w 485775"/>
                      <a:gd name="connsiteY2" fmla="*/ 734854 h 733425"/>
                    </a:gdLst>
                    <a:ahLst/>
                    <a:cxnLst>
                      <a:cxn ang="0">
                        <a:pos x="connsiteX0" y="connsiteY0"/>
                      </a:cxn>
                      <a:cxn ang="0">
                        <a:pos x="connsiteX1" y="connsiteY1"/>
                      </a:cxn>
                      <a:cxn ang="0">
                        <a:pos x="connsiteX2" y="connsiteY2"/>
                      </a:cxn>
                    </a:cxnLst>
                    <a:rect l="l" t="t" r="r" b="b"/>
                    <a:pathLst>
                      <a:path w="485775" h="733425">
                        <a:moveTo>
                          <a:pt x="51054" y="402145"/>
                        </a:moveTo>
                        <a:lnTo>
                          <a:pt x="0" y="0"/>
                        </a:lnTo>
                        <a:lnTo>
                          <a:pt x="486061" y="7348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5" name="Freeform: Shape 1904">
                    <a:extLst>
                      <a:ext uri="{FF2B5EF4-FFF2-40B4-BE49-F238E27FC236}">
                        <a16:creationId xmlns:a16="http://schemas.microsoft.com/office/drawing/2014/main" id="{C3D51C90-1287-4873-8A08-B60BC8D0BD19}"/>
                      </a:ext>
                    </a:extLst>
                  </p:cNvPr>
                  <p:cNvSpPr/>
                  <p:nvPr/>
                </p:nvSpPr>
                <p:spPr>
                  <a:xfrm>
                    <a:off x="9189720" y="3639407"/>
                    <a:ext cx="171450" cy="876300"/>
                  </a:xfrm>
                  <a:custGeom>
                    <a:avLst/>
                    <a:gdLst>
                      <a:gd name="connsiteX0" fmla="*/ 47720 w 171450"/>
                      <a:gd name="connsiteY0" fmla="*/ 0 h 876300"/>
                      <a:gd name="connsiteX1" fmla="*/ 173546 w 171450"/>
                      <a:gd name="connsiteY1" fmla="*/ 306610 h 876300"/>
                      <a:gd name="connsiteX2" fmla="*/ 0 w 171450"/>
                      <a:gd name="connsiteY2" fmla="*/ 885349 h 876300"/>
                    </a:gdLst>
                    <a:ahLst/>
                    <a:cxnLst>
                      <a:cxn ang="0">
                        <a:pos x="connsiteX0" y="connsiteY0"/>
                      </a:cxn>
                      <a:cxn ang="0">
                        <a:pos x="connsiteX1" y="connsiteY1"/>
                      </a:cxn>
                      <a:cxn ang="0">
                        <a:pos x="connsiteX2" y="connsiteY2"/>
                      </a:cxn>
                    </a:cxnLst>
                    <a:rect l="l" t="t" r="r" b="b"/>
                    <a:pathLst>
                      <a:path w="171450" h="876300">
                        <a:moveTo>
                          <a:pt x="47720" y="0"/>
                        </a:moveTo>
                        <a:lnTo>
                          <a:pt x="173546" y="306610"/>
                        </a:lnTo>
                        <a:lnTo>
                          <a:pt x="0" y="885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6" name="Freeform: Shape 1905">
                    <a:extLst>
                      <a:ext uri="{FF2B5EF4-FFF2-40B4-BE49-F238E27FC236}">
                        <a16:creationId xmlns:a16="http://schemas.microsoft.com/office/drawing/2014/main" id="{08605DB8-393D-4504-A47E-3C6FD0838D3E}"/>
                      </a:ext>
                    </a:extLst>
                  </p:cNvPr>
                  <p:cNvSpPr/>
                  <p:nvPr/>
                </p:nvSpPr>
                <p:spPr>
                  <a:xfrm>
                    <a:off x="8555069" y="4458176"/>
                    <a:ext cx="628650" cy="790575"/>
                  </a:xfrm>
                  <a:custGeom>
                    <a:avLst/>
                    <a:gdLst>
                      <a:gd name="connsiteX0" fmla="*/ 0 w 628650"/>
                      <a:gd name="connsiteY0" fmla="*/ 796385 h 790575"/>
                      <a:gd name="connsiteX1" fmla="*/ 283083 w 628650"/>
                      <a:gd name="connsiteY1" fmla="*/ 0 h 790575"/>
                      <a:gd name="connsiteX2" fmla="*/ 634651 w 628650"/>
                      <a:gd name="connsiteY2" fmla="*/ 66580 h 790575"/>
                    </a:gdLst>
                    <a:ahLst/>
                    <a:cxnLst>
                      <a:cxn ang="0">
                        <a:pos x="connsiteX0" y="connsiteY0"/>
                      </a:cxn>
                      <a:cxn ang="0">
                        <a:pos x="connsiteX1" y="connsiteY1"/>
                      </a:cxn>
                      <a:cxn ang="0">
                        <a:pos x="connsiteX2" y="connsiteY2"/>
                      </a:cxn>
                    </a:cxnLst>
                    <a:rect l="l" t="t" r="r" b="b"/>
                    <a:pathLst>
                      <a:path w="628650" h="790575">
                        <a:moveTo>
                          <a:pt x="0" y="796385"/>
                        </a:moveTo>
                        <a:lnTo>
                          <a:pt x="283083" y="0"/>
                        </a:lnTo>
                        <a:lnTo>
                          <a:pt x="634651" y="665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7" name="Freeform: Shape 1906">
                    <a:extLst>
                      <a:ext uri="{FF2B5EF4-FFF2-40B4-BE49-F238E27FC236}">
                        <a16:creationId xmlns:a16="http://schemas.microsoft.com/office/drawing/2014/main" id="{29635C68-8320-4572-BDBD-4D1CDF22B804}"/>
                      </a:ext>
                    </a:extLst>
                  </p:cNvPr>
                  <p:cNvSpPr/>
                  <p:nvPr/>
                </p:nvSpPr>
                <p:spPr>
                  <a:xfrm>
                    <a:off x="8555069" y="4524756"/>
                    <a:ext cx="628650" cy="904875"/>
                  </a:xfrm>
                  <a:custGeom>
                    <a:avLst/>
                    <a:gdLst>
                      <a:gd name="connsiteX0" fmla="*/ 0 w 628650"/>
                      <a:gd name="connsiteY0" fmla="*/ 729805 h 904875"/>
                      <a:gd name="connsiteX1" fmla="*/ 138399 w 628650"/>
                      <a:gd name="connsiteY1" fmla="*/ 905542 h 904875"/>
                      <a:gd name="connsiteX2" fmla="*/ 634651 w 628650"/>
                      <a:gd name="connsiteY2" fmla="*/ 0 h 904875"/>
                    </a:gdLst>
                    <a:ahLst/>
                    <a:cxnLst>
                      <a:cxn ang="0">
                        <a:pos x="connsiteX0" y="connsiteY0"/>
                      </a:cxn>
                      <a:cxn ang="0">
                        <a:pos x="connsiteX1" y="connsiteY1"/>
                      </a:cxn>
                      <a:cxn ang="0">
                        <a:pos x="connsiteX2" y="connsiteY2"/>
                      </a:cxn>
                    </a:cxnLst>
                    <a:rect l="l" t="t" r="r" b="b"/>
                    <a:pathLst>
                      <a:path w="628650" h="904875">
                        <a:moveTo>
                          <a:pt x="0" y="729805"/>
                        </a:moveTo>
                        <a:lnTo>
                          <a:pt x="138399" y="905542"/>
                        </a:lnTo>
                        <a:lnTo>
                          <a:pt x="6346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8" name="Freeform: Shape 1907">
                    <a:extLst>
                      <a:ext uri="{FF2B5EF4-FFF2-40B4-BE49-F238E27FC236}">
                        <a16:creationId xmlns:a16="http://schemas.microsoft.com/office/drawing/2014/main" id="{F7C5314C-F9EE-4CD8-964E-A58F3718DC48}"/>
                      </a:ext>
                    </a:extLst>
                  </p:cNvPr>
                  <p:cNvSpPr/>
                  <p:nvPr/>
                </p:nvSpPr>
                <p:spPr>
                  <a:xfrm>
                    <a:off x="8838152" y="3639407"/>
                    <a:ext cx="390525" cy="876300"/>
                  </a:xfrm>
                  <a:custGeom>
                    <a:avLst/>
                    <a:gdLst>
                      <a:gd name="connsiteX0" fmla="*/ 0 w 390525"/>
                      <a:gd name="connsiteY0" fmla="*/ 818769 h 876300"/>
                      <a:gd name="connsiteX1" fmla="*/ 399288 w 390525"/>
                      <a:gd name="connsiteY1" fmla="*/ 0 h 876300"/>
                      <a:gd name="connsiteX2" fmla="*/ 351568 w 390525"/>
                      <a:gd name="connsiteY2" fmla="*/ 885349 h 876300"/>
                    </a:gdLst>
                    <a:ahLst/>
                    <a:cxnLst>
                      <a:cxn ang="0">
                        <a:pos x="connsiteX0" y="connsiteY0"/>
                      </a:cxn>
                      <a:cxn ang="0">
                        <a:pos x="connsiteX1" y="connsiteY1"/>
                      </a:cxn>
                      <a:cxn ang="0">
                        <a:pos x="connsiteX2" y="connsiteY2"/>
                      </a:cxn>
                    </a:cxnLst>
                    <a:rect l="l" t="t" r="r" b="b"/>
                    <a:pathLst>
                      <a:path w="390525" h="876300">
                        <a:moveTo>
                          <a:pt x="0" y="818769"/>
                        </a:moveTo>
                        <a:lnTo>
                          <a:pt x="399288" y="0"/>
                        </a:lnTo>
                        <a:lnTo>
                          <a:pt x="351568" y="885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09" name="Freeform: Shape 1908">
                    <a:extLst>
                      <a:ext uri="{FF2B5EF4-FFF2-40B4-BE49-F238E27FC236}">
                        <a16:creationId xmlns:a16="http://schemas.microsoft.com/office/drawing/2014/main" id="{8E4B6AD0-8613-447D-A676-E196D979C360}"/>
                      </a:ext>
                    </a:extLst>
                  </p:cNvPr>
                  <p:cNvSpPr/>
                  <p:nvPr/>
                </p:nvSpPr>
                <p:spPr>
                  <a:xfrm>
                    <a:off x="9042082" y="2296858"/>
                    <a:ext cx="219075" cy="695325"/>
                  </a:xfrm>
                  <a:custGeom>
                    <a:avLst/>
                    <a:gdLst>
                      <a:gd name="connsiteX0" fmla="*/ 144589 w 219075"/>
                      <a:gd name="connsiteY0" fmla="*/ 703040 h 695325"/>
                      <a:gd name="connsiteX1" fmla="*/ 225743 w 219075"/>
                      <a:gd name="connsiteY1" fmla="*/ 334137 h 695325"/>
                      <a:gd name="connsiteX2" fmla="*/ 0 w 219075"/>
                      <a:gd name="connsiteY2" fmla="*/ 0 h 695325"/>
                    </a:gdLst>
                    <a:ahLst/>
                    <a:cxnLst>
                      <a:cxn ang="0">
                        <a:pos x="connsiteX0" y="connsiteY0"/>
                      </a:cxn>
                      <a:cxn ang="0">
                        <a:pos x="connsiteX1" y="connsiteY1"/>
                      </a:cxn>
                      <a:cxn ang="0">
                        <a:pos x="connsiteX2" y="connsiteY2"/>
                      </a:cxn>
                    </a:cxnLst>
                    <a:rect l="l" t="t" r="r" b="b"/>
                    <a:pathLst>
                      <a:path w="219075" h="695325">
                        <a:moveTo>
                          <a:pt x="144589" y="703040"/>
                        </a:moveTo>
                        <a:lnTo>
                          <a:pt x="225743" y="33413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10" name="Freeform: Shape 1909">
                    <a:extLst>
                      <a:ext uri="{FF2B5EF4-FFF2-40B4-BE49-F238E27FC236}">
                        <a16:creationId xmlns:a16="http://schemas.microsoft.com/office/drawing/2014/main" id="{68E7905F-5AE6-4E6F-B770-F82313D1160A}"/>
                      </a:ext>
                    </a:extLst>
                  </p:cNvPr>
                  <p:cNvSpPr/>
                  <p:nvPr/>
                </p:nvSpPr>
                <p:spPr>
                  <a:xfrm>
                    <a:off x="8990076" y="1891760"/>
                    <a:ext cx="276225" cy="733425"/>
                  </a:xfrm>
                  <a:custGeom>
                    <a:avLst/>
                    <a:gdLst>
                      <a:gd name="connsiteX0" fmla="*/ 0 w 276225"/>
                      <a:gd name="connsiteY0" fmla="*/ 0 h 733425"/>
                      <a:gd name="connsiteX1" fmla="*/ 277749 w 276225"/>
                      <a:gd name="connsiteY1" fmla="*/ 739235 h 733425"/>
                      <a:gd name="connsiteX2" fmla="*/ 52006 w 276225"/>
                      <a:gd name="connsiteY2" fmla="*/ 405098 h 733425"/>
                    </a:gdLst>
                    <a:ahLst/>
                    <a:cxnLst>
                      <a:cxn ang="0">
                        <a:pos x="connsiteX0" y="connsiteY0"/>
                      </a:cxn>
                      <a:cxn ang="0">
                        <a:pos x="connsiteX1" y="connsiteY1"/>
                      </a:cxn>
                      <a:cxn ang="0">
                        <a:pos x="connsiteX2" y="connsiteY2"/>
                      </a:cxn>
                    </a:cxnLst>
                    <a:rect l="l" t="t" r="r" b="b"/>
                    <a:pathLst>
                      <a:path w="276225" h="733425">
                        <a:moveTo>
                          <a:pt x="0" y="0"/>
                        </a:moveTo>
                        <a:lnTo>
                          <a:pt x="277749" y="739235"/>
                        </a:lnTo>
                        <a:lnTo>
                          <a:pt x="52006" y="405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11" name="Freeform: Shape 1910">
                    <a:extLst>
                      <a:ext uri="{FF2B5EF4-FFF2-40B4-BE49-F238E27FC236}">
                        <a16:creationId xmlns:a16="http://schemas.microsoft.com/office/drawing/2014/main" id="{7DC43792-F05E-4918-9730-1A5FEFE20CB5}"/>
                      </a:ext>
                    </a:extLst>
                  </p:cNvPr>
                  <p:cNvSpPr/>
                  <p:nvPr/>
                </p:nvSpPr>
                <p:spPr>
                  <a:xfrm>
                    <a:off x="7434167" y="644747"/>
                    <a:ext cx="533400" cy="495300"/>
                  </a:xfrm>
                  <a:custGeom>
                    <a:avLst/>
                    <a:gdLst>
                      <a:gd name="connsiteX0" fmla="*/ 0 w 533400"/>
                      <a:gd name="connsiteY0" fmla="*/ 0 h 495300"/>
                      <a:gd name="connsiteX1" fmla="*/ 495491 w 533400"/>
                      <a:gd name="connsiteY1" fmla="*/ 43434 h 495300"/>
                      <a:gd name="connsiteX2" fmla="*/ 540353 w 533400"/>
                      <a:gd name="connsiteY2" fmla="*/ 495586 h 495300"/>
                    </a:gdLst>
                    <a:ahLst/>
                    <a:cxnLst>
                      <a:cxn ang="0">
                        <a:pos x="connsiteX0" y="connsiteY0"/>
                      </a:cxn>
                      <a:cxn ang="0">
                        <a:pos x="connsiteX1" y="connsiteY1"/>
                      </a:cxn>
                      <a:cxn ang="0">
                        <a:pos x="connsiteX2" y="connsiteY2"/>
                      </a:cxn>
                    </a:cxnLst>
                    <a:rect l="l" t="t" r="r" b="b"/>
                    <a:pathLst>
                      <a:path w="533400" h="495300">
                        <a:moveTo>
                          <a:pt x="0" y="0"/>
                        </a:moveTo>
                        <a:lnTo>
                          <a:pt x="495491" y="43434"/>
                        </a:lnTo>
                        <a:lnTo>
                          <a:pt x="540353" y="4955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nvGrpSpPr>
                <p:cNvPr id="1847" name="Graphic 160">
                  <a:extLst>
                    <a:ext uri="{FF2B5EF4-FFF2-40B4-BE49-F238E27FC236}">
                      <a16:creationId xmlns:a16="http://schemas.microsoft.com/office/drawing/2014/main" id="{2954CAE6-B602-4403-A2C0-652C0206B3DF}"/>
                    </a:ext>
                  </a:extLst>
                </p:cNvPr>
                <p:cNvGrpSpPr/>
                <p:nvPr/>
              </p:nvGrpSpPr>
              <p:grpSpPr>
                <a:xfrm>
                  <a:off x="2885789" y="190500"/>
                  <a:ext cx="6296025" cy="6276975"/>
                  <a:chOff x="2885789" y="190500"/>
                  <a:chExt cx="6296025" cy="6276975"/>
                </a:xfrm>
                <a:grpFill/>
              </p:grpSpPr>
              <p:sp>
                <p:nvSpPr>
                  <p:cNvPr id="1848" name="Freeform: Shape 1847">
                    <a:extLst>
                      <a:ext uri="{FF2B5EF4-FFF2-40B4-BE49-F238E27FC236}">
                        <a16:creationId xmlns:a16="http://schemas.microsoft.com/office/drawing/2014/main" id="{4CADBD47-8516-4A97-8304-D31458244D6B}"/>
                      </a:ext>
                    </a:extLst>
                  </p:cNvPr>
                  <p:cNvSpPr/>
                  <p:nvPr/>
                </p:nvSpPr>
                <p:spPr>
                  <a:xfrm>
                    <a:off x="3815334" y="1077277"/>
                    <a:ext cx="390525" cy="457200"/>
                  </a:xfrm>
                  <a:custGeom>
                    <a:avLst/>
                    <a:gdLst>
                      <a:gd name="connsiteX0" fmla="*/ 0 w 390525"/>
                      <a:gd name="connsiteY0" fmla="*/ 457867 h 457200"/>
                      <a:gd name="connsiteX1" fmla="*/ 394240 w 390525"/>
                      <a:gd name="connsiteY1" fmla="*/ 258985 h 457200"/>
                      <a:gd name="connsiteX2" fmla="*/ 0 w 390525"/>
                      <a:gd name="connsiteY2" fmla="*/ 0 h 457200"/>
                    </a:gdLst>
                    <a:ahLst/>
                    <a:cxnLst>
                      <a:cxn ang="0">
                        <a:pos x="connsiteX0" y="connsiteY0"/>
                      </a:cxn>
                      <a:cxn ang="0">
                        <a:pos x="connsiteX1" y="connsiteY1"/>
                      </a:cxn>
                      <a:cxn ang="0">
                        <a:pos x="connsiteX2" y="connsiteY2"/>
                      </a:cxn>
                    </a:cxnLst>
                    <a:rect l="l" t="t" r="r" b="b"/>
                    <a:pathLst>
                      <a:path w="390525" h="457200">
                        <a:moveTo>
                          <a:pt x="0" y="457867"/>
                        </a:moveTo>
                        <a:lnTo>
                          <a:pt x="394240" y="258985"/>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49" name="Freeform: Shape 1848">
                    <a:extLst>
                      <a:ext uri="{FF2B5EF4-FFF2-40B4-BE49-F238E27FC236}">
                        <a16:creationId xmlns:a16="http://schemas.microsoft.com/office/drawing/2014/main" id="{55088040-9CFF-41BA-AB06-B6D07E633098}"/>
                      </a:ext>
                    </a:extLst>
                  </p:cNvPr>
                  <p:cNvSpPr/>
                  <p:nvPr/>
                </p:nvSpPr>
                <p:spPr>
                  <a:xfrm>
                    <a:off x="3815334" y="856012"/>
                    <a:ext cx="781050" cy="476250"/>
                  </a:xfrm>
                  <a:custGeom>
                    <a:avLst/>
                    <a:gdLst>
                      <a:gd name="connsiteX0" fmla="*/ 394240 w 781050"/>
                      <a:gd name="connsiteY0" fmla="*/ 480250 h 476250"/>
                      <a:gd name="connsiteX1" fmla="*/ 788384 w 781050"/>
                      <a:gd name="connsiteY1" fmla="*/ 0 h 476250"/>
                      <a:gd name="connsiteX2" fmla="*/ 0 w 781050"/>
                      <a:gd name="connsiteY2" fmla="*/ 221266 h 476250"/>
                    </a:gdLst>
                    <a:ahLst/>
                    <a:cxnLst>
                      <a:cxn ang="0">
                        <a:pos x="connsiteX0" y="connsiteY0"/>
                      </a:cxn>
                      <a:cxn ang="0">
                        <a:pos x="connsiteX1" y="connsiteY1"/>
                      </a:cxn>
                      <a:cxn ang="0">
                        <a:pos x="connsiteX2" y="connsiteY2"/>
                      </a:cxn>
                    </a:cxnLst>
                    <a:rect l="l" t="t" r="r" b="b"/>
                    <a:pathLst>
                      <a:path w="781050" h="476250">
                        <a:moveTo>
                          <a:pt x="394240" y="480250"/>
                        </a:moveTo>
                        <a:lnTo>
                          <a:pt x="788384" y="0"/>
                        </a:lnTo>
                        <a:lnTo>
                          <a:pt x="0" y="2212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0" name="Freeform: Shape 1849">
                    <a:extLst>
                      <a:ext uri="{FF2B5EF4-FFF2-40B4-BE49-F238E27FC236}">
                        <a16:creationId xmlns:a16="http://schemas.microsoft.com/office/drawing/2014/main" id="{1B7D3A0B-918D-4D46-AB9C-924F84EB84D0}"/>
                      </a:ext>
                    </a:extLst>
                  </p:cNvPr>
                  <p:cNvSpPr/>
                  <p:nvPr/>
                </p:nvSpPr>
                <p:spPr>
                  <a:xfrm>
                    <a:off x="4603718" y="225171"/>
                    <a:ext cx="762000" cy="628650"/>
                  </a:xfrm>
                  <a:custGeom>
                    <a:avLst/>
                    <a:gdLst>
                      <a:gd name="connsiteX0" fmla="*/ 766762 w 762000"/>
                      <a:gd name="connsiteY0" fmla="*/ 0 h 628650"/>
                      <a:gd name="connsiteX1" fmla="*/ 0 w 762000"/>
                      <a:gd name="connsiteY1" fmla="*/ 630841 h 628650"/>
                      <a:gd name="connsiteX2" fmla="*/ 681418 w 762000"/>
                      <a:gd name="connsiteY2" fmla="*/ 419576 h 628650"/>
                    </a:gdLst>
                    <a:ahLst/>
                    <a:cxnLst>
                      <a:cxn ang="0">
                        <a:pos x="connsiteX0" y="connsiteY0"/>
                      </a:cxn>
                      <a:cxn ang="0">
                        <a:pos x="connsiteX1" y="connsiteY1"/>
                      </a:cxn>
                      <a:cxn ang="0">
                        <a:pos x="connsiteX2" y="connsiteY2"/>
                      </a:cxn>
                    </a:cxnLst>
                    <a:rect l="l" t="t" r="r" b="b"/>
                    <a:pathLst>
                      <a:path w="762000" h="628650">
                        <a:moveTo>
                          <a:pt x="766762" y="0"/>
                        </a:moveTo>
                        <a:lnTo>
                          <a:pt x="0" y="630841"/>
                        </a:lnTo>
                        <a:lnTo>
                          <a:pt x="681418" y="419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1" name="Freeform: Shape 1850">
                    <a:extLst>
                      <a:ext uri="{FF2B5EF4-FFF2-40B4-BE49-F238E27FC236}">
                        <a16:creationId xmlns:a16="http://schemas.microsoft.com/office/drawing/2014/main" id="{065E0C58-A536-48C9-AA7B-8D73F1A0F067}"/>
                      </a:ext>
                    </a:extLst>
                  </p:cNvPr>
                  <p:cNvSpPr/>
                  <p:nvPr/>
                </p:nvSpPr>
                <p:spPr>
                  <a:xfrm>
                    <a:off x="3660553" y="4770691"/>
                    <a:ext cx="381000" cy="962025"/>
                  </a:xfrm>
                  <a:custGeom>
                    <a:avLst/>
                    <a:gdLst>
                      <a:gd name="connsiteX0" fmla="*/ 381857 w 381000"/>
                      <a:gd name="connsiteY0" fmla="*/ 967835 h 962025"/>
                      <a:gd name="connsiteX1" fmla="*/ 278797 w 381000"/>
                      <a:gd name="connsiteY1" fmla="*/ 0 h 962025"/>
                      <a:gd name="connsiteX2" fmla="*/ 0 w 381000"/>
                      <a:gd name="connsiteY2" fmla="*/ 564166 h 962025"/>
                    </a:gdLst>
                    <a:ahLst/>
                    <a:cxnLst>
                      <a:cxn ang="0">
                        <a:pos x="connsiteX0" y="connsiteY0"/>
                      </a:cxn>
                      <a:cxn ang="0">
                        <a:pos x="connsiteX1" y="connsiteY1"/>
                      </a:cxn>
                      <a:cxn ang="0">
                        <a:pos x="connsiteX2" y="connsiteY2"/>
                      </a:cxn>
                    </a:cxnLst>
                    <a:rect l="l" t="t" r="r" b="b"/>
                    <a:pathLst>
                      <a:path w="381000" h="962025">
                        <a:moveTo>
                          <a:pt x="381857" y="967835"/>
                        </a:moveTo>
                        <a:lnTo>
                          <a:pt x="278797" y="0"/>
                        </a:lnTo>
                        <a:lnTo>
                          <a:pt x="0" y="5641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2" name="Freeform: Shape 1851">
                    <a:extLst>
                      <a:ext uri="{FF2B5EF4-FFF2-40B4-BE49-F238E27FC236}">
                        <a16:creationId xmlns:a16="http://schemas.microsoft.com/office/drawing/2014/main" id="{0B1DD89F-6F53-4096-B566-7606A965A7C8}"/>
                      </a:ext>
                    </a:extLst>
                  </p:cNvPr>
                  <p:cNvSpPr/>
                  <p:nvPr/>
                </p:nvSpPr>
                <p:spPr>
                  <a:xfrm>
                    <a:off x="3058382" y="3286411"/>
                    <a:ext cx="323850" cy="1428750"/>
                  </a:xfrm>
                  <a:custGeom>
                    <a:avLst/>
                    <a:gdLst>
                      <a:gd name="connsiteX0" fmla="*/ 0 w 323850"/>
                      <a:gd name="connsiteY0" fmla="*/ 399288 h 1428750"/>
                      <a:gd name="connsiteX1" fmla="*/ 327089 w 323850"/>
                      <a:gd name="connsiteY1" fmla="*/ 0 h 1428750"/>
                      <a:gd name="connsiteX2" fmla="*/ 309182 w 323850"/>
                      <a:gd name="connsiteY2" fmla="*/ 1435037 h 1428750"/>
                    </a:gdLst>
                    <a:ahLst/>
                    <a:cxnLst>
                      <a:cxn ang="0">
                        <a:pos x="connsiteX0" y="connsiteY0"/>
                      </a:cxn>
                      <a:cxn ang="0">
                        <a:pos x="connsiteX1" y="connsiteY1"/>
                      </a:cxn>
                      <a:cxn ang="0">
                        <a:pos x="connsiteX2" y="connsiteY2"/>
                      </a:cxn>
                    </a:cxnLst>
                    <a:rect l="l" t="t" r="r" b="b"/>
                    <a:pathLst>
                      <a:path w="323850" h="1428750">
                        <a:moveTo>
                          <a:pt x="0" y="399288"/>
                        </a:moveTo>
                        <a:lnTo>
                          <a:pt x="327089" y="0"/>
                        </a:lnTo>
                        <a:lnTo>
                          <a:pt x="309182" y="14350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3" name="Freeform: Shape 1852">
                    <a:extLst>
                      <a:ext uri="{FF2B5EF4-FFF2-40B4-BE49-F238E27FC236}">
                        <a16:creationId xmlns:a16="http://schemas.microsoft.com/office/drawing/2014/main" id="{D835909C-4DB3-476E-A98C-489CF890E474}"/>
                      </a:ext>
                    </a:extLst>
                  </p:cNvPr>
                  <p:cNvSpPr/>
                  <p:nvPr/>
                </p:nvSpPr>
                <p:spPr>
                  <a:xfrm>
                    <a:off x="3367564" y="4721447"/>
                    <a:ext cx="571500" cy="609600"/>
                  </a:xfrm>
                  <a:custGeom>
                    <a:avLst/>
                    <a:gdLst>
                      <a:gd name="connsiteX0" fmla="*/ 292989 w 571500"/>
                      <a:gd name="connsiteY0" fmla="*/ 613410 h 609600"/>
                      <a:gd name="connsiteX1" fmla="*/ 571786 w 571500"/>
                      <a:gd name="connsiteY1" fmla="*/ 49244 h 609600"/>
                      <a:gd name="connsiteX2" fmla="*/ 0 w 571500"/>
                      <a:gd name="connsiteY2" fmla="*/ 0 h 609600"/>
                    </a:gdLst>
                    <a:ahLst/>
                    <a:cxnLst>
                      <a:cxn ang="0">
                        <a:pos x="connsiteX0" y="connsiteY0"/>
                      </a:cxn>
                      <a:cxn ang="0">
                        <a:pos x="connsiteX1" y="connsiteY1"/>
                      </a:cxn>
                      <a:cxn ang="0">
                        <a:pos x="connsiteX2" y="connsiteY2"/>
                      </a:cxn>
                    </a:cxnLst>
                    <a:rect l="l" t="t" r="r" b="b"/>
                    <a:pathLst>
                      <a:path w="571500" h="609600">
                        <a:moveTo>
                          <a:pt x="292989" y="613410"/>
                        </a:moveTo>
                        <a:lnTo>
                          <a:pt x="571786" y="49244"/>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4" name="Freeform: Shape 1853">
                    <a:extLst>
                      <a:ext uri="{FF2B5EF4-FFF2-40B4-BE49-F238E27FC236}">
                        <a16:creationId xmlns:a16="http://schemas.microsoft.com/office/drawing/2014/main" id="{DBB6C70D-1B16-43E5-86BC-F1661346E5E4}"/>
                      </a:ext>
                    </a:extLst>
                  </p:cNvPr>
                  <p:cNvSpPr/>
                  <p:nvPr/>
                </p:nvSpPr>
                <p:spPr>
                  <a:xfrm>
                    <a:off x="2885789" y="1914906"/>
                    <a:ext cx="552450" cy="904875"/>
                  </a:xfrm>
                  <a:custGeom>
                    <a:avLst/>
                    <a:gdLst>
                      <a:gd name="connsiteX0" fmla="*/ 0 w 552450"/>
                      <a:gd name="connsiteY0" fmla="*/ 911447 h 904875"/>
                      <a:gd name="connsiteX1" fmla="*/ 557689 w 552450"/>
                      <a:gd name="connsiteY1" fmla="*/ 0 h 904875"/>
                      <a:gd name="connsiteX2" fmla="*/ 275654 w 552450"/>
                      <a:gd name="connsiteY2" fmla="*/ 733520 h 904875"/>
                    </a:gdLst>
                    <a:ahLst/>
                    <a:cxnLst>
                      <a:cxn ang="0">
                        <a:pos x="connsiteX0" y="connsiteY0"/>
                      </a:cxn>
                      <a:cxn ang="0">
                        <a:pos x="connsiteX1" y="connsiteY1"/>
                      </a:cxn>
                      <a:cxn ang="0">
                        <a:pos x="connsiteX2" y="connsiteY2"/>
                      </a:cxn>
                    </a:cxnLst>
                    <a:rect l="l" t="t" r="r" b="b"/>
                    <a:pathLst>
                      <a:path w="552450" h="904875">
                        <a:moveTo>
                          <a:pt x="0" y="911447"/>
                        </a:moveTo>
                        <a:lnTo>
                          <a:pt x="557689" y="0"/>
                        </a:lnTo>
                        <a:lnTo>
                          <a:pt x="275654" y="7335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5" name="Freeform: Shape 1854">
                    <a:extLst>
                      <a:ext uri="{FF2B5EF4-FFF2-40B4-BE49-F238E27FC236}">
                        <a16:creationId xmlns:a16="http://schemas.microsoft.com/office/drawing/2014/main" id="{B4C906C9-392E-41A0-90C1-3B6EF8966BCD}"/>
                      </a:ext>
                    </a:extLst>
                  </p:cNvPr>
                  <p:cNvSpPr/>
                  <p:nvPr/>
                </p:nvSpPr>
                <p:spPr>
                  <a:xfrm>
                    <a:off x="3161443" y="1535144"/>
                    <a:ext cx="647700" cy="1104900"/>
                  </a:xfrm>
                  <a:custGeom>
                    <a:avLst/>
                    <a:gdLst>
                      <a:gd name="connsiteX0" fmla="*/ 282035 w 647700"/>
                      <a:gd name="connsiteY0" fmla="*/ 379762 h 1104900"/>
                      <a:gd name="connsiteX1" fmla="*/ 653891 w 647700"/>
                      <a:gd name="connsiteY1" fmla="*/ 0 h 1104900"/>
                      <a:gd name="connsiteX2" fmla="*/ 0 w 647700"/>
                      <a:gd name="connsiteY2" fmla="*/ 1113282 h 1104900"/>
                    </a:gdLst>
                    <a:ahLst/>
                    <a:cxnLst>
                      <a:cxn ang="0">
                        <a:pos x="connsiteX0" y="connsiteY0"/>
                      </a:cxn>
                      <a:cxn ang="0">
                        <a:pos x="connsiteX1" y="connsiteY1"/>
                      </a:cxn>
                      <a:cxn ang="0">
                        <a:pos x="connsiteX2" y="connsiteY2"/>
                      </a:cxn>
                    </a:cxnLst>
                    <a:rect l="l" t="t" r="r" b="b"/>
                    <a:pathLst>
                      <a:path w="647700" h="1104900">
                        <a:moveTo>
                          <a:pt x="282035" y="379762"/>
                        </a:moveTo>
                        <a:lnTo>
                          <a:pt x="653891" y="0"/>
                        </a:lnTo>
                        <a:lnTo>
                          <a:pt x="0" y="11132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6" name="Freeform: Shape 1855">
                    <a:extLst>
                      <a:ext uri="{FF2B5EF4-FFF2-40B4-BE49-F238E27FC236}">
                        <a16:creationId xmlns:a16="http://schemas.microsoft.com/office/drawing/2014/main" id="{29A58094-C19F-4878-AB24-FC03895B34D4}"/>
                      </a:ext>
                    </a:extLst>
                  </p:cNvPr>
                  <p:cNvSpPr/>
                  <p:nvPr/>
                </p:nvSpPr>
                <p:spPr>
                  <a:xfrm>
                    <a:off x="4042410" y="5378291"/>
                    <a:ext cx="352425" cy="666750"/>
                  </a:xfrm>
                  <a:custGeom>
                    <a:avLst/>
                    <a:gdLst>
                      <a:gd name="connsiteX0" fmla="*/ 0 w 352425"/>
                      <a:gd name="connsiteY0" fmla="*/ 360235 h 666750"/>
                      <a:gd name="connsiteX1" fmla="*/ 357378 w 352425"/>
                      <a:gd name="connsiteY1" fmla="*/ 668369 h 666750"/>
                      <a:gd name="connsiteX2" fmla="*/ 347186 w 352425"/>
                      <a:gd name="connsiteY2" fmla="*/ 0 h 666750"/>
                    </a:gdLst>
                    <a:ahLst/>
                    <a:cxnLst>
                      <a:cxn ang="0">
                        <a:pos x="connsiteX0" y="connsiteY0"/>
                      </a:cxn>
                      <a:cxn ang="0">
                        <a:pos x="connsiteX1" y="connsiteY1"/>
                      </a:cxn>
                      <a:cxn ang="0">
                        <a:pos x="connsiteX2" y="connsiteY2"/>
                      </a:cxn>
                    </a:cxnLst>
                    <a:rect l="l" t="t" r="r" b="b"/>
                    <a:pathLst>
                      <a:path w="352425" h="666750">
                        <a:moveTo>
                          <a:pt x="0" y="360235"/>
                        </a:moveTo>
                        <a:lnTo>
                          <a:pt x="357378" y="668369"/>
                        </a:lnTo>
                        <a:lnTo>
                          <a:pt x="347186"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7" name="Freeform: Shape 1856">
                    <a:extLst>
                      <a:ext uri="{FF2B5EF4-FFF2-40B4-BE49-F238E27FC236}">
                        <a16:creationId xmlns:a16="http://schemas.microsoft.com/office/drawing/2014/main" id="{308722A5-0734-4DE6-A03B-03495603FD61}"/>
                      </a:ext>
                    </a:extLst>
                  </p:cNvPr>
                  <p:cNvSpPr/>
                  <p:nvPr/>
                </p:nvSpPr>
                <p:spPr>
                  <a:xfrm>
                    <a:off x="4399788" y="5829681"/>
                    <a:ext cx="819150" cy="561975"/>
                  </a:xfrm>
                  <a:custGeom>
                    <a:avLst/>
                    <a:gdLst>
                      <a:gd name="connsiteX0" fmla="*/ 0 w 819150"/>
                      <a:gd name="connsiteY0" fmla="*/ 216980 h 561975"/>
                      <a:gd name="connsiteX1" fmla="*/ 650272 w 819150"/>
                      <a:gd name="connsiteY1" fmla="*/ 0 h 561975"/>
                      <a:gd name="connsiteX2" fmla="*/ 827437 w 819150"/>
                      <a:gd name="connsiteY2" fmla="*/ 568452 h 561975"/>
                    </a:gdLst>
                    <a:ahLst/>
                    <a:cxnLst>
                      <a:cxn ang="0">
                        <a:pos x="connsiteX0" y="connsiteY0"/>
                      </a:cxn>
                      <a:cxn ang="0">
                        <a:pos x="connsiteX1" y="connsiteY1"/>
                      </a:cxn>
                      <a:cxn ang="0">
                        <a:pos x="connsiteX2" y="connsiteY2"/>
                      </a:cxn>
                    </a:cxnLst>
                    <a:rect l="l" t="t" r="r" b="b"/>
                    <a:pathLst>
                      <a:path w="819150" h="561975">
                        <a:moveTo>
                          <a:pt x="0" y="216980"/>
                        </a:moveTo>
                        <a:lnTo>
                          <a:pt x="650272" y="0"/>
                        </a:lnTo>
                        <a:lnTo>
                          <a:pt x="827437" y="5684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8" name="Freeform: Shape 1857">
                    <a:extLst>
                      <a:ext uri="{FF2B5EF4-FFF2-40B4-BE49-F238E27FC236}">
                        <a16:creationId xmlns:a16="http://schemas.microsoft.com/office/drawing/2014/main" id="{434B310C-75AC-4E84-9146-5C3944319CCA}"/>
                      </a:ext>
                    </a:extLst>
                  </p:cNvPr>
                  <p:cNvSpPr/>
                  <p:nvPr/>
                </p:nvSpPr>
                <p:spPr>
                  <a:xfrm>
                    <a:off x="5050060" y="5829681"/>
                    <a:ext cx="1143000" cy="638175"/>
                  </a:xfrm>
                  <a:custGeom>
                    <a:avLst/>
                    <a:gdLst>
                      <a:gd name="connsiteX0" fmla="*/ 0 w 1143000"/>
                      <a:gd name="connsiteY0" fmla="*/ 0 h 638175"/>
                      <a:gd name="connsiteX1" fmla="*/ 1145000 w 1143000"/>
                      <a:gd name="connsiteY1" fmla="*/ 645129 h 638175"/>
                      <a:gd name="connsiteX2" fmla="*/ 177165 w 1143000"/>
                      <a:gd name="connsiteY2" fmla="*/ 568452 h 638175"/>
                    </a:gdLst>
                    <a:ahLst/>
                    <a:cxnLst>
                      <a:cxn ang="0">
                        <a:pos x="connsiteX0" y="connsiteY0"/>
                      </a:cxn>
                      <a:cxn ang="0">
                        <a:pos x="connsiteX1" y="connsiteY1"/>
                      </a:cxn>
                      <a:cxn ang="0">
                        <a:pos x="connsiteX2" y="connsiteY2"/>
                      </a:cxn>
                    </a:cxnLst>
                    <a:rect l="l" t="t" r="r" b="b"/>
                    <a:pathLst>
                      <a:path w="1143000" h="638175">
                        <a:moveTo>
                          <a:pt x="0" y="0"/>
                        </a:moveTo>
                        <a:lnTo>
                          <a:pt x="1145000" y="645129"/>
                        </a:lnTo>
                        <a:lnTo>
                          <a:pt x="177165" y="5684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59" name="Freeform: Shape 1858">
                    <a:extLst>
                      <a:ext uri="{FF2B5EF4-FFF2-40B4-BE49-F238E27FC236}">
                        <a16:creationId xmlns:a16="http://schemas.microsoft.com/office/drawing/2014/main" id="{3ECE2A5A-661C-4DA0-9706-2F933DEBD513}"/>
                      </a:ext>
                    </a:extLst>
                  </p:cNvPr>
                  <p:cNvSpPr/>
                  <p:nvPr/>
                </p:nvSpPr>
                <p:spPr>
                  <a:xfrm>
                    <a:off x="5899976" y="190500"/>
                    <a:ext cx="819150" cy="295275"/>
                  </a:xfrm>
                  <a:custGeom>
                    <a:avLst/>
                    <a:gdLst>
                      <a:gd name="connsiteX0" fmla="*/ 0 w 819150"/>
                      <a:gd name="connsiteY0" fmla="*/ 175069 h 295275"/>
                      <a:gd name="connsiteX1" fmla="*/ 820293 w 819150"/>
                      <a:gd name="connsiteY1" fmla="*/ 300895 h 295275"/>
                      <a:gd name="connsiteX2" fmla="*/ 772477 w 819150"/>
                      <a:gd name="connsiteY2" fmla="*/ 0 h 295275"/>
                    </a:gdLst>
                    <a:ahLst/>
                    <a:cxnLst>
                      <a:cxn ang="0">
                        <a:pos x="connsiteX0" y="connsiteY0"/>
                      </a:cxn>
                      <a:cxn ang="0">
                        <a:pos x="connsiteX1" y="connsiteY1"/>
                      </a:cxn>
                      <a:cxn ang="0">
                        <a:pos x="connsiteX2" y="connsiteY2"/>
                      </a:cxn>
                    </a:cxnLst>
                    <a:rect l="l" t="t" r="r" b="b"/>
                    <a:pathLst>
                      <a:path w="819150" h="295275">
                        <a:moveTo>
                          <a:pt x="0" y="175069"/>
                        </a:moveTo>
                        <a:lnTo>
                          <a:pt x="820293" y="300895"/>
                        </a:lnTo>
                        <a:lnTo>
                          <a:pt x="77247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60" name="Freeform: Shape 1859">
                    <a:extLst>
                      <a:ext uri="{FF2B5EF4-FFF2-40B4-BE49-F238E27FC236}">
                        <a16:creationId xmlns:a16="http://schemas.microsoft.com/office/drawing/2014/main" id="{244C6BE1-7044-4FA8-BB50-B3D1238A5729}"/>
                      </a:ext>
                    </a:extLst>
                  </p:cNvPr>
                  <p:cNvSpPr/>
                  <p:nvPr/>
                </p:nvSpPr>
                <p:spPr>
                  <a:xfrm>
                    <a:off x="5285137" y="365569"/>
                    <a:ext cx="1428750" cy="276225"/>
                  </a:xfrm>
                  <a:custGeom>
                    <a:avLst/>
                    <a:gdLst>
                      <a:gd name="connsiteX0" fmla="*/ 614839 w 1428750"/>
                      <a:gd name="connsiteY0" fmla="*/ 0 h 276225"/>
                      <a:gd name="connsiteX1" fmla="*/ 1435132 w 1428750"/>
                      <a:gd name="connsiteY1" fmla="*/ 125825 h 276225"/>
                      <a:gd name="connsiteX2" fmla="*/ 0 w 1428750"/>
                      <a:gd name="connsiteY2" fmla="*/ 279178 h 276225"/>
                    </a:gdLst>
                    <a:ahLst/>
                    <a:cxnLst>
                      <a:cxn ang="0">
                        <a:pos x="connsiteX0" y="connsiteY0"/>
                      </a:cxn>
                      <a:cxn ang="0">
                        <a:pos x="connsiteX1" y="connsiteY1"/>
                      </a:cxn>
                      <a:cxn ang="0">
                        <a:pos x="connsiteX2" y="connsiteY2"/>
                      </a:cxn>
                    </a:cxnLst>
                    <a:rect l="l" t="t" r="r" b="b"/>
                    <a:pathLst>
                      <a:path w="1428750" h="276225">
                        <a:moveTo>
                          <a:pt x="614839" y="0"/>
                        </a:moveTo>
                        <a:lnTo>
                          <a:pt x="1435132" y="125825"/>
                        </a:lnTo>
                        <a:lnTo>
                          <a:pt x="0" y="2791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61" name="Freeform: Shape 1860">
                    <a:extLst>
                      <a:ext uri="{FF2B5EF4-FFF2-40B4-BE49-F238E27FC236}">
                        <a16:creationId xmlns:a16="http://schemas.microsoft.com/office/drawing/2014/main" id="{8B5ECCD5-C2E2-44EA-9AEB-089FD1EA3521}"/>
                      </a:ext>
                    </a:extLst>
                  </p:cNvPr>
                  <p:cNvSpPr/>
                  <p:nvPr/>
                </p:nvSpPr>
                <p:spPr>
                  <a:xfrm>
                    <a:off x="7575232" y="5254561"/>
                    <a:ext cx="971550" cy="638175"/>
                  </a:xfrm>
                  <a:custGeom>
                    <a:avLst/>
                    <a:gdLst>
                      <a:gd name="connsiteX0" fmla="*/ 0 w 971550"/>
                      <a:gd name="connsiteY0" fmla="*/ 225743 h 638175"/>
                      <a:gd name="connsiteX1" fmla="*/ 346710 w 971550"/>
                      <a:gd name="connsiteY1" fmla="*/ 644557 h 638175"/>
                      <a:gd name="connsiteX2" fmla="*/ 979837 w 971550"/>
                      <a:gd name="connsiteY2" fmla="*/ 0 h 638175"/>
                    </a:gdLst>
                    <a:ahLst/>
                    <a:cxnLst>
                      <a:cxn ang="0">
                        <a:pos x="connsiteX0" y="connsiteY0"/>
                      </a:cxn>
                      <a:cxn ang="0">
                        <a:pos x="connsiteX1" y="connsiteY1"/>
                      </a:cxn>
                      <a:cxn ang="0">
                        <a:pos x="connsiteX2" y="connsiteY2"/>
                      </a:cxn>
                    </a:cxnLst>
                    <a:rect l="l" t="t" r="r" b="b"/>
                    <a:pathLst>
                      <a:path w="971550" h="638175">
                        <a:moveTo>
                          <a:pt x="0" y="225743"/>
                        </a:moveTo>
                        <a:lnTo>
                          <a:pt x="346710" y="644557"/>
                        </a:lnTo>
                        <a:lnTo>
                          <a:pt x="97983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62" name="Freeform: Shape 1861">
                    <a:extLst>
                      <a:ext uri="{FF2B5EF4-FFF2-40B4-BE49-F238E27FC236}">
                        <a16:creationId xmlns:a16="http://schemas.microsoft.com/office/drawing/2014/main" id="{7E3AC4DD-2290-4A3D-9E03-4C1B9620E043}"/>
                      </a:ext>
                    </a:extLst>
                  </p:cNvPr>
                  <p:cNvSpPr/>
                  <p:nvPr/>
                </p:nvSpPr>
                <p:spPr>
                  <a:xfrm>
                    <a:off x="6195060" y="5712428"/>
                    <a:ext cx="838200" cy="762000"/>
                  </a:xfrm>
                  <a:custGeom>
                    <a:avLst/>
                    <a:gdLst>
                      <a:gd name="connsiteX0" fmla="*/ 0 w 838200"/>
                      <a:gd name="connsiteY0" fmla="*/ 762381 h 762000"/>
                      <a:gd name="connsiteX1" fmla="*/ 842010 w 838200"/>
                      <a:gd name="connsiteY1" fmla="*/ 565690 h 762000"/>
                      <a:gd name="connsiteX2" fmla="*/ 65151 w 838200"/>
                      <a:gd name="connsiteY2" fmla="*/ 0 h 762000"/>
                    </a:gdLst>
                    <a:ahLst/>
                    <a:cxnLst>
                      <a:cxn ang="0">
                        <a:pos x="connsiteX0" y="connsiteY0"/>
                      </a:cxn>
                      <a:cxn ang="0">
                        <a:pos x="connsiteX1" y="connsiteY1"/>
                      </a:cxn>
                      <a:cxn ang="0">
                        <a:pos x="connsiteX2" y="connsiteY2"/>
                      </a:cxn>
                    </a:cxnLst>
                    <a:rect l="l" t="t" r="r" b="b"/>
                    <a:pathLst>
                      <a:path w="838200" h="762000">
                        <a:moveTo>
                          <a:pt x="0" y="762381"/>
                        </a:moveTo>
                        <a:lnTo>
                          <a:pt x="842010" y="565690"/>
                        </a:lnTo>
                        <a:lnTo>
                          <a:pt x="651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63" name="Freeform: Shape 1862">
                    <a:extLst>
                      <a:ext uri="{FF2B5EF4-FFF2-40B4-BE49-F238E27FC236}">
                        <a16:creationId xmlns:a16="http://schemas.microsoft.com/office/drawing/2014/main" id="{28D6F4A5-7E41-47FE-AB6E-BCE7C80DFB76}"/>
                      </a:ext>
                    </a:extLst>
                  </p:cNvPr>
                  <p:cNvSpPr/>
                  <p:nvPr/>
                </p:nvSpPr>
                <p:spPr>
                  <a:xfrm>
                    <a:off x="6260211" y="5480304"/>
                    <a:ext cx="1314450" cy="790575"/>
                  </a:xfrm>
                  <a:custGeom>
                    <a:avLst/>
                    <a:gdLst>
                      <a:gd name="connsiteX0" fmla="*/ 776859 w 1314450"/>
                      <a:gd name="connsiteY0" fmla="*/ 797814 h 790575"/>
                      <a:gd name="connsiteX1" fmla="*/ 1315022 w 1314450"/>
                      <a:gd name="connsiteY1" fmla="*/ 0 h 790575"/>
                      <a:gd name="connsiteX2" fmla="*/ 0 w 1314450"/>
                      <a:gd name="connsiteY2" fmla="*/ 232124 h 790575"/>
                    </a:gdLst>
                    <a:ahLst/>
                    <a:cxnLst>
                      <a:cxn ang="0">
                        <a:pos x="connsiteX0" y="connsiteY0"/>
                      </a:cxn>
                      <a:cxn ang="0">
                        <a:pos x="connsiteX1" y="connsiteY1"/>
                      </a:cxn>
                      <a:cxn ang="0">
                        <a:pos x="connsiteX2" y="connsiteY2"/>
                      </a:cxn>
                    </a:cxnLst>
                    <a:rect l="l" t="t" r="r" b="b"/>
                    <a:pathLst>
                      <a:path w="1314450" h="790575">
                        <a:moveTo>
                          <a:pt x="776859" y="797814"/>
                        </a:moveTo>
                        <a:lnTo>
                          <a:pt x="1315022" y="0"/>
                        </a:lnTo>
                        <a:lnTo>
                          <a:pt x="0" y="2321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64" name="Freeform: Shape 1863">
                    <a:extLst>
                      <a:ext uri="{FF2B5EF4-FFF2-40B4-BE49-F238E27FC236}">
                        <a16:creationId xmlns:a16="http://schemas.microsoft.com/office/drawing/2014/main" id="{5D3AAC4C-4FA2-4AD7-B833-309944CF1C5B}"/>
                      </a:ext>
                    </a:extLst>
                  </p:cNvPr>
                  <p:cNvSpPr/>
                  <p:nvPr/>
                </p:nvSpPr>
                <p:spPr>
                  <a:xfrm>
                    <a:off x="8555069" y="1559052"/>
                    <a:ext cx="485775" cy="733425"/>
                  </a:xfrm>
                  <a:custGeom>
                    <a:avLst/>
                    <a:gdLst>
                      <a:gd name="connsiteX0" fmla="*/ 0 w 485775"/>
                      <a:gd name="connsiteY0" fmla="*/ 0 h 733425"/>
                      <a:gd name="connsiteX1" fmla="*/ 435007 w 485775"/>
                      <a:gd name="connsiteY1" fmla="*/ 332708 h 733425"/>
                      <a:gd name="connsiteX2" fmla="*/ 487013 w 485775"/>
                      <a:gd name="connsiteY2" fmla="*/ 737807 h 733425"/>
                    </a:gdLst>
                    <a:ahLst/>
                    <a:cxnLst>
                      <a:cxn ang="0">
                        <a:pos x="connsiteX0" y="connsiteY0"/>
                      </a:cxn>
                      <a:cxn ang="0">
                        <a:pos x="connsiteX1" y="connsiteY1"/>
                      </a:cxn>
                      <a:cxn ang="0">
                        <a:pos x="connsiteX2" y="connsiteY2"/>
                      </a:cxn>
                    </a:cxnLst>
                    <a:rect l="l" t="t" r="r" b="b"/>
                    <a:pathLst>
                      <a:path w="485775" h="733425">
                        <a:moveTo>
                          <a:pt x="0" y="0"/>
                        </a:moveTo>
                        <a:lnTo>
                          <a:pt x="435007" y="332708"/>
                        </a:lnTo>
                        <a:lnTo>
                          <a:pt x="487013" y="7378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65" name="Freeform: Shape 1864">
                    <a:extLst>
                      <a:ext uri="{FF2B5EF4-FFF2-40B4-BE49-F238E27FC236}">
                        <a16:creationId xmlns:a16="http://schemas.microsoft.com/office/drawing/2014/main" id="{4A2DE80F-D7F8-4B55-938E-211A3A8DE21A}"/>
                      </a:ext>
                    </a:extLst>
                  </p:cNvPr>
                  <p:cNvSpPr/>
                  <p:nvPr/>
                </p:nvSpPr>
                <p:spPr>
                  <a:xfrm>
                    <a:off x="8780240" y="2812923"/>
                    <a:ext cx="400050" cy="1638300"/>
                  </a:xfrm>
                  <a:custGeom>
                    <a:avLst/>
                    <a:gdLst>
                      <a:gd name="connsiteX0" fmla="*/ 57912 w 400050"/>
                      <a:gd name="connsiteY0" fmla="*/ 1645253 h 1638300"/>
                      <a:gd name="connsiteX1" fmla="*/ 406432 w 400050"/>
                      <a:gd name="connsiteY1" fmla="*/ 186976 h 1638300"/>
                      <a:gd name="connsiteX2" fmla="*/ 0 w 400050"/>
                      <a:gd name="connsiteY2" fmla="*/ 0 h 1638300"/>
                    </a:gdLst>
                    <a:ahLst/>
                    <a:cxnLst>
                      <a:cxn ang="0">
                        <a:pos x="connsiteX0" y="connsiteY0"/>
                      </a:cxn>
                      <a:cxn ang="0">
                        <a:pos x="connsiteX1" y="connsiteY1"/>
                      </a:cxn>
                      <a:cxn ang="0">
                        <a:pos x="connsiteX2" y="connsiteY2"/>
                      </a:cxn>
                    </a:cxnLst>
                    <a:rect l="l" t="t" r="r" b="b"/>
                    <a:pathLst>
                      <a:path w="400050" h="1638300">
                        <a:moveTo>
                          <a:pt x="57912" y="1645253"/>
                        </a:moveTo>
                        <a:lnTo>
                          <a:pt x="406432" y="18697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66" name="Freeform: Shape 1865">
                    <a:extLst>
                      <a:ext uri="{FF2B5EF4-FFF2-40B4-BE49-F238E27FC236}">
                        <a16:creationId xmlns:a16="http://schemas.microsoft.com/office/drawing/2014/main" id="{3050D707-4C41-4B97-ACD9-99F7ED1F1540}"/>
                      </a:ext>
                    </a:extLst>
                  </p:cNvPr>
                  <p:cNvSpPr/>
                  <p:nvPr/>
                </p:nvSpPr>
                <p:spPr>
                  <a:xfrm>
                    <a:off x="8555069" y="1559052"/>
                    <a:ext cx="485775" cy="1247775"/>
                  </a:xfrm>
                  <a:custGeom>
                    <a:avLst/>
                    <a:gdLst>
                      <a:gd name="connsiteX0" fmla="*/ 0 w 485775"/>
                      <a:gd name="connsiteY0" fmla="*/ 0 h 1247775"/>
                      <a:gd name="connsiteX1" fmla="*/ 487013 w 485775"/>
                      <a:gd name="connsiteY1" fmla="*/ 737807 h 1247775"/>
                      <a:gd name="connsiteX2" fmla="*/ 225171 w 485775"/>
                      <a:gd name="connsiteY2" fmla="*/ 1253871 h 1247775"/>
                    </a:gdLst>
                    <a:ahLst/>
                    <a:cxnLst>
                      <a:cxn ang="0">
                        <a:pos x="connsiteX0" y="connsiteY0"/>
                      </a:cxn>
                      <a:cxn ang="0">
                        <a:pos x="connsiteX1" y="connsiteY1"/>
                      </a:cxn>
                      <a:cxn ang="0">
                        <a:pos x="connsiteX2" y="connsiteY2"/>
                      </a:cxn>
                    </a:cxnLst>
                    <a:rect l="l" t="t" r="r" b="b"/>
                    <a:pathLst>
                      <a:path w="485775" h="1247775">
                        <a:moveTo>
                          <a:pt x="0" y="0"/>
                        </a:moveTo>
                        <a:lnTo>
                          <a:pt x="487013" y="737807"/>
                        </a:lnTo>
                        <a:lnTo>
                          <a:pt x="225171" y="12538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67" name="Freeform: Shape 1866">
                    <a:extLst>
                      <a:ext uri="{FF2B5EF4-FFF2-40B4-BE49-F238E27FC236}">
                        <a16:creationId xmlns:a16="http://schemas.microsoft.com/office/drawing/2014/main" id="{F1BBAC08-6BF4-462D-91A4-BFFDEE5F1234}"/>
                      </a:ext>
                    </a:extLst>
                  </p:cNvPr>
                  <p:cNvSpPr/>
                  <p:nvPr/>
                </p:nvSpPr>
                <p:spPr>
                  <a:xfrm>
                    <a:off x="6720269" y="491395"/>
                    <a:ext cx="1247775" cy="647700"/>
                  </a:xfrm>
                  <a:custGeom>
                    <a:avLst/>
                    <a:gdLst>
                      <a:gd name="connsiteX0" fmla="*/ 0 w 1247775"/>
                      <a:gd name="connsiteY0" fmla="*/ 0 h 647700"/>
                      <a:gd name="connsiteX1" fmla="*/ 713899 w 1247775"/>
                      <a:gd name="connsiteY1" fmla="*/ 153352 h 647700"/>
                      <a:gd name="connsiteX2" fmla="*/ 1254252 w 1247775"/>
                      <a:gd name="connsiteY2" fmla="*/ 648938 h 647700"/>
                    </a:gdLst>
                    <a:ahLst/>
                    <a:cxnLst>
                      <a:cxn ang="0">
                        <a:pos x="connsiteX0" y="connsiteY0"/>
                      </a:cxn>
                      <a:cxn ang="0">
                        <a:pos x="connsiteX1" y="connsiteY1"/>
                      </a:cxn>
                      <a:cxn ang="0">
                        <a:pos x="connsiteX2" y="connsiteY2"/>
                      </a:cxn>
                    </a:cxnLst>
                    <a:rect l="l" t="t" r="r" b="b"/>
                    <a:pathLst>
                      <a:path w="1247775" h="647700">
                        <a:moveTo>
                          <a:pt x="0" y="0"/>
                        </a:moveTo>
                        <a:lnTo>
                          <a:pt x="713899" y="153352"/>
                        </a:lnTo>
                        <a:lnTo>
                          <a:pt x="1254252" y="6489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68" name="Freeform: Shape 1867">
                    <a:extLst>
                      <a:ext uri="{FF2B5EF4-FFF2-40B4-BE49-F238E27FC236}">
                        <a16:creationId xmlns:a16="http://schemas.microsoft.com/office/drawing/2014/main" id="{75D7B136-A3FD-4AAA-A5CB-CF8117D6E1D9}"/>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44862 w 619125"/>
                      <a:gd name="connsiteY2" fmla="*/ 452152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44862" y="452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1625" name="Graphic 271">
                <a:extLst>
                  <a:ext uri="{FF2B5EF4-FFF2-40B4-BE49-F238E27FC236}">
                    <a16:creationId xmlns:a16="http://schemas.microsoft.com/office/drawing/2014/main" id="{C13FF089-AAC8-47C7-A4DE-74F21E2C3C27}"/>
                  </a:ext>
                </a:extLst>
              </p:cNvPr>
              <p:cNvGrpSpPr/>
              <p:nvPr/>
            </p:nvGrpSpPr>
            <p:grpSpPr>
              <a:xfrm rot="4890060">
                <a:off x="3039718" y="5264641"/>
                <a:ext cx="541320" cy="532790"/>
                <a:chOff x="2771775" y="152400"/>
                <a:chExt cx="6648450" cy="6543675"/>
              </a:xfrm>
              <a:solidFill>
                <a:schemeClr val="tx1">
                  <a:alpha val="55000"/>
                </a:schemeClr>
              </a:solidFill>
            </p:grpSpPr>
            <p:grpSp>
              <p:nvGrpSpPr>
                <p:cNvPr id="1632" name="Graphic 271">
                  <a:extLst>
                    <a:ext uri="{FF2B5EF4-FFF2-40B4-BE49-F238E27FC236}">
                      <a16:creationId xmlns:a16="http://schemas.microsoft.com/office/drawing/2014/main" id="{6EFC0C89-00AA-494F-ADD7-16092D73C6E8}"/>
                    </a:ext>
                  </a:extLst>
                </p:cNvPr>
                <p:cNvGrpSpPr/>
                <p:nvPr/>
              </p:nvGrpSpPr>
              <p:grpSpPr>
                <a:xfrm>
                  <a:off x="2799675" y="187987"/>
                  <a:ext cx="6572250" cy="6486525"/>
                  <a:chOff x="2799675" y="187987"/>
                  <a:chExt cx="6572250" cy="6486525"/>
                </a:xfrm>
                <a:grpFill/>
              </p:grpSpPr>
              <p:sp>
                <p:nvSpPr>
                  <p:cNvPr id="1712" name="Freeform: Shape 1711">
                    <a:extLst>
                      <a:ext uri="{FF2B5EF4-FFF2-40B4-BE49-F238E27FC236}">
                        <a16:creationId xmlns:a16="http://schemas.microsoft.com/office/drawing/2014/main" id="{31661DB4-DC03-4C6A-A2F4-1DB35454B7D7}"/>
                      </a:ext>
                    </a:extLst>
                  </p:cNvPr>
                  <p:cNvSpPr/>
                  <p:nvPr/>
                </p:nvSpPr>
                <p:spPr>
                  <a:xfrm>
                    <a:off x="6818471" y="1582576"/>
                    <a:ext cx="1419225" cy="647700"/>
                  </a:xfrm>
                  <a:custGeom>
                    <a:avLst/>
                    <a:gdLst>
                      <a:gd name="connsiteX0" fmla="*/ 1416749 w 1419225"/>
                      <a:gd name="connsiteY0" fmla="*/ 648464 h 647700"/>
                      <a:gd name="connsiteX1" fmla="*/ 1415987 w 1419225"/>
                      <a:gd name="connsiteY1" fmla="*/ 648369 h 647700"/>
                      <a:gd name="connsiteX2" fmla="*/ 2381 w 1419225"/>
                      <a:gd name="connsiteY2" fmla="*/ 312803 h 647700"/>
                      <a:gd name="connsiteX3" fmla="*/ 0 w 1419225"/>
                      <a:gd name="connsiteY3" fmla="*/ 309851 h 647700"/>
                      <a:gd name="connsiteX4" fmla="*/ 2286 w 1419225"/>
                      <a:gd name="connsiteY4" fmla="*/ 306803 h 647700"/>
                      <a:gd name="connsiteX5" fmla="*/ 1148048 w 1419225"/>
                      <a:gd name="connsiteY5" fmla="*/ 98 h 647700"/>
                      <a:gd name="connsiteX6" fmla="*/ 1151668 w 1419225"/>
                      <a:gd name="connsiteY6" fmla="*/ 1907 h 647700"/>
                      <a:gd name="connsiteX7" fmla="*/ 1419511 w 1419225"/>
                      <a:gd name="connsiteY7" fmla="*/ 644273 h 647700"/>
                      <a:gd name="connsiteX8" fmla="*/ 1419035 w 1419225"/>
                      <a:gd name="connsiteY8" fmla="*/ 647512 h 647700"/>
                      <a:gd name="connsiteX9" fmla="*/ 1416749 w 1419225"/>
                      <a:gd name="connsiteY9" fmla="*/ 648464 h 647700"/>
                      <a:gd name="connsiteX10" fmla="*/ 15812 w 1419225"/>
                      <a:gd name="connsiteY10" fmla="*/ 309565 h 647700"/>
                      <a:gd name="connsiteX11" fmla="*/ 1411605 w 1419225"/>
                      <a:gd name="connsiteY11" fmla="*/ 640940 h 647700"/>
                      <a:gd name="connsiteX12" fmla="*/ 1147096 w 1419225"/>
                      <a:gd name="connsiteY12" fmla="*/ 6765 h 647700"/>
                      <a:gd name="connsiteX13" fmla="*/ 15812 w 1419225"/>
                      <a:gd name="connsiteY13" fmla="*/ 30956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647700">
                        <a:moveTo>
                          <a:pt x="1416749" y="648464"/>
                        </a:moveTo>
                        <a:cubicBezTo>
                          <a:pt x="1416463" y="648464"/>
                          <a:pt x="1416272" y="648464"/>
                          <a:pt x="1415987" y="648369"/>
                        </a:cubicBezTo>
                        <a:lnTo>
                          <a:pt x="2381" y="312803"/>
                        </a:lnTo>
                        <a:cubicBezTo>
                          <a:pt x="1048" y="312518"/>
                          <a:pt x="0" y="311279"/>
                          <a:pt x="0" y="309851"/>
                        </a:cubicBezTo>
                        <a:cubicBezTo>
                          <a:pt x="0" y="308422"/>
                          <a:pt x="953" y="307184"/>
                          <a:pt x="2286" y="306803"/>
                        </a:cubicBezTo>
                        <a:lnTo>
                          <a:pt x="1148048" y="98"/>
                        </a:lnTo>
                        <a:cubicBezTo>
                          <a:pt x="1149572" y="-283"/>
                          <a:pt x="1151096" y="479"/>
                          <a:pt x="1151668" y="1907"/>
                        </a:cubicBezTo>
                        <a:lnTo>
                          <a:pt x="1419511" y="644273"/>
                        </a:lnTo>
                        <a:cubicBezTo>
                          <a:pt x="1419987" y="645321"/>
                          <a:pt x="1419796" y="646559"/>
                          <a:pt x="1419035" y="647512"/>
                        </a:cubicBezTo>
                        <a:cubicBezTo>
                          <a:pt x="1418559" y="648083"/>
                          <a:pt x="1417701" y="648464"/>
                          <a:pt x="1416749" y="648464"/>
                        </a:cubicBezTo>
                        <a:close/>
                        <a:moveTo>
                          <a:pt x="15812" y="309565"/>
                        </a:moveTo>
                        <a:lnTo>
                          <a:pt x="1411605" y="640940"/>
                        </a:lnTo>
                        <a:lnTo>
                          <a:pt x="1147096" y="6765"/>
                        </a:lnTo>
                        <a:lnTo>
                          <a:pt x="15812" y="3095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13" name="Freeform: Shape 1712">
                    <a:extLst>
                      <a:ext uri="{FF2B5EF4-FFF2-40B4-BE49-F238E27FC236}">
                        <a16:creationId xmlns:a16="http://schemas.microsoft.com/office/drawing/2014/main" id="{F1FCD1EF-9EB2-403A-898C-7A124EC079A8}"/>
                      </a:ext>
                    </a:extLst>
                  </p:cNvPr>
                  <p:cNvSpPr/>
                  <p:nvPr/>
                </p:nvSpPr>
                <p:spPr>
                  <a:xfrm>
                    <a:off x="3929111" y="3639657"/>
                    <a:ext cx="1009650" cy="1133475"/>
                  </a:xfrm>
                  <a:custGeom>
                    <a:avLst/>
                    <a:gdLst>
                      <a:gd name="connsiteX0" fmla="*/ 3095 w 1009650"/>
                      <a:gd name="connsiteY0" fmla="*/ 1134654 h 1133475"/>
                      <a:gd name="connsiteX1" fmla="*/ 332 w 1009650"/>
                      <a:gd name="connsiteY1" fmla="*/ 1132940 h 1133475"/>
                      <a:gd name="connsiteX2" fmla="*/ 713 w 1009650"/>
                      <a:gd name="connsiteY2" fmla="*/ 1129606 h 1133475"/>
                      <a:gd name="connsiteX3" fmla="*/ 900159 w 1009650"/>
                      <a:gd name="connsiteY3" fmla="*/ 1179 h 1133475"/>
                      <a:gd name="connsiteX4" fmla="*/ 903493 w 1009650"/>
                      <a:gd name="connsiteY4" fmla="*/ 132 h 1133475"/>
                      <a:gd name="connsiteX5" fmla="*/ 905684 w 1009650"/>
                      <a:gd name="connsiteY5" fmla="*/ 2799 h 1133475"/>
                      <a:gd name="connsiteX6" fmla="*/ 1011316 w 1009650"/>
                      <a:gd name="connsiteY6" fmla="*/ 1081981 h 1133475"/>
                      <a:gd name="connsiteX7" fmla="*/ 1010554 w 1009650"/>
                      <a:gd name="connsiteY7" fmla="*/ 1084267 h 1133475"/>
                      <a:gd name="connsiteX8" fmla="*/ 1008363 w 1009650"/>
                      <a:gd name="connsiteY8" fmla="*/ 1085315 h 1133475"/>
                      <a:gd name="connsiteX9" fmla="*/ 3285 w 1009650"/>
                      <a:gd name="connsiteY9" fmla="*/ 1134464 h 1133475"/>
                      <a:gd name="connsiteX10" fmla="*/ 3095 w 1009650"/>
                      <a:gd name="connsiteY10" fmla="*/ 1134654 h 1133475"/>
                      <a:gd name="connsiteX11" fmla="*/ 900254 w 1009650"/>
                      <a:gd name="connsiteY11" fmla="*/ 11085 h 1133475"/>
                      <a:gd name="connsiteX12" fmla="*/ 9857 w 1009650"/>
                      <a:gd name="connsiteY12" fmla="*/ 1128177 h 1133475"/>
                      <a:gd name="connsiteX13" fmla="*/ 1004839 w 1009650"/>
                      <a:gd name="connsiteY13" fmla="*/ 1079409 h 1133475"/>
                      <a:gd name="connsiteX14" fmla="*/ 900254 w 1009650"/>
                      <a:gd name="connsiteY14" fmla="*/ 1108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1133475">
                        <a:moveTo>
                          <a:pt x="3095" y="1134654"/>
                        </a:moveTo>
                        <a:cubicBezTo>
                          <a:pt x="1952" y="1134654"/>
                          <a:pt x="904" y="1133988"/>
                          <a:pt x="332" y="1132940"/>
                        </a:cubicBezTo>
                        <a:cubicBezTo>
                          <a:pt x="-239" y="1131892"/>
                          <a:pt x="-49" y="1130559"/>
                          <a:pt x="713" y="1129606"/>
                        </a:cubicBezTo>
                        <a:lnTo>
                          <a:pt x="900159" y="1179"/>
                        </a:lnTo>
                        <a:cubicBezTo>
                          <a:pt x="900921" y="227"/>
                          <a:pt x="902255" y="-250"/>
                          <a:pt x="903493" y="132"/>
                        </a:cubicBezTo>
                        <a:cubicBezTo>
                          <a:pt x="904731" y="513"/>
                          <a:pt x="905588" y="1560"/>
                          <a:pt x="905684" y="2799"/>
                        </a:cubicBezTo>
                        <a:lnTo>
                          <a:pt x="1011316" y="1081981"/>
                        </a:lnTo>
                        <a:cubicBezTo>
                          <a:pt x="1011411" y="1082838"/>
                          <a:pt x="1011125" y="1083696"/>
                          <a:pt x="1010554" y="1084267"/>
                        </a:cubicBezTo>
                        <a:cubicBezTo>
                          <a:pt x="1009982" y="1084934"/>
                          <a:pt x="1009220" y="1085315"/>
                          <a:pt x="1008363" y="1085315"/>
                        </a:cubicBezTo>
                        <a:lnTo>
                          <a:pt x="3285" y="1134464"/>
                        </a:lnTo>
                        <a:cubicBezTo>
                          <a:pt x="3190" y="1134654"/>
                          <a:pt x="3190" y="1134654"/>
                          <a:pt x="3095" y="1134654"/>
                        </a:cubicBezTo>
                        <a:close/>
                        <a:moveTo>
                          <a:pt x="900254" y="11085"/>
                        </a:moveTo>
                        <a:lnTo>
                          <a:pt x="9857" y="1128177"/>
                        </a:lnTo>
                        <a:lnTo>
                          <a:pt x="1004839" y="1079409"/>
                        </a:lnTo>
                        <a:lnTo>
                          <a:pt x="900254" y="110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14" name="Freeform: Shape 1713">
                    <a:extLst>
                      <a:ext uri="{FF2B5EF4-FFF2-40B4-BE49-F238E27FC236}">
                        <a16:creationId xmlns:a16="http://schemas.microsoft.com/office/drawing/2014/main" id="{F238A0A1-35BE-418A-8C10-6ED020428813}"/>
                      </a:ext>
                    </a:extLst>
                  </p:cNvPr>
                  <p:cNvSpPr/>
                  <p:nvPr/>
                </p:nvSpPr>
                <p:spPr>
                  <a:xfrm>
                    <a:off x="4828589" y="3639773"/>
                    <a:ext cx="1304925" cy="1076325"/>
                  </a:xfrm>
                  <a:custGeom>
                    <a:avLst/>
                    <a:gdLst>
                      <a:gd name="connsiteX0" fmla="*/ 108695 w 1304925"/>
                      <a:gd name="connsiteY0" fmla="*/ 1085389 h 1076325"/>
                      <a:gd name="connsiteX1" fmla="*/ 107361 w 1304925"/>
                      <a:gd name="connsiteY1" fmla="*/ 1085103 h 1076325"/>
                      <a:gd name="connsiteX2" fmla="*/ 105647 w 1304925"/>
                      <a:gd name="connsiteY2" fmla="*/ 1082627 h 1076325"/>
                      <a:gd name="connsiteX3" fmla="*/ 14 w 1304925"/>
                      <a:gd name="connsiteY3" fmla="*/ 3444 h 1076325"/>
                      <a:gd name="connsiteX4" fmla="*/ 1062 w 1304925"/>
                      <a:gd name="connsiteY4" fmla="*/ 777 h 1076325"/>
                      <a:gd name="connsiteX5" fmla="*/ 3824 w 1304925"/>
                      <a:gd name="connsiteY5" fmla="*/ 110 h 1076325"/>
                      <a:gd name="connsiteX6" fmla="*/ 1307988 w 1304925"/>
                      <a:gd name="connsiteY6" fmla="*/ 303863 h 1076325"/>
                      <a:gd name="connsiteX7" fmla="*/ 1310369 w 1304925"/>
                      <a:gd name="connsiteY7" fmla="*/ 306339 h 1076325"/>
                      <a:gd name="connsiteX8" fmla="*/ 1309035 w 1304925"/>
                      <a:gd name="connsiteY8" fmla="*/ 309482 h 1076325"/>
                      <a:gd name="connsiteX9" fmla="*/ 110504 w 1304925"/>
                      <a:gd name="connsiteY9" fmla="*/ 1084913 h 1076325"/>
                      <a:gd name="connsiteX10" fmla="*/ 108695 w 1304925"/>
                      <a:gd name="connsiteY10" fmla="*/ 1085389 h 1076325"/>
                      <a:gd name="connsiteX11" fmla="*/ 6587 w 1304925"/>
                      <a:gd name="connsiteY11" fmla="*/ 7064 h 1076325"/>
                      <a:gd name="connsiteX12" fmla="*/ 111266 w 1304925"/>
                      <a:gd name="connsiteY12" fmla="*/ 1076912 h 1076325"/>
                      <a:gd name="connsiteX13" fmla="*/ 1299415 w 1304925"/>
                      <a:gd name="connsiteY13" fmla="*/ 308244 h 1076325"/>
                      <a:gd name="connsiteX14" fmla="*/ 6587 w 1304925"/>
                      <a:gd name="connsiteY14" fmla="*/ 7064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076325">
                        <a:moveTo>
                          <a:pt x="108695" y="1085389"/>
                        </a:moveTo>
                        <a:cubicBezTo>
                          <a:pt x="108218" y="1085389"/>
                          <a:pt x="107742" y="1085294"/>
                          <a:pt x="107361" y="1085103"/>
                        </a:cubicBezTo>
                        <a:cubicBezTo>
                          <a:pt x="106409" y="1084627"/>
                          <a:pt x="105742" y="1083674"/>
                          <a:pt x="105647" y="1082627"/>
                        </a:cubicBezTo>
                        <a:lnTo>
                          <a:pt x="14" y="3444"/>
                        </a:lnTo>
                        <a:cubicBezTo>
                          <a:pt x="-81" y="2492"/>
                          <a:pt x="300" y="1444"/>
                          <a:pt x="1062" y="777"/>
                        </a:cubicBezTo>
                        <a:cubicBezTo>
                          <a:pt x="1824" y="110"/>
                          <a:pt x="2777" y="-176"/>
                          <a:pt x="3824" y="110"/>
                        </a:cubicBezTo>
                        <a:lnTo>
                          <a:pt x="1307988" y="303863"/>
                        </a:lnTo>
                        <a:cubicBezTo>
                          <a:pt x="1309226" y="304148"/>
                          <a:pt x="1310083" y="305101"/>
                          <a:pt x="1310369" y="306339"/>
                        </a:cubicBezTo>
                        <a:cubicBezTo>
                          <a:pt x="1310559" y="307577"/>
                          <a:pt x="1310083" y="308815"/>
                          <a:pt x="1309035" y="309482"/>
                        </a:cubicBezTo>
                        <a:lnTo>
                          <a:pt x="110504" y="1084913"/>
                        </a:lnTo>
                        <a:cubicBezTo>
                          <a:pt x="109933" y="1085198"/>
                          <a:pt x="109266" y="1085389"/>
                          <a:pt x="108695" y="1085389"/>
                        </a:cubicBezTo>
                        <a:close/>
                        <a:moveTo>
                          <a:pt x="6587" y="7064"/>
                        </a:moveTo>
                        <a:lnTo>
                          <a:pt x="111266" y="1076912"/>
                        </a:lnTo>
                        <a:lnTo>
                          <a:pt x="1299415" y="308244"/>
                        </a:lnTo>
                        <a:lnTo>
                          <a:pt x="6587" y="70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15" name="Freeform: Shape 1714">
                    <a:extLst>
                      <a:ext uri="{FF2B5EF4-FFF2-40B4-BE49-F238E27FC236}">
                        <a16:creationId xmlns:a16="http://schemas.microsoft.com/office/drawing/2014/main" id="{E14C9B62-C379-4CBC-88AE-56A39C1B6535}"/>
                      </a:ext>
                    </a:extLst>
                  </p:cNvPr>
                  <p:cNvSpPr/>
                  <p:nvPr/>
                </p:nvSpPr>
                <p:spPr>
                  <a:xfrm>
                    <a:off x="3650254" y="3361950"/>
                    <a:ext cx="504825" cy="1409700"/>
                  </a:xfrm>
                  <a:custGeom>
                    <a:avLst/>
                    <a:gdLst>
                      <a:gd name="connsiteX0" fmla="*/ 281952 w 504825"/>
                      <a:gd name="connsiteY0" fmla="*/ 1412361 h 1409700"/>
                      <a:gd name="connsiteX1" fmla="*/ 278904 w 504825"/>
                      <a:gd name="connsiteY1" fmla="*/ 1409980 h 1409700"/>
                      <a:gd name="connsiteX2" fmla="*/ 107 w 504825"/>
                      <a:gd name="connsiteY2" fmla="*/ 281648 h 1409700"/>
                      <a:gd name="connsiteX3" fmla="*/ 1631 w 504825"/>
                      <a:gd name="connsiteY3" fmla="*/ 278220 h 1409700"/>
                      <a:gd name="connsiteX4" fmla="*/ 506075 w 504825"/>
                      <a:gd name="connsiteY4" fmla="*/ 375 h 1409700"/>
                      <a:gd name="connsiteX5" fmla="*/ 509313 w 504825"/>
                      <a:gd name="connsiteY5" fmla="*/ 566 h 1409700"/>
                      <a:gd name="connsiteX6" fmla="*/ 510552 w 504825"/>
                      <a:gd name="connsiteY6" fmla="*/ 3614 h 1409700"/>
                      <a:gd name="connsiteX7" fmla="*/ 285000 w 504825"/>
                      <a:gd name="connsiteY7" fmla="*/ 1409790 h 1409700"/>
                      <a:gd name="connsiteX8" fmla="*/ 282047 w 504825"/>
                      <a:gd name="connsiteY8" fmla="*/ 1412361 h 1409700"/>
                      <a:gd name="connsiteX9" fmla="*/ 281952 w 504825"/>
                      <a:gd name="connsiteY9" fmla="*/ 1412361 h 1409700"/>
                      <a:gd name="connsiteX10" fmla="*/ 6679 w 504825"/>
                      <a:gd name="connsiteY10" fmla="*/ 282410 h 1409700"/>
                      <a:gd name="connsiteX11" fmla="*/ 281285 w 504825"/>
                      <a:gd name="connsiteY11" fmla="*/ 1393692 h 1409700"/>
                      <a:gd name="connsiteX12" fmla="*/ 503408 w 504825"/>
                      <a:gd name="connsiteY12" fmla="*/ 8853 h 1409700"/>
                      <a:gd name="connsiteX13" fmla="*/ 6679 w 504825"/>
                      <a:gd name="connsiteY13" fmla="*/ 28241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409700">
                        <a:moveTo>
                          <a:pt x="281952" y="1412361"/>
                        </a:moveTo>
                        <a:cubicBezTo>
                          <a:pt x="280523" y="1412361"/>
                          <a:pt x="279285" y="1411409"/>
                          <a:pt x="278904" y="1409980"/>
                        </a:cubicBezTo>
                        <a:lnTo>
                          <a:pt x="107" y="281648"/>
                        </a:lnTo>
                        <a:cubicBezTo>
                          <a:pt x="-274" y="280315"/>
                          <a:pt x="393" y="278886"/>
                          <a:pt x="1631" y="278220"/>
                        </a:cubicBezTo>
                        <a:lnTo>
                          <a:pt x="506075" y="375"/>
                        </a:lnTo>
                        <a:cubicBezTo>
                          <a:pt x="507123" y="-196"/>
                          <a:pt x="508361" y="-101"/>
                          <a:pt x="509313" y="566"/>
                        </a:cubicBezTo>
                        <a:cubicBezTo>
                          <a:pt x="510266" y="1232"/>
                          <a:pt x="510742" y="2375"/>
                          <a:pt x="510552" y="3614"/>
                        </a:cubicBezTo>
                        <a:lnTo>
                          <a:pt x="285000" y="1409790"/>
                        </a:lnTo>
                        <a:cubicBezTo>
                          <a:pt x="284809" y="1411218"/>
                          <a:pt x="283571" y="1412361"/>
                          <a:pt x="282047" y="1412361"/>
                        </a:cubicBezTo>
                        <a:cubicBezTo>
                          <a:pt x="282047" y="1412361"/>
                          <a:pt x="282047" y="1412361"/>
                          <a:pt x="281952" y="1412361"/>
                        </a:cubicBezTo>
                        <a:close/>
                        <a:moveTo>
                          <a:pt x="6679" y="282410"/>
                        </a:moveTo>
                        <a:lnTo>
                          <a:pt x="281285" y="1393692"/>
                        </a:lnTo>
                        <a:lnTo>
                          <a:pt x="503408" y="8853"/>
                        </a:lnTo>
                        <a:lnTo>
                          <a:pt x="6679" y="2824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16" name="Freeform: Shape 1715">
                    <a:extLst>
                      <a:ext uri="{FF2B5EF4-FFF2-40B4-BE49-F238E27FC236}">
                        <a16:creationId xmlns:a16="http://schemas.microsoft.com/office/drawing/2014/main" id="{48C3B492-038A-4BAE-B271-094FAED8EDE9}"/>
                      </a:ext>
                    </a:extLst>
                  </p:cNvPr>
                  <p:cNvSpPr/>
                  <p:nvPr/>
                </p:nvSpPr>
                <p:spPr>
                  <a:xfrm>
                    <a:off x="3929126" y="3361899"/>
                    <a:ext cx="904875" cy="1409700"/>
                  </a:xfrm>
                  <a:custGeom>
                    <a:avLst/>
                    <a:gdLst>
                      <a:gd name="connsiteX0" fmla="*/ 3080 w 904875"/>
                      <a:gd name="connsiteY0" fmla="*/ 1412411 h 1409700"/>
                      <a:gd name="connsiteX1" fmla="*/ 1842 w 904875"/>
                      <a:gd name="connsiteY1" fmla="*/ 1412126 h 1409700"/>
                      <a:gd name="connsiteX2" fmla="*/ 32 w 904875"/>
                      <a:gd name="connsiteY2" fmla="*/ 1408792 h 1409700"/>
                      <a:gd name="connsiteX3" fmla="*/ 225584 w 904875"/>
                      <a:gd name="connsiteY3" fmla="*/ 2616 h 1409700"/>
                      <a:gd name="connsiteX4" fmla="*/ 227108 w 904875"/>
                      <a:gd name="connsiteY4" fmla="*/ 426 h 1409700"/>
                      <a:gd name="connsiteX5" fmla="*/ 229775 w 904875"/>
                      <a:gd name="connsiteY5" fmla="*/ 235 h 1409700"/>
                      <a:gd name="connsiteX6" fmla="*/ 903669 w 904875"/>
                      <a:gd name="connsiteY6" fmla="*/ 277984 h 1409700"/>
                      <a:gd name="connsiteX7" fmla="*/ 905479 w 904875"/>
                      <a:gd name="connsiteY7" fmla="*/ 280079 h 1409700"/>
                      <a:gd name="connsiteX8" fmla="*/ 904907 w 904875"/>
                      <a:gd name="connsiteY8" fmla="*/ 282747 h 1409700"/>
                      <a:gd name="connsiteX9" fmla="*/ 5461 w 904875"/>
                      <a:gd name="connsiteY9" fmla="*/ 1411173 h 1409700"/>
                      <a:gd name="connsiteX10" fmla="*/ 3080 w 904875"/>
                      <a:gd name="connsiteY10" fmla="*/ 1412411 h 1409700"/>
                      <a:gd name="connsiteX11" fmla="*/ 231109 w 904875"/>
                      <a:gd name="connsiteY11" fmla="*/ 7474 h 1409700"/>
                      <a:gd name="connsiteX12" fmla="*/ 8033 w 904875"/>
                      <a:gd name="connsiteY12" fmla="*/ 1398124 h 1409700"/>
                      <a:gd name="connsiteX13" fmla="*/ 897573 w 904875"/>
                      <a:gd name="connsiteY13" fmla="*/ 282175 h 1409700"/>
                      <a:gd name="connsiteX14" fmla="*/ 231109 w 904875"/>
                      <a:gd name="connsiteY14" fmla="*/ 7474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409700">
                        <a:moveTo>
                          <a:pt x="3080" y="1412411"/>
                        </a:moveTo>
                        <a:cubicBezTo>
                          <a:pt x="2699" y="1412411"/>
                          <a:pt x="2223" y="1412316"/>
                          <a:pt x="1842" y="1412126"/>
                        </a:cubicBezTo>
                        <a:cubicBezTo>
                          <a:pt x="508" y="1411554"/>
                          <a:pt x="-159" y="1410221"/>
                          <a:pt x="32" y="1408792"/>
                        </a:cubicBezTo>
                        <a:lnTo>
                          <a:pt x="225584" y="2616"/>
                        </a:lnTo>
                        <a:cubicBezTo>
                          <a:pt x="225775" y="1664"/>
                          <a:pt x="226346" y="902"/>
                          <a:pt x="227108" y="426"/>
                        </a:cubicBezTo>
                        <a:cubicBezTo>
                          <a:pt x="227965" y="-51"/>
                          <a:pt x="228918" y="-146"/>
                          <a:pt x="229775" y="235"/>
                        </a:cubicBezTo>
                        <a:lnTo>
                          <a:pt x="903669" y="277984"/>
                        </a:lnTo>
                        <a:cubicBezTo>
                          <a:pt x="904526" y="278365"/>
                          <a:pt x="905288" y="279127"/>
                          <a:pt x="905479" y="280079"/>
                        </a:cubicBezTo>
                        <a:cubicBezTo>
                          <a:pt x="905764" y="281032"/>
                          <a:pt x="905479" y="281985"/>
                          <a:pt x="904907" y="282747"/>
                        </a:cubicBezTo>
                        <a:lnTo>
                          <a:pt x="5461" y="1411173"/>
                        </a:lnTo>
                        <a:cubicBezTo>
                          <a:pt x="4890" y="1412031"/>
                          <a:pt x="4033" y="1412411"/>
                          <a:pt x="3080" y="1412411"/>
                        </a:cubicBezTo>
                        <a:close/>
                        <a:moveTo>
                          <a:pt x="231109" y="7474"/>
                        </a:moveTo>
                        <a:lnTo>
                          <a:pt x="8033" y="1398124"/>
                        </a:lnTo>
                        <a:lnTo>
                          <a:pt x="897573" y="282175"/>
                        </a:lnTo>
                        <a:lnTo>
                          <a:pt x="231109" y="74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17" name="Freeform: Shape 1716">
                    <a:extLst>
                      <a:ext uri="{FF2B5EF4-FFF2-40B4-BE49-F238E27FC236}">
                        <a16:creationId xmlns:a16="http://schemas.microsoft.com/office/drawing/2014/main" id="{09EBFF92-3CC0-4F9E-AE8B-E85EA80DF124}"/>
                      </a:ext>
                    </a:extLst>
                  </p:cNvPr>
                  <p:cNvSpPr/>
                  <p:nvPr/>
                </p:nvSpPr>
                <p:spPr>
                  <a:xfrm>
                    <a:off x="4154776" y="2224842"/>
                    <a:ext cx="676275" cy="1419225"/>
                  </a:xfrm>
                  <a:custGeom>
                    <a:avLst/>
                    <a:gdLst>
                      <a:gd name="connsiteX0" fmla="*/ 676971 w 676275"/>
                      <a:gd name="connsiteY0" fmla="*/ 1421042 h 1419225"/>
                      <a:gd name="connsiteX1" fmla="*/ 675828 w 676275"/>
                      <a:gd name="connsiteY1" fmla="*/ 1420851 h 1419225"/>
                      <a:gd name="connsiteX2" fmla="*/ 1934 w 676275"/>
                      <a:gd name="connsiteY2" fmla="*/ 1143102 h 1419225"/>
                      <a:gd name="connsiteX3" fmla="*/ 29 w 676275"/>
                      <a:gd name="connsiteY3" fmla="*/ 1139674 h 1419225"/>
                      <a:gd name="connsiteX4" fmla="*/ 207103 w 676275"/>
                      <a:gd name="connsiteY4" fmla="*/ 2579 h 1419225"/>
                      <a:gd name="connsiteX5" fmla="*/ 209960 w 676275"/>
                      <a:gd name="connsiteY5" fmla="*/ 7 h 1419225"/>
                      <a:gd name="connsiteX6" fmla="*/ 213103 w 676275"/>
                      <a:gd name="connsiteY6" fmla="*/ 2103 h 1419225"/>
                      <a:gd name="connsiteX7" fmla="*/ 679924 w 676275"/>
                      <a:gd name="connsiteY7" fmla="*/ 1416946 h 1419225"/>
                      <a:gd name="connsiteX8" fmla="*/ 679066 w 676275"/>
                      <a:gd name="connsiteY8" fmla="*/ 1420185 h 1419225"/>
                      <a:gd name="connsiteX9" fmla="*/ 676971 w 676275"/>
                      <a:gd name="connsiteY9" fmla="*/ 1421042 h 1419225"/>
                      <a:gd name="connsiteX10" fmla="*/ 6506 w 676275"/>
                      <a:gd name="connsiteY10" fmla="*/ 1138340 h 1419225"/>
                      <a:gd name="connsiteX11" fmla="*/ 671827 w 676275"/>
                      <a:gd name="connsiteY11" fmla="*/ 1412565 h 1419225"/>
                      <a:gd name="connsiteX12" fmla="*/ 211008 w 676275"/>
                      <a:gd name="connsiteY12" fmla="*/ 15628 h 1419225"/>
                      <a:gd name="connsiteX13" fmla="*/ 6506 w 676275"/>
                      <a:gd name="connsiteY13" fmla="*/ 113834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275" h="1419225">
                        <a:moveTo>
                          <a:pt x="676971" y="1421042"/>
                        </a:moveTo>
                        <a:cubicBezTo>
                          <a:pt x="676590" y="1421042"/>
                          <a:pt x="676209" y="1420947"/>
                          <a:pt x="675828" y="1420851"/>
                        </a:cubicBezTo>
                        <a:lnTo>
                          <a:pt x="1934" y="1143102"/>
                        </a:lnTo>
                        <a:cubicBezTo>
                          <a:pt x="600" y="1142531"/>
                          <a:pt x="-162" y="1141102"/>
                          <a:pt x="29" y="1139674"/>
                        </a:cubicBezTo>
                        <a:lnTo>
                          <a:pt x="207103" y="2579"/>
                        </a:lnTo>
                        <a:cubicBezTo>
                          <a:pt x="207388" y="1150"/>
                          <a:pt x="208531" y="102"/>
                          <a:pt x="209960" y="7"/>
                        </a:cubicBezTo>
                        <a:cubicBezTo>
                          <a:pt x="211294" y="-88"/>
                          <a:pt x="212722" y="769"/>
                          <a:pt x="213103" y="2103"/>
                        </a:cubicBezTo>
                        <a:lnTo>
                          <a:pt x="679924" y="1416946"/>
                        </a:lnTo>
                        <a:cubicBezTo>
                          <a:pt x="680304" y="1418089"/>
                          <a:pt x="680019" y="1419327"/>
                          <a:pt x="679066" y="1420185"/>
                        </a:cubicBezTo>
                        <a:cubicBezTo>
                          <a:pt x="678495" y="1420756"/>
                          <a:pt x="677733" y="1421042"/>
                          <a:pt x="676971" y="1421042"/>
                        </a:cubicBezTo>
                        <a:close/>
                        <a:moveTo>
                          <a:pt x="6506" y="1138340"/>
                        </a:moveTo>
                        <a:lnTo>
                          <a:pt x="671827" y="1412565"/>
                        </a:lnTo>
                        <a:lnTo>
                          <a:pt x="211008" y="15628"/>
                        </a:lnTo>
                        <a:lnTo>
                          <a:pt x="6506" y="11383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18" name="Freeform: Shape 1717">
                    <a:extLst>
                      <a:ext uri="{FF2B5EF4-FFF2-40B4-BE49-F238E27FC236}">
                        <a16:creationId xmlns:a16="http://schemas.microsoft.com/office/drawing/2014/main" id="{3C7DA95C-3393-4BF7-963F-57265D4A2B65}"/>
                      </a:ext>
                    </a:extLst>
                  </p:cNvPr>
                  <p:cNvSpPr/>
                  <p:nvPr/>
                </p:nvSpPr>
                <p:spPr>
                  <a:xfrm>
                    <a:off x="4199325" y="1333824"/>
                    <a:ext cx="581025" cy="895350"/>
                  </a:xfrm>
                  <a:custGeom>
                    <a:avLst/>
                    <a:gdLst>
                      <a:gd name="connsiteX0" fmla="*/ 165602 w 581025"/>
                      <a:gd name="connsiteY0" fmla="*/ 897217 h 895350"/>
                      <a:gd name="connsiteX1" fmla="*/ 165125 w 581025"/>
                      <a:gd name="connsiteY1" fmla="*/ 897217 h 895350"/>
                      <a:gd name="connsiteX2" fmla="*/ 162554 w 581025"/>
                      <a:gd name="connsiteY2" fmla="*/ 894740 h 895350"/>
                      <a:gd name="connsiteX3" fmla="*/ 57 w 581025"/>
                      <a:gd name="connsiteY3" fmla="*/ 3581 h 895350"/>
                      <a:gd name="connsiteX4" fmla="*/ 914 w 581025"/>
                      <a:gd name="connsiteY4" fmla="*/ 914 h 895350"/>
                      <a:gd name="connsiteX5" fmla="*/ 3581 w 581025"/>
                      <a:gd name="connsiteY5" fmla="*/ 57 h 895350"/>
                      <a:gd name="connsiteX6" fmla="*/ 584035 w 581025"/>
                      <a:gd name="connsiteY6" fmla="*/ 88544 h 895350"/>
                      <a:gd name="connsiteX7" fmla="*/ 586321 w 581025"/>
                      <a:gd name="connsiteY7" fmla="*/ 90164 h 895350"/>
                      <a:gd name="connsiteX8" fmla="*/ 586321 w 581025"/>
                      <a:gd name="connsiteY8" fmla="*/ 93021 h 895350"/>
                      <a:gd name="connsiteX9" fmla="*/ 168364 w 581025"/>
                      <a:gd name="connsiteY9" fmla="*/ 895693 h 895350"/>
                      <a:gd name="connsiteX10" fmla="*/ 165602 w 581025"/>
                      <a:gd name="connsiteY10" fmla="*/ 897217 h 895350"/>
                      <a:gd name="connsiteX11" fmla="*/ 6915 w 581025"/>
                      <a:gd name="connsiteY11" fmla="*/ 6725 h 895350"/>
                      <a:gd name="connsiteX12" fmla="*/ 167030 w 581025"/>
                      <a:gd name="connsiteY12" fmla="*/ 884739 h 895350"/>
                      <a:gd name="connsiteX13" fmla="*/ 578796 w 581025"/>
                      <a:gd name="connsiteY13" fmla="*/ 93878 h 895350"/>
                      <a:gd name="connsiteX14" fmla="*/ 6915 w 581025"/>
                      <a:gd name="connsiteY14" fmla="*/ 6725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895350">
                        <a:moveTo>
                          <a:pt x="165602" y="897217"/>
                        </a:moveTo>
                        <a:cubicBezTo>
                          <a:pt x="165411" y="897217"/>
                          <a:pt x="165316" y="897217"/>
                          <a:pt x="165125" y="897217"/>
                        </a:cubicBezTo>
                        <a:cubicBezTo>
                          <a:pt x="163792" y="897027"/>
                          <a:pt x="162744" y="895979"/>
                          <a:pt x="162554" y="894740"/>
                        </a:cubicBezTo>
                        <a:lnTo>
                          <a:pt x="57" y="3581"/>
                        </a:lnTo>
                        <a:cubicBezTo>
                          <a:pt x="-133" y="2629"/>
                          <a:pt x="152" y="1581"/>
                          <a:pt x="914" y="914"/>
                        </a:cubicBezTo>
                        <a:cubicBezTo>
                          <a:pt x="1581" y="152"/>
                          <a:pt x="2629" y="-133"/>
                          <a:pt x="3581" y="57"/>
                        </a:cubicBezTo>
                        <a:lnTo>
                          <a:pt x="584035" y="88544"/>
                        </a:lnTo>
                        <a:cubicBezTo>
                          <a:pt x="584987" y="88735"/>
                          <a:pt x="585845" y="89306"/>
                          <a:pt x="586321" y="90164"/>
                        </a:cubicBezTo>
                        <a:cubicBezTo>
                          <a:pt x="586797" y="91021"/>
                          <a:pt x="586797" y="92069"/>
                          <a:pt x="586321" y="93021"/>
                        </a:cubicBezTo>
                        <a:lnTo>
                          <a:pt x="168364" y="895693"/>
                        </a:lnTo>
                        <a:cubicBezTo>
                          <a:pt x="167792" y="896645"/>
                          <a:pt x="166745" y="897217"/>
                          <a:pt x="165602" y="897217"/>
                        </a:cubicBezTo>
                        <a:close/>
                        <a:moveTo>
                          <a:pt x="6915" y="6725"/>
                        </a:moveTo>
                        <a:lnTo>
                          <a:pt x="167030" y="884739"/>
                        </a:lnTo>
                        <a:lnTo>
                          <a:pt x="578796" y="93878"/>
                        </a:lnTo>
                        <a:lnTo>
                          <a:pt x="6915" y="67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19" name="Freeform: Shape 1718">
                    <a:extLst>
                      <a:ext uri="{FF2B5EF4-FFF2-40B4-BE49-F238E27FC236}">
                        <a16:creationId xmlns:a16="http://schemas.microsoft.com/office/drawing/2014/main" id="{4633B684-4210-42D1-B55F-D4103AEC4D5E}"/>
                      </a:ext>
                    </a:extLst>
                  </p:cNvPr>
                  <p:cNvSpPr/>
                  <p:nvPr/>
                </p:nvSpPr>
                <p:spPr>
                  <a:xfrm>
                    <a:off x="4361789" y="1422202"/>
                    <a:ext cx="1247775" cy="800100"/>
                  </a:xfrm>
                  <a:custGeom>
                    <a:avLst/>
                    <a:gdLst>
                      <a:gd name="connsiteX0" fmla="*/ 3137 w 1247775"/>
                      <a:gd name="connsiteY0" fmla="*/ 808839 h 800100"/>
                      <a:gd name="connsiteX1" fmla="*/ 566 w 1247775"/>
                      <a:gd name="connsiteY1" fmla="*/ 807506 h 800100"/>
                      <a:gd name="connsiteX2" fmla="*/ 375 w 1247775"/>
                      <a:gd name="connsiteY2" fmla="*/ 804362 h 800100"/>
                      <a:gd name="connsiteX3" fmla="*/ 418332 w 1247775"/>
                      <a:gd name="connsiteY3" fmla="*/ 1691 h 800100"/>
                      <a:gd name="connsiteX4" fmla="*/ 420428 w 1247775"/>
                      <a:gd name="connsiteY4" fmla="*/ 71 h 800100"/>
                      <a:gd name="connsiteX5" fmla="*/ 422999 w 1247775"/>
                      <a:gd name="connsiteY5" fmla="*/ 643 h 800100"/>
                      <a:gd name="connsiteX6" fmla="*/ 1255199 w 1247775"/>
                      <a:gd name="connsiteY6" fmla="*/ 667679 h 800100"/>
                      <a:gd name="connsiteX7" fmla="*/ 1256247 w 1247775"/>
                      <a:gd name="connsiteY7" fmla="*/ 670917 h 800100"/>
                      <a:gd name="connsiteX8" fmla="*/ 1253580 w 1247775"/>
                      <a:gd name="connsiteY8" fmla="*/ 673108 h 800100"/>
                      <a:gd name="connsiteX9" fmla="*/ 3423 w 1247775"/>
                      <a:gd name="connsiteY9" fmla="*/ 808744 h 800100"/>
                      <a:gd name="connsiteX10" fmla="*/ 3137 w 1247775"/>
                      <a:gd name="connsiteY10" fmla="*/ 808839 h 800100"/>
                      <a:gd name="connsiteX11" fmla="*/ 422142 w 1247775"/>
                      <a:gd name="connsiteY11" fmla="*/ 7882 h 800100"/>
                      <a:gd name="connsiteX12" fmla="*/ 8567 w 1247775"/>
                      <a:gd name="connsiteY12" fmla="*/ 802076 h 800100"/>
                      <a:gd name="connsiteX13" fmla="*/ 1245483 w 1247775"/>
                      <a:gd name="connsiteY13" fmla="*/ 667869 h 800100"/>
                      <a:gd name="connsiteX14" fmla="*/ 422142 w 1247775"/>
                      <a:gd name="connsiteY14" fmla="*/ 7882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800100">
                        <a:moveTo>
                          <a:pt x="3137" y="808839"/>
                        </a:moveTo>
                        <a:cubicBezTo>
                          <a:pt x="2090" y="808839"/>
                          <a:pt x="1137" y="808363"/>
                          <a:pt x="566" y="807506"/>
                        </a:cubicBezTo>
                        <a:cubicBezTo>
                          <a:pt x="-101" y="806553"/>
                          <a:pt x="-196" y="805315"/>
                          <a:pt x="375" y="804362"/>
                        </a:cubicBezTo>
                        <a:lnTo>
                          <a:pt x="418332" y="1691"/>
                        </a:lnTo>
                        <a:cubicBezTo>
                          <a:pt x="418713" y="833"/>
                          <a:pt x="419570" y="262"/>
                          <a:pt x="420428" y="71"/>
                        </a:cubicBezTo>
                        <a:cubicBezTo>
                          <a:pt x="421285" y="-119"/>
                          <a:pt x="422237" y="71"/>
                          <a:pt x="422999" y="643"/>
                        </a:cubicBezTo>
                        <a:lnTo>
                          <a:pt x="1255199" y="667679"/>
                        </a:lnTo>
                        <a:cubicBezTo>
                          <a:pt x="1256151" y="668441"/>
                          <a:pt x="1256627" y="669774"/>
                          <a:pt x="1256247" y="670917"/>
                        </a:cubicBezTo>
                        <a:cubicBezTo>
                          <a:pt x="1255866" y="672155"/>
                          <a:pt x="1254818" y="673013"/>
                          <a:pt x="1253580" y="673108"/>
                        </a:cubicBezTo>
                        <a:lnTo>
                          <a:pt x="3423" y="808744"/>
                        </a:lnTo>
                        <a:cubicBezTo>
                          <a:pt x="3328" y="808839"/>
                          <a:pt x="3233" y="808839"/>
                          <a:pt x="3137" y="808839"/>
                        </a:cubicBezTo>
                        <a:close/>
                        <a:moveTo>
                          <a:pt x="422142" y="7882"/>
                        </a:moveTo>
                        <a:lnTo>
                          <a:pt x="8567" y="802076"/>
                        </a:lnTo>
                        <a:lnTo>
                          <a:pt x="1245483" y="667869"/>
                        </a:lnTo>
                        <a:lnTo>
                          <a:pt x="422142" y="78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0" name="Freeform: Shape 1719">
                    <a:extLst>
                      <a:ext uri="{FF2B5EF4-FFF2-40B4-BE49-F238E27FC236}">
                        <a16:creationId xmlns:a16="http://schemas.microsoft.com/office/drawing/2014/main" id="{FA5B66D2-2770-4917-93E0-91CA4CD722B6}"/>
                      </a:ext>
                    </a:extLst>
                  </p:cNvPr>
                  <p:cNvSpPr/>
                  <p:nvPr/>
                </p:nvSpPr>
                <p:spPr>
                  <a:xfrm>
                    <a:off x="4934130" y="4719072"/>
                    <a:ext cx="1314450" cy="1104900"/>
                  </a:xfrm>
                  <a:custGeom>
                    <a:avLst/>
                    <a:gdLst>
                      <a:gd name="connsiteX0" fmla="*/ 108786 w 1314450"/>
                      <a:gd name="connsiteY0" fmla="*/ 1114324 h 1104900"/>
                      <a:gd name="connsiteX1" fmla="*/ 106785 w 1314450"/>
                      <a:gd name="connsiteY1" fmla="*/ 1113657 h 1104900"/>
                      <a:gd name="connsiteX2" fmla="*/ 105642 w 1314450"/>
                      <a:gd name="connsiteY2" fmla="*/ 1111562 h 1104900"/>
                      <a:gd name="connsiteX3" fmla="*/ 10 w 1314450"/>
                      <a:gd name="connsiteY3" fmla="*/ 3328 h 1104900"/>
                      <a:gd name="connsiteX4" fmla="*/ 1629 w 1314450"/>
                      <a:gd name="connsiteY4" fmla="*/ 375 h 1104900"/>
                      <a:gd name="connsiteX5" fmla="*/ 4963 w 1314450"/>
                      <a:gd name="connsiteY5" fmla="*/ 566 h 1104900"/>
                      <a:gd name="connsiteX6" fmla="*/ 1320747 w 1314450"/>
                      <a:gd name="connsiteY6" fmla="*/ 991547 h 1104900"/>
                      <a:gd name="connsiteX7" fmla="*/ 1321890 w 1314450"/>
                      <a:gd name="connsiteY7" fmla="*/ 994881 h 1104900"/>
                      <a:gd name="connsiteX8" fmla="*/ 1319223 w 1314450"/>
                      <a:gd name="connsiteY8" fmla="*/ 997167 h 1104900"/>
                      <a:gd name="connsiteX9" fmla="*/ 109071 w 1314450"/>
                      <a:gd name="connsiteY9" fmla="*/ 1114419 h 1104900"/>
                      <a:gd name="connsiteX10" fmla="*/ 108786 w 1314450"/>
                      <a:gd name="connsiteY10" fmla="*/ 1114324 h 1104900"/>
                      <a:gd name="connsiteX11" fmla="*/ 6963 w 1314450"/>
                      <a:gd name="connsiteY11" fmla="*/ 9615 h 1104900"/>
                      <a:gd name="connsiteX12" fmla="*/ 111643 w 1314450"/>
                      <a:gd name="connsiteY12" fmla="*/ 1107752 h 1104900"/>
                      <a:gd name="connsiteX13" fmla="*/ 1310746 w 1314450"/>
                      <a:gd name="connsiteY13" fmla="*/ 991547 h 1104900"/>
                      <a:gd name="connsiteX14" fmla="*/ 6963 w 1314450"/>
                      <a:gd name="connsiteY14" fmla="*/ 9615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104900">
                        <a:moveTo>
                          <a:pt x="108786" y="1114324"/>
                        </a:moveTo>
                        <a:cubicBezTo>
                          <a:pt x="108024" y="1114324"/>
                          <a:pt x="107357" y="1114039"/>
                          <a:pt x="106785" y="1113657"/>
                        </a:cubicBezTo>
                        <a:cubicBezTo>
                          <a:pt x="106119" y="1113181"/>
                          <a:pt x="105738" y="1112419"/>
                          <a:pt x="105642" y="1111562"/>
                        </a:cubicBezTo>
                        <a:lnTo>
                          <a:pt x="10" y="3328"/>
                        </a:lnTo>
                        <a:cubicBezTo>
                          <a:pt x="-85" y="2090"/>
                          <a:pt x="487" y="947"/>
                          <a:pt x="1629" y="375"/>
                        </a:cubicBezTo>
                        <a:cubicBezTo>
                          <a:pt x="2677" y="-196"/>
                          <a:pt x="4011" y="-101"/>
                          <a:pt x="4963" y="566"/>
                        </a:cubicBezTo>
                        <a:lnTo>
                          <a:pt x="1320747" y="991547"/>
                        </a:lnTo>
                        <a:cubicBezTo>
                          <a:pt x="1321795" y="992309"/>
                          <a:pt x="1322175" y="993642"/>
                          <a:pt x="1321890" y="994881"/>
                        </a:cubicBezTo>
                        <a:cubicBezTo>
                          <a:pt x="1321509" y="996119"/>
                          <a:pt x="1320461" y="996976"/>
                          <a:pt x="1319223" y="997167"/>
                        </a:cubicBezTo>
                        <a:lnTo>
                          <a:pt x="109071" y="1114419"/>
                        </a:lnTo>
                        <a:cubicBezTo>
                          <a:pt x="108976" y="1114324"/>
                          <a:pt x="108881" y="1114324"/>
                          <a:pt x="108786" y="1114324"/>
                        </a:cubicBezTo>
                        <a:close/>
                        <a:moveTo>
                          <a:pt x="6963" y="9615"/>
                        </a:moveTo>
                        <a:lnTo>
                          <a:pt x="111643" y="1107752"/>
                        </a:lnTo>
                        <a:lnTo>
                          <a:pt x="1310746" y="991547"/>
                        </a:lnTo>
                        <a:lnTo>
                          <a:pt x="6963" y="96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1" name="Freeform: Shape 1720">
                    <a:extLst>
                      <a:ext uri="{FF2B5EF4-FFF2-40B4-BE49-F238E27FC236}">
                        <a16:creationId xmlns:a16="http://schemas.microsoft.com/office/drawing/2014/main" id="{AB56F77F-E8F0-4A54-8856-A18765F9C0EA}"/>
                      </a:ext>
                    </a:extLst>
                  </p:cNvPr>
                  <p:cNvSpPr/>
                  <p:nvPr/>
                </p:nvSpPr>
                <p:spPr>
                  <a:xfrm>
                    <a:off x="4934236" y="3943521"/>
                    <a:ext cx="1314450" cy="1771650"/>
                  </a:xfrm>
                  <a:custGeom>
                    <a:avLst/>
                    <a:gdLst>
                      <a:gd name="connsiteX0" fmla="*/ 1318831 w 1314450"/>
                      <a:gd name="connsiteY0" fmla="*/ 1772622 h 1771650"/>
                      <a:gd name="connsiteX1" fmla="*/ 1316927 w 1314450"/>
                      <a:gd name="connsiteY1" fmla="*/ 1771955 h 1771650"/>
                      <a:gd name="connsiteX2" fmla="*/ 1238 w 1314450"/>
                      <a:gd name="connsiteY2" fmla="*/ 780974 h 1771650"/>
                      <a:gd name="connsiteX3" fmla="*/ 0 w 1314450"/>
                      <a:gd name="connsiteY3" fmla="*/ 778402 h 1771650"/>
                      <a:gd name="connsiteX4" fmla="*/ 1429 w 1314450"/>
                      <a:gd name="connsiteY4" fmla="*/ 775926 h 1771650"/>
                      <a:gd name="connsiteX5" fmla="*/ 1199960 w 1314450"/>
                      <a:gd name="connsiteY5" fmla="*/ 495 h 1771650"/>
                      <a:gd name="connsiteX6" fmla="*/ 1203007 w 1314450"/>
                      <a:gd name="connsiteY6" fmla="*/ 305 h 1771650"/>
                      <a:gd name="connsiteX7" fmla="*/ 1204722 w 1314450"/>
                      <a:gd name="connsiteY7" fmla="*/ 2877 h 1771650"/>
                      <a:gd name="connsiteX8" fmla="*/ 1321880 w 1314450"/>
                      <a:gd name="connsiteY8" fmla="*/ 1769288 h 1771650"/>
                      <a:gd name="connsiteX9" fmla="*/ 1320260 w 1314450"/>
                      <a:gd name="connsiteY9" fmla="*/ 1772241 h 1771650"/>
                      <a:gd name="connsiteX10" fmla="*/ 1318831 w 1314450"/>
                      <a:gd name="connsiteY10" fmla="*/ 1772622 h 1771650"/>
                      <a:gd name="connsiteX11" fmla="*/ 8477 w 1314450"/>
                      <a:gd name="connsiteY11" fmla="*/ 778688 h 1771650"/>
                      <a:gd name="connsiteX12" fmla="*/ 1315307 w 1314450"/>
                      <a:gd name="connsiteY12" fmla="*/ 1762906 h 1771650"/>
                      <a:gd name="connsiteX13" fmla="*/ 1198912 w 1314450"/>
                      <a:gd name="connsiteY13" fmla="*/ 8592 h 1771650"/>
                      <a:gd name="connsiteX14" fmla="*/ 8477 w 1314450"/>
                      <a:gd name="connsiteY14" fmla="*/ 778688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771650">
                        <a:moveTo>
                          <a:pt x="1318831" y="1772622"/>
                        </a:moveTo>
                        <a:cubicBezTo>
                          <a:pt x="1318165" y="1772622"/>
                          <a:pt x="1317498" y="1772431"/>
                          <a:pt x="1316927" y="1771955"/>
                        </a:cubicBezTo>
                        <a:lnTo>
                          <a:pt x="1238" y="780974"/>
                        </a:lnTo>
                        <a:cubicBezTo>
                          <a:pt x="476" y="780403"/>
                          <a:pt x="0" y="779355"/>
                          <a:pt x="0" y="778402"/>
                        </a:cubicBezTo>
                        <a:cubicBezTo>
                          <a:pt x="0" y="777354"/>
                          <a:pt x="571" y="776497"/>
                          <a:pt x="1429" y="775926"/>
                        </a:cubicBezTo>
                        <a:lnTo>
                          <a:pt x="1199960" y="495"/>
                        </a:lnTo>
                        <a:cubicBezTo>
                          <a:pt x="1200912" y="-76"/>
                          <a:pt x="1202055" y="-171"/>
                          <a:pt x="1203007" y="305"/>
                        </a:cubicBezTo>
                        <a:cubicBezTo>
                          <a:pt x="1203960" y="781"/>
                          <a:pt x="1204627" y="1734"/>
                          <a:pt x="1204722" y="2877"/>
                        </a:cubicBezTo>
                        <a:lnTo>
                          <a:pt x="1321880" y="1769288"/>
                        </a:lnTo>
                        <a:cubicBezTo>
                          <a:pt x="1321975" y="1770526"/>
                          <a:pt x="1321308" y="1771669"/>
                          <a:pt x="1320260" y="1772241"/>
                        </a:cubicBezTo>
                        <a:cubicBezTo>
                          <a:pt x="1319879" y="1772431"/>
                          <a:pt x="1319308" y="1772622"/>
                          <a:pt x="1318831" y="1772622"/>
                        </a:cubicBezTo>
                        <a:close/>
                        <a:moveTo>
                          <a:pt x="8477" y="778688"/>
                        </a:moveTo>
                        <a:lnTo>
                          <a:pt x="1315307" y="1762906"/>
                        </a:lnTo>
                        <a:lnTo>
                          <a:pt x="1198912" y="8592"/>
                        </a:lnTo>
                        <a:lnTo>
                          <a:pt x="8477" y="77868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2" name="Freeform: Shape 1721">
                    <a:extLst>
                      <a:ext uri="{FF2B5EF4-FFF2-40B4-BE49-F238E27FC236}">
                        <a16:creationId xmlns:a16="http://schemas.microsoft.com/office/drawing/2014/main" id="{D83CA041-9DC1-4960-A160-311CD64DCCAB}"/>
                      </a:ext>
                    </a:extLst>
                  </p:cNvPr>
                  <p:cNvSpPr/>
                  <p:nvPr/>
                </p:nvSpPr>
                <p:spPr>
                  <a:xfrm>
                    <a:off x="6132854" y="3943505"/>
                    <a:ext cx="828675" cy="1771650"/>
                  </a:xfrm>
                  <a:custGeom>
                    <a:avLst/>
                    <a:gdLst>
                      <a:gd name="connsiteX0" fmla="*/ 120213 w 828675"/>
                      <a:gd name="connsiteY0" fmla="*/ 1772638 h 1771650"/>
                      <a:gd name="connsiteX1" fmla="*/ 119261 w 828675"/>
                      <a:gd name="connsiteY1" fmla="*/ 1772448 h 1771650"/>
                      <a:gd name="connsiteX2" fmla="*/ 117166 w 828675"/>
                      <a:gd name="connsiteY2" fmla="*/ 1769686 h 1771650"/>
                      <a:gd name="connsiteX3" fmla="*/ 8 w 828675"/>
                      <a:gd name="connsiteY3" fmla="*/ 3274 h 1771650"/>
                      <a:gd name="connsiteX4" fmla="*/ 1913 w 828675"/>
                      <a:gd name="connsiteY4" fmla="*/ 226 h 1771650"/>
                      <a:gd name="connsiteX5" fmla="*/ 5437 w 828675"/>
                      <a:gd name="connsiteY5" fmla="*/ 988 h 1771650"/>
                      <a:gd name="connsiteX6" fmla="*/ 829921 w 828675"/>
                      <a:gd name="connsiteY6" fmla="*/ 911388 h 1771650"/>
                      <a:gd name="connsiteX7" fmla="*/ 830017 w 828675"/>
                      <a:gd name="connsiteY7" fmla="*/ 915388 h 1771650"/>
                      <a:gd name="connsiteX8" fmla="*/ 122595 w 828675"/>
                      <a:gd name="connsiteY8" fmla="*/ 1771495 h 1771650"/>
                      <a:gd name="connsiteX9" fmla="*/ 120213 w 828675"/>
                      <a:gd name="connsiteY9" fmla="*/ 1772638 h 1771650"/>
                      <a:gd name="connsiteX10" fmla="*/ 6676 w 828675"/>
                      <a:gd name="connsiteY10" fmla="*/ 11752 h 1771650"/>
                      <a:gd name="connsiteX11" fmla="*/ 122785 w 828675"/>
                      <a:gd name="connsiteY11" fmla="*/ 1761494 h 1771650"/>
                      <a:gd name="connsiteX12" fmla="*/ 823539 w 828675"/>
                      <a:gd name="connsiteY12" fmla="*/ 913483 h 1771650"/>
                      <a:gd name="connsiteX13" fmla="*/ 6676 w 828675"/>
                      <a:gd name="connsiteY13" fmla="*/ 11752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1771650">
                        <a:moveTo>
                          <a:pt x="120213" y="1772638"/>
                        </a:moveTo>
                        <a:cubicBezTo>
                          <a:pt x="119928" y="1772638"/>
                          <a:pt x="119547" y="1772638"/>
                          <a:pt x="119261" y="1772448"/>
                        </a:cubicBezTo>
                        <a:cubicBezTo>
                          <a:pt x="118023" y="1772067"/>
                          <a:pt x="117166" y="1770924"/>
                          <a:pt x="117166" y="1769686"/>
                        </a:cubicBezTo>
                        <a:lnTo>
                          <a:pt x="8" y="3274"/>
                        </a:lnTo>
                        <a:cubicBezTo>
                          <a:pt x="-87" y="1941"/>
                          <a:pt x="675" y="702"/>
                          <a:pt x="1913" y="226"/>
                        </a:cubicBezTo>
                        <a:cubicBezTo>
                          <a:pt x="3151" y="-250"/>
                          <a:pt x="4485" y="36"/>
                          <a:pt x="5437" y="988"/>
                        </a:cubicBezTo>
                        <a:lnTo>
                          <a:pt x="829921" y="911388"/>
                        </a:lnTo>
                        <a:cubicBezTo>
                          <a:pt x="830969" y="912531"/>
                          <a:pt x="830969" y="914245"/>
                          <a:pt x="830017" y="915388"/>
                        </a:cubicBezTo>
                        <a:lnTo>
                          <a:pt x="122595" y="1771495"/>
                        </a:lnTo>
                        <a:cubicBezTo>
                          <a:pt x="122023" y="1772162"/>
                          <a:pt x="121071" y="1772638"/>
                          <a:pt x="120213" y="1772638"/>
                        </a:cubicBezTo>
                        <a:close/>
                        <a:moveTo>
                          <a:pt x="6676" y="11752"/>
                        </a:moveTo>
                        <a:lnTo>
                          <a:pt x="122785" y="1761494"/>
                        </a:lnTo>
                        <a:lnTo>
                          <a:pt x="823539" y="913483"/>
                        </a:lnTo>
                        <a:lnTo>
                          <a:pt x="6676" y="117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3" name="Freeform: Shape 1722">
                    <a:extLst>
                      <a:ext uri="{FF2B5EF4-FFF2-40B4-BE49-F238E27FC236}">
                        <a16:creationId xmlns:a16="http://schemas.microsoft.com/office/drawing/2014/main" id="{2053CD40-F452-41D3-9F7C-CFE52159ED35}"/>
                      </a:ext>
                    </a:extLst>
                  </p:cNvPr>
                  <p:cNvSpPr/>
                  <p:nvPr/>
                </p:nvSpPr>
                <p:spPr>
                  <a:xfrm>
                    <a:off x="6249963" y="4853845"/>
                    <a:ext cx="1314450" cy="857250"/>
                  </a:xfrm>
                  <a:custGeom>
                    <a:avLst/>
                    <a:gdLst>
                      <a:gd name="connsiteX0" fmla="*/ 3104 w 1314450"/>
                      <a:gd name="connsiteY0" fmla="*/ 862298 h 857250"/>
                      <a:gd name="connsiteX1" fmla="*/ 437 w 1314450"/>
                      <a:gd name="connsiteY1" fmla="*/ 860775 h 857250"/>
                      <a:gd name="connsiteX2" fmla="*/ 723 w 1314450"/>
                      <a:gd name="connsiteY2" fmla="*/ 857250 h 857250"/>
                      <a:gd name="connsiteX3" fmla="*/ 708145 w 1314450"/>
                      <a:gd name="connsiteY3" fmla="*/ 1143 h 857250"/>
                      <a:gd name="connsiteX4" fmla="*/ 710431 w 1314450"/>
                      <a:gd name="connsiteY4" fmla="*/ 0 h 857250"/>
                      <a:gd name="connsiteX5" fmla="*/ 712812 w 1314450"/>
                      <a:gd name="connsiteY5" fmla="*/ 953 h 857250"/>
                      <a:gd name="connsiteX6" fmla="*/ 1320412 w 1314450"/>
                      <a:gd name="connsiteY6" fmla="*/ 624840 h 857250"/>
                      <a:gd name="connsiteX7" fmla="*/ 1321174 w 1314450"/>
                      <a:gd name="connsiteY7" fmla="*/ 627984 h 857250"/>
                      <a:gd name="connsiteX8" fmla="*/ 1318793 w 1314450"/>
                      <a:gd name="connsiteY8" fmla="*/ 630079 h 857250"/>
                      <a:gd name="connsiteX9" fmla="*/ 3771 w 1314450"/>
                      <a:gd name="connsiteY9" fmla="*/ 862298 h 857250"/>
                      <a:gd name="connsiteX10" fmla="*/ 3104 w 1314450"/>
                      <a:gd name="connsiteY10" fmla="*/ 862298 h 857250"/>
                      <a:gd name="connsiteX11" fmla="*/ 710717 w 1314450"/>
                      <a:gd name="connsiteY11" fmla="*/ 7715 h 857250"/>
                      <a:gd name="connsiteX12" fmla="*/ 10820 w 1314450"/>
                      <a:gd name="connsiteY12" fmla="*/ 854678 h 857250"/>
                      <a:gd name="connsiteX13" fmla="*/ 1311840 w 1314450"/>
                      <a:gd name="connsiteY13" fmla="*/ 625031 h 857250"/>
                      <a:gd name="connsiteX14" fmla="*/ 710717 w 1314450"/>
                      <a:gd name="connsiteY14" fmla="*/ 771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57250">
                        <a:moveTo>
                          <a:pt x="3104" y="862298"/>
                        </a:moveTo>
                        <a:cubicBezTo>
                          <a:pt x="2057" y="862298"/>
                          <a:pt x="1009" y="861727"/>
                          <a:pt x="437" y="860775"/>
                        </a:cubicBezTo>
                        <a:cubicBezTo>
                          <a:pt x="-229" y="859632"/>
                          <a:pt x="-134" y="858203"/>
                          <a:pt x="723" y="857250"/>
                        </a:cubicBezTo>
                        <a:lnTo>
                          <a:pt x="708145" y="1143"/>
                        </a:lnTo>
                        <a:cubicBezTo>
                          <a:pt x="708717" y="476"/>
                          <a:pt x="709574" y="95"/>
                          <a:pt x="710431" y="0"/>
                        </a:cubicBezTo>
                        <a:cubicBezTo>
                          <a:pt x="711288" y="0"/>
                          <a:pt x="712145" y="286"/>
                          <a:pt x="712812" y="953"/>
                        </a:cubicBezTo>
                        <a:lnTo>
                          <a:pt x="1320412" y="624840"/>
                        </a:lnTo>
                        <a:cubicBezTo>
                          <a:pt x="1321174" y="625698"/>
                          <a:pt x="1321460" y="626841"/>
                          <a:pt x="1321174" y="627984"/>
                        </a:cubicBezTo>
                        <a:cubicBezTo>
                          <a:pt x="1320793" y="629031"/>
                          <a:pt x="1319936" y="629888"/>
                          <a:pt x="1318793" y="630079"/>
                        </a:cubicBezTo>
                        <a:lnTo>
                          <a:pt x="3771" y="862298"/>
                        </a:lnTo>
                        <a:cubicBezTo>
                          <a:pt x="3486" y="862203"/>
                          <a:pt x="3295" y="862298"/>
                          <a:pt x="3104" y="862298"/>
                        </a:cubicBezTo>
                        <a:close/>
                        <a:moveTo>
                          <a:pt x="710717" y="7715"/>
                        </a:moveTo>
                        <a:lnTo>
                          <a:pt x="10820" y="854678"/>
                        </a:lnTo>
                        <a:lnTo>
                          <a:pt x="1311840" y="625031"/>
                        </a:lnTo>
                        <a:lnTo>
                          <a:pt x="710717"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4" name="Freeform: Shape 1723">
                    <a:extLst>
                      <a:ext uri="{FF2B5EF4-FFF2-40B4-BE49-F238E27FC236}">
                        <a16:creationId xmlns:a16="http://schemas.microsoft.com/office/drawing/2014/main" id="{27C31636-8464-44F6-98FD-4117122DB4CD}"/>
                      </a:ext>
                    </a:extLst>
                  </p:cNvPr>
                  <p:cNvSpPr/>
                  <p:nvPr/>
                </p:nvSpPr>
                <p:spPr>
                  <a:xfrm>
                    <a:off x="3151179" y="2341275"/>
                    <a:ext cx="504825" cy="942975"/>
                  </a:xfrm>
                  <a:custGeom>
                    <a:avLst/>
                    <a:gdLst>
                      <a:gd name="connsiteX0" fmla="*/ 227148 w 504825"/>
                      <a:gd name="connsiteY0" fmla="*/ 948755 h 942975"/>
                      <a:gd name="connsiteX1" fmla="*/ 224195 w 504825"/>
                      <a:gd name="connsiteY1" fmla="*/ 946659 h 942975"/>
                      <a:gd name="connsiteX2" fmla="*/ 167 w 504825"/>
                      <a:gd name="connsiteY2" fmla="*/ 308675 h 942975"/>
                      <a:gd name="connsiteX3" fmla="*/ 1501 w 504825"/>
                      <a:gd name="connsiteY3" fmla="*/ 304960 h 942975"/>
                      <a:gd name="connsiteX4" fmla="*/ 500611 w 504825"/>
                      <a:gd name="connsiteY4" fmla="*/ 446 h 942975"/>
                      <a:gd name="connsiteX5" fmla="*/ 504135 w 504825"/>
                      <a:gd name="connsiteY5" fmla="*/ 636 h 942975"/>
                      <a:gd name="connsiteX6" fmla="*/ 505183 w 504825"/>
                      <a:gd name="connsiteY6" fmla="*/ 3970 h 942975"/>
                      <a:gd name="connsiteX7" fmla="*/ 230101 w 504825"/>
                      <a:gd name="connsiteY7" fmla="*/ 946469 h 942975"/>
                      <a:gd name="connsiteX8" fmla="*/ 227148 w 504825"/>
                      <a:gd name="connsiteY8" fmla="*/ 948755 h 942975"/>
                      <a:gd name="connsiteX9" fmla="*/ 227148 w 504825"/>
                      <a:gd name="connsiteY9" fmla="*/ 948755 h 942975"/>
                      <a:gd name="connsiteX10" fmla="*/ 6835 w 504825"/>
                      <a:gd name="connsiteY10" fmla="*/ 309056 h 942975"/>
                      <a:gd name="connsiteX11" fmla="*/ 226862 w 504825"/>
                      <a:gd name="connsiteY11" fmla="*/ 935610 h 942975"/>
                      <a:gd name="connsiteX12" fmla="*/ 496991 w 504825"/>
                      <a:gd name="connsiteY12" fmla="*/ 9971 h 942975"/>
                      <a:gd name="connsiteX13" fmla="*/ 6835 w 504825"/>
                      <a:gd name="connsiteY13" fmla="*/ 309056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942975">
                        <a:moveTo>
                          <a:pt x="227148" y="948755"/>
                        </a:moveTo>
                        <a:cubicBezTo>
                          <a:pt x="225814" y="948755"/>
                          <a:pt x="224671" y="947898"/>
                          <a:pt x="224195" y="946659"/>
                        </a:cubicBezTo>
                        <a:lnTo>
                          <a:pt x="167" y="308675"/>
                        </a:lnTo>
                        <a:cubicBezTo>
                          <a:pt x="-309" y="307246"/>
                          <a:pt x="262" y="305722"/>
                          <a:pt x="1501" y="304960"/>
                        </a:cubicBezTo>
                        <a:lnTo>
                          <a:pt x="500611" y="446"/>
                        </a:lnTo>
                        <a:cubicBezTo>
                          <a:pt x="501658" y="-221"/>
                          <a:pt x="503087" y="-126"/>
                          <a:pt x="504135" y="636"/>
                        </a:cubicBezTo>
                        <a:cubicBezTo>
                          <a:pt x="505183" y="1398"/>
                          <a:pt x="505564" y="2732"/>
                          <a:pt x="505183" y="3970"/>
                        </a:cubicBezTo>
                        <a:lnTo>
                          <a:pt x="230101" y="946469"/>
                        </a:lnTo>
                        <a:cubicBezTo>
                          <a:pt x="229720" y="947802"/>
                          <a:pt x="228577" y="948755"/>
                          <a:pt x="227148" y="948755"/>
                        </a:cubicBezTo>
                        <a:cubicBezTo>
                          <a:pt x="227243" y="948755"/>
                          <a:pt x="227148" y="948755"/>
                          <a:pt x="227148" y="948755"/>
                        </a:cubicBezTo>
                        <a:close/>
                        <a:moveTo>
                          <a:pt x="6835" y="309056"/>
                        </a:moveTo>
                        <a:lnTo>
                          <a:pt x="226862" y="935610"/>
                        </a:lnTo>
                        <a:lnTo>
                          <a:pt x="496991" y="9971"/>
                        </a:lnTo>
                        <a:lnTo>
                          <a:pt x="6835" y="3090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5" name="Freeform: Shape 1724">
                    <a:extLst>
                      <a:ext uri="{FF2B5EF4-FFF2-40B4-BE49-F238E27FC236}">
                        <a16:creationId xmlns:a16="http://schemas.microsoft.com/office/drawing/2014/main" id="{F7745B79-CD32-430D-919C-430BF325143D}"/>
                      </a:ext>
                    </a:extLst>
                  </p:cNvPr>
                  <p:cNvSpPr/>
                  <p:nvPr/>
                </p:nvSpPr>
                <p:spPr>
                  <a:xfrm>
                    <a:off x="3375243" y="2341314"/>
                    <a:ext cx="276225" cy="1295400"/>
                  </a:xfrm>
                  <a:custGeom>
                    <a:avLst/>
                    <a:gdLst>
                      <a:gd name="connsiteX0" fmla="*/ 278166 w 276225"/>
                      <a:gd name="connsiteY0" fmla="*/ 1304570 h 1295400"/>
                      <a:gd name="connsiteX1" fmla="*/ 275690 w 276225"/>
                      <a:gd name="connsiteY1" fmla="*/ 1303332 h 1295400"/>
                      <a:gd name="connsiteX2" fmla="*/ 608 w 276225"/>
                      <a:gd name="connsiteY2" fmla="*/ 947478 h 1295400"/>
                      <a:gd name="connsiteX3" fmla="*/ 131 w 276225"/>
                      <a:gd name="connsiteY3" fmla="*/ 944716 h 1295400"/>
                      <a:gd name="connsiteX4" fmla="*/ 275213 w 276225"/>
                      <a:gd name="connsiteY4" fmla="*/ 2217 h 1295400"/>
                      <a:gd name="connsiteX5" fmla="*/ 278642 w 276225"/>
                      <a:gd name="connsiteY5" fmla="*/ 26 h 1295400"/>
                      <a:gd name="connsiteX6" fmla="*/ 281309 w 276225"/>
                      <a:gd name="connsiteY6" fmla="*/ 3074 h 1295400"/>
                      <a:gd name="connsiteX7" fmla="*/ 281309 w 276225"/>
                      <a:gd name="connsiteY7" fmla="*/ 1301427 h 1295400"/>
                      <a:gd name="connsiteX8" fmla="*/ 279214 w 276225"/>
                      <a:gd name="connsiteY8" fmla="*/ 1304380 h 1295400"/>
                      <a:gd name="connsiteX9" fmla="*/ 278166 w 276225"/>
                      <a:gd name="connsiteY9" fmla="*/ 1304570 h 1295400"/>
                      <a:gd name="connsiteX10" fmla="*/ 6513 w 276225"/>
                      <a:gd name="connsiteY10" fmla="*/ 945001 h 1295400"/>
                      <a:gd name="connsiteX11" fmla="*/ 275023 w 276225"/>
                      <a:gd name="connsiteY11" fmla="*/ 1292474 h 1295400"/>
                      <a:gd name="connsiteX12" fmla="*/ 275023 w 276225"/>
                      <a:gd name="connsiteY12" fmla="*/ 24791 h 1295400"/>
                      <a:gd name="connsiteX13" fmla="*/ 6513 w 276225"/>
                      <a:gd name="connsiteY13" fmla="*/ 945001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295400">
                        <a:moveTo>
                          <a:pt x="278166" y="1304570"/>
                        </a:moveTo>
                        <a:cubicBezTo>
                          <a:pt x="277214" y="1304570"/>
                          <a:pt x="276356" y="1304094"/>
                          <a:pt x="275690" y="1303332"/>
                        </a:cubicBezTo>
                        <a:lnTo>
                          <a:pt x="608" y="947478"/>
                        </a:lnTo>
                        <a:cubicBezTo>
                          <a:pt x="36" y="946716"/>
                          <a:pt x="-154" y="945668"/>
                          <a:pt x="131" y="944716"/>
                        </a:cubicBezTo>
                        <a:lnTo>
                          <a:pt x="275213" y="2217"/>
                        </a:lnTo>
                        <a:cubicBezTo>
                          <a:pt x="275690" y="693"/>
                          <a:pt x="277118" y="-164"/>
                          <a:pt x="278642" y="26"/>
                        </a:cubicBezTo>
                        <a:cubicBezTo>
                          <a:pt x="280166" y="217"/>
                          <a:pt x="281309" y="1550"/>
                          <a:pt x="281309" y="3074"/>
                        </a:cubicBezTo>
                        <a:lnTo>
                          <a:pt x="281309" y="1301427"/>
                        </a:lnTo>
                        <a:cubicBezTo>
                          <a:pt x="281309" y="1302760"/>
                          <a:pt x="280452" y="1303904"/>
                          <a:pt x="279214" y="1304380"/>
                        </a:cubicBezTo>
                        <a:cubicBezTo>
                          <a:pt x="278833" y="1304570"/>
                          <a:pt x="278452" y="1304570"/>
                          <a:pt x="278166" y="1304570"/>
                        </a:cubicBezTo>
                        <a:close/>
                        <a:moveTo>
                          <a:pt x="6513" y="945001"/>
                        </a:moveTo>
                        <a:lnTo>
                          <a:pt x="275023" y="1292474"/>
                        </a:lnTo>
                        <a:lnTo>
                          <a:pt x="275023" y="24791"/>
                        </a:lnTo>
                        <a:lnTo>
                          <a:pt x="6513" y="94500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6" name="Freeform: Shape 1725">
                    <a:extLst>
                      <a:ext uri="{FF2B5EF4-FFF2-40B4-BE49-F238E27FC236}">
                        <a16:creationId xmlns:a16="http://schemas.microsoft.com/office/drawing/2014/main" id="{391FE68C-9DB9-4D81-BC36-EDFBA3E2F65C}"/>
                      </a:ext>
                    </a:extLst>
                  </p:cNvPr>
                  <p:cNvSpPr/>
                  <p:nvPr/>
                </p:nvSpPr>
                <p:spPr>
                  <a:xfrm>
                    <a:off x="3650266" y="2341275"/>
                    <a:ext cx="504825" cy="1295400"/>
                  </a:xfrm>
                  <a:custGeom>
                    <a:avLst/>
                    <a:gdLst>
                      <a:gd name="connsiteX0" fmla="*/ 3143 w 504825"/>
                      <a:gd name="connsiteY0" fmla="*/ 1304610 h 1295400"/>
                      <a:gd name="connsiteX1" fmla="*/ 1524 w 504825"/>
                      <a:gd name="connsiteY1" fmla="*/ 1304133 h 1295400"/>
                      <a:gd name="connsiteX2" fmla="*/ 0 w 504825"/>
                      <a:gd name="connsiteY2" fmla="*/ 1301466 h 1295400"/>
                      <a:gd name="connsiteX3" fmla="*/ 0 w 504825"/>
                      <a:gd name="connsiteY3" fmla="*/ 3114 h 1295400"/>
                      <a:gd name="connsiteX4" fmla="*/ 2381 w 504825"/>
                      <a:gd name="connsiteY4" fmla="*/ 66 h 1295400"/>
                      <a:gd name="connsiteX5" fmla="*/ 5905 w 504825"/>
                      <a:gd name="connsiteY5" fmla="*/ 1685 h 1295400"/>
                      <a:gd name="connsiteX6" fmla="*/ 510349 w 504825"/>
                      <a:gd name="connsiteY6" fmla="*/ 1022289 h 1295400"/>
                      <a:gd name="connsiteX7" fmla="*/ 509111 w 504825"/>
                      <a:gd name="connsiteY7" fmla="*/ 1026384 h 1295400"/>
                      <a:gd name="connsiteX8" fmla="*/ 4667 w 504825"/>
                      <a:gd name="connsiteY8" fmla="*/ 1304133 h 1295400"/>
                      <a:gd name="connsiteX9" fmla="*/ 3143 w 504825"/>
                      <a:gd name="connsiteY9" fmla="*/ 1304610 h 1295400"/>
                      <a:gd name="connsiteX10" fmla="*/ 6191 w 504825"/>
                      <a:gd name="connsiteY10" fmla="*/ 16449 h 1295400"/>
                      <a:gd name="connsiteX11" fmla="*/ 6191 w 504825"/>
                      <a:gd name="connsiteY11" fmla="*/ 1296323 h 1295400"/>
                      <a:gd name="connsiteX12" fmla="*/ 503396 w 504825"/>
                      <a:gd name="connsiteY12" fmla="*/ 1022479 h 1295400"/>
                      <a:gd name="connsiteX13" fmla="*/ 6191 w 504825"/>
                      <a:gd name="connsiteY13" fmla="*/ 16449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295400">
                        <a:moveTo>
                          <a:pt x="3143" y="1304610"/>
                        </a:moveTo>
                        <a:cubicBezTo>
                          <a:pt x="2572" y="1304610"/>
                          <a:pt x="2095" y="1304419"/>
                          <a:pt x="1524" y="1304133"/>
                        </a:cubicBezTo>
                        <a:cubicBezTo>
                          <a:pt x="571" y="1303562"/>
                          <a:pt x="0" y="1302514"/>
                          <a:pt x="0" y="1301466"/>
                        </a:cubicBezTo>
                        <a:lnTo>
                          <a:pt x="0" y="3114"/>
                        </a:lnTo>
                        <a:cubicBezTo>
                          <a:pt x="0" y="1685"/>
                          <a:pt x="952" y="447"/>
                          <a:pt x="2381" y="66"/>
                        </a:cubicBezTo>
                        <a:cubicBezTo>
                          <a:pt x="3810" y="-220"/>
                          <a:pt x="5239" y="447"/>
                          <a:pt x="5905" y="1685"/>
                        </a:cubicBezTo>
                        <a:lnTo>
                          <a:pt x="510349" y="1022289"/>
                        </a:lnTo>
                        <a:cubicBezTo>
                          <a:pt x="511111" y="1023813"/>
                          <a:pt x="510540" y="1025527"/>
                          <a:pt x="509111" y="1026384"/>
                        </a:cubicBezTo>
                        <a:lnTo>
                          <a:pt x="4667" y="1304133"/>
                        </a:lnTo>
                        <a:cubicBezTo>
                          <a:pt x="4191" y="1304515"/>
                          <a:pt x="3619" y="1304610"/>
                          <a:pt x="3143" y="1304610"/>
                        </a:cubicBezTo>
                        <a:close/>
                        <a:moveTo>
                          <a:pt x="6191" y="16449"/>
                        </a:moveTo>
                        <a:lnTo>
                          <a:pt x="6191" y="1296323"/>
                        </a:lnTo>
                        <a:lnTo>
                          <a:pt x="503396" y="1022479"/>
                        </a:lnTo>
                        <a:lnTo>
                          <a:pt x="6191" y="164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7" name="Freeform: Shape 1726">
                    <a:extLst>
                      <a:ext uri="{FF2B5EF4-FFF2-40B4-BE49-F238E27FC236}">
                        <a16:creationId xmlns:a16="http://schemas.microsoft.com/office/drawing/2014/main" id="{99C09649-A44A-4189-8B07-58D61D3E546C}"/>
                      </a:ext>
                    </a:extLst>
                  </p:cNvPr>
                  <p:cNvSpPr/>
                  <p:nvPr/>
                </p:nvSpPr>
                <p:spPr>
                  <a:xfrm>
                    <a:off x="3650324" y="2224896"/>
                    <a:ext cx="714375" cy="1143000"/>
                  </a:xfrm>
                  <a:custGeom>
                    <a:avLst/>
                    <a:gdLst>
                      <a:gd name="connsiteX0" fmla="*/ 507529 w 714375"/>
                      <a:gd name="connsiteY0" fmla="*/ 1143239 h 1143000"/>
                      <a:gd name="connsiteX1" fmla="*/ 504766 w 714375"/>
                      <a:gd name="connsiteY1" fmla="*/ 1141525 h 1143000"/>
                      <a:gd name="connsiteX2" fmla="*/ 322 w 714375"/>
                      <a:gd name="connsiteY2" fmla="*/ 120921 h 1143000"/>
                      <a:gd name="connsiteX3" fmla="*/ 322 w 714375"/>
                      <a:gd name="connsiteY3" fmla="*/ 118159 h 1143000"/>
                      <a:gd name="connsiteX4" fmla="*/ 2608 w 714375"/>
                      <a:gd name="connsiteY4" fmla="*/ 116540 h 1143000"/>
                      <a:gd name="connsiteX5" fmla="*/ 714126 w 714375"/>
                      <a:gd name="connsiteY5" fmla="*/ 49 h 1143000"/>
                      <a:gd name="connsiteX6" fmla="*/ 716793 w 714375"/>
                      <a:gd name="connsiteY6" fmla="*/ 906 h 1143000"/>
                      <a:gd name="connsiteX7" fmla="*/ 717650 w 714375"/>
                      <a:gd name="connsiteY7" fmla="*/ 3669 h 1143000"/>
                      <a:gd name="connsiteX8" fmla="*/ 510577 w 714375"/>
                      <a:gd name="connsiteY8" fmla="*/ 1140763 h 1143000"/>
                      <a:gd name="connsiteX9" fmla="*/ 508005 w 714375"/>
                      <a:gd name="connsiteY9" fmla="*/ 1143239 h 1143000"/>
                      <a:gd name="connsiteX10" fmla="*/ 507529 w 714375"/>
                      <a:gd name="connsiteY10" fmla="*/ 1143239 h 1143000"/>
                      <a:gd name="connsiteX11" fmla="*/ 7657 w 714375"/>
                      <a:gd name="connsiteY11" fmla="*/ 121874 h 1143000"/>
                      <a:gd name="connsiteX12" fmla="*/ 506100 w 714375"/>
                      <a:gd name="connsiteY12" fmla="*/ 1130381 h 1143000"/>
                      <a:gd name="connsiteX13" fmla="*/ 710792 w 714375"/>
                      <a:gd name="connsiteY13" fmla="*/ 6812 h 1143000"/>
                      <a:gd name="connsiteX14" fmla="*/ 7657 w 714375"/>
                      <a:gd name="connsiteY14" fmla="*/ 12187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143000">
                        <a:moveTo>
                          <a:pt x="507529" y="1143239"/>
                        </a:moveTo>
                        <a:cubicBezTo>
                          <a:pt x="506386" y="1143239"/>
                          <a:pt x="505243" y="1142573"/>
                          <a:pt x="504766" y="1141525"/>
                        </a:cubicBezTo>
                        <a:lnTo>
                          <a:pt x="322" y="120921"/>
                        </a:lnTo>
                        <a:cubicBezTo>
                          <a:pt x="-154" y="120064"/>
                          <a:pt x="-59" y="119016"/>
                          <a:pt x="322" y="118159"/>
                        </a:cubicBezTo>
                        <a:cubicBezTo>
                          <a:pt x="799" y="117302"/>
                          <a:pt x="1561" y="116635"/>
                          <a:pt x="2608" y="116540"/>
                        </a:cubicBezTo>
                        <a:lnTo>
                          <a:pt x="714126" y="49"/>
                        </a:lnTo>
                        <a:cubicBezTo>
                          <a:pt x="715174" y="-141"/>
                          <a:pt x="716126" y="240"/>
                          <a:pt x="716793" y="906"/>
                        </a:cubicBezTo>
                        <a:cubicBezTo>
                          <a:pt x="717460" y="1668"/>
                          <a:pt x="717841" y="2621"/>
                          <a:pt x="717650" y="3669"/>
                        </a:cubicBezTo>
                        <a:lnTo>
                          <a:pt x="510577" y="1140763"/>
                        </a:lnTo>
                        <a:cubicBezTo>
                          <a:pt x="510291" y="1142097"/>
                          <a:pt x="509243" y="1143049"/>
                          <a:pt x="508005" y="1143239"/>
                        </a:cubicBezTo>
                        <a:cubicBezTo>
                          <a:pt x="507814" y="1143239"/>
                          <a:pt x="507624" y="1143239"/>
                          <a:pt x="507529" y="1143239"/>
                        </a:cubicBezTo>
                        <a:close/>
                        <a:moveTo>
                          <a:pt x="7657" y="121874"/>
                        </a:moveTo>
                        <a:lnTo>
                          <a:pt x="506100" y="1130381"/>
                        </a:lnTo>
                        <a:lnTo>
                          <a:pt x="710792" y="6812"/>
                        </a:lnTo>
                        <a:lnTo>
                          <a:pt x="7657" y="1218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8" name="Freeform: Shape 1727">
                    <a:extLst>
                      <a:ext uri="{FF2B5EF4-FFF2-40B4-BE49-F238E27FC236}">
                        <a16:creationId xmlns:a16="http://schemas.microsoft.com/office/drawing/2014/main" id="{3590C96D-B09B-4182-85F4-6D5866138125}"/>
                      </a:ext>
                    </a:extLst>
                  </p:cNvPr>
                  <p:cNvSpPr/>
                  <p:nvPr/>
                </p:nvSpPr>
                <p:spPr>
                  <a:xfrm>
                    <a:off x="3650271" y="1333658"/>
                    <a:ext cx="714375" cy="1009650"/>
                  </a:xfrm>
                  <a:custGeom>
                    <a:avLst/>
                    <a:gdLst>
                      <a:gd name="connsiteX0" fmla="*/ 3137 w 714375"/>
                      <a:gd name="connsiteY0" fmla="*/ 1013873 h 1009650"/>
                      <a:gd name="connsiteX1" fmla="*/ 566 w 714375"/>
                      <a:gd name="connsiteY1" fmla="*/ 1012540 h 1009650"/>
                      <a:gd name="connsiteX2" fmla="*/ 375 w 714375"/>
                      <a:gd name="connsiteY2" fmla="*/ 1009301 h 1009650"/>
                      <a:gd name="connsiteX3" fmla="*/ 549396 w 714375"/>
                      <a:gd name="connsiteY3" fmla="*/ 1652 h 1009650"/>
                      <a:gd name="connsiteX4" fmla="*/ 552635 w 714375"/>
                      <a:gd name="connsiteY4" fmla="*/ 32 h 1009650"/>
                      <a:gd name="connsiteX5" fmla="*/ 555207 w 714375"/>
                      <a:gd name="connsiteY5" fmla="*/ 2509 h 1009650"/>
                      <a:gd name="connsiteX6" fmla="*/ 717703 w 714375"/>
                      <a:gd name="connsiteY6" fmla="*/ 893668 h 1009650"/>
                      <a:gd name="connsiteX7" fmla="*/ 717227 w 714375"/>
                      <a:gd name="connsiteY7" fmla="*/ 896049 h 1009650"/>
                      <a:gd name="connsiteX8" fmla="*/ 715227 w 714375"/>
                      <a:gd name="connsiteY8" fmla="*/ 897287 h 1009650"/>
                      <a:gd name="connsiteX9" fmla="*/ 3709 w 714375"/>
                      <a:gd name="connsiteY9" fmla="*/ 1013778 h 1009650"/>
                      <a:gd name="connsiteX10" fmla="*/ 3137 w 714375"/>
                      <a:gd name="connsiteY10" fmla="*/ 1013873 h 1009650"/>
                      <a:gd name="connsiteX11" fmla="*/ 550634 w 714375"/>
                      <a:gd name="connsiteY11" fmla="*/ 12320 h 1009650"/>
                      <a:gd name="connsiteX12" fmla="*/ 8853 w 714375"/>
                      <a:gd name="connsiteY12" fmla="*/ 1006730 h 1009650"/>
                      <a:gd name="connsiteX13" fmla="*/ 711036 w 714375"/>
                      <a:gd name="connsiteY13" fmla="*/ 891763 h 1009650"/>
                      <a:gd name="connsiteX14" fmla="*/ 550634 w 714375"/>
                      <a:gd name="connsiteY14" fmla="*/ 1232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009650">
                        <a:moveTo>
                          <a:pt x="3137" y="1013873"/>
                        </a:moveTo>
                        <a:cubicBezTo>
                          <a:pt x="2185" y="1013873"/>
                          <a:pt x="1233" y="1013397"/>
                          <a:pt x="566" y="1012540"/>
                        </a:cubicBezTo>
                        <a:cubicBezTo>
                          <a:pt x="-101" y="1011587"/>
                          <a:pt x="-196" y="1010349"/>
                          <a:pt x="375" y="1009301"/>
                        </a:cubicBezTo>
                        <a:lnTo>
                          <a:pt x="549396" y="1652"/>
                        </a:lnTo>
                        <a:cubicBezTo>
                          <a:pt x="550063" y="509"/>
                          <a:pt x="551301" y="-158"/>
                          <a:pt x="552635" y="32"/>
                        </a:cubicBezTo>
                        <a:cubicBezTo>
                          <a:pt x="553968" y="223"/>
                          <a:pt x="554921" y="1271"/>
                          <a:pt x="555207" y="2509"/>
                        </a:cubicBezTo>
                        <a:lnTo>
                          <a:pt x="717703" y="893668"/>
                        </a:lnTo>
                        <a:cubicBezTo>
                          <a:pt x="717894" y="894525"/>
                          <a:pt x="717703" y="895287"/>
                          <a:pt x="717227" y="896049"/>
                        </a:cubicBezTo>
                        <a:cubicBezTo>
                          <a:pt x="716751" y="896716"/>
                          <a:pt x="715988" y="897192"/>
                          <a:pt x="715227" y="897287"/>
                        </a:cubicBezTo>
                        <a:lnTo>
                          <a:pt x="3709" y="1013778"/>
                        </a:lnTo>
                        <a:cubicBezTo>
                          <a:pt x="3423" y="1013873"/>
                          <a:pt x="3328" y="1013873"/>
                          <a:pt x="3137" y="1013873"/>
                        </a:cubicBezTo>
                        <a:close/>
                        <a:moveTo>
                          <a:pt x="550634" y="12320"/>
                        </a:moveTo>
                        <a:lnTo>
                          <a:pt x="8853" y="1006730"/>
                        </a:lnTo>
                        <a:lnTo>
                          <a:pt x="711036" y="891763"/>
                        </a:lnTo>
                        <a:lnTo>
                          <a:pt x="550634" y="123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29" name="Freeform: Shape 1728">
                    <a:extLst>
                      <a:ext uri="{FF2B5EF4-FFF2-40B4-BE49-F238E27FC236}">
                        <a16:creationId xmlns:a16="http://schemas.microsoft.com/office/drawing/2014/main" id="{D7FE73D4-8866-486D-8FE7-5C3065CBE850}"/>
                      </a:ext>
                    </a:extLst>
                  </p:cNvPr>
                  <p:cNvSpPr/>
                  <p:nvPr/>
                </p:nvSpPr>
                <p:spPr>
                  <a:xfrm>
                    <a:off x="6818589" y="1889270"/>
                    <a:ext cx="1238250" cy="1476375"/>
                  </a:xfrm>
                  <a:custGeom>
                    <a:avLst/>
                    <a:gdLst>
                      <a:gd name="connsiteX0" fmla="*/ 337162 w 1238250"/>
                      <a:gd name="connsiteY0" fmla="*/ 1478865 h 1476375"/>
                      <a:gd name="connsiteX1" fmla="*/ 335638 w 1238250"/>
                      <a:gd name="connsiteY1" fmla="*/ 1478484 h 1476375"/>
                      <a:gd name="connsiteX2" fmla="*/ 334210 w 1238250"/>
                      <a:gd name="connsiteY2" fmla="*/ 1476484 h 1476375"/>
                      <a:gd name="connsiteX3" fmla="*/ 72 w 1238250"/>
                      <a:gd name="connsiteY3" fmla="*/ 3729 h 1476375"/>
                      <a:gd name="connsiteX4" fmla="*/ 1596 w 1238250"/>
                      <a:gd name="connsiteY4" fmla="*/ 395 h 1476375"/>
                      <a:gd name="connsiteX5" fmla="*/ 5216 w 1238250"/>
                      <a:gd name="connsiteY5" fmla="*/ 871 h 1476375"/>
                      <a:gd name="connsiteX6" fmla="*/ 1241656 w 1238250"/>
                      <a:gd name="connsiteY6" fmla="*/ 1195782 h 1476375"/>
                      <a:gd name="connsiteX7" fmla="*/ 1242513 w 1238250"/>
                      <a:gd name="connsiteY7" fmla="*/ 1198735 h 1476375"/>
                      <a:gd name="connsiteX8" fmla="*/ 1240418 w 1238250"/>
                      <a:gd name="connsiteY8" fmla="*/ 1200926 h 1476375"/>
                      <a:gd name="connsiteX9" fmla="*/ 338210 w 1238250"/>
                      <a:gd name="connsiteY9" fmla="*/ 1478675 h 1476375"/>
                      <a:gd name="connsiteX10" fmla="*/ 337162 w 1238250"/>
                      <a:gd name="connsiteY10" fmla="*/ 1478865 h 1476375"/>
                      <a:gd name="connsiteX11" fmla="*/ 8359 w 1238250"/>
                      <a:gd name="connsiteY11" fmla="*/ 12491 h 1476375"/>
                      <a:gd name="connsiteX12" fmla="*/ 339543 w 1238250"/>
                      <a:gd name="connsiteY12" fmla="*/ 1471817 h 1476375"/>
                      <a:gd name="connsiteX13" fmla="*/ 1233560 w 1238250"/>
                      <a:gd name="connsiteY13" fmla="*/ 1196544 h 1476375"/>
                      <a:gd name="connsiteX14" fmla="*/ 8359 w 1238250"/>
                      <a:gd name="connsiteY14" fmla="*/ 1249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0" h="1476375">
                        <a:moveTo>
                          <a:pt x="337162" y="1478865"/>
                        </a:moveTo>
                        <a:cubicBezTo>
                          <a:pt x="336591" y="1478865"/>
                          <a:pt x="336114" y="1478675"/>
                          <a:pt x="335638" y="1478484"/>
                        </a:cubicBezTo>
                        <a:cubicBezTo>
                          <a:pt x="334876" y="1478008"/>
                          <a:pt x="334400" y="1477341"/>
                          <a:pt x="334210" y="1476484"/>
                        </a:cubicBezTo>
                        <a:lnTo>
                          <a:pt x="72" y="3729"/>
                        </a:lnTo>
                        <a:cubicBezTo>
                          <a:pt x="-213" y="2395"/>
                          <a:pt x="358" y="1062"/>
                          <a:pt x="1596" y="395"/>
                        </a:cubicBezTo>
                        <a:cubicBezTo>
                          <a:pt x="2739" y="-272"/>
                          <a:pt x="4263" y="-82"/>
                          <a:pt x="5216" y="871"/>
                        </a:cubicBezTo>
                        <a:lnTo>
                          <a:pt x="1241656" y="1195782"/>
                        </a:lnTo>
                        <a:cubicBezTo>
                          <a:pt x="1242418" y="1196544"/>
                          <a:pt x="1242799" y="1197687"/>
                          <a:pt x="1242513" y="1198735"/>
                        </a:cubicBezTo>
                        <a:cubicBezTo>
                          <a:pt x="1242228" y="1199783"/>
                          <a:pt x="1241466" y="1200640"/>
                          <a:pt x="1240418" y="1200926"/>
                        </a:cubicBezTo>
                        <a:lnTo>
                          <a:pt x="338210" y="1478675"/>
                        </a:lnTo>
                        <a:cubicBezTo>
                          <a:pt x="337829" y="1478865"/>
                          <a:pt x="337543" y="1478865"/>
                          <a:pt x="337162" y="1478865"/>
                        </a:cubicBezTo>
                        <a:close/>
                        <a:moveTo>
                          <a:pt x="8359" y="12491"/>
                        </a:moveTo>
                        <a:lnTo>
                          <a:pt x="339543" y="1471817"/>
                        </a:lnTo>
                        <a:lnTo>
                          <a:pt x="1233560" y="1196544"/>
                        </a:lnTo>
                        <a:lnTo>
                          <a:pt x="8359" y="124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0" name="Freeform: Shape 1729">
                    <a:extLst>
                      <a:ext uri="{FF2B5EF4-FFF2-40B4-BE49-F238E27FC236}">
                        <a16:creationId xmlns:a16="http://schemas.microsoft.com/office/drawing/2014/main" id="{48E73587-7943-4C6F-AA90-7C0FEB110370}"/>
                      </a:ext>
                    </a:extLst>
                  </p:cNvPr>
                  <p:cNvSpPr/>
                  <p:nvPr/>
                </p:nvSpPr>
                <p:spPr>
                  <a:xfrm>
                    <a:off x="6818463" y="1889307"/>
                    <a:ext cx="1419225" cy="1200150"/>
                  </a:xfrm>
                  <a:custGeom>
                    <a:avLst/>
                    <a:gdLst>
                      <a:gd name="connsiteX0" fmla="*/ 1239591 w 1419225"/>
                      <a:gd name="connsiteY0" fmla="*/ 1201080 h 1200150"/>
                      <a:gd name="connsiteX1" fmla="*/ 1237401 w 1419225"/>
                      <a:gd name="connsiteY1" fmla="*/ 1200222 h 1200150"/>
                      <a:gd name="connsiteX2" fmla="*/ 960 w 1419225"/>
                      <a:gd name="connsiteY2" fmla="*/ 5311 h 1200150"/>
                      <a:gd name="connsiteX3" fmla="*/ 389 w 1419225"/>
                      <a:gd name="connsiteY3" fmla="*/ 1596 h 1200150"/>
                      <a:gd name="connsiteX4" fmla="*/ 3818 w 1419225"/>
                      <a:gd name="connsiteY4" fmla="*/ 72 h 1200150"/>
                      <a:gd name="connsiteX5" fmla="*/ 1417423 w 1419225"/>
                      <a:gd name="connsiteY5" fmla="*/ 335733 h 1200150"/>
                      <a:gd name="connsiteX6" fmla="*/ 1419709 w 1419225"/>
                      <a:gd name="connsiteY6" fmla="*/ 339353 h 1200150"/>
                      <a:gd name="connsiteX7" fmla="*/ 1242449 w 1419225"/>
                      <a:gd name="connsiteY7" fmla="*/ 1198699 h 1200150"/>
                      <a:gd name="connsiteX8" fmla="*/ 1240354 w 1419225"/>
                      <a:gd name="connsiteY8" fmla="*/ 1201080 h 1200150"/>
                      <a:gd name="connsiteX9" fmla="*/ 1239591 w 1419225"/>
                      <a:gd name="connsiteY9" fmla="*/ 1201080 h 1200150"/>
                      <a:gd name="connsiteX10" fmla="*/ 13438 w 1419225"/>
                      <a:gd name="connsiteY10" fmla="*/ 8645 h 1200150"/>
                      <a:gd name="connsiteX11" fmla="*/ 1237686 w 1419225"/>
                      <a:gd name="connsiteY11" fmla="*/ 1191841 h 1200150"/>
                      <a:gd name="connsiteX12" fmla="*/ 1413137 w 1419225"/>
                      <a:gd name="connsiteY12" fmla="*/ 340972 h 1200150"/>
                      <a:gd name="connsiteX13" fmla="*/ 13438 w 1419225"/>
                      <a:gd name="connsiteY13" fmla="*/ 86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1200150">
                        <a:moveTo>
                          <a:pt x="1239591" y="1201080"/>
                        </a:moveTo>
                        <a:cubicBezTo>
                          <a:pt x="1238829" y="1201080"/>
                          <a:pt x="1238068" y="1200794"/>
                          <a:pt x="1237401" y="1200222"/>
                        </a:cubicBezTo>
                        <a:lnTo>
                          <a:pt x="960" y="5311"/>
                        </a:lnTo>
                        <a:cubicBezTo>
                          <a:pt x="-87" y="4359"/>
                          <a:pt x="-278" y="2835"/>
                          <a:pt x="389" y="1596"/>
                        </a:cubicBezTo>
                        <a:cubicBezTo>
                          <a:pt x="1056" y="358"/>
                          <a:pt x="2389" y="-213"/>
                          <a:pt x="3818" y="72"/>
                        </a:cubicBezTo>
                        <a:lnTo>
                          <a:pt x="1417423" y="335733"/>
                        </a:lnTo>
                        <a:cubicBezTo>
                          <a:pt x="1419043" y="336114"/>
                          <a:pt x="1420090" y="337734"/>
                          <a:pt x="1419709" y="339353"/>
                        </a:cubicBezTo>
                        <a:lnTo>
                          <a:pt x="1242449" y="1198699"/>
                        </a:lnTo>
                        <a:cubicBezTo>
                          <a:pt x="1242259" y="1199841"/>
                          <a:pt x="1241401" y="1200699"/>
                          <a:pt x="1240354" y="1201080"/>
                        </a:cubicBezTo>
                        <a:cubicBezTo>
                          <a:pt x="1240163" y="1201080"/>
                          <a:pt x="1239877" y="1201080"/>
                          <a:pt x="1239591" y="1201080"/>
                        </a:cubicBezTo>
                        <a:close/>
                        <a:moveTo>
                          <a:pt x="13438" y="8645"/>
                        </a:moveTo>
                        <a:lnTo>
                          <a:pt x="1237686" y="1191841"/>
                        </a:lnTo>
                        <a:lnTo>
                          <a:pt x="1413137" y="340972"/>
                        </a:lnTo>
                        <a:lnTo>
                          <a:pt x="13438" y="864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1" name="Freeform: Shape 1730">
                    <a:extLst>
                      <a:ext uri="{FF2B5EF4-FFF2-40B4-BE49-F238E27FC236}">
                        <a16:creationId xmlns:a16="http://schemas.microsoft.com/office/drawing/2014/main" id="{B34FF478-B287-4396-A338-28FCDE185573}"/>
                      </a:ext>
                    </a:extLst>
                  </p:cNvPr>
                  <p:cNvSpPr/>
                  <p:nvPr/>
                </p:nvSpPr>
                <p:spPr>
                  <a:xfrm>
                    <a:off x="5611962" y="1889147"/>
                    <a:ext cx="1209675" cy="904875"/>
                  </a:xfrm>
                  <a:custGeom>
                    <a:avLst/>
                    <a:gdLst>
                      <a:gd name="connsiteX0" fmla="*/ 675776 w 1209675"/>
                      <a:gd name="connsiteY0" fmla="*/ 910441 h 904875"/>
                      <a:gd name="connsiteX1" fmla="*/ 673490 w 1209675"/>
                      <a:gd name="connsiteY1" fmla="*/ 909488 h 904875"/>
                      <a:gd name="connsiteX2" fmla="*/ 835 w 1209675"/>
                      <a:gd name="connsiteY2" fmla="*/ 205305 h 904875"/>
                      <a:gd name="connsiteX3" fmla="*/ 168 w 1209675"/>
                      <a:gd name="connsiteY3" fmla="*/ 202162 h 904875"/>
                      <a:gd name="connsiteX4" fmla="*/ 2549 w 1209675"/>
                      <a:gd name="connsiteY4" fmla="*/ 200066 h 904875"/>
                      <a:gd name="connsiteX5" fmla="*/ 1209081 w 1209675"/>
                      <a:gd name="connsiteY5" fmla="*/ 41 h 904875"/>
                      <a:gd name="connsiteX6" fmla="*/ 1212129 w 1209675"/>
                      <a:gd name="connsiteY6" fmla="*/ 1375 h 904875"/>
                      <a:gd name="connsiteX7" fmla="*/ 1212224 w 1209675"/>
                      <a:gd name="connsiteY7" fmla="*/ 4708 h 904875"/>
                      <a:gd name="connsiteX8" fmla="*/ 678443 w 1209675"/>
                      <a:gd name="connsiteY8" fmla="*/ 908917 h 904875"/>
                      <a:gd name="connsiteX9" fmla="*/ 676157 w 1209675"/>
                      <a:gd name="connsiteY9" fmla="*/ 910441 h 904875"/>
                      <a:gd name="connsiteX10" fmla="*/ 675776 w 1209675"/>
                      <a:gd name="connsiteY10" fmla="*/ 910441 h 904875"/>
                      <a:gd name="connsiteX11" fmla="*/ 9407 w 1209675"/>
                      <a:gd name="connsiteY11" fmla="*/ 205305 h 904875"/>
                      <a:gd name="connsiteX12" fmla="*/ 675205 w 1209675"/>
                      <a:gd name="connsiteY12" fmla="*/ 902249 h 904875"/>
                      <a:gd name="connsiteX13" fmla="*/ 1203557 w 1209675"/>
                      <a:gd name="connsiteY13" fmla="*/ 7280 h 904875"/>
                      <a:gd name="connsiteX14" fmla="*/ 9407 w 1209675"/>
                      <a:gd name="connsiteY14" fmla="*/ 20530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904875">
                        <a:moveTo>
                          <a:pt x="675776" y="910441"/>
                        </a:moveTo>
                        <a:cubicBezTo>
                          <a:pt x="674919" y="910441"/>
                          <a:pt x="674157" y="910060"/>
                          <a:pt x="673490" y="909488"/>
                        </a:cubicBezTo>
                        <a:lnTo>
                          <a:pt x="835" y="205305"/>
                        </a:lnTo>
                        <a:cubicBezTo>
                          <a:pt x="73" y="204448"/>
                          <a:pt x="-213" y="203305"/>
                          <a:pt x="168" y="202162"/>
                        </a:cubicBezTo>
                        <a:cubicBezTo>
                          <a:pt x="549" y="201114"/>
                          <a:pt x="1501" y="200257"/>
                          <a:pt x="2549" y="200066"/>
                        </a:cubicBezTo>
                        <a:lnTo>
                          <a:pt x="1209081" y="41"/>
                        </a:lnTo>
                        <a:cubicBezTo>
                          <a:pt x="1210224" y="-149"/>
                          <a:pt x="1211462" y="327"/>
                          <a:pt x="1212129" y="1375"/>
                        </a:cubicBezTo>
                        <a:cubicBezTo>
                          <a:pt x="1212796" y="2327"/>
                          <a:pt x="1212891" y="3661"/>
                          <a:pt x="1212224" y="4708"/>
                        </a:cubicBezTo>
                        <a:lnTo>
                          <a:pt x="678443" y="908917"/>
                        </a:lnTo>
                        <a:cubicBezTo>
                          <a:pt x="677967" y="909774"/>
                          <a:pt x="677110" y="910345"/>
                          <a:pt x="676157" y="910441"/>
                        </a:cubicBezTo>
                        <a:cubicBezTo>
                          <a:pt x="676062" y="910441"/>
                          <a:pt x="675967" y="910441"/>
                          <a:pt x="675776" y="910441"/>
                        </a:cubicBezTo>
                        <a:close/>
                        <a:moveTo>
                          <a:pt x="9407" y="205305"/>
                        </a:moveTo>
                        <a:lnTo>
                          <a:pt x="675205" y="902249"/>
                        </a:lnTo>
                        <a:lnTo>
                          <a:pt x="1203557" y="7280"/>
                        </a:lnTo>
                        <a:lnTo>
                          <a:pt x="9407" y="2053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2" name="Freeform: Shape 1731">
                    <a:extLst>
                      <a:ext uri="{FF2B5EF4-FFF2-40B4-BE49-F238E27FC236}">
                        <a16:creationId xmlns:a16="http://schemas.microsoft.com/office/drawing/2014/main" id="{605E994C-8E0C-4881-81DC-2E988F237127}"/>
                      </a:ext>
                    </a:extLst>
                  </p:cNvPr>
                  <p:cNvSpPr/>
                  <p:nvPr/>
                </p:nvSpPr>
                <p:spPr>
                  <a:xfrm>
                    <a:off x="6132825" y="2793378"/>
                    <a:ext cx="1019175" cy="1152525"/>
                  </a:xfrm>
                  <a:custGeom>
                    <a:avLst/>
                    <a:gdLst>
                      <a:gd name="connsiteX0" fmla="*/ 3085 w 1019175"/>
                      <a:gd name="connsiteY0" fmla="*/ 1156354 h 1152525"/>
                      <a:gd name="connsiteX1" fmla="*/ 1370 w 1019175"/>
                      <a:gd name="connsiteY1" fmla="*/ 1155783 h 1152525"/>
                      <a:gd name="connsiteX2" fmla="*/ 36 w 1019175"/>
                      <a:gd name="connsiteY2" fmla="*/ 1152830 h 1152525"/>
                      <a:gd name="connsiteX3" fmla="*/ 151960 w 1019175"/>
                      <a:gd name="connsiteY3" fmla="*/ 2686 h 1152525"/>
                      <a:gd name="connsiteX4" fmla="*/ 153770 w 1019175"/>
                      <a:gd name="connsiteY4" fmla="*/ 305 h 1152525"/>
                      <a:gd name="connsiteX5" fmla="*/ 156723 w 1019175"/>
                      <a:gd name="connsiteY5" fmla="*/ 495 h 1152525"/>
                      <a:gd name="connsiteX6" fmla="*/ 1024736 w 1019175"/>
                      <a:gd name="connsiteY6" fmla="*/ 569043 h 1152525"/>
                      <a:gd name="connsiteX7" fmla="*/ 1026165 w 1019175"/>
                      <a:gd name="connsiteY7" fmla="*/ 571710 h 1152525"/>
                      <a:gd name="connsiteX8" fmla="*/ 1024641 w 1019175"/>
                      <a:gd name="connsiteY8" fmla="*/ 574281 h 1152525"/>
                      <a:gd name="connsiteX9" fmla="*/ 4704 w 1019175"/>
                      <a:gd name="connsiteY9" fmla="*/ 1155878 h 1152525"/>
                      <a:gd name="connsiteX10" fmla="*/ 3085 w 1019175"/>
                      <a:gd name="connsiteY10" fmla="*/ 1156354 h 1152525"/>
                      <a:gd name="connsiteX11" fmla="*/ 157390 w 1019175"/>
                      <a:gd name="connsiteY11" fmla="*/ 8401 h 1152525"/>
                      <a:gd name="connsiteX12" fmla="*/ 6990 w 1019175"/>
                      <a:gd name="connsiteY12" fmla="*/ 1147496 h 1152525"/>
                      <a:gd name="connsiteX13" fmla="*/ 1017116 w 1019175"/>
                      <a:gd name="connsiteY13" fmla="*/ 571519 h 1152525"/>
                      <a:gd name="connsiteX14" fmla="*/ 157390 w 1019175"/>
                      <a:gd name="connsiteY14" fmla="*/ 840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175" h="1152525">
                        <a:moveTo>
                          <a:pt x="3085" y="1156354"/>
                        </a:moveTo>
                        <a:cubicBezTo>
                          <a:pt x="2513" y="1156354"/>
                          <a:pt x="1846" y="1156164"/>
                          <a:pt x="1370" y="1155783"/>
                        </a:cubicBezTo>
                        <a:cubicBezTo>
                          <a:pt x="418" y="1155116"/>
                          <a:pt x="-154" y="1153973"/>
                          <a:pt x="36" y="1152830"/>
                        </a:cubicBezTo>
                        <a:lnTo>
                          <a:pt x="151960" y="2686"/>
                        </a:lnTo>
                        <a:cubicBezTo>
                          <a:pt x="152055" y="1638"/>
                          <a:pt x="152722" y="686"/>
                          <a:pt x="153770" y="305"/>
                        </a:cubicBezTo>
                        <a:cubicBezTo>
                          <a:pt x="154722" y="-171"/>
                          <a:pt x="155866" y="-76"/>
                          <a:pt x="156723" y="495"/>
                        </a:cubicBezTo>
                        <a:lnTo>
                          <a:pt x="1024736" y="569043"/>
                        </a:lnTo>
                        <a:cubicBezTo>
                          <a:pt x="1025593" y="569614"/>
                          <a:pt x="1026165" y="570662"/>
                          <a:pt x="1026165" y="571710"/>
                        </a:cubicBezTo>
                        <a:cubicBezTo>
                          <a:pt x="1026165" y="572757"/>
                          <a:pt x="1025498" y="573805"/>
                          <a:pt x="1024641" y="574281"/>
                        </a:cubicBezTo>
                        <a:lnTo>
                          <a:pt x="4704" y="1155878"/>
                        </a:lnTo>
                        <a:cubicBezTo>
                          <a:pt x="4132" y="1156164"/>
                          <a:pt x="3561" y="1156354"/>
                          <a:pt x="3085" y="1156354"/>
                        </a:cubicBezTo>
                        <a:close/>
                        <a:moveTo>
                          <a:pt x="157390" y="8401"/>
                        </a:moveTo>
                        <a:lnTo>
                          <a:pt x="6990" y="1147496"/>
                        </a:lnTo>
                        <a:lnTo>
                          <a:pt x="1017116" y="571519"/>
                        </a:lnTo>
                        <a:lnTo>
                          <a:pt x="157390" y="840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3" name="Freeform: Shape 1732">
                    <a:extLst>
                      <a:ext uri="{FF2B5EF4-FFF2-40B4-BE49-F238E27FC236}">
                        <a16:creationId xmlns:a16="http://schemas.microsoft.com/office/drawing/2014/main" id="{5D125AE5-0E1B-41F6-BA0F-003E80E0E4CD}"/>
                      </a:ext>
                    </a:extLst>
                  </p:cNvPr>
                  <p:cNvSpPr/>
                  <p:nvPr/>
                </p:nvSpPr>
                <p:spPr>
                  <a:xfrm>
                    <a:off x="6284618" y="1889156"/>
                    <a:ext cx="866775" cy="1476375"/>
                  </a:xfrm>
                  <a:custGeom>
                    <a:avLst/>
                    <a:gdLst>
                      <a:gd name="connsiteX0" fmla="*/ 871134 w 866775"/>
                      <a:gd name="connsiteY0" fmla="*/ 1478979 h 1476375"/>
                      <a:gd name="connsiteX1" fmla="*/ 869419 w 866775"/>
                      <a:gd name="connsiteY1" fmla="*/ 1478503 h 1476375"/>
                      <a:gd name="connsiteX2" fmla="*/ 1406 w 866775"/>
                      <a:gd name="connsiteY2" fmla="*/ 909956 h 1476375"/>
                      <a:gd name="connsiteX3" fmla="*/ 453 w 866775"/>
                      <a:gd name="connsiteY3" fmla="*/ 905765 h 1476375"/>
                      <a:gd name="connsiteX4" fmla="*/ 534234 w 866775"/>
                      <a:gd name="connsiteY4" fmla="*/ 1556 h 1476375"/>
                      <a:gd name="connsiteX5" fmla="*/ 537378 w 866775"/>
                      <a:gd name="connsiteY5" fmla="*/ 32 h 1476375"/>
                      <a:gd name="connsiteX6" fmla="*/ 539949 w 866775"/>
                      <a:gd name="connsiteY6" fmla="*/ 2414 h 1476375"/>
                      <a:gd name="connsiteX7" fmla="*/ 874086 w 866775"/>
                      <a:gd name="connsiteY7" fmla="*/ 1475169 h 1476375"/>
                      <a:gd name="connsiteX8" fmla="*/ 872848 w 866775"/>
                      <a:gd name="connsiteY8" fmla="*/ 1478408 h 1476375"/>
                      <a:gd name="connsiteX9" fmla="*/ 871134 w 866775"/>
                      <a:gd name="connsiteY9" fmla="*/ 1478979 h 1476375"/>
                      <a:gd name="connsiteX10" fmla="*/ 7311 w 866775"/>
                      <a:gd name="connsiteY10" fmla="*/ 906431 h 1476375"/>
                      <a:gd name="connsiteX11" fmla="*/ 866466 w 866775"/>
                      <a:gd name="connsiteY11" fmla="*/ 1469168 h 1476375"/>
                      <a:gd name="connsiteX12" fmla="*/ 535663 w 866775"/>
                      <a:gd name="connsiteY12" fmla="*/ 11558 h 1476375"/>
                      <a:gd name="connsiteX13" fmla="*/ 7311 w 866775"/>
                      <a:gd name="connsiteY13" fmla="*/ 90643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775" h="1476375">
                        <a:moveTo>
                          <a:pt x="871134" y="1478979"/>
                        </a:moveTo>
                        <a:cubicBezTo>
                          <a:pt x="870562" y="1478979"/>
                          <a:pt x="869991" y="1478789"/>
                          <a:pt x="869419" y="1478503"/>
                        </a:cubicBezTo>
                        <a:lnTo>
                          <a:pt x="1406" y="909956"/>
                        </a:lnTo>
                        <a:cubicBezTo>
                          <a:pt x="-23" y="909003"/>
                          <a:pt x="-404" y="907193"/>
                          <a:pt x="453" y="905765"/>
                        </a:cubicBezTo>
                        <a:lnTo>
                          <a:pt x="534234" y="1556"/>
                        </a:lnTo>
                        <a:cubicBezTo>
                          <a:pt x="534901" y="509"/>
                          <a:pt x="536139" y="-158"/>
                          <a:pt x="537378" y="32"/>
                        </a:cubicBezTo>
                        <a:cubicBezTo>
                          <a:pt x="538616" y="223"/>
                          <a:pt x="539664" y="1176"/>
                          <a:pt x="539949" y="2414"/>
                        </a:cubicBezTo>
                        <a:lnTo>
                          <a:pt x="874086" y="1475169"/>
                        </a:lnTo>
                        <a:cubicBezTo>
                          <a:pt x="874372" y="1476407"/>
                          <a:pt x="873896" y="1477646"/>
                          <a:pt x="872848" y="1478408"/>
                        </a:cubicBezTo>
                        <a:cubicBezTo>
                          <a:pt x="872372" y="1478789"/>
                          <a:pt x="871800" y="1478979"/>
                          <a:pt x="871134" y="1478979"/>
                        </a:cubicBezTo>
                        <a:close/>
                        <a:moveTo>
                          <a:pt x="7311" y="906431"/>
                        </a:moveTo>
                        <a:lnTo>
                          <a:pt x="866466" y="1469168"/>
                        </a:lnTo>
                        <a:lnTo>
                          <a:pt x="535663" y="11558"/>
                        </a:lnTo>
                        <a:lnTo>
                          <a:pt x="7311" y="906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4" name="Freeform: Shape 1733">
                    <a:extLst>
                      <a:ext uri="{FF2B5EF4-FFF2-40B4-BE49-F238E27FC236}">
                        <a16:creationId xmlns:a16="http://schemas.microsoft.com/office/drawing/2014/main" id="{ADBE9B2C-7461-44A8-9345-22D515BC6984}"/>
                      </a:ext>
                    </a:extLst>
                  </p:cNvPr>
                  <p:cNvSpPr/>
                  <p:nvPr/>
                </p:nvSpPr>
                <p:spPr>
                  <a:xfrm>
                    <a:off x="6484285" y="813353"/>
                    <a:ext cx="666750" cy="1076325"/>
                  </a:xfrm>
                  <a:custGeom>
                    <a:avLst/>
                    <a:gdLst>
                      <a:gd name="connsiteX0" fmla="*/ 337329 w 666750"/>
                      <a:gd name="connsiteY0" fmla="*/ 1082122 h 1076325"/>
                      <a:gd name="connsiteX1" fmla="*/ 337139 w 666750"/>
                      <a:gd name="connsiteY1" fmla="*/ 1082122 h 1076325"/>
                      <a:gd name="connsiteX2" fmla="*/ 334377 w 666750"/>
                      <a:gd name="connsiteY2" fmla="*/ 1079931 h 1076325"/>
                      <a:gd name="connsiteX3" fmla="*/ 144 w 666750"/>
                      <a:gd name="connsiteY3" fmla="*/ 3987 h 1076325"/>
                      <a:gd name="connsiteX4" fmla="*/ 1192 w 666750"/>
                      <a:gd name="connsiteY4" fmla="*/ 653 h 1076325"/>
                      <a:gd name="connsiteX5" fmla="*/ 4717 w 666750"/>
                      <a:gd name="connsiteY5" fmla="*/ 367 h 1076325"/>
                      <a:gd name="connsiteX6" fmla="*/ 673086 w 666750"/>
                      <a:gd name="connsiteY6" fmla="*/ 390511 h 1076325"/>
                      <a:gd name="connsiteX7" fmla="*/ 674324 w 666750"/>
                      <a:gd name="connsiteY7" fmla="*/ 394512 h 1076325"/>
                      <a:gd name="connsiteX8" fmla="*/ 340187 w 666750"/>
                      <a:gd name="connsiteY8" fmla="*/ 1080217 h 1076325"/>
                      <a:gd name="connsiteX9" fmla="*/ 337329 w 666750"/>
                      <a:gd name="connsiteY9" fmla="*/ 1082122 h 1076325"/>
                      <a:gd name="connsiteX10" fmla="*/ 8431 w 666750"/>
                      <a:gd name="connsiteY10" fmla="*/ 9797 h 1076325"/>
                      <a:gd name="connsiteX11" fmla="*/ 337901 w 666750"/>
                      <a:gd name="connsiteY11" fmla="*/ 1070692 h 1076325"/>
                      <a:gd name="connsiteX12" fmla="*/ 667371 w 666750"/>
                      <a:gd name="connsiteY12" fmla="*/ 394607 h 1076325"/>
                      <a:gd name="connsiteX13" fmla="*/ 8431 w 666750"/>
                      <a:gd name="connsiteY13" fmla="*/ 9797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0" h="1076325">
                        <a:moveTo>
                          <a:pt x="337329" y="1082122"/>
                        </a:moveTo>
                        <a:cubicBezTo>
                          <a:pt x="337234" y="1082122"/>
                          <a:pt x="337139" y="1082122"/>
                          <a:pt x="337139" y="1082122"/>
                        </a:cubicBezTo>
                        <a:cubicBezTo>
                          <a:pt x="335901" y="1082027"/>
                          <a:pt x="334758" y="1081169"/>
                          <a:pt x="334377" y="1079931"/>
                        </a:cubicBezTo>
                        <a:lnTo>
                          <a:pt x="144" y="3987"/>
                        </a:lnTo>
                        <a:cubicBezTo>
                          <a:pt x="-237" y="2749"/>
                          <a:pt x="144" y="1415"/>
                          <a:pt x="1192" y="653"/>
                        </a:cubicBezTo>
                        <a:cubicBezTo>
                          <a:pt x="2145" y="-109"/>
                          <a:pt x="3574" y="-204"/>
                          <a:pt x="4717" y="367"/>
                        </a:cubicBezTo>
                        <a:lnTo>
                          <a:pt x="673086" y="390511"/>
                        </a:lnTo>
                        <a:cubicBezTo>
                          <a:pt x="674514" y="391369"/>
                          <a:pt x="674991" y="393083"/>
                          <a:pt x="674324" y="394512"/>
                        </a:cubicBezTo>
                        <a:lnTo>
                          <a:pt x="340187" y="1080217"/>
                        </a:lnTo>
                        <a:cubicBezTo>
                          <a:pt x="339616" y="1081455"/>
                          <a:pt x="338472" y="1082122"/>
                          <a:pt x="337329" y="1082122"/>
                        </a:cubicBezTo>
                        <a:close/>
                        <a:moveTo>
                          <a:pt x="8431" y="9797"/>
                        </a:moveTo>
                        <a:lnTo>
                          <a:pt x="337901" y="1070692"/>
                        </a:lnTo>
                        <a:lnTo>
                          <a:pt x="667371" y="394607"/>
                        </a:lnTo>
                        <a:lnTo>
                          <a:pt x="8431" y="97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5" name="Freeform: Shape 1734">
                    <a:extLst>
                      <a:ext uri="{FF2B5EF4-FFF2-40B4-BE49-F238E27FC236}">
                        <a16:creationId xmlns:a16="http://schemas.microsoft.com/office/drawing/2014/main" id="{766500A9-6231-42D1-80DB-5A29F35D1310}"/>
                      </a:ext>
                    </a:extLst>
                  </p:cNvPr>
                  <p:cNvSpPr/>
                  <p:nvPr/>
                </p:nvSpPr>
                <p:spPr>
                  <a:xfrm>
                    <a:off x="6818520" y="1203548"/>
                    <a:ext cx="1143000" cy="685800"/>
                  </a:xfrm>
                  <a:custGeom>
                    <a:avLst/>
                    <a:gdLst>
                      <a:gd name="connsiteX0" fmla="*/ 3094 w 1143000"/>
                      <a:gd name="connsiteY0" fmla="*/ 691927 h 685800"/>
                      <a:gd name="connsiteX1" fmla="*/ 713 w 1143000"/>
                      <a:gd name="connsiteY1" fmla="*/ 690784 h 685800"/>
                      <a:gd name="connsiteX2" fmla="*/ 332 w 1143000"/>
                      <a:gd name="connsiteY2" fmla="*/ 687450 h 685800"/>
                      <a:gd name="connsiteX3" fmla="*/ 334469 w 1143000"/>
                      <a:gd name="connsiteY3" fmla="*/ 1745 h 685800"/>
                      <a:gd name="connsiteX4" fmla="*/ 338565 w 1143000"/>
                      <a:gd name="connsiteY4" fmla="*/ 317 h 685800"/>
                      <a:gd name="connsiteX5" fmla="*/ 1150190 w 1143000"/>
                      <a:gd name="connsiteY5" fmla="*/ 379316 h 685800"/>
                      <a:gd name="connsiteX6" fmla="*/ 1152000 w 1143000"/>
                      <a:gd name="connsiteY6" fmla="*/ 382364 h 685800"/>
                      <a:gd name="connsiteX7" fmla="*/ 1149714 w 1143000"/>
                      <a:gd name="connsiteY7" fmla="*/ 385127 h 685800"/>
                      <a:gd name="connsiteX8" fmla="*/ 3952 w 1143000"/>
                      <a:gd name="connsiteY8" fmla="*/ 691832 h 685800"/>
                      <a:gd name="connsiteX9" fmla="*/ 3094 w 1143000"/>
                      <a:gd name="connsiteY9" fmla="*/ 691927 h 685800"/>
                      <a:gd name="connsiteX10" fmla="*/ 338756 w 1143000"/>
                      <a:gd name="connsiteY10" fmla="*/ 7175 h 685800"/>
                      <a:gd name="connsiteX11" fmla="*/ 8905 w 1143000"/>
                      <a:gd name="connsiteY11" fmla="*/ 684021 h 685800"/>
                      <a:gd name="connsiteX12" fmla="*/ 1139904 w 1143000"/>
                      <a:gd name="connsiteY12" fmla="*/ 381317 h 685800"/>
                      <a:gd name="connsiteX13" fmla="*/ 338756 w 1143000"/>
                      <a:gd name="connsiteY13" fmla="*/ 71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85800">
                        <a:moveTo>
                          <a:pt x="3094" y="691927"/>
                        </a:moveTo>
                        <a:cubicBezTo>
                          <a:pt x="2142" y="691927"/>
                          <a:pt x="1285" y="691546"/>
                          <a:pt x="713" y="690784"/>
                        </a:cubicBezTo>
                        <a:cubicBezTo>
                          <a:pt x="-49" y="689831"/>
                          <a:pt x="-239" y="688593"/>
                          <a:pt x="332" y="687450"/>
                        </a:cubicBezTo>
                        <a:lnTo>
                          <a:pt x="334469" y="1745"/>
                        </a:lnTo>
                        <a:cubicBezTo>
                          <a:pt x="335231" y="221"/>
                          <a:pt x="337041" y="-445"/>
                          <a:pt x="338565" y="317"/>
                        </a:cubicBezTo>
                        <a:lnTo>
                          <a:pt x="1150190" y="379316"/>
                        </a:lnTo>
                        <a:cubicBezTo>
                          <a:pt x="1151333" y="379888"/>
                          <a:pt x="1152095" y="381126"/>
                          <a:pt x="1152000" y="382364"/>
                        </a:cubicBezTo>
                        <a:cubicBezTo>
                          <a:pt x="1151905" y="383698"/>
                          <a:pt x="1150952" y="384746"/>
                          <a:pt x="1149714" y="385127"/>
                        </a:cubicBezTo>
                        <a:lnTo>
                          <a:pt x="3952" y="691832"/>
                        </a:lnTo>
                        <a:cubicBezTo>
                          <a:pt x="3666" y="691832"/>
                          <a:pt x="3380" y="691927"/>
                          <a:pt x="3094" y="691927"/>
                        </a:cubicBezTo>
                        <a:close/>
                        <a:moveTo>
                          <a:pt x="338756" y="7175"/>
                        </a:moveTo>
                        <a:lnTo>
                          <a:pt x="8905" y="684021"/>
                        </a:lnTo>
                        <a:lnTo>
                          <a:pt x="1139904" y="381317"/>
                        </a:lnTo>
                        <a:lnTo>
                          <a:pt x="338756" y="71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6" name="Freeform: Shape 1735">
                    <a:extLst>
                      <a:ext uri="{FF2B5EF4-FFF2-40B4-BE49-F238E27FC236}">
                        <a16:creationId xmlns:a16="http://schemas.microsoft.com/office/drawing/2014/main" id="{65C42294-1576-4B7C-A396-B530FC003873}"/>
                      </a:ext>
                    </a:extLst>
                  </p:cNvPr>
                  <p:cNvSpPr/>
                  <p:nvPr/>
                </p:nvSpPr>
                <p:spPr>
                  <a:xfrm>
                    <a:off x="4779821" y="1074858"/>
                    <a:ext cx="838200" cy="1019175"/>
                  </a:xfrm>
                  <a:custGeom>
                    <a:avLst/>
                    <a:gdLst>
                      <a:gd name="connsiteX0" fmla="*/ 835262 w 838200"/>
                      <a:gd name="connsiteY0" fmla="*/ 1020547 h 1019175"/>
                      <a:gd name="connsiteX1" fmla="*/ 833356 w 838200"/>
                      <a:gd name="connsiteY1" fmla="*/ 1019880 h 1019175"/>
                      <a:gd name="connsiteX2" fmla="*/ 1157 w 838200"/>
                      <a:gd name="connsiteY2" fmla="*/ 352844 h 1019175"/>
                      <a:gd name="connsiteX3" fmla="*/ 14 w 838200"/>
                      <a:gd name="connsiteY3" fmla="*/ 349987 h 1019175"/>
                      <a:gd name="connsiteX4" fmla="*/ 1824 w 838200"/>
                      <a:gd name="connsiteY4" fmla="*/ 347605 h 1019175"/>
                      <a:gd name="connsiteX5" fmla="*/ 814116 w 838200"/>
                      <a:gd name="connsiteY5" fmla="*/ 229 h 1019175"/>
                      <a:gd name="connsiteX6" fmla="*/ 816973 w 838200"/>
                      <a:gd name="connsiteY6" fmla="*/ 514 h 1019175"/>
                      <a:gd name="connsiteX7" fmla="*/ 818402 w 838200"/>
                      <a:gd name="connsiteY7" fmla="*/ 3086 h 1019175"/>
                      <a:gd name="connsiteX8" fmla="*/ 838309 w 838200"/>
                      <a:gd name="connsiteY8" fmla="*/ 1017594 h 1019175"/>
                      <a:gd name="connsiteX9" fmla="*/ 836595 w 838200"/>
                      <a:gd name="connsiteY9" fmla="*/ 1020451 h 1019175"/>
                      <a:gd name="connsiteX10" fmla="*/ 835262 w 838200"/>
                      <a:gd name="connsiteY10" fmla="*/ 1020547 h 1019175"/>
                      <a:gd name="connsiteX11" fmla="*/ 9063 w 838200"/>
                      <a:gd name="connsiteY11" fmla="*/ 351225 h 1019175"/>
                      <a:gd name="connsiteX12" fmla="*/ 832118 w 838200"/>
                      <a:gd name="connsiteY12" fmla="*/ 1010926 h 1019175"/>
                      <a:gd name="connsiteX13" fmla="*/ 812497 w 838200"/>
                      <a:gd name="connsiteY13" fmla="*/ 7658 h 1019175"/>
                      <a:gd name="connsiteX14" fmla="*/ 9063 w 838200"/>
                      <a:gd name="connsiteY14" fmla="*/ 35122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8200" h="1019175">
                        <a:moveTo>
                          <a:pt x="835262" y="1020547"/>
                        </a:moveTo>
                        <a:cubicBezTo>
                          <a:pt x="834595" y="1020547"/>
                          <a:pt x="833928" y="1020356"/>
                          <a:pt x="833356" y="1019880"/>
                        </a:cubicBezTo>
                        <a:lnTo>
                          <a:pt x="1157" y="352844"/>
                        </a:lnTo>
                        <a:cubicBezTo>
                          <a:pt x="300" y="352177"/>
                          <a:pt x="-81" y="351130"/>
                          <a:pt x="14" y="349987"/>
                        </a:cubicBezTo>
                        <a:cubicBezTo>
                          <a:pt x="205" y="348939"/>
                          <a:pt x="872" y="347986"/>
                          <a:pt x="1824" y="347605"/>
                        </a:cubicBezTo>
                        <a:lnTo>
                          <a:pt x="814116" y="229"/>
                        </a:lnTo>
                        <a:cubicBezTo>
                          <a:pt x="815069" y="-152"/>
                          <a:pt x="816116" y="-57"/>
                          <a:pt x="816973" y="514"/>
                        </a:cubicBezTo>
                        <a:cubicBezTo>
                          <a:pt x="817831" y="1086"/>
                          <a:pt x="818402" y="2038"/>
                          <a:pt x="818402" y="3086"/>
                        </a:cubicBezTo>
                        <a:lnTo>
                          <a:pt x="838309" y="1017594"/>
                        </a:lnTo>
                        <a:cubicBezTo>
                          <a:pt x="838309" y="1018832"/>
                          <a:pt x="837643" y="1019880"/>
                          <a:pt x="836595" y="1020451"/>
                        </a:cubicBezTo>
                        <a:cubicBezTo>
                          <a:pt x="836214" y="1020451"/>
                          <a:pt x="835738" y="1020547"/>
                          <a:pt x="835262" y="1020547"/>
                        </a:cubicBezTo>
                        <a:close/>
                        <a:moveTo>
                          <a:pt x="9063" y="351225"/>
                        </a:moveTo>
                        <a:lnTo>
                          <a:pt x="832118" y="1010926"/>
                        </a:lnTo>
                        <a:lnTo>
                          <a:pt x="812497" y="7658"/>
                        </a:lnTo>
                        <a:lnTo>
                          <a:pt x="9063" y="3512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7" name="Freeform: Shape 1736">
                    <a:extLst>
                      <a:ext uri="{FF2B5EF4-FFF2-40B4-BE49-F238E27FC236}">
                        <a16:creationId xmlns:a16="http://schemas.microsoft.com/office/drawing/2014/main" id="{0D59ED9C-85DE-480C-AEC8-F0073023BF14}"/>
                      </a:ext>
                    </a:extLst>
                  </p:cNvPr>
                  <p:cNvSpPr/>
                  <p:nvPr/>
                </p:nvSpPr>
                <p:spPr>
                  <a:xfrm>
                    <a:off x="4779779" y="642271"/>
                    <a:ext cx="809625" cy="781050"/>
                  </a:xfrm>
                  <a:custGeom>
                    <a:avLst/>
                    <a:gdLst>
                      <a:gd name="connsiteX0" fmla="*/ 3105 w 809625"/>
                      <a:gd name="connsiteY0" fmla="*/ 786098 h 781050"/>
                      <a:gd name="connsiteX1" fmla="*/ 723 w 809625"/>
                      <a:gd name="connsiteY1" fmla="*/ 785051 h 781050"/>
                      <a:gd name="connsiteX2" fmla="*/ 438 w 809625"/>
                      <a:gd name="connsiteY2" fmla="*/ 781431 h 781050"/>
                      <a:gd name="connsiteX3" fmla="*/ 495547 w 809625"/>
                      <a:gd name="connsiteY3" fmla="*/ 1429 h 781050"/>
                      <a:gd name="connsiteX4" fmla="*/ 498024 w 809625"/>
                      <a:gd name="connsiteY4" fmla="*/ 0 h 781050"/>
                      <a:gd name="connsiteX5" fmla="*/ 500595 w 809625"/>
                      <a:gd name="connsiteY5" fmla="*/ 1238 h 781050"/>
                      <a:gd name="connsiteX6" fmla="*/ 817778 w 809625"/>
                      <a:gd name="connsiteY6" fmla="*/ 433769 h 781050"/>
                      <a:gd name="connsiteX7" fmla="*/ 818254 w 809625"/>
                      <a:gd name="connsiteY7" fmla="*/ 436436 h 781050"/>
                      <a:gd name="connsiteX8" fmla="*/ 816444 w 809625"/>
                      <a:gd name="connsiteY8" fmla="*/ 438436 h 781050"/>
                      <a:gd name="connsiteX9" fmla="*/ 4152 w 809625"/>
                      <a:gd name="connsiteY9" fmla="*/ 785812 h 781050"/>
                      <a:gd name="connsiteX10" fmla="*/ 3105 w 809625"/>
                      <a:gd name="connsiteY10" fmla="*/ 786098 h 781050"/>
                      <a:gd name="connsiteX11" fmla="*/ 498405 w 809625"/>
                      <a:gd name="connsiteY11" fmla="*/ 8573 h 781050"/>
                      <a:gd name="connsiteX12" fmla="*/ 11010 w 809625"/>
                      <a:gd name="connsiteY12" fmla="*/ 776287 h 781050"/>
                      <a:gd name="connsiteX13" fmla="*/ 810539 w 809625"/>
                      <a:gd name="connsiteY13" fmla="*/ 434340 h 781050"/>
                      <a:gd name="connsiteX14" fmla="*/ 498405 w 809625"/>
                      <a:gd name="connsiteY14" fmla="*/ 857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781050">
                        <a:moveTo>
                          <a:pt x="3105" y="786098"/>
                        </a:moveTo>
                        <a:cubicBezTo>
                          <a:pt x="2247" y="786098"/>
                          <a:pt x="1390" y="785717"/>
                          <a:pt x="723" y="785051"/>
                        </a:cubicBezTo>
                        <a:cubicBezTo>
                          <a:pt x="-134" y="784003"/>
                          <a:pt x="-229" y="782574"/>
                          <a:pt x="438" y="781431"/>
                        </a:cubicBezTo>
                        <a:lnTo>
                          <a:pt x="495547" y="1429"/>
                        </a:lnTo>
                        <a:cubicBezTo>
                          <a:pt x="496119" y="572"/>
                          <a:pt x="497071" y="0"/>
                          <a:pt x="498024" y="0"/>
                        </a:cubicBezTo>
                        <a:cubicBezTo>
                          <a:pt x="498976" y="0"/>
                          <a:pt x="500024" y="476"/>
                          <a:pt x="500595" y="1238"/>
                        </a:cubicBezTo>
                        <a:lnTo>
                          <a:pt x="817778" y="433769"/>
                        </a:lnTo>
                        <a:cubicBezTo>
                          <a:pt x="818349" y="434531"/>
                          <a:pt x="818540" y="435483"/>
                          <a:pt x="818254" y="436436"/>
                        </a:cubicBezTo>
                        <a:cubicBezTo>
                          <a:pt x="817968" y="437388"/>
                          <a:pt x="817397" y="438055"/>
                          <a:pt x="816444" y="438436"/>
                        </a:cubicBezTo>
                        <a:lnTo>
                          <a:pt x="4152" y="785812"/>
                        </a:lnTo>
                        <a:cubicBezTo>
                          <a:pt x="3962" y="786003"/>
                          <a:pt x="3486" y="786098"/>
                          <a:pt x="3105" y="786098"/>
                        </a:cubicBezTo>
                        <a:close/>
                        <a:moveTo>
                          <a:pt x="498405" y="8573"/>
                        </a:moveTo>
                        <a:lnTo>
                          <a:pt x="11010" y="776287"/>
                        </a:lnTo>
                        <a:lnTo>
                          <a:pt x="810539" y="434340"/>
                        </a:lnTo>
                        <a:lnTo>
                          <a:pt x="498405" y="857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8" name="Freeform: Shape 1737">
                    <a:extLst>
                      <a:ext uri="{FF2B5EF4-FFF2-40B4-BE49-F238E27FC236}">
                        <a16:creationId xmlns:a16="http://schemas.microsoft.com/office/drawing/2014/main" id="{24E6193A-A1DA-4038-9A58-17AD7FF13D33}"/>
                      </a:ext>
                    </a:extLst>
                  </p:cNvPr>
                  <p:cNvSpPr/>
                  <p:nvPr/>
                </p:nvSpPr>
                <p:spPr>
                  <a:xfrm>
                    <a:off x="5592128" y="1074798"/>
                    <a:ext cx="1228725" cy="1019175"/>
                  </a:xfrm>
                  <a:custGeom>
                    <a:avLst/>
                    <a:gdLst>
                      <a:gd name="connsiteX0" fmla="*/ 22955 w 1228725"/>
                      <a:gd name="connsiteY0" fmla="*/ 1020607 h 1019175"/>
                      <a:gd name="connsiteX1" fmla="*/ 20955 w 1228725"/>
                      <a:gd name="connsiteY1" fmla="*/ 1019845 h 1019175"/>
                      <a:gd name="connsiteX2" fmla="*/ 19812 w 1228725"/>
                      <a:gd name="connsiteY2" fmla="*/ 1017559 h 1019175"/>
                      <a:gd name="connsiteX3" fmla="*/ 0 w 1228725"/>
                      <a:gd name="connsiteY3" fmla="*/ 3146 h 1019175"/>
                      <a:gd name="connsiteX4" fmla="*/ 1619 w 1228725"/>
                      <a:gd name="connsiteY4" fmla="*/ 384 h 1019175"/>
                      <a:gd name="connsiteX5" fmla="*/ 4858 w 1228725"/>
                      <a:gd name="connsiteY5" fmla="*/ 479 h 1019175"/>
                      <a:gd name="connsiteX6" fmla="*/ 1231297 w 1228725"/>
                      <a:gd name="connsiteY6" fmla="*/ 814962 h 1019175"/>
                      <a:gd name="connsiteX7" fmla="*/ 1232630 w 1228725"/>
                      <a:gd name="connsiteY7" fmla="*/ 818201 h 1019175"/>
                      <a:gd name="connsiteX8" fmla="*/ 1230154 w 1228725"/>
                      <a:gd name="connsiteY8" fmla="*/ 820582 h 1019175"/>
                      <a:gd name="connsiteX9" fmla="*/ 23622 w 1228725"/>
                      <a:gd name="connsiteY9" fmla="*/ 1020607 h 1019175"/>
                      <a:gd name="connsiteX10" fmla="*/ 22955 w 1228725"/>
                      <a:gd name="connsiteY10" fmla="*/ 1020607 h 1019175"/>
                      <a:gd name="connsiteX11" fmla="*/ 6287 w 1228725"/>
                      <a:gd name="connsiteY11" fmla="*/ 8956 h 1019175"/>
                      <a:gd name="connsiteX12" fmla="*/ 26003 w 1228725"/>
                      <a:gd name="connsiteY12" fmla="*/ 1013939 h 1019175"/>
                      <a:gd name="connsiteX13" fmla="*/ 1221200 w 1228725"/>
                      <a:gd name="connsiteY13" fmla="*/ 815819 h 1019175"/>
                      <a:gd name="connsiteX14" fmla="*/ 6287 w 1228725"/>
                      <a:gd name="connsiteY14" fmla="*/ 8956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8725" h="1019175">
                        <a:moveTo>
                          <a:pt x="22955" y="1020607"/>
                        </a:moveTo>
                        <a:cubicBezTo>
                          <a:pt x="22193" y="1020607"/>
                          <a:pt x="21526" y="1020321"/>
                          <a:pt x="20955" y="1019845"/>
                        </a:cubicBezTo>
                        <a:cubicBezTo>
                          <a:pt x="20288" y="1019273"/>
                          <a:pt x="19812" y="1018416"/>
                          <a:pt x="19812" y="1017559"/>
                        </a:cubicBezTo>
                        <a:lnTo>
                          <a:pt x="0" y="3146"/>
                        </a:lnTo>
                        <a:cubicBezTo>
                          <a:pt x="0" y="2003"/>
                          <a:pt x="571" y="955"/>
                          <a:pt x="1619" y="384"/>
                        </a:cubicBezTo>
                        <a:cubicBezTo>
                          <a:pt x="2667" y="-188"/>
                          <a:pt x="3905" y="-92"/>
                          <a:pt x="4858" y="479"/>
                        </a:cubicBezTo>
                        <a:lnTo>
                          <a:pt x="1231297" y="814962"/>
                        </a:lnTo>
                        <a:cubicBezTo>
                          <a:pt x="1232345" y="815629"/>
                          <a:pt x="1232916" y="816962"/>
                          <a:pt x="1232630" y="818201"/>
                        </a:cubicBezTo>
                        <a:cubicBezTo>
                          <a:pt x="1232345" y="819439"/>
                          <a:pt x="1231392" y="820391"/>
                          <a:pt x="1230154" y="820582"/>
                        </a:cubicBezTo>
                        <a:lnTo>
                          <a:pt x="23622" y="1020607"/>
                        </a:lnTo>
                        <a:cubicBezTo>
                          <a:pt x="23336" y="1020607"/>
                          <a:pt x="23146" y="1020607"/>
                          <a:pt x="22955" y="1020607"/>
                        </a:cubicBezTo>
                        <a:close/>
                        <a:moveTo>
                          <a:pt x="6287" y="8956"/>
                        </a:moveTo>
                        <a:lnTo>
                          <a:pt x="26003" y="1013939"/>
                        </a:lnTo>
                        <a:lnTo>
                          <a:pt x="1221200" y="815819"/>
                        </a:lnTo>
                        <a:lnTo>
                          <a:pt x="6287" y="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39" name="Freeform: Shape 1738">
                    <a:extLst>
                      <a:ext uri="{FF2B5EF4-FFF2-40B4-BE49-F238E27FC236}">
                        <a16:creationId xmlns:a16="http://schemas.microsoft.com/office/drawing/2014/main" id="{BA7B3EA9-3DC6-44BB-A853-9FF726431BAD}"/>
                      </a:ext>
                    </a:extLst>
                  </p:cNvPr>
                  <p:cNvSpPr/>
                  <p:nvPr/>
                </p:nvSpPr>
                <p:spPr>
                  <a:xfrm>
                    <a:off x="5274919" y="642330"/>
                    <a:ext cx="1209675" cy="438150"/>
                  </a:xfrm>
                  <a:custGeom>
                    <a:avLst/>
                    <a:gdLst>
                      <a:gd name="connsiteX0" fmla="*/ 320257 w 1209675"/>
                      <a:gd name="connsiteY0" fmla="*/ 438663 h 438150"/>
                      <a:gd name="connsiteX1" fmla="*/ 317780 w 1209675"/>
                      <a:gd name="connsiteY1" fmla="*/ 437424 h 438150"/>
                      <a:gd name="connsiteX2" fmla="*/ 598 w 1209675"/>
                      <a:gd name="connsiteY2" fmla="*/ 4894 h 438150"/>
                      <a:gd name="connsiteX3" fmla="*/ 407 w 1209675"/>
                      <a:gd name="connsiteY3" fmla="*/ 1465 h 438150"/>
                      <a:gd name="connsiteX4" fmla="*/ 3455 w 1209675"/>
                      <a:gd name="connsiteY4" fmla="*/ 36 h 438150"/>
                      <a:gd name="connsiteX5" fmla="*/ 1212845 w 1209675"/>
                      <a:gd name="connsiteY5" fmla="*/ 171105 h 438150"/>
                      <a:gd name="connsiteX6" fmla="*/ 1215512 w 1209675"/>
                      <a:gd name="connsiteY6" fmla="*/ 173963 h 438150"/>
                      <a:gd name="connsiteX7" fmla="*/ 1213321 w 1209675"/>
                      <a:gd name="connsiteY7" fmla="*/ 177201 h 438150"/>
                      <a:gd name="connsiteX8" fmla="*/ 321114 w 1209675"/>
                      <a:gd name="connsiteY8" fmla="*/ 438663 h 438150"/>
                      <a:gd name="connsiteX9" fmla="*/ 320257 w 1209675"/>
                      <a:gd name="connsiteY9" fmla="*/ 438663 h 438150"/>
                      <a:gd name="connsiteX10" fmla="*/ 9932 w 1209675"/>
                      <a:gd name="connsiteY10" fmla="*/ 7085 h 438150"/>
                      <a:gd name="connsiteX11" fmla="*/ 321495 w 1209675"/>
                      <a:gd name="connsiteY11" fmla="*/ 431995 h 438150"/>
                      <a:gd name="connsiteX12" fmla="*/ 1197890 w 1209675"/>
                      <a:gd name="connsiteY12" fmla="*/ 175201 h 438150"/>
                      <a:gd name="connsiteX13" fmla="*/ 9932 w 1209675"/>
                      <a:gd name="connsiteY13" fmla="*/ 708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675" h="438150">
                        <a:moveTo>
                          <a:pt x="320257" y="438663"/>
                        </a:moveTo>
                        <a:cubicBezTo>
                          <a:pt x="319304" y="438663"/>
                          <a:pt x="318352" y="438186"/>
                          <a:pt x="317780" y="437424"/>
                        </a:cubicBezTo>
                        <a:lnTo>
                          <a:pt x="598" y="4894"/>
                        </a:lnTo>
                        <a:cubicBezTo>
                          <a:pt x="-164" y="3846"/>
                          <a:pt x="-164" y="2513"/>
                          <a:pt x="407" y="1465"/>
                        </a:cubicBezTo>
                        <a:cubicBezTo>
                          <a:pt x="1074" y="417"/>
                          <a:pt x="2312" y="-154"/>
                          <a:pt x="3455" y="36"/>
                        </a:cubicBezTo>
                        <a:lnTo>
                          <a:pt x="1212845" y="171105"/>
                        </a:lnTo>
                        <a:cubicBezTo>
                          <a:pt x="1214273" y="171296"/>
                          <a:pt x="1215416" y="172534"/>
                          <a:pt x="1215512" y="173963"/>
                        </a:cubicBezTo>
                        <a:cubicBezTo>
                          <a:pt x="1215607" y="175392"/>
                          <a:pt x="1214655" y="176725"/>
                          <a:pt x="1213321" y="177201"/>
                        </a:cubicBezTo>
                        <a:lnTo>
                          <a:pt x="321114" y="438663"/>
                        </a:lnTo>
                        <a:cubicBezTo>
                          <a:pt x="320829" y="438567"/>
                          <a:pt x="320543" y="438663"/>
                          <a:pt x="320257" y="438663"/>
                        </a:cubicBezTo>
                        <a:close/>
                        <a:moveTo>
                          <a:pt x="9932" y="7085"/>
                        </a:moveTo>
                        <a:lnTo>
                          <a:pt x="321495" y="431995"/>
                        </a:lnTo>
                        <a:lnTo>
                          <a:pt x="1197890" y="175201"/>
                        </a:lnTo>
                        <a:lnTo>
                          <a:pt x="9932" y="70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0" name="Freeform: Shape 1739">
                    <a:extLst>
                      <a:ext uri="{FF2B5EF4-FFF2-40B4-BE49-F238E27FC236}">
                        <a16:creationId xmlns:a16="http://schemas.microsoft.com/office/drawing/2014/main" id="{E9596583-B9F4-4E90-A2AC-8C65381565D3}"/>
                      </a:ext>
                    </a:extLst>
                  </p:cNvPr>
                  <p:cNvSpPr/>
                  <p:nvPr/>
                </p:nvSpPr>
                <p:spPr>
                  <a:xfrm>
                    <a:off x="5592086" y="813312"/>
                    <a:ext cx="1228725" cy="1076325"/>
                  </a:xfrm>
                  <a:custGeom>
                    <a:avLst/>
                    <a:gdLst>
                      <a:gd name="connsiteX0" fmla="*/ 1229528 w 1228725"/>
                      <a:gd name="connsiteY0" fmla="*/ 1082163 h 1076325"/>
                      <a:gd name="connsiteX1" fmla="*/ 1227814 w 1228725"/>
                      <a:gd name="connsiteY1" fmla="*/ 1081687 h 1076325"/>
                      <a:gd name="connsiteX2" fmla="*/ 1375 w 1228725"/>
                      <a:gd name="connsiteY2" fmla="*/ 267109 h 1076325"/>
                      <a:gd name="connsiteX3" fmla="*/ 41 w 1228725"/>
                      <a:gd name="connsiteY3" fmla="*/ 264061 h 1076325"/>
                      <a:gd name="connsiteX4" fmla="*/ 2232 w 1228725"/>
                      <a:gd name="connsiteY4" fmla="*/ 261584 h 1076325"/>
                      <a:gd name="connsiteX5" fmla="*/ 894439 w 1228725"/>
                      <a:gd name="connsiteY5" fmla="*/ 123 h 1076325"/>
                      <a:gd name="connsiteX6" fmla="*/ 898249 w 1228725"/>
                      <a:gd name="connsiteY6" fmla="*/ 2218 h 1076325"/>
                      <a:gd name="connsiteX7" fmla="*/ 1232386 w 1228725"/>
                      <a:gd name="connsiteY7" fmla="*/ 1078162 h 1076325"/>
                      <a:gd name="connsiteX8" fmla="*/ 1231243 w 1228725"/>
                      <a:gd name="connsiteY8" fmla="*/ 1081591 h 1076325"/>
                      <a:gd name="connsiteX9" fmla="*/ 1229528 w 1228725"/>
                      <a:gd name="connsiteY9" fmla="*/ 1082163 h 1076325"/>
                      <a:gd name="connsiteX10" fmla="*/ 10328 w 1228725"/>
                      <a:gd name="connsiteY10" fmla="*/ 265680 h 1076325"/>
                      <a:gd name="connsiteX11" fmla="*/ 1224004 w 1228725"/>
                      <a:gd name="connsiteY11" fmla="*/ 1071685 h 1076325"/>
                      <a:gd name="connsiteX12" fmla="*/ 893296 w 1228725"/>
                      <a:gd name="connsiteY12" fmla="*/ 6981 h 1076325"/>
                      <a:gd name="connsiteX13" fmla="*/ 10328 w 1228725"/>
                      <a:gd name="connsiteY13" fmla="*/ 26568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8725" h="1076325">
                        <a:moveTo>
                          <a:pt x="1229528" y="1082163"/>
                        </a:moveTo>
                        <a:cubicBezTo>
                          <a:pt x="1228957" y="1082163"/>
                          <a:pt x="1228290" y="1081972"/>
                          <a:pt x="1227814" y="1081687"/>
                        </a:cubicBezTo>
                        <a:lnTo>
                          <a:pt x="1375" y="267109"/>
                        </a:lnTo>
                        <a:cubicBezTo>
                          <a:pt x="327" y="266442"/>
                          <a:pt x="-150" y="265299"/>
                          <a:pt x="41" y="264061"/>
                        </a:cubicBezTo>
                        <a:cubicBezTo>
                          <a:pt x="232" y="262822"/>
                          <a:pt x="1089" y="261870"/>
                          <a:pt x="2232" y="261584"/>
                        </a:cubicBezTo>
                        <a:lnTo>
                          <a:pt x="894439" y="123"/>
                        </a:lnTo>
                        <a:cubicBezTo>
                          <a:pt x="896153" y="-353"/>
                          <a:pt x="897772" y="599"/>
                          <a:pt x="898249" y="2218"/>
                        </a:cubicBezTo>
                        <a:lnTo>
                          <a:pt x="1232386" y="1078162"/>
                        </a:lnTo>
                        <a:cubicBezTo>
                          <a:pt x="1232767" y="1079401"/>
                          <a:pt x="1232290" y="1080734"/>
                          <a:pt x="1231243" y="1081591"/>
                        </a:cubicBezTo>
                        <a:cubicBezTo>
                          <a:pt x="1230862" y="1081972"/>
                          <a:pt x="1230195" y="1082163"/>
                          <a:pt x="1229528" y="1082163"/>
                        </a:cubicBezTo>
                        <a:close/>
                        <a:moveTo>
                          <a:pt x="10328" y="265680"/>
                        </a:moveTo>
                        <a:lnTo>
                          <a:pt x="1224004" y="1071685"/>
                        </a:lnTo>
                        <a:lnTo>
                          <a:pt x="893296" y="6981"/>
                        </a:lnTo>
                        <a:lnTo>
                          <a:pt x="10328" y="2656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1" name="Freeform: Shape 1740">
                    <a:extLst>
                      <a:ext uri="{FF2B5EF4-FFF2-40B4-BE49-F238E27FC236}">
                        <a16:creationId xmlns:a16="http://schemas.microsoft.com/office/drawing/2014/main" id="{E05D9D0A-02CB-41CB-994B-5C93ABEB103A}"/>
                      </a:ext>
                    </a:extLst>
                  </p:cNvPr>
                  <p:cNvSpPr/>
                  <p:nvPr/>
                </p:nvSpPr>
                <p:spPr>
                  <a:xfrm>
                    <a:off x="6132821" y="3943508"/>
                    <a:ext cx="1562100" cy="914400"/>
                  </a:xfrm>
                  <a:custGeom>
                    <a:avLst/>
                    <a:gdLst>
                      <a:gd name="connsiteX0" fmla="*/ 827668 w 1562100"/>
                      <a:gd name="connsiteY0" fmla="*/ 916528 h 914400"/>
                      <a:gd name="connsiteX1" fmla="*/ 827668 w 1562100"/>
                      <a:gd name="connsiteY1" fmla="*/ 916528 h 914400"/>
                      <a:gd name="connsiteX2" fmla="*/ 825382 w 1562100"/>
                      <a:gd name="connsiteY2" fmla="*/ 915480 h 914400"/>
                      <a:gd name="connsiteX3" fmla="*/ 803 w 1562100"/>
                      <a:gd name="connsiteY3" fmla="*/ 5176 h 914400"/>
                      <a:gd name="connsiteX4" fmla="*/ 327 w 1562100"/>
                      <a:gd name="connsiteY4" fmla="*/ 1652 h 914400"/>
                      <a:gd name="connsiteX5" fmla="*/ 3470 w 1562100"/>
                      <a:gd name="connsiteY5" fmla="*/ 32 h 914400"/>
                      <a:gd name="connsiteX6" fmla="*/ 1564808 w 1562100"/>
                      <a:gd name="connsiteY6" fmla="*/ 186627 h 914400"/>
                      <a:gd name="connsiteX7" fmla="*/ 1567380 w 1562100"/>
                      <a:gd name="connsiteY7" fmla="*/ 188722 h 914400"/>
                      <a:gd name="connsiteX8" fmla="*/ 1566618 w 1562100"/>
                      <a:gd name="connsiteY8" fmla="*/ 191961 h 914400"/>
                      <a:gd name="connsiteX9" fmla="*/ 829859 w 1562100"/>
                      <a:gd name="connsiteY9" fmla="*/ 915671 h 914400"/>
                      <a:gd name="connsiteX10" fmla="*/ 827668 w 1562100"/>
                      <a:gd name="connsiteY10" fmla="*/ 916528 h 914400"/>
                      <a:gd name="connsiteX11" fmla="*/ 10900 w 1562100"/>
                      <a:gd name="connsiteY11" fmla="*/ 7176 h 914400"/>
                      <a:gd name="connsiteX12" fmla="*/ 827763 w 1562100"/>
                      <a:gd name="connsiteY12" fmla="*/ 909003 h 914400"/>
                      <a:gd name="connsiteX13" fmla="*/ 1557569 w 1562100"/>
                      <a:gd name="connsiteY13" fmla="*/ 192056 h 914400"/>
                      <a:gd name="connsiteX14" fmla="*/ 10900 w 1562100"/>
                      <a:gd name="connsiteY14" fmla="*/ 717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2100" h="914400">
                        <a:moveTo>
                          <a:pt x="827668" y="916528"/>
                        </a:moveTo>
                        <a:cubicBezTo>
                          <a:pt x="827668" y="916528"/>
                          <a:pt x="827573" y="916528"/>
                          <a:pt x="827668" y="916528"/>
                        </a:cubicBezTo>
                        <a:cubicBezTo>
                          <a:pt x="826716" y="916528"/>
                          <a:pt x="825954" y="916147"/>
                          <a:pt x="825382" y="915480"/>
                        </a:cubicBezTo>
                        <a:lnTo>
                          <a:pt x="803" y="5176"/>
                        </a:lnTo>
                        <a:cubicBezTo>
                          <a:pt x="-54" y="4223"/>
                          <a:pt x="-245" y="2795"/>
                          <a:pt x="327" y="1652"/>
                        </a:cubicBezTo>
                        <a:cubicBezTo>
                          <a:pt x="898" y="509"/>
                          <a:pt x="2232" y="-158"/>
                          <a:pt x="3470" y="32"/>
                        </a:cubicBezTo>
                        <a:lnTo>
                          <a:pt x="1564808" y="186627"/>
                        </a:lnTo>
                        <a:cubicBezTo>
                          <a:pt x="1566047" y="186722"/>
                          <a:pt x="1566999" y="187580"/>
                          <a:pt x="1567380" y="188722"/>
                        </a:cubicBezTo>
                        <a:cubicBezTo>
                          <a:pt x="1567761" y="189866"/>
                          <a:pt x="1567475" y="191104"/>
                          <a:pt x="1566618" y="191961"/>
                        </a:cubicBezTo>
                        <a:lnTo>
                          <a:pt x="829859" y="915671"/>
                        </a:lnTo>
                        <a:cubicBezTo>
                          <a:pt x="829287" y="916242"/>
                          <a:pt x="828430" y="916528"/>
                          <a:pt x="827668" y="916528"/>
                        </a:cubicBezTo>
                        <a:close/>
                        <a:moveTo>
                          <a:pt x="10900" y="7176"/>
                        </a:moveTo>
                        <a:lnTo>
                          <a:pt x="827763" y="909003"/>
                        </a:lnTo>
                        <a:lnTo>
                          <a:pt x="1557569" y="192056"/>
                        </a:lnTo>
                        <a:lnTo>
                          <a:pt x="10900" y="71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2" name="Freeform: Shape 1741">
                    <a:extLst>
                      <a:ext uri="{FF2B5EF4-FFF2-40B4-BE49-F238E27FC236}">
                        <a16:creationId xmlns:a16="http://schemas.microsoft.com/office/drawing/2014/main" id="{3A6F3E94-7CFA-4562-A994-A898BD2B2EB7}"/>
                      </a:ext>
                    </a:extLst>
                  </p:cNvPr>
                  <p:cNvSpPr/>
                  <p:nvPr/>
                </p:nvSpPr>
                <p:spPr>
                  <a:xfrm>
                    <a:off x="6132796" y="3361937"/>
                    <a:ext cx="1562100" cy="771525"/>
                  </a:xfrm>
                  <a:custGeom>
                    <a:avLst/>
                    <a:gdLst>
                      <a:gd name="connsiteX0" fmla="*/ 1564452 w 1562100"/>
                      <a:gd name="connsiteY0" fmla="*/ 774390 h 771525"/>
                      <a:gd name="connsiteX1" fmla="*/ 1564071 w 1562100"/>
                      <a:gd name="connsiteY1" fmla="*/ 774390 h 771525"/>
                      <a:gd name="connsiteX2" fmla="*/ 2733 w 1562100"/>
                      <a:gd name="connsiteY2" fmla="*/ 587795 h 771525"/>
                      <a:gd name="connsiteX3" fmla="*/ 66 w 1562100"/>
                      <a:gd name="connsiteY3" fmla="*/ 585319 h 771525"/>
                      <a:gd name="connsiteX4" fmla="*/ 1590 w 1562100"/>
                      <a:gd name="connsiteY4" fmla="*/ 581985 h 771525"/>
                      <a:gd name="connsiteX5" fmla="*/ 1021432 w 1562100"/>
                      <a:gd name="connsiteY5" fmla="*/ 388 h 771525"/>
                      <a:gd name="connsiteX6" fmla="*/ 1025528 w 1562100"/>
                      <a:gd name="connsiteY6" fmla="*/ 1341 h 771525"/>
                      <a:gd name="connsiteX7" fmla="*/ 1566929 w 1562100"/>
                      <a:gd name="connsiteY7" fmla="*/ 769532 h 771525"/>
                      <a:gd name="connsiteX8" fmla="*/ 1567024 w 1562100"/>
                      <a:gd name="connsiteY8" fmla="*/ 772866 h 771525"/>
                      <a:gd name="connsiteX9" fmla="*/ 1564452 w 1562100"/>
                      <a:gd name="connsiteY9" fmla="*/ 774390 h 771525"/>
                      <a:gd name="connsiteX10" fmla="*/ 12734 w 1562100"/>
                      <a:gd name="connsiteY10" fmla="*/ 582747 h 771525"/>
                      <a:gd name="connsiteX11" fmla="*/ 1557784 w 1562100"/>
                      <a:gd name="connsiteY11" fmla="*/ 767437 h 771525"/>
                      <a:gd name="connsiteX12" fmla="*/ 1022003 w 1562100"/>
                      <a:gd name="connsiteY12" fmla="*/ 7246 h 771525"/>
                      <a:gd name="connsiteX13" fmla="*/ 12734 w 1562100"/>
                      <a:gd name="connsiteY13" fmla="*/ 582747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2100" h="771525">
                        <a:moveTo>
                          <a:pt x="1564452" y="774390"/>
                        </a:moveTo>
                        <a:cubicBezTo>
                          <a:pt x="1564357" y="774390"/>
                          <a:pt x="1564167" y="774390"/>
                          <a:pt x="1564071" y="774390"/>
                        </a:cubicBezTo>
                        <a:lnTo>
                          <a:pt x="2733" y="587795"/>
                        </a:lnTo>
                        <a:cubicBezTo>
                          <a:pt x="1400" y="587605"/>
                          <a:pt x="352" y="586652"/>
                          <a:pt x="66" y="585319"/>
                        </a:cubicBezTo>
                        <a:cubicBezTo>
                          <a:pt x="-220" y="583985"/>
                          <a:pt x="447" y="582652"/>
                          <a:pt x="1590" y="581985"/>
                        </a:cubicBezTo>
                        <a:lnTo>
                          <a:pt x="1021432" y="388"/>
                        </a:lnTo>
                        <a:cubicBezTo>
                          <a:pt x="1022861" y="-374"/>
                          <a:pt x="1024575" y="7"/>
                          <a:pt x="1025528" y="1341"/>
                        </a:cubicBezTo>
                        <a:lnTo>
                          <a:pt x="1566929" y="769532"/>
                        </a:lnTo>
                        <a:cubicBezTo>
                          <a:pt x="1567595" y="770580"/>
                          <a:pt x="1567691" y="771818"/>
                          <a:pt x="1567024" y="772866"/>
                        </a:cubicBezTo>
                        <a:cubicBezTo>
                          <a:pt x="1566548" y="773818"/>
                          <a:pt x="1565500" y="774390"/>
                          <a:pt x="1564452" y="774390"/>
                        </a:cubicBezTo>
                        <a:close/>
                        <a:moveTo>
                          <a:pt x="12734" y="582747"/>
                        </a:moveTo>
                        <a:lnTo>
                          <a:pt x="1557784" y="767437"/>
                        </a:lnTo>
                        <a:lnTo>
                          <a:pt x="1022003" y="7246"/>
                        </a:lnTo>
                        <a:lnTo>
                          <a:pt x="12734" y="5827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3" name="Freeform: Shape 1742">
                    <a:extLst>
                      <a:ext uri="{FF2B5EF4-FFF2-40B4-BE49-F238E27FC236}">
                        <a16:creationId xmlns:a16="http://schemas.microsoft.com/office/drawing/2014/main" id="{09B35FA8-DDA0-4058-83D7-94CE4D5F93E5}"/>
                      </a:ext>
                    </a:extLst>
                  </p:cNvPr>
                  <p:cNvSpPr/>
                  <p:nvPr/>
                </p:nvSpPr>
                <p:spPr>
                  <a:xfrm>
                    <a:off x="6957403" y="4130100"/>
                    <a:ext cx="733424" cy="1352551"/>
                  </a:xfrm>
                  <a:custGeom>
                    <a:avLst/>
                    <a:gdLst>
                      <a:gd name="connsiteX0" fmla="*/ 610684 w 733425"/>
                      <a:gd name="connsiteY0" fmla="*/ 1353824 h 1352550"/>
                      <a:gd name="connsiteX1" fmla="*/ 608493 w 733425"/>
                      <a:gd name="connsiteY1" fmla="*/ 1352872 h 1352550"/>
                      <a:gd name="connsiteX2" fmla="*/ 893 w 733425"/>
                      <a:gd name="connsiteY2" fmla="*/ 728984 h 1352550"/>
                      <a:gd name="connsiteX3" fmla="*/ 893 w 733425"/>
                      <a:gd name="connsiteY3" fmla="*/ 724602 h 1352550"/>
                      <a:gd name="connsiteX4" fmla="*/ 737652 w 733425"/>
                      <a:gd name="connsiteY4" fmla="*/ 893 h 1352550"/>
                      <a:gd name="connsiteX5" fmla="*/ 741176 w 733425"/>
                      <a:gd name="connsiteY5" fmla="*/ 322 h 1352550"/>
                      <a:gd name="connsiteX6" fmla="*/ 742891 w 733425"/>
                      <a:gd name="connsiteY6" fmla="*/ 3369 h 1352550"/>
                      <a:gd name="connsiteX7" fmla="*/ 613732 w 733425"/>
                      <a:gd name="connsiteY7" fmla="*/ 1350967 h 1352550"/>
                      <a:gd name="connsiteX8" fmla="*/ 611636 w 733425"/>
                      <a:gd name="connsiteY8" fmla="*/ 1353633 h 1352550"/>
                      <a:gd name="connsiteX9" fmla="*/ 610684 w 733425"/>
                      <a:gd name="connsiteY9" fmla="*/ 1353824 h 1352550"/>
                      <a:gd name="connsiteX10" fmla="*/ 7466 w 733425"/>
                      <a:gd name="connsiteY10" fmla="*/ 726889 h 1352550"/>
                      <a:gd name="connsiteX11" fmla="*/ 608207 w 733425"/>
                      <a:gd name="connsiteY11" fmla="*/ 1343823 h 1352550"/>
                      <a:gd name="connsiteX12" fmla="*/ 735842 w 733425"/>
                      <a:gd name="connsiteY12" fmla="*/ 11370 h 1352550"/>
                      <a:gd name="connsiteX13" fmla="*/ 7466 w 733425"/>
                      <a:gd name="connsiteY13" fmla="*/ 726889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5" h="1352550">
                        <a:moveTo>
                          <a:pt x="610684" y="1353824"/>
                        </a:moveTo>
                        <a:cubicBezTo>
                          <a:pt x="609827" y="1353824"/>
                          <a:pt x="609065" y="1353538"/>
                          <a:pt x="608493" y="1352872"/>
                        </a:cubicBezTo>
                        <a:lnTo>
                          <a:pt x="893" y="728984"/>
                        </a:lnTo>
                        <a:cubicBezTo>
                          <a:pt x="-345" y="727746"/>
                          <a:pt x="-250" y="725841"/>
                          <a:pt x="893" y="724602"/>
                        </a:cubicBezTo>
                        <a:lnTo>
                          <a:pt x="737652" y="893"/>
                        </a:lnTo>
                        <a:cubicBezTo>
                          <a:pt x="738604" y="-59"/>
                          <a:pt x="740033" y="-250"/>
                          <a:pt x="741176" y="322"/>
                        </a:cubicBezTo>
                        <a:cubicBezTo>
                          <a:pt x="742319" y="893"/>
                          <a:pt x="743081" y="2131"/>
                          <a:pt x="742891" y="3369"/>
                        </a:cubicBezTo>
                        <a:lnTo>
                          <a:pt x="613732" y="1350967"/>
                        </a:lnTo>
                        <a:cubicBezTo>
                          <a:pt x="613636" y="1352205"/>
                          <a:pt x="612779" y="1353157"/>
                          <a:pt x="611636" y="1353633"/>
                        </a:cubicBezTo>
                        <a:cubicBezTo>
                          <a:pt x="611351" y="1353729"/>
                          <a:pt x="611065" y="1353824"/>
                          <a:pt x="610684" y="1353824"/>
                        </a:cubicBezTo>
                        <a:close/>
                        <a:moveTo>
                          <a:pt x="7466" y="726889"/>
                        </a:moveTo>
                        <a:lnTo>
                          <a:pt x="608207" y="1343823"/>
                        </a:lnTo>
                        <a:lnTo>
                          <a:pt x="735842" y="11370"/>
                        </a:lnTo>
                        <a:lnTo>
                          <a:pt x="7466" y="7268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4" name="Freeform: Shape 1743">
                    <a:extLst>
                      <a:ext uri="{FF2B5EF4-FFF2-40B4-BE49-F238E27FC236}">
                        <a16:creationId xmlns:a16="http://schemas.microsoft.com/office/drawing/2014/main" id="{18F963B8-7AD2-455D-AF83-24773A368956}"/>
                      </a:ext>
                    </a:extLst>
                  </p:cNvPr>
                  <p:cNvSpPr/>
                  <p:nvPr/>
                </p:nvSpPr>
                <p:spPr>
                  <a:xfrm>
                    <a:off x="7152696" y="3084182"/>
                    <a:ext cx="904875" cy="1047750"/>
                  </a:xfrm>
                  <a:custGeom>
                    <a:avLst/>
                    <a:gdLst>
                      <a:gd name="connsiteX0" fmla="*/ 544552 w 904875"/>
                      <a:gd name="connsiteY0" fmla="*/ 1052145 h 1047750"/>
                      <a:gd name="connsiteX1" fmla="*/ 541980 w 904875"/>
                      <a:gd name="connsiteY1" fmla="*/ 1050811 h 1047750"/>
                      <a:gd name="connsiteX2" fmla="*/ 579 w 904875"/>
                      <a:gd name="connsiteY2" fmla="*/ 282620 h 1047750"/>
                      <a:gd name="connsiteX3" fmla="*/ 198 w 904875"/>
                      <a:gd name="connsiteY3" fmla="*/ 279858 h 1047750"/>
                      <a:gd name="connsiteX4" fmla="*/ 2199 w 904875"/>
                      <a:gd name="connsiteY4" fmla="*/ 277858 h 1047750"/>
                      <a:gd name="connsiteX5" fmla="*/ 904407 w 904875"/>
                      <a:gd name="connsiteY5" fmla="*/ 109 h 1047750"/>
                      <a:gd name="connsiteX6" fmla="*/ 907549 w 904875"/>
                      <a:gd name="connsiteY6" fmla="*/ 871 h 1047750"/>
                      <a:gd name="connsiteX7" fmla="*/ 908216 w 904875"/>
                      <a:gd name="connsiteY7" fmla="*/ 4014 h 1047750"/>
                      <a:gd name="connsiteX8" fmla="*/ 547409 w 904875"/>
                      <a:gd name="connsiteY8" fmla="*/ 1049954 h 1047750"/>
                      <a:gd name="connsiteX9" fmla="*/ 544933 w 904875"/>
                      <a:gd name="connsiteY9" fmla="*/ 1052050 h 1047750"/>
                      <a:gd name="connsiteX10" fmla="*/ 544552 w 904875"/>
                      <a:gd name="connsiteY10" fmla="*/ 1052145 h 1047750"/>
                      <a:gd name="connsiteX11" fmla="*/ 8104 w 904875"/>
                      <a:gd name="connsiteY11" fmla="*/ 282620 h 1047750"/>
                      <a:gd name="connsiteX12" fmla="*/ 543504 w 904875"/>
                      <a:gd name="connsiteY12" fmla="*/ 1042334 h 1047750"/>
                      <a:gd name="connsiteX13" fmla="*/ 900311 w 904875"/>
                      <a:gd name="connsiteY13" fmla="*/ 7824 h 1047750"/>
                      <a:gd name="connsiteX14" fmla="*/ 8104 w 904875"/>
                      <a:gd name="connsiteY14" fmla="*/ 28262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047750">
                        <a:moveTo>
                          <a:pt x="544552" y="1052145"/>
                        </a:moveTo>
                        <a:cubicBezTo>
                          <a:pt x="543600" y="1052145"/>
                          <a:pt x="542647" y="1051669"/>
                          <a:pt x="541980" y="1050811"/>
                        </a:cubicBezTo>
                        <a:lnTo>
                          <a:pt x="579" y="282620"/>
                        </a:lnTo>
                        <a:cubicBezTo>
                          <a:pt x="8" y="281858"/>
                          <a:pt x="-183" y="280810"/>
                          <a:pt x="198" y="279858"/>
                        </a:cubicBezTo>
                        <a:cubicBezTo>
                          <a:pt x="484" y="278905"/>
                          <a:pt x="1246" y="278239"/>
                          <a:pt x="2199" y="277858"/>
                        </a:cubicBezTo>
                        <a:lnTo>
                          <a:pt x="904407" y="109"/>
                        </a:lnTo>
                        <a:cubicBezTo>
                          <a:pt x="905550" y="-177"/>
                          <a:pt x="906788" y="109"/>
                          <a:pt x="907549" y="871"/>
                        </a:cubicBezTo>
                        <a:cubicBezTo>
                          <a:pt x="908407" y="1728"/>
                          <a:pt x="908598" y="2966"/>
                          <a:pt x="908216" y="4014"/>
                        </a:cubicBezTo>
                        <a:lnTo>
                          <a:pt x="547409" y="1049954"/>
                        </a:lnTo>
                        <a:cubicBezTo>
                          <a:pt x="547028" y="1051097"/>
                          <a:pt x="546076" y="1051859"/>
                          <a:pt x="544933" y="1052050"/>
                        </a:cubicBezTo>
                        <a:cubicBezTo>
                          <a:pt x="544838" y="1052145"/>
                          <a:pt x="544647" y="1052145"/>
                          <a:pt x="544552" y="1052145"/>
                        </a:cubicBezTo>
                        <a:close/>
                        <a:moveTo>
                          <a:pt x="8104" y="282620"/>
                        </a:moveTo>
                        <a:lnTo>
                          <a:pt x="543504" y="1042334"/>
                        </a:lnTo>
                        <a:lnTo>
                          <a:pt x="900311" y="7824"/>
                        </a:lnTo>
                        <a:lnTo>
                          <a:pt x="8104" y="282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5" name="Freeform: Shape 1744">
                    <a:extLst>
                      <a:ext uri="{FF2B5EF4-FFF2-40B4-BE49-F238E27FC236}">
                        <a16:creationId xmlns:a16="http://schemas.microsoft.com/office/drawing/2014/main" id="{99240FB4-81EB-4FF8-A5C4-3DF1D7865EB6}"/>
                      </a:ext>
                    </a:extLst>
                  </p:cNvPr>
                  <p:cNvSpPr/>
                  <p:nvPr/>
                </p:nvSpPr>
                <p:spPr>
                  <a:xfrm>
                    <a:off x="7694149" y="3084058"/>
                    <a:ext cx="809625" cy="1047750"/>
                  </a:xfrm>
                  <a:custGeom>
                    <a:avLst/>
                    <a:gdLst>
                      <a:gd name="connsiteX0" fmla="*/ 3099 w 809625"/>
                      <a:gd name="connsiteY0" fmla="*/ 1052268 h 1047750"/>
                      <a:gd name="connsiteX1" fmla="*/ 1099 w 809625"/>
                      <a:gd name="connsiteY1" fmla="*/ 1051506 h 1047750"/>
                      <a:gd name="connsiteX2" fmla="*/ 146 w 809625"/>
                      <a:gd name="connsiteY2" fmla="*/ 1048077 h 1047750"/>
                      <a:gd name="connsiteX3" fmla="*/ 360953 w 809625"/>
                      <a:gd name="connsiteY3" fmla="*/ 2137 h 1047750"/>
                      <a:gd name="connsiteX4" fmla="*/ 363430 w 809625"/>
                      <a:gd name="connsiteY4" fmla="*/ 41 h 1047750"/>
                      <a:gd name="connsiteX5" fmla="*/ 366382 w 809625"/>
                      <a:gd name="connsiteY5" fmla="*/ 1280 h 1047750"/>
                      <a:gd name="connsiteX6" fmla="*/ 812534 w 809625"/>
                      <a:gd name="connsiteY6" fmla="*/ 600212 h 1047750"/>
                      <a:gd name="connsiteX7" fmla="*/ 813105 w 809625"/>
                      <a:gd name="connsiteY7" fmla="*/ 602688 h 1047750"/>
                      <a:gd name="connsiteX8" fmla="*/ 811581 w 809625"/>
                      <a:gd name="connsiteY8" fmla="*/ 604784 h 1047750"/>
                      <a:gd name="connsiteX9" fmla="*/ 4623 w 809625"/>
                      <a:gd name="connsiteY9" fmla="*/ 1051792 h 1047750"/>
                      <a:gd name="connsiteX10" fmla="*/ 3099 w 809625"/>
                      <a:gd name="connsiteY10" fmla="*/ 1052268 h 1047750"/>
                      <a:gd name="connsiteX11" fmla="*/ 364859 w 809625"/>
                      <a:gd name="connsiteY11" fmla="*/ 9757 h 1047750"/>
                      <a:gd name="connsiteX12" fmla="*/ 8623 w 809625"/>
                      <a:gd name="connsiteY12" fmla="*/ 1042553 h 1047750"/>
                      <a:gd name="connsiteX13" fmla="*/ 805390 w 809625"/>
                      <a:gd name="connsiteY13" fmla="*/ 601164 h 1047750"/>
                      <a:gd name="connsiteX14" fmla="*/ 364859 w 809625"/>
                      <a:gd name="connsiteY14" fmla="*/ 9757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1047750">
                        <a:moveTo>
                          <a:pt x="3099" y="1052268"/>
                        </a:moveTo>
                        <a:cubicBezTo>
                          <a:pt x="2337" y="1052268"/>
                          <a:pt x="1670" y="1051983"/>
                          <a:pt x="1099" y="1051506"/>
                        </a:cubicBezTo>
                        <a:cubicBezTo>
                          <a:pt x="146" y="1050649"/>
                          <a:pt x="-235" y="1049316"/>
                          <a:pt x="146" y="1048077"/>
                        </a:cubicBezTo>
                        <a:lnTo>
                          <a:pt x="360953" y="2137"/>
                        </a:lnTo>
                        <a:cubicBezTo>
                          <a:pt x="361334" y="1089"/>
                          <a:pt x="362287" y="232"/>
                          <a:pt x="363430" y="41"/>
                        </a:cubicBezTo>
                        <a:cubicBezTo>
                          <a:pt x="364573" y="-149"/>
                          <a:pt x="365715" y="327"/>
                          <a:pt x="366382" y="1280"/>
                        </a:cubicBezTo>
                        <a:lnTo>
                          <a:pt x="812534" y="600212"/>
                        </a:lnTo>
                        <a:cubicBezTo>
                          <a:pt x="813105" y="600974"/>
                          <a:pt x="813295" y="601831"/>
                          <a:pt x="813105" y="602688"/>
                        </a:cubicBezTo>
                        <a:cubicBezTo>
                          <a:pt x="812914" y="603545"/>
                          <a:pt x="812343" y="604308"/>
                          <a:pt x="811581" y="604784"/>
                        </a:cubicBezTo>
                        <a:lnTo>
                          <a:pt x="4623" y="1051792"/>
                        </a:lnTo>
                        <a:cubicBezTo>
                          <a:pt x="4051" y="1052173"/>
                          <a:pt x="3575" y="1052268"/>
                          <a:pt x="3099" y="1052268"/>
                        </a:cubicBezTo>
                        <a:close/>
                        <a:moveTo>
                          <a:pt x="364859" y="9757"/>
                        </a:moveTo>
                        <a:lnTo>
                          <a:pt x="8623" y="1042553"/>
                        </a:lnTo>
                        <a:lnTo>
                          <a:pt x="805390" y="601164"/>
                        </a:lnTo>
                        <a:lnTo>
                          <a:pt x="364859" y="97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6" name="Freeform: Shape 1745">
                    <a:extLst>
                      <a:ext uri="{FF2B5EF4-FFF2-40B4-BE49-F238E27FC236}">
                        <a16:creationId xmlns:a16="http://schemas.microsoft.com/office/drawing/2014/main" id="{C931F024-D6A8-4C0A-B0DE-EE6957E53B2E}"/>
                      </a:ext>
                    </a:extLst>
                  </p:cNvPr>
                  <p:cNvSpPr/>
                  <p:nvPr/>
                </p:nvSpPr>
                <p:spPr>
                  <a:xfrm>
                    <a:off x="3929241" y="4718962"/>
                    <a:ext cx="1009650" cy="657225"/>
                  </a:xfrm>
                  <a:custGeom>
                    <a:avLst/>
                    <a:gdLst>
                      <a:gd name="connsiteX0" fmla="*/ 453307 w 1009650"/>
                      <a:gd name="connsiteY0" fmla="*/ 662949 h 657225"/>
                      <a:gd name="connsiteX1" fmla="*/ 453211 w 1009650"/>
                      <a:gd name="connsiteY1" fmla="*/ 662949 h 657225"/>
                      <a:gd name="connsiteX2" fmla="*/ 450830 w 1009650"/>
                      <a:gd name="connsiteY2" fmla="*/ 661711 h 657225"/>
                      <a:gd name="connsiteX3" fmla="*/ 583 w 1009650"/>
                      <a:gd name="connsiteY3" fmla="*/ 54111 h 657225"/>
                      <a:gd name="connsiteX4" fmla="*/ 298 w 1009650"/>
                      <a:gd name="connsiteY4" fmla="*/ 50968 h 657225"/>
                      <a:gd name="connsiteX5" fmla="*/ 2965 w 1009650"/>
                      <a:gd name="connsiteY5" fmla="*/ 49158 h 657225"/>
                      <a:gd name="connsiteX6" fmla="*/ 1008043 w 1009650"/>
                      <a:gd name="connsiteY6" fmla="*/ 9 h 657225"/>
                      <a:gd name="connsiteX7" fmla="*/ 1010995 w 1009650"/>
                      <a:gd name="connsiteY7" fmla="*/ 1723 h 657225"/>
                      <a:gd name="connsiteX8" fmla="*/ 1010614 w 1009650"/>
                      <a:gd name="connsiteY8" fmla="*/ 5057 h 657225"/>
                      <a:gd name="connsiteX9" fmla="*/ 455783 w 1009650"/>
                      <a:gd name="connsiteY9" fmla="*/ 661901 h 657225"/>
                      <a:gd name="connsiteX10" fmla="*/ 453307 w 1009650"/>
                      <a:gd name="connsiteY10" fmla="*/ 662949 h 657225"/>
                      <a:gd name="connsiteX11" fmla="*/ 8965 w 1009650"/>
                      <a:gd name="connsiteY11" fmla="*/ 55063 h 657225"/>
                      <a:gd name="connsiteX12" fmla="*/ 453497 w 1009650"/>
                      <a:gd name="connsiteY12" fmla="*/ 654853 h 657225"/>
                      <a:gd name="connsiteX13" fmla="*/ 1001185 w 1009650"/>
                      <a:gd name="connsiteY13" fmla="*/ 6486 h 657225"/>
                      <a:gd name="connsiteX14" fmla="*/ 8965 w 1009650"/>
                      <a:gd name="connsiteY14" fmla="*/ 55063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657225">
                        <a:moveTo>
                          <a:pt x="453307" y="662949"/>
                        </a:moveTo>
                        <a:cubicBezTo>
                          <a:pt x="453307" y="662949"/>
                          <a:pt x="453211" y="662949"/>
                          <a:pt x="453211" y="662949"/>
                        </a:cubicBezTo>
                        <a:cubicBezTo>
                          <a:pt x="452259" y="662949"/>
                          <a:pt x="451402" y="662473"/>
                          <a:pt x="450830" y="661711"/>
                        </a:cubicBezTo>
                        <a:lnTo>
                          <a:pt x="583" y="54111"/>
                        </a:lnTo>
                        <a:cubicBezTo>
                          <a:pt x="-83" y="53159"/>
                          <a:pt x="-179" y="52016"/>
                          <a:pt x="298" y="50968"/>
                        </a:cubicBezTo>
                        <a:cubicBezTo>
                          <a:pt x="774" y="49920"/>
                          <a:pt x="1822" y="49253"/>
                          <a:pt x="2965" y="49158"/>
                        </a:cubicBezTo>
                        <a:lnTo>
                          <a:pt x="1008043" y="9"/>
                        </a:lnTo>
                        <a:cubicBezTo>
                          <a:pt x="1009281" y="-86"/>
                          <a:pt x="1010424" y="580"/>
                          <a:pt x="1010995" y="1723"/>
                        </a:cubicBezTo>
                        <a:cubicBezTo>
                          <a:pt x="1011567" y="2867"/>
                          <a:pt x="1011376" y="4105"/>
                          <a:pt x="1010614" y="5057"/>
                        </a:cubicBezTo>
                        <a:lnTo>
                          <a:pt x="455783" y="661901"/>
                        </a:lnTo>
                        <a:cubicBezTo>
                          <a:pt x="455021" y="662568"/>
                          <a:pt x="454164" y="662949"/>
                          <a:pt x="453307" y="662949"/>
                        </a:cubicBezTo>
                        <a:close/>
                        <a:moveTo>
                          <a:pt x="8965" y="55063"/>
                        </a:moveTo>
                        <a:lnTo>
                          <a:pt x="453497" y="654853"/>
                        </a:lnTo>
                        <a:lnTo>
                          <a:pt x="1001185" y="6486"/>
                        </a:lnTo>
                        <a:lnTo>
                          <a:pt x="8965" y="5506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7" name="Freeform: Shape 1746">
                    <a:extLst>
                      <a:ext uri="{FF2B5EF4-FFF2-40B4-BE49-F238E27FC236}">
                        <a16:creationId xmlns:a16="http://schemas.microsoft.com/office/drawing/2014/main" id="{3DC392F5-54D4-426E-9342-B707AEAF3390}"/>
                      </a:ext>
                    </a:extLst>
                  </p:cNvPr>
                  <p:cNvSpPr/>
                  <p:nvPr/>
                </p:nvSpPr>
                <p:spPr>
                  <a:xfrm>
                    <a:off x="4379381" y="4719015"/>
                    <a:ext cx="657225" cy="1104900"/>
                  </a:xfrm>
                  <a:custGeom>
                    <a:avLst/>
                    <a:gdLst>
                      <a:gd name="connsiteX0" fmla="*/ 663535 w 657225"/>
                      <a:gd name="connsiteY0" fmla="*/ 1114380 h 1104900"/>
                      <a:gd name="connsiteX1" fmla="*/ 661820 w 657225"/>
                      <a:gd name="connsiteY1" fmla="*/ 1113809 h 1104900"/>
                      <a:gd name="connsiteX2" fmla="*/ 1357 w 657225"/>
                      <a:gd name="connsiteY2" fmla="*/ 662419 h 1104900"/>
                      <a:gd name="connsiteX3" fmla="*/ 23 w 657225"/>
                      <a:gd name="connsiteY3" fmla="*/ 660324 h 1104900"/>
                      <a:gd name="connsiteX4" fmla="*/ 690 w 657225"/>
                      <a:gd name="connsiteY4" fmla="*/ 657943 h 1104900"/>
                      <a:gd name="connsiteX5" fmla="*/ 555521 w 657225"/>
                      <a:gd name="connsiteY5" fmla="*/ 1098 h 1104900"/>
                      <a:gd name="connsiteX6" fmla="*/ 558855 w 657225"/>
                      <a:gd name="connsiteY6" fmla="*/ 146 h 1104900"/>
                      <a:gd name="connsiteX7" fmla="*/ 561046 w 657225"/>
                      <a:gd name="connsiteY7" fmla="*/ 2813 h 1104900"/>
                      <a:gd name="connsiteX8" fmla="*/ 666678 w 657225"/>
                      <a:gd name="connsiteY8" fmla="*/ 1111047 h 1104900"/>
                      <a:gd name="connsiteX9" fmla="*/ 665154 w 657225"/>
                      <a:gd name="connsiteY9" fmla="*/ 1114000 h 1104900"/>
                      <a:gd name="connsiteX10" fmla="*/ 663535 w 657225"/>
                      <a:gd name="connsiteY10" fmla="*/ 1114380 h 1104900"/>
                      <a:gd name="connsiteX11" fmla="*/ 7739 w 657225"/>
                      <a:gd name="connsiteY11" fmla="*/ 659181 h 1104900"/>
                      <a:gd name="connsiteX12" fmla="*/ 659915 w 657225"/>
                      <a:gd name="connsiteY12" fmla="*/ 1104951 h 1104900"/>
                      <a:gd name="connsiteX13" fmla="*/ 555521 w 657225"/>
                      <a:gd name="connsiteY13" fmla="*/ 10623 h 1104900"/>
                      <a:gd name="connsiteX14" fmla="*/ 7739 w 657225"/>
                      <a:gd name="connsiteY14" fmla="*/ 65918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1104900">
                        <a:moveTo>
                          <a:pt x="663535" y="1114380"/>
                        </a:moveTo>
                        <a:cubicBezTo>
                          <a:pt x="662963" y="1114380"/>
                          <a:pt x="662297" y="1114190"/>
                          <a:pt x="661820" y="1113809"/>
                        </a:cubicBezTo>
                        <a:lnTo>
                          <a:pt x="1357" y="662419"/>
                        </a:lnTo>
                        <a:cubicBezTo>
                          <a:pt x="595" y="661943"/>
                          <a:pt x="119" y="661181"/>
                          <a:pt x="23" y="660324"/>
                        </a:cubicBezTo>
                        <a:cubicBezTo>
                          <a:pt x="-72" y="659466"/>
                          <a:pt x="119" y="658609"/>
                          <a:pt x="690" y="657943"/>
                        </a:cubicBezTo>
                        <a:lnTo>
                          <a:pt x="555521" y="1098"/>
                        </a:lnTo>
                        <a:cubicBezTo>
                          <a:pt x="556283" y="146"/>
                          <a:pt x="557617" y="-235"/>
                          <a:pt x="558855" y="146"/>
                        </a:cubicBezTo>
                        <a:cubicBezTo>
                          <a:pt x="559998" y="527"/>
                          <a:pt x="560855" y="1575"/>
                          <a:pt x="561046" y="2813"/>
                        </a:cubicBezTo>
                        <a:lnTo>
                          <a:pt x="666678" y="1111047"/>
                        </a:lnTo>
                        <a:cubicBezTo>
                          <a:pt x="666773" y="1112285"/>
                          <a:pt x="666202" y="1113428"/>
                          <a:pt x="665154" y="1114000"/>
                        </a:cubicBezTo>
                        <a:cubicBezTo>
                          <a:pt x="664678" y="1114190"/>
                          <a:pt x="664106" y="1114380"/>
                          <a:pt x="663535" y="1114380"/>
                        </a:cubicBezTo>
                        <a:close/>
                        <a:moveTo>
                          <a:pt x="7739" y="659181"/>
                        </a:moveTo>
                        <a:lnTo>
                          <a:pt x="659915" y="1104951"/>
                        </a:lnTo>
                        <a:lnTo>
                          <a:pt x="555521" y="10623"/>
                        </a:lnTo>
                        <a:lnTo>
                          <a:pt x="7739" y="6591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8" name="Freeform: Shape 1747">
                    <a:extLst>
                      <a:ext uri="{FF2B5EF4-FFF2-40B4-BE49-F238E27FC236}">
                        <a16:creationId xmlns:a16="http://schemas.microsoft.com/office/drawing/2014/main" id="{C2B7B50C-A727-4272-A96F-F02636791080}"/>
                      </a:ext>
                    </a:extLst>
                  </p:cNvPr>
                  <p:cNvSpPr/>
                  <p:nvPr/>
                </p:nvSpPr>
                <p:spPr>
                  <a:xfrm>
                    <a:off x="4361831" y="2224909"/>
                    <a:ext cx="809625" cy="1419225"/>
                  </a:xfrm>
                  <a:custGeom>
                    <a:avLst/>
                    <a:gdLst>
                      <a:gd name="connsiteX0" fmla="*/ 469916 w 809625"/>
                      <a:gd name="connsiteY0" fmla="*/ 1420976 h 1419225"/>
                      <a:gd name="connsiteX1" fmla="*/ 469821 w 809625"/>
                      <a:gd name="connsiteY1" fmla="*/ 1420976 h 1419225"/>
                      <a:gd name="connsiteX2" fmla="*/ 466963 w 809625"/>
                      <a:gd name="connsiteY2" fmla="*/ 1418880 h 1419225"/>
                      <a:gd name="connsiteX3" fmla="*/ 143 w 809625"/>
                      <a:gd name="connsiteY3" fmla="*/ 4037 h 1419225"/>
                      <a:gd name="connsiteX4" fmla="*/ 1286 w 809625"/>
                      <a:gd name="connsiteY4" fmla="*/ 608 h 1419225"/>
                      <a:gd name="connsiteX5" fmla="*/ 4905 w 809625"/>
                      <a:gd name="connsiteY5" fmla="*/ 608 h 1419225"/>
                      <a:gd name="connsiteX6" fmla="*/ 812340 w 809625"/>
                      <a:gd name="connsiteY6" fmla="*/ 569155 h 1419225"/>
                      <a:gd name="connsiteX7" fmla="*/ 813387 w 809625"/>
                      <a:gd name="connsiteY7" fmla="*/ 572870 h 1419225"/>
                      <a:gd name="connsiteX8" fmla="*/ 472678 w 809625"/>
                      <a:gd name="connsiteY8" fmla="*/ 1419166 h 1419225"/>
                      <a:gd name="connsiteX9" fmla="*/ 469916 w 809625"/>
                      <a:gd name="connsiteY9" fmla="*/ 1420976 h 1419225"/>
                      <a:gd name="connsiteX10" fmla="*/ 9001 w 809625"/>
                      <a:gd name="connsiteY10" fmla="*/ 10990 h 1419225"/>
                      <a:gd name="connsiteX11" fmla="*/ 470202 w 809625"/>
                      <a:gd name="connsiteY11" fmla="*/ 1408879 h 1419225"/>
                      <a:gd name="connsiteX12" fmla="*/ 806815 w 809625"/>
                      <a:gd name="connsiteY12" fmla="*/ 572679 h 1419225"/>
                      <a:gd name="connsiteX13" fmla="*/ 9001 w 809625"/>
                      <a:gd name="connsiteY13" fmla="*/ 1099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1419225">
                        <a:moveTo>
                          <a:pt x="469916" y="1420976"/>
                        </a:moveTo>
                        <a:cubicBezTo>
                          <a:pt x="469916" y="1420976"/>
                          <a:pt x="469821" y="1420976"/>
                          <a:pt x="469821" y="1420976"/>
                        </a:cubicBezTo>
                        <a:cubicBezTo>
                          <a:pt x="468487" y="1420976"/>
                          <a:pt x="467344" y="1420118"/>
                          <a:pt x="466963" y="1418880"/>
                        </a:cubicBezTo>
                        <a:lnTo>
                          <a:pt x="143" y="4037"/>
                        </a:lnTo>
                        <a:cubicBezTo>
                          <a:pt x="-238" y="2799"/>
                          <a:pt x="143" y="1370"/>
                          <a:pt x="1286" y="608"/>
                        </a:cubicBezTo>
                        <a:cubicBezTo>
                          <a:pt x="2334" y="-154"/>
                          <a:pt x="3858" y="-250"/>
                          <a:pt x="4905" y="608"/>
                        </a:cubicBezTo>
                        <a:lnTo>
                          <a:pt x="812340" y="569155"/>
                        </a:lnTo>
                        <a:cubicBezTo>
                          <a:pt x="813483" y="570012"/>
                          <a:pt x="813959" y="571536"/>
                          <a:pt x="813387" y="572870"/>
                        </a:cubicBezTo>
                        <a:lnTo>
                          <a:pt x="472678" y="1419166"/>
                        </a:lnTo>
                        <a:cubicBezTo>
                          <a:pt x="472297" y="1420214"/>
                          <a:pt x="471154" y="1420976"/>
                          <a:pt x="469916" y="1420976"/>
                        </a:cubicBezTo>
                        <a:close/>
                        <a:moveTo>
                          <a:pt x="9001" y="10990"/>
                        </a:moveTo>
                        <a:lnTo>
                          <a:pt x="470202" y="1408879"/>
                        </a:lnTo>
                        <a:lnTo>
                          <a:pt x="806815" y="572679"/>
                        </a:lnTo>
                        <a:lnTo>
                          <a:pt x="9001" y="1099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49" name="Freeform: Shape 1748">
                    <a:extLst>
                      <a:ext uri="{FF2B5EF4-FFF2-40B4-BE49-F238E27FC236}">
                        <a16:creationId xmlns:a16="http://schemas.microsoft.com/office/drawing/2014/main" id="{52BD0B89-A29A-4222-ADAE-EC1EEC32915F}"/>
                      </a:ext>
                    </a:extLst>
                  </p:cNvPr>
                  <p:cNvSpPr/>
                  <p:nvPr/>
                </p:nvSpPr>
                <p:spPr>
                  <a:xfrm>
                    <a:off x="4361797" y="2089202"/>
                    <a:ext cx="1247775" cy="704850"/>
                  </a:xfrm>
                  <a:custGeom>
                    <a:avLst/>
                    <a:gdLst>
                      <a:gd name="connsiteX0" fmla="*/ 810564 w 1247775"/>
                      <a:gd name="connsiteY0" fmla="*/ 710387 h 704850"/>
                      <a:gd name="connsiteX1" fmla="*/ 808754 w 1247775"/>
                      <a:gd name="connsiteY1" fmla="*/ 709815 h 704850"/>
                      <a:gd name="connsiteX2" fmla="*/ 1320 w 1247775"/>
                      <a:gd name="connsiteY2" fmla="*/ 141268 h 704850"/>
                      <a:gd name="connsiteX3" fmla="*/ 82 w 1247775"/>
                      <a:gd name="connsiteY3" fmla="*/ 137934 h 704850"/>
                      <a:gd name="connsiteX4" fmla="*/ 2749 w 1247775"/>
                      <a:gd name="connsiteY4" fmla="*/ 135648 h 704850"/>
                      <a:gd name="connsiteX5" fmla="*/ 1252905 w 1247775"/>
                      <a:gd name="connsiteY5" fmla="*/ 12 h 704850"/>
                      <a:gd name="connsiteX6" fmla="*/ 1255858 w 1247775"/>
                      <a:gd name="connsiteY6" fmla="*/ 1441 h 704850"/>
                      <a:gd name="connsiteX7" fmla="*/ 1255858 w 1247775"/>
                      <a:gd name="connsiteY7" fmla="*/ 4774 h 704850"/>
                      <a:gd name="connsiteX8" fmla="*/ 813136 w 1247775"/>
                      <a:gd name="connsiteY8" fmla="*/ 708958 h 704850"/>
                      <a:gd name="connsiteX9" fmla="*/ 811135 w 1247775"/>
                      <a:gd name="connsiteY9" fmla="*/ 710387 h 704850"/>
                      <a:gd name="connsiteX10" fmla="*/ 810564 w 1247775"/>
                      <a:gd name="connsiteY10" fmla="*/ 710387 h 704850"/>
                      <a:gd name="connsiteX11" fmla="*/ 11607 w 1247775"/>
                      <a:gd name="connsiteY11" fmla="*/ 140982 h 704850"/>
                      <a:gd name="connsiteX12" fmla="*/ 809707 w 1247775"/>
                      <a:gd name="connsiteY12" fmla="*/ 702957 h 704850"/>
                      <a:gd name="connsiteX13" fmla="*/ 1247285 w 1247775"/>
                      <a:gd name="connsiteY13" fmla="*/ 6965 h 704850"/>
                      <a:gd name="connsiteX14" fmla="*/ 11607 w 1247775"/>
                      <a:gd name="connsiteY14" fmla="*/ 140982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704850">
                        <a:moveTo>
                          <a:pt x="810564" y="710387"/>
                        </a:moveTo>
                        <a:cubicBezTo>
                          <a:pt x="809897" y="710387"/>
                          <a:pt x="809326" y="710196"/>
                          <a:pt x="808754" y="709815"/>
                        </a:cubicBezTo>
                        <a:lnTo>
                          <a:pt x="1320" y="141268"/>
                        </a:lnTo>
                        <a:cubicBezTo>
                          <a:pt x="272" y="140506"/>
                          <a:pt x="-204" y="139172"/>
                          <a:pt x="82" y="137934"/>
                        </a:cubicBezTo>
                        <a:cubicBezTo>
                          <a:pt x="367" y="136696"/>
                          <a:pt x="1415" y="135743"/>
                          <a:pt x="2749" y="135648"/>
                        </a:cubicBezTo>
                        <a:lnTo>
                          <a:pt x="1252905" y="12"/>
                        </a:lnTo>
                        <a:cubicBezTo>
                          <a:pt x="1254048" y="-83"/>
                          <a:pt x="1255191" y="393"/>
                          <a:pt x="1255858" y="1441"/>
                        </a:cubicBezTo>
                        <a:cubicBezTo>
                          <a:pt x="1256525" y="2488"/>
                          <a:pt x="1256525" y="3727"/>
                          <a:pt x="1255858" y="4774"/>
                        </a:cubicBezTo>
                        <a:lnTo>
                          <a:pt x="813136" y="708958"/>
                        </a:lnTo>
                        <a:cubicBezTo>
                          <a:pt x="812659" y="709720"/>
                          <a:pt x="811993" y="710196"/>
                          <a:pt x="811135" y="710387"/>
                        </a:cubicBezTo>
                        <a:cubicBezTo>
                          <a:pt x="811040" y="710387"/>
                          <a:pt x="810850" y="710387"/>
                          <a:pt x="810564" y="710387"/>
                        </a:cubicBezTo>
                        <a:close/>
                        <a:moveTo>
                          <a:pt x="11607" y="140982"/>
                        </a:moveTo>
                        <a:lnTo>
                          <a:pt x="809707" y="702957"/>
                        </a:lnTo>
                        <a:lnTo>
                          <a:pt x="1247285" y="6965"/>
                        </a:lnTo>
                        <a:lnTo>
                          <a:pt x="11607" y="1409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50" name="Freeform: Shape 1749">
                    <a:extLst>
                      <a:ext uri="{FF2B5EF4-FFF2-40B4-BE49-F238E27FC236}">
                        <a16:creationId xmlns:a16="http://schemas.microsoft.com/office/drawing/2014/main" id="{12D19ACB-53FD-43C4-857B-4BEBE7E35BF5}"/>
                      </a:ext>
                    </a:extLst>
                  </p:cNvPr>
                  <p:cNvSpPr/>
                  <p:nvPr/>
                </p:nvSpPr>
                <p:spPr>
                  <a:xfrm>
                    <a:off x="4828742" y="2793349"/>
                    <a:ext cx="1304925" cy="1152525"/>
                  </a:xfrm>
                  <a:custGeom>
                    <a:avLst/>
                    <a:gdLst>
                      <a:gd name="connsiteX0" fmla="*/ 1307168 w 1304925"/>
                      <a:gd name="connsiteY0" fmla="*/ 1156383 h 1152525"/>
                      <a:gd name="connsiteX1" fmla="*/ 1306501 w 1304925"/>
                      <a:gd name="connsiteY1" fmla="*/ 1156288 h 1152525"/>
                      <a:gd name="connsiteX2" fmla="*/ 2338 w 1304925"/>
                      <a:gd name="connsiteY2" fmla="*/ 852441 h 1152525"/>
                      <a:gd name="connsiteX3" fmla="*/ 338 w 1304925"/>
                      <a:gd name="connsiteY3" fmla="*/ 850821 h 1152525"/>
                      <a:gd name="connsiteX4" fmla="*/ 243 w 1304925"/>
                      <a:gd name="connsiteY4" fmla="*/ 848249 h 1152525"/>
                      <a:gd name="connsiteX5" fmla="*/ 340952 w 1304925"/>
                      <a:gd name="connsiteY5" fmla="*/ 1953 h 1152525"/>
                      <a:gd name="connsiteX6" fmla="*/ 343333 w 1304925"/>
                      <a:gd name="connsiteY6" fmla="*/ 48 h 1152525"/>
                      <a:gd name="connsiteX7" fmla="*/ 346191 w 1304925"/>
                      <a:gd name="connsiteY7" fmla="*/ 1096 h 1152525"/>
                      <a:gd name="connsiteX8" fmla="*/ 1309644 w 1304925"/>
                      <a:gd name="connsiteY8" fmla="*/ 1151240 h 1152525"/>
                      <a:gd name="connsiteX9" fmla="*/ 1309930 w 1304925"/>
                      <a:gd name="connsiteY9" fmla="*/ 1154859 h 1152525"/>
                      <a:gd name="connsiteX10" fmla="*/ 1307168 w 1304925"/>
                      <a:gd name="connsiteY10" fmla="*/ 1156383 h 1152525"/>
                      <a:gd name="connsiteX11" fmla="*/ 7196 w 1304925"/>
                      <a:gd name="connsiteY11" fmla="*/ 847297 h 1152525"/>
                      <a:gd name="connsiteX12" fmla="*/ 1298786 w 1304925"/>
                      <a:gd name="connsiteY12" fmla="*/ 1148192 h 1152525"/>
                      <a:gd name="connsiteX13" fmla="*/ 344571 w 1304925"/>
                      <a:gd name="connsiteY13" fmla="*/ 9097 h 1152525"/>
                      <a:gd name="connsiteX14" fmla="*/ 7196 w 1304925"/>
                      <a:gd name="connsiteY14" fmla="*/ 847297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152525">
                        <a:moveTo>
                          <a:pt x="1307168" y="1156383"/>
                        </a:moveTo>
                        <a:cubicBezTo>
                          <a:pt x="1306977" y="1156383"/>
                          <a:pt x="1306692" y="1156383"/>
                          <a:pt x="1306501" y="1156288"/>
                        </a:cubicBezTo>
                        <a:lnTo>
                          <a:pt x="2338" y="852441"/>
                        </a:lnTo>
                        <a:cubicBezTo>
                          <a:pt x="1481" y="852250"/>
                          <a:pt x="719" y="851678"/>
                          <a:pt x="338" y="850821"/>
                        </a:cubicBezTo>
                        <a:cubicBezTo>
                          <a:pt x="-43" y="850059"/>
                          <a:pt x="-138" y="849107"/>
                          <a:pt x="243" y="848249"/>
                        </a:cubicBezTo>
                        <a:lnTo>
                          <a:pt x="340952" y="1953"/>
                        </a:lnTo>
                        <a:cubicBezTo>
                          <a:pt x="341333" y="905"/>
                          <a:pt x="342285" y="239"/>
                          <a:pt x="343333" y="48"/>
                        </a:cubicBezTo>
                        <a:cubicBezTo>
                          <a:pt x="344476" y="-142"/>
                          <a:pt x="345524" y="239"/>
                          <a:pt x="346191" y="1096"/>
                        </a:cubicBezTo>
                        <a:lnTo>
                          <a:pt x="1309644" y="1151240"/>
                        </a:lnTo>
                        <a:cubicBezTo>
                          <a:pt x="1310502" y="1152287"/>
                          <a:pt x="1310597" y="1153716"/>
                          <a:pt x="1309930" y="1154859"/>
                        </a:cubicBezTo>
                        <a:cubicBezTo>
                          <a:pt x="1309168" y="1155812"/>
                          <a:pt x="1308215" y="1156383"/>
                          <a:pt x="1307168" y="1156383"/>
                        </a:cubicBezTo>
                        <a:close/>
                        <a:moveTo>
                          <a:pt x="7196" y="847297"/>
                        </a:moveTo>
                        <a:lnTo>
                          <a:pt x="1298786" y="1148192"/>
                        </a:lnTo>
                        <a:lnTo>
                          <a:pt x="344571" y="9097"/>
                        </a:lnTo>
                        <a:lnTo>
                          <a:pt x="7196" y="8472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51" name="Freeform: Shape 1750">
                    <a:extLst>
                      <a:ext uri="{FF2B5EF4-FFF2-40B4-BE49-F238E27FC236}">
                        <a16:creationId xmlns:a16="http://schemas.microsoft.com/office/drawing/2014/main" id="{2CFF4754-4DC7-4ED1-A293-52896911C96D}"/>
                      </a:ext>
                    </a:extLst>
                  </p:cNvPr>
                  <p:cNvSpPr/>
                  <p:nvPr/>
                </p:nvSpPr>
                <p:spPr>
                  <a:xfrm>
                    <a:off x="5169310" y="2089199"/>
                    <a:ext cx="1114425" cy="704850"/>
                  </a:xfrm>
                  <a:custGeom>
                    <a:avLst/>
                    <a:gdLst>
                      <a:gd name="connsiteX0" fmla="*/ 1118429 w 1114425"/>
                      <a:gd name="connsiteY0" fmla="*/ 710389 h 704850"/>
                      <a:gd name="connsiteX1" fmla="*/ 3051 w 1114425"/>
                      <a:gd name="connsiteY1" fmla="*/ 710389 h 704850"/>
                      <a:gd name="connsiteX2" fmla="*/ 384 w 1114425"/>
                      <a:gd name="connsiteY2" fmla="*/ 708770 h 704850"/>
                      <a:gd name="connsiteX3" fmla="*/ 479 w 1114425"/>
                      <a:gd name="connsiteY3" fmla="*/ 705627 h 704850"/>
                      <a:gd name="connsiteX4" fmla="*/ 443201 w 1114425"/>
                      <a:gd name="connsiteY4" fmla="*/ 1443 h 704850"/>
                      <a:gd name="connsiteX5" fmla="*/ 445487 w 1114425"/>
                      <a:gd name="connsiteY5" fmla="*/ 14 h 704850"/>
                      <a:gd name="connsiteX6" fmla="*/ 448059 w 1114425"/>
                      <a:gd name="connsiteY6" fmla="*/ 967 h 704850"/>
                      <a:gd name="connsiteX7" fmla="*/ 1120810 w 1114425"/>
                      <a:gd name="connsiteY7" fmla="*/ 705150 h 704850"/>
                      <a:gd name="connsiteX8" fmla="*/ 1121381 w 1114425"/>
                      <a:gd name="connsiteY8" fmla="*/ 708484 h 704850"/>
                      <a:gd name="connsiteX9" fmla="*/ 1118429 w 1114425"/>
                      <a:gd name="connsiteY9" fmla="*/ 710389 h 704850"/>
                      <a:gd name="connsiteX10" fmla="*/ 8671 w 1114425"/>
                      <a:gd name="connsiteY10" fmla="*/ 704198 h 704850"/>
                      <a:gd name="connsiteX11" fmla="*/ 1111189 w 1114425"/>
                      <a:gd name="connsiteY11" fmla="*/ 704198 h 704850"/>
                      <a:gd name="connsiteX12" fmla="*/ 446249 w 1114425"/>
                      <a:gd name="connsiteY12" fmla="*/ 8111 h 704850"/>
                      <a:gd name="connsiteX13" fmla="*/ 8671 w 1114425"/>
                      <a:gd name="connsiteY13" fmla="*/ 70419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25" h="704850">
                        <a:moveTo>
                          <a:pt x="1118429" y="710389"/>
                        </a:moveTo>
                        <a:lnTo>
                          <a:pt x="3051" y="710389"/>
                        </a:lnTo>
                        <a:cubicBezTo>
                          <a:pt x="1908" y="710389"/>
                          <a:pt x="860" y="709817"/>
                          <a:pt x="384" y="708770"/>
                        </a:cubicBezTo>
                        <a:cubicBezTo>
                          <a:pt x="-188" y="707817"/>
                          <a:pt x="-92" y="706579"/>
                          <a:pt x="479" y="705627"/>
                        </a:cubicBezTo>
                        <a:lnTo>
                          <a:pt x="443201" y="1443"/>
                        </a:lnTo>
                        <a:cubicBezTo>
                          <a:pt x="443678" y="681"/>
                          <a:pt x="444535" y="110"/>
                          <a:pt x="445487" y="14"/>
                        </a:cubicBezTo>
                        <a:cubicBezTo>
                          <a:pt x="446440" y="-81"/>
                          <a:pt x="447392" y="300"/>
                          <a:pt x="448059" y="967"/>
                        </a:cubicBezTo>
                        <a:lnTo>
                          <a:pt x="1120810" y="705150"/>
                        </a:lnTo>
                        <a:cubicBezTo>
                          <a:pt x="1121667" y="706007"/>
                          <a:pt x="1121857" y="707341"/>
                          <a:pt x="1121381" y="708484"/>
                        </a:cubicBezTo>
                        <a:cubicBezTo>
                          <a:pt x="1120810" y="709722"/>
                          <a:pt x="1119667" y="710389"/>
                          <a:pt x="1118429" y="710389"/>
                        </a:cubicBezTo>
                        <a:close/>
                        <a:moveTo>
                          <a:pt x="8671" y="704198"/>
                        </a:moveTo>
                        <a:lnTo>
                          <a:pt x="1111189" y="704198"/>
                        </a:lnTo>
                        <a:lnTo>
                          <a:pt x="446249" y="8111"/>
                        </a:lnTo>
                        <a:lnTo>
                          <a:pt x="8671" y="7041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52" name="Freeform: Shape 1751">
                    <a:extLst>
                      <a:ext uri="{FF2B5EF4-FFF2-40B4-BE49-F238E27FC236}">
                        <a16:creationId xmlns:a16="http://schemas.microsoft.com/office/drawing/2014/main" id="{2ACDEE53-075E-445D-A3AB-31814BD5EE67}"/>
                      </a:ext>
                    </a:extLst>
                  </p:cNvPr>
                  <p:cNvSpPr/>
                  <p:nvPr/>
                </p:nvSpPr>
                <p:spPr>
                  <a:xfrm>
                    <a:off x="5169339" y="2793397"/>
                    <a:ext cx="1114425" cy="1152525"/>
                  </a:xfrm>
                  <a:custGeom>
                    <a:avLst/>
                    <a:gdLst>
                      <a:gd name="connsiteX0" fmla="*/ 966571 w 1114425"/>
                      <a:gd name="connsiteY0" fmla="*/ 1156335 h 1152525"/>
                      <a:gd name="connsiteX1" fmla="*/ 964190 w 1114425"/>
                      <a:gd name="connsiteY1" fmla="*/ 1155192 h 1152525"/>
                      <a:gd name="connsiteX2" fmla="*/ 736 w 1114425"/>
                      <a:gd name="connsiteY2" fmla="*/ 5144 h 1152525"/>
                      <a:gd name="connsiteX3" fmla="*/ 260 w 1114425"/>
                      <a:gd name="connsiteY3" fmla="*/ 1810 h 1152525"/>
                      <a:gd name="connsiteX4" fmla="*/ 3022 w 1114425"/>
                      <a:gd name="connsiteY4" fmla="*/ 0 h 1152525"/>
                      <a:gd name="connsiteX5" fmla="*/ 1118399 w 1114425"/>
                      <a:gd name="connsiteY5" fmla="*/ 0 h 1152525"/>
                      <a:gd name="connsiteX6" fmla="*/ 1120685 w 1114425"/>
                      <a:gd name="connsiteY6" fmla="*/ 1048 h 1152525"/>
                      <a:gd name="connsiteX7" fmla="*/ 1121448 w 1114425"/>
                      <a:gd name="connsiteY7" fmla="*/ 3524 h 1152525"/>
                      <a:gd name="connsiteX8" fmla="*/ 969524 w 1114425"/>
                      <a:gd name="connsiteY8" fmla="*/ 1153668 h 1152525"/>
                      <a:gd name="connsiteX9" fmla="*/ 967333 w 1114425"/>
                      <a:gd name="connsiteY9" fmla="*/ 1156240 h 1152525"/>
                      <a:gd name="connsiteX10" fmla="*/ 966571 w 1114425"/>
                      <a:gd name="connsiteY10" fmla="*/ 1156335 h 1152525"/>
                      <a:gd name="connsiteX11" fmla="*/ 9689 w 1114425"/>
                      <a:gd name="connsiteY11" fmla="*/ 6191 h 1152525"/>
                      <a:gd name="connsiteX12" fmla="*/ 964380 w 1114425"/>
                      <a:gd name="connsiteY12" fmla="*/ 1145858 h 1152525"/>
                      <a:gd name="connsiteX13" fmla="*/ 1114875 w 1114425"/>
                      <a:gd name="connsiteY13" fmla="*/ 6191 h 1152525"/>
                      <a:gd name="connsiteX14" fmla="*/ 9689 w 1114425"/>
                      <a:gd name="connsiteY14" fmla="*/ 619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4425" h="1152525">
                        <a:moveTo>
                          <a:pt x="966571" y="1156335"/>
                        </a:moveTo>
                        <a:cubicBezTo>
                          <a:pt x="965714" y="1156335"/>
                          <a:pt x="964761" y="1155954"/>
                          <a:pt x="964190" y="1155192"/>
                        </a:cubicBezTo>
                        <a:lnTo>
                          <a:pt x="736" y="5144"/>
                        </a:lnTo>
                        <a:cubicBezTo>
                          <a:pt x="-26" y="4191"/>
                          <a:pt x="-217" y="2953"/>
                          <a:pt x="260" y="1810"/>
                        </a:cubicBezTo>
                        <a:cubicBezTo>
                          <a:pt x="736" y="762"/>
                          <a:pt x="1879" y="0"/>
                          <a:pt x="3022" y="0"/>
                        </a:cubicBezTo>
                        <a:lnTo>
                          <a:pt x="1118399" y="0"/>
                        </a:lnTo>
                        <a:cubicBezTo>
                          <a:pt x="1119257" y="0"/>
                          <a:pt x="1120114" y="381"/>
                          <a:pt x="1120685" y="1048"/>
                        </a:cubicBezTo>
                        <a:cubicBezTo>
                          <a:pt x="1121257" y="1715"/>
                          <a:pt x="1121543" y="2572"/>
                          <a:pt x="1121448" y="3524"/>
                        </a:cubicBezTo>
                        <a:lnTo>
                          <a:pt x="969524" y="1153668"/>
                        </a:lnTo>
                        <a:cubicBezTo>
                          <a:pt x="969333" y="1154906"/>
                          <a:pt x="968476" y="1155859"/>
                          <a:pt x="967333" y="1156240"/>
                        </a:cubicBezTo>
                        <a:cubicBezTo>
                          <a:pt x="967142" y="1156240"/>
                          <a:pt x="966857" y="1156335"/>
                          <a:pt x="966571" y="1156335"/>
                        </a:cubicBezTo>
                        <a:close/>
                        <a:moveTo>
                          <a:pt x="9689" y="6191"/>
                        </a:moveTo>
                        <a:lnTo>
                          <a:pt x="964380" y="1145858"/>
                        </a:lnTo>
                        <a:lnTo>
                          <a:pt x="1114875" y="6191"/>
                        </a:lnTo>
                        <a:lnTo>
                          <a:pt x="9689"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53" name="Freeform: Shape 1752">
                    <a:extLst>
                      <a:ext uri="{FF2B5EF4-FFF2-40B4-BE49-F238E27FC236}">
                        <a16:creationId xmlns:a16="http://schemas.microsoft.com/office/drawing/2014/main" id="{EC64F6CC-7075-4160-B3B7-4D0BAFDED835}"/>
                      </a:ext>
                    </a:extLst>
                  </p:cNvPr>
                  <p:cNvSpPr/>
                  <p:nvPr/>
                </p:nvSpPr>
                <p:spPr>
                  <a:xfrm>
                    <a:off x="8054959" y="2224838"/>
                    <a:ext cx="714375" cy="857250"/>
                  </a:xfrm>
                  <a:custGeom>
                    <a:avLst/>
                    <a:gdLst>
                      <a:gd name="connsiteX0" fmla="*/ 3096 w 714375"/>
                      <a:gd name="connsiteY0" fmla="*/ 865549 h 857250"/>
                      <a:gd name="connsiteX1" fmla="*/ 1096 w 714375"/>
                      <a:gd name="connsiteY1" fmla="*/ 864787 h 857250"/>
                      <a:gd name="connsiteX2" fmla="*/ 48 w 714375"/>
                      <a:gd name="connsiteY2" fmla="*/ 861834 h 857250"/>
                      <a:gd name="connsiteX3" fmla="*/ 177309 w 714375"/>
                      <a:gd name="connsiteY3" fmla="*/ 2488 h 857250"/>
                      <a:gd name="connsiteX4" fmla="*/ 179499 w 714375"/>
                      <a:gd name="connsiteY4" fmla="*/ 107 h 857250"/>
                      <a:gd name="connsiteX5" fmla="*/ 182643 w 714375"/>
                      <a:gd name="connsiteY5" fmla="*/ 964 h 857250"/>
                      <a:gd name="connsiteX6" fmla="*/ 720519 w 714375"/>
                      <a:gd name="connsiteY6" fmla="*/ 586466 h 857250"/>
                      <a:gd name="connsiteX7" fmla="*/ 721281 w 714375"/>
                      <a:gd name="connsiteY7" fmla="*/ 589228 h 857250"/>
                      <a:gd name="connsiteX8" fmla="*/ 719376 w 714375"/>
                      <a:gd name="connsiteY8" fmla="*/ 591419 h 857250"/>
                      <a:gd name="connsiteX9" fmla="*/ 4334 w 714375"/>
                      <a:gd name="connsiteY9" fmla="*/ 865168 h 857250"/>
                      <a:gd name="connsiteX10" fmla="*/ 3096 w 714375"/>
                      <a:gd name="connsiteY10" fmla="*/ 865549 h 857250"/>
                      <a:gd name="connsiteX11" fmla="*/ 182071 w 714375"/>
                      <a:gd name="connsiteY11" fmla="*/ 9727 h 857250"/>
                      <a:gd name="connsiteX12" fmla="*/ 7192 w 714375"/>
                      <a:gd name="connsiteY12" fmla="*/ 857548 h 857250"/>
                      <a:gd name="connsiteX13" fmla="*/ 712709 w 714375"/>
                      <a:gd name="connsiteY13" fmla="*/ 587419 h 857250"/>
                      <a:gd name="connsiteX14" fmla="*/ 182071 w 714375"/>
                      <a:gd name="connsiteY14" fmla="*/ 9727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57250">
                        <a:moveTo>
                          <a:pt x="3096" y="865549"/>
                        </a:moveTo>
                        <a:cubicBezTo>
                          <a:pt x="2334" y="865549"/>
                          <a:pt x="1668" y="865263"/>
                          <a:pt x="1096" y="864787"/>
                        </a:cubicBezTo>
                        <a:cubicBezTo>
                          <a:pt x="239" y="864025"/>
                          <a:pt x="-142" y="862882"/>
                          <a:pt x="48" y="861834"/>
                        </a:cubicBezTo>
                        <a:lnTo>
                          <a:pt x="177309" y="2488"/>
                        </a:lnTo>
                        <a:cubicBezTo>
                          <a:pt x="177499" y="1345"/>
                          <a:pt x="178356" y="393"/>
                          <a:pt x="179499" y="107"/>
                        </a:cubicBezTo>
                        <a:cubicBezTo>
                          <a:pt x="180642" y="-179"/>
                          <a:pt x="181785" y="107"/>
                          <a:pt x="182643" y="964"/>
                        </a:cubicBezTo>
                        <a:lnTo>
                          <a:pt x="720519" y="586466"/>
                        </a:lnTo>
                        <a:cubicBezTo>
                          <a:pt x="721186" y="587228"/>
                          <a:pt x="721471" y="588276"/>
                          <a:pt x="721281" y="589228"/>
                        </a:cubicBezTo>
                        <a:cubicBezTo>
                          <a:pt x="721091" y="590276"/>
                          <a:pt x="720328" y="591038"/>
                          <a:pt x="719376" y="591419"/>
                        </a:cubicBezTo>
                        <a:lnTo>
                          <a:pt x="4334" y="865168"/>
                        </a:lnTo>
                        <a:cubicBezTo>
                          <a:pt x="3763" y="865453"/>
                          <a:pt x="3382" y="865549"/>
                          <a:pt x="3096" y="865549"/>
                        </a:cubicBezTo>
                        <a:close/>
                        <a:moveTo>
                          <a:pt x="182071" y="9727"/>
                        </a:moveTo>
                        <a:lnTo>
                          <a:pt x="7192" y="857548"/>
                        </a:lnTo>
                        <a:lnTo>
                          <a:pt x="712709" y="587419"/>
                        </a:lnTo>
                        <a:lnTo>
                          <a:pt x="182071" y="97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54" name="Freeform: Shape 1753">
                    <a:extLst>
                      <a:ext uri="{FF2B5EF4-FFF2-40B4-BE49-F238E27FC236}">
                        <a16:creationId xmlns:a16="http://schemas.microsoft.com/office/drawing/2014/main" id="{E322629F-9FE4-4F09-8BD4-6C6919117455}"/>
                      </a:ext>
                    </a:extLst>
                  </p:cNvPr>
                  <p:cNvSpPr/>
                  <p:nvPr/>
                </p:nvSpPr>
                <p:spPr>
                  <a:xfrm>
                    <a:off x="8054971" y="2810450"/>
                    <a:ext cx="714375" cy="876300"/>
                  </a:xfrm>
                  <a:custGeom>
                    <a:avLst/>
                    <a:gdLst>
                      <a:gd name="connsiteX0" fmla="*/ 449235 w 714375"/>
                      <a:gd name="connsiteY0" fmla="*/ 878868 h 876300"/>
                      <a:gd name="connsiteX1" fmla="*/ 446759 w 714375"/>
                      <a:gd name="connsiteY1" fmla="*/ 877630 h 876300"/>
                      <a:gd name="connsiteX2" fmla="*/ 607 w 714375"/>
                      <a:gd name="connsiteY2" fmla="*/ 278698 h 876300"/>
                      <a:gd name="connsiteX3" fmla="*/ 131 w 714375"/>
                      <a:gd name="connsiteY3" fmla="*/ 275936 h 876300"/>
                      <a:gd name="connsiteX4" fmla="*/ 2036 w 714375"/>
                      <a:gd name="connsiteY4" fmla="*/ 273936 h 876300"/>
                      <a:gd name="connsiteX5" fmla="*/ 717078 w 714375"/>
                      <a:gd name="connsiteY5" fmla="*/ 187 h 876300"/>
                      <a:gd name="connsiteX6" fmla="*/ 720316 w 714375"/>
                      <a:gd name="connsiteY6" fmla="*/ 854 h 876300"/>
                      <a:gd name="connsiteX7" fmla="*/ 721174 w 714375"/>
                      <a:gd name="connsiteY7" fmla="*/ 3997 h 876300"/>
                      <a:gd name="connsiteX8" fmla="*/ 452283 w 714375"/>
                      <a:gd name="connsiteY8" fmla="*/ 876678 h 876300"/>
                      <a:gd name="connsiteX9" fmla="*/ 449902 w 714375"/>
                      <a:gd name="connsiteY9" fmla="*/ 878773 h 876300"/>
                      <a:gd name="connsiteX10" fmla="*/ 449235 w 714375"/>
                      <a:gd name="connsiteY10" fmla="*/ 878868 h 876300"/>
                      <a:gd name="connsiteX11" fmla="*/ 7942 w 714375"/>
                      <a:gd name="connsiteY11" fmla="*/ 278317 h 876300"/>
                      <a:gd name="connsiteX12" fmla="*/ 447997 w 714375"/>
                      <a:gd name="connsiteY12" fmla="*/ 869058 h 876300"/>
                      <a:gd name="connsiteX13" fmla="*/ 713268 w 714375"/>
                      <a:gd name="connsiteY13" fmla="*/ 8283 h 876300"/>
                      <a:gd name="connsiteX14" fmla="*/ 7942 w 714375"/>
                      <a:gd name="connsiteY14" fmla="*/ 278317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76300">
                        <a:moveTo>
                          <a:pt x="449235" y="878868"/>
                        </a:moveTo>
                        <a:cubicBezTo>
                          <a:pt x="448282" y="878868"/>
                          <a:pt x="447330" y="878392"/>
                          <a:pt x="446759" y="877630"/>
                        </a:cubicBezTo>
                        <a:lnTo>
                          <a:pt x="607" y="278698"/>
                        </a:lnTo>
                        <a:cubicBezTo>
                          <a:pt x="36" y="277936"/>
                          <a:pt x="-154" y="276888"/>
                          <a:pt x="131" y="275936"/>
                        </a:cubicBezTo>
                        <a:cubicBezTo>
                          <a:pt x="417" y="274983"/>
                          <a:pt x="1084" y="274221"/>
                          <a:pt x="2036" y="273936"/>
                        </a:cubicBezTo>
                        <a:lnTo>
                          <a:pt x="717078" y="187"/>
                        </a:lnTo>
                        <a:cubicBezTo>
                          <a:pt x="718221" y="-194"/>
                          <a:pt x="719459" y="-3"/>
                          <a:pt x="720316" y="854"/>
                        </a:cubicBezTo>
                        <a:cubicBezTo>
                          <a:pt x="721174" y="1616"/>
                          <a:pt x="721555" y="2854"/>
                          <a:pt x="721174" y="3997"/>
                        </a:cubicBezTo>
                        <a:lnTo>
                          <a:pt x="452283" y="876678"/>
                        </a:lnTo>
                        <a:cubicBezTo>
                          <a:pt x="451902" y="877821"/>
                          <a:pt x="451045" y="878583"/>
                          <a:pt x="449902" y="878773"/>
                        </a:cubicBezTo>
                        <a:cubicBezTo>
                          <a:pt x="449521" y="878868"/>
                          <a:pt x="449331" y="878868"/>
                          <a:pt x="449235" y="878868"/>
                        </a:cubicBezTo>
                        <a:close/>
                        <a:moveTo>
                          <a:pt x="7942" y="278317"/>
                        </a:moveTo>
                        <a:lnTo>
                          <a:pt x="447997" y="869058"/>
                        </a:lnTo>
                        <a:lnTo>
                          <a:pt x="713268" y="8283"/>
                        </a:lnTo>
                        <a:lnTo>
                          <a:pt x="7942" y="27831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nvGrpSpPr>
                  <p:cNvPr id="1755" name="Graphic 271">
                    <a:extLst>
                      <a:ext uri="{FF2B5EF4-FFF2-40B4-BE49-F238E27FC236}">
                        <a16:creationId xmlns:a16="http://schemas.microsoft.com/office/drawing/2014/main" id="{B7AACBA8-4D02-4348-B55D-F7024D87CEAA}"/>
                      </a:ext>
                    </a:extLst>
                  </p:cNvPr>
                  <p:cNvGrpSpPr/>
                  <p:nvPr/>
                </p:nvGrpSpPr>
                <p:grpSpPr>
                  <a:xfrm>
                    <a:off x="2799675" y="187987"/>
                    <a:ext cx="6572250" cy="6486525"/>
                    <a:chOff x="2799675" y="187987"/>
                    <a:chExt cx="6572250" cy="6486525"/>
                  </a:xfrm>
                  <a:grpFill/>
                </p:grpSpPr>
                <p:sp>
                  <p:nvSpPr>
                    <p:cNvPr id="1756" name="Freeform: Shape 1755">
                      <a:extLst>
                        <a:ext uri="{FF2B5EF4-FFF2-40B4-BE49-F238E27FC236}">
                          <a16:creationId xmlns:a16="http://schemas.microsoft.com/office/drawing/2014/main" id="{2E6C0FDB-9FBE-47C1-9120-0FD853E4C612}"/>
                        </a:ext>
                      </a:extLst>
                    </p:cNvPr>
                    <p:cNvSpPr/>
                    <p:nvPr/>
                  </p:nvSpPr>
                  <p:spPr>
                    <a:xfrm>
                      <a:off x="3372553" y="1532572"/>
                      <a:ext cx="438150" cy="381000"/>
                    </a:xfrm>
                    <a:custGeom>
                      <a:avLst/>
                      <a:gdLst>
                        <a:gd name="connsiteX0" fmla="*/ 63876 w 438150"/>
                        <a:gd name="connsiteY0" fmla="*/ 386048 h 381000"/>
                        <a:gd name="connsiteX1" fmla="*/ 62924 w 438150"/>
                        <a:gd name="connsiteY1" fmla="*/ 385858 h 381000"/>
                        <a:gd name="connsiteX2" fmla="*/ 60828 w 438150"/>
                        <a:gd name="connsiteY2" fmla="*/ 383381 h 381000"/>
                        <a:gd name="connsiteX3" fmla="*/ 59 w 438150"/>
                        <a:gd name="connsiteY3" fmla="*/ 27527 h 381000"/>
                        <a:gd name="connsiteX4" fmla="*/ 726 w 438150"/>
                        <a:gd name="connsiteY4" fmla="*/ 25051 h 381000"/>
                        <a:gd name="connsiteX5" fmla="*/ 3012 w 438150"/>
                        <a:gd name="connsiteY5" fmla="*/ 23908 h 381000"/>
                        <a:gd name="connsiteX6" fmla="*/ 435542 w 438150"/>
                        <a:gd name="connsiteY6" fmla="*/ 0 h 381000"/>
                        <a:gd name="connsiteX7" fmla="*/ 438495 w 438150"/>
                        <a:gd name="connsiteY7" fmla="*/ 1810 h 381000"/>
                        <a:gd name="connsiteX8" fmla="*/ 437923 w 438150"/>
                        <a:gd name="connsiteY8" fmla="*/ 5239 h 381000"/>
                        <a:gd name="connsiteX9" fmla="*/ 66162 w 438150"/>
                        <a:gd name="connsiteY9" fmla="*/ 385001 h 381000"/>
                        <a:gd name="connsiteX10" fmla="*/ 63876 w 438150"/>
                        <a:gd name="connsiteY10" fmla="*/ 386048 h 381000"/>
                        <a:gd name="connsiteX11" fmla="*/ 6726 w 438150"/>
                        <a:gd name="connsiteY11" fmla="*/ 29908 h 381000"/>
                        <a:gd name="connsiteX12" fmla="*/ 65876 w 438150"/>
                        <a:gd name="connsiteY12" fmla="*/ 376428 h 381000"/>
                        <a:gd name="connsiteX13" fmla="*/ 427827 w 438150"/>
                        <a:gd name="connsiteY13" fmla="*/ 6668 h 381000"/>
                        <a:gd name="connsiteX14" fmla="*/ 6726 w 438150"/>
                        <a:gd name="connsiteY14" fmla="*/ 2990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8150" h="381000">
                          <a:moveTo>
                            <a:pt x="63876" y="386048"/>
                          </a:moveTo>
                          <a:cubicBezTo>
                            <a:pt x="63591" y="386048"/>
                            <a:pt x="63305" y="386048"/>
                            <a:pt x="62924" y="385858"/>
                          </a:cubicBezTo>
                          <a:cubicBezTo>
                            <a:pt x="61781" y="385477"/>
                            <a:pt x="61019" y="384620"/>
                            <a:pt x="60828" y="383381"/>
                          </a:cubicBezTo>
                          <a:lnTo>
                            <a:pt x="59" y="27527"/>
                          </a:lnTo>
                          <a:cubicBezTo>
                            <a:pt x="-132" y="26670"/>
                            <a:pt x="154" y="25813"/>
                            <a:pt x="726" y="25051"/>
                          </a:cubicBezTo>
                          <a:cubicBezTo>
                            <a:pt x="1297" y="24384"/>
                            <a:pt x="2059" y="23908"/>
                            <a:pt x="3012" y="23908"/>
                          </a:cubicBezTo>
                          <a:lnTo>
                            <a:pt x="435542" y="0"/>
                          </a:lnTo>
                          <a:cubicBezTo>
                            <a:pt x="436875" y="0"/>
                            <a:pt x="438018" y="667"/>
                            <a:pt x="438495" y="1810"/>
                          </a:cubicBezTo>
                          <a:cubicBezTo>
                            <a:pt x="439066" y="2953"/>
                            <a:pt x="438780" y="4382"/>
                            <a:pt x="437923" y="5239"/>
                          </a:cubicBezTo>
                          <a:lnTo>
                            <a:pt x="66162" y="385001"/>
                          </a:lnTo>
                          <a:cubicBezTo>
                            <a:pt x="65495" y="385667"/>
                            <a:pt x="64638" y="386048"/>
                            <a:pt x="63876" y="386048"/>
                          </a:cubicBezTo>
                          <a:close/>
                          <a:moveTo>
                            <a:pt x="6726" y="29908"/>
                          </a:moveTo>
                          <a:lnTo>
                            <a:pt x="65876" y="376428"/>
                          </a:lnTo>
                          <a:lnTo>
                            <a:pt x="427827" y="6668"/>
                          </a:lnTo>
                          <a:lnTo>
                            <a:pt x="6726" y="299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57" name="Freeform: Shape 1756">
                      <a:extLst>
                        <a:ext uri="{FF2B5EF4-FFF2-40B4-BE49-F238E27FC236}">
                          <a16:creationId xmlns:a16="http://schemas.microsoft.com/office/drawing/2014/main" id="{23A02CAA-09DE-424E-9D48-9E8786F185CF}"/>
                        </a:ext>
                      </a:extLst>
                    </p:cNvPr>
                    <p:cNvSpPr/>
                    <p:nvPr/>
                  </p:nvSpPr>
                  <p:spPr>
                    <a:xfrm>
                      <a:off x="3372571" y="1074733"/>
                      <a:ext cx="438150" cy="485775"/>
                    </a:xfrm>
                    <a:custGeom>
                      <a:avLst/>
                      <a:gdLst>
                        <a:gd name="connsiteX0" fmla="*/ 3089 w 438150"/>
                        <a:gd name="connsiteY0" fmla="*/ 487939 h 485775"/>
                        <a:gd name="connsiteX1" fmla="*/ 327 w 438150"/>
                        <a:gd name="connsiteY1" fmla="*/ 486224 h 485775"/>
                        <a:gd name="connsiteX2" fmla="*/ 803 w 438150"/>
                        <a:gd name="connsiteY2" fmla="*/ 482795 h 485775"/>
                        <a:gd name="connsiteX3" fmla="*/ 433333 w 438150"/>
                        <a:gd name="connsiteY3" fmla="*/ 1021 h 485775"/>
                        <a:gd name="connsiteX4" fmla="*/ 436762 w 438150"/>
                        <a:gd name="connsiteY4" fmla="*/ 163 h 485775"/>
                        <a:gd name="connsiteX5" fmla="*/ 438762 w 438150"/>
                        <a:gd name="connsiteY5" fmla="*/ 3021 h 485775"/>
                        <a:gd name="connsiteX6" fmla="*/ 438762 w 438150"/>
                        <a:gd name="connsiteY6" fmla="*/ 460888 h 485775"/>
                        <a:gd name="connsiteX7" fmla="*/ 435810 w 438150"/>
                        <a:gd name="connsiteY7" fmla="*/ 463936 h 485775"/>
                        <a:gd name="connsiteX8" fmla="*/ 3279 w 438150"/>
                        <a:gd name="connsiteY8" fmla="*/ 487843 h 485775"/>
                        <a:gd name="connsiteX9" fmla="*/ 3089 w 438150"/>
                        <a:gd name="connsiteY9" fmla="*/ 487939 h 485775"/>
                        <a:gd name="connsiteX10" fmla="*/ 432476 w 438150"/>
                        <a:gd name="connsiteY10" fmla="*/ 11212 h 485775"/>
                        <a:gd name="connsiteX11" fmla="*/ 10328 w 438150"/>
                        <a:gd name="connsiteY11" fmla="*/ 481366 h 485775"/>
                        <a:gd name="connsiteX12" fmla="*/ 432476 w 438150"/>
                        <a:gd name="connsiteY12" fmla="*/ 458030 h 485775"/>
                        <a:gd name="connsiteX13" fmla="*/ 432476 w 438150"/>
                        <a:gd name="connsiteY13" fmla="*/ 1121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485775">
                          <a:moveTo>
                            <a:pt x="3089" y="487939"/>
                          </a:moveTo>
                          <a:cubicBezTo>
                            <a:pt x="1946" y="487939"/>
                            <a:pt x="803" y="487272"/>
                            <a:pt x="327" y="486224"/>
                          </a:cubicBezTo>
                          <a:cubicBezTo>
                            <a:pt x="-245" y="485081"/>
                            <a:pt x="-54" y="483748"/>
                            <a:pt x="803" y="482795"/>
                          </a:cubicBezTo>
                          <a:lnTo>
                            <a:pt x="433333" y="1021"/>
                          </a:lnTo>
                          <a:cubicBezTo>
                            <a:pt x="434190" y="68"/>
                            <a:pt x="435524" y="-218"/>
                            <a:pt x="436762" y="163"/>
                          </a:cubicBezTo>
                          <a:cubicBezTo>
                            <a:pt x="438000" y="640"/>
                            <a:pt x="438762" y="1783"/>
                            <a:pt x="438762" y="3021"/>
                          </a:cubicBezTo>
                          <a:lnTo>
                            <a:pt x="438762" y="460888"/>
                          </a:lnTo>
                          <a:cubicBezTo>
                            <a:pt x="438762" y="462507"/>
                            <a:pt x="437429" y="463840"/>
                            <a:pt x="435810" y="463936"/>
                          </a:cubicBezTo>
                          <a:lnTo>
                            <a:pt x="3279" y="487843"/>
                          </a:lnTo>
                          <a:cubicBezTo>
                            <a:pt x="3184" y="487939"/>
                            <a:pt x="3089" y="487939"/>
                            <a:pt x="3089" y="487939"/>
                          </a:cubicBezTo>
                          <a:close/>
                          <a:moveTo>
                            <a:pt x="432476" y="11212"/>
                          </a:moveTo>
                          <a:lnTo>
                            <a:pt x="10328" y="481366"/>
                          </a:lnTo>
                          <a:lnTo>
                            <a:pt x="432476" y="458030"/>
                          </a:lnTo>
                          <a:lnTo>
                            <a:pt x="432476" y="112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58" name="Freeform: Shape 1757">
                      <a:extLst>
                        <a:ext uri="{FF2B5EF4-FFF2-40B4-BE49-F238E27FC236}">
                          <a16:creationId xmlns:a16="http://schemas.microsoft.com/office/drawing/2014/main" id="{5985CE3D-0CD8-42DF-AA71-F998FEBD9DF7}"/>
                        </a:ext>
                      </a:extLst>
                    </p:cNvPr>
                    <p:cNvSpPr/>
                    <p:nvPr/>
                  </p:nvSpPr>
                  <p:spPr>
                    <a:xfrm>
                      <a:off x="3805142" y="1074703"/>
                      <a:ext cx="400050" cy="457200"/>
                    </a:xfrm>
                    <a:custGeom>
                      <a:avLst/>
                      <a:gdLst>
                        <a:gd name="connsiteX0" fmla="*/ 3048 w 400050"/>
                        <a:gd name="connsiteY0" fmla="*/ 464156 h 457200"/>
                        <a:gd name="connsiteX1" fmla="*/ 1429 w 400050"/>
                        <a:gd name="connsiteY1" fmla="*/ 463680 h 457200"/>
                        <a:gd name="connsiteX2" fmla="*/ 0 w 400050"/>
                        <a:gd name="connsiteY2" fmla="*/ 461013 h 457200"/>
                        <a:gd name="connsiteX3" fmla="*/ 0 w 400050"/>
                        <a:gd name="connsiteY3" fmla="*/ 3146 h 457200"/>
                        <a:gd name="connsiteX4" fmla="*/ 1619 w 400050"/>
                        <a:gd name="connsiteY4" fmla="*/ 384 h 457200"/>
                        <a:gd name="connsiteX5" fmla="*/ 4763 w 400050"/>
                        <a:gd name="connsiteY5" fmla="*/ 479 h 457200"/>
                        <a:gd name="connsiteX6" fmla="*/ 399002 w 400050"/>
                        <a:gd name="connsiteY6" fmla="*/ 259464 h 457200"/>
                        <a:gd name="connsiteX7" fmla="*/ 400431 w 400050"/>
                        <a:gd name="connsiteY7" fmla="*/ 262226 h 457200"/>
                        <a:gd name="connsiteX8" fmla="*/ 398717 w 400050"/>
                        <a:gd name="connsiteY8" fmla="*/ 264798 h 457200"/>
                        <a:gd name="connsiteX9" fmla="*/ 4477 w 400050"/>
                        <a:gd name="connsiteY9" fmla="*/ 463680 h 457200"/>
                        <a:gd name="connsiteX10" fmla="*/ 3048 w 400050"/>
                        <a:gd name="connsiteY10" fmla="*/ 464156 h 457200"/>
                        <a:gd name="connsiteX11" fmla="*/ 6096 w 400050"/>
                        <a:gd name="connsiteY11" fmla="*/ 8861 h 457200"/>
                        <a:gd name="connsiteX12" fmla="*/ 6096 w 400050"/>
                        <a:gd name="connsiteY12" fmla="*/ 455965 h 457200"/>
                        <a:gd name="connsiteX13" fmla="*/ 391001 w 400050"/>
                        <a:gd name="connsiteY13" fmla="*/ 261750 h 457200"/>
                        <a:gd name="connsiteX14" fmla="*/ 6096 w 400050"/>
                        <a:gd name="connsiteY14" fmla="*/ 886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457200">
                          <a:moveTo>
                            <a:pt x="3048" y="464156"/>
                          </a:moveTo>
                          <a:cubicBezTo>
                            <a:pt x="2477" y="464156"/>
                            <a:pt x="1905" y="463966"/>
                            <a:pt x="1429" y="463680"/>
                          </a:cubicBezTo>
                          <a:cubicBezTo>
                            <a:pt x="476" y="463108"/>
                            <a:pt x="0" y="462156"/>
                            <a:pt x="0" y="461013"/>
                          </a:cubicBezTo>
                          <a:lnTo>
                            <a:pt x="0" y="3146"/>
                          </a:lnTo>
                          <a:cubicBezTo>
                            <a:pt x="0" y="2003"/>
                            <a:pt x="667" y="955"/>
                            <a:pt x="1619" y="384"/>
                          </a:cubicBezTo>
                          <a:cubicBezTo>
                            <a:pt x="2667" y="-188"/>
                            <a:pt x="3810" y="-92"/>
                            <a:pt x="4763" y="479"/>
                          </a:cubicBezTo>
                          <a:lnTo>
                            <a:pt x="399002" y="259464"/>
                          </a:lnTo>
                          <a:cubicBezTo>
                            <a:pt x="399955" y="260035"/>
                            <a:pt x="400431" y="261083"/>
                            <a:pt x="400431" y="262226"/>
                          </a:cubicBezTo>
                          <a:cubicBezTo>
                            <a:pt x="400336" y="263369"/>
                            <a:pt x="399764" y="264322"/>
                            <a:pt x="398717" y="264798"/>
                          </a:cubicBezTo>
                          <a:lnTo>
                            <a:pt x="4477" y="463680"/>
                          </a:lnTo>
                          <a:cubicBezTo>
                            <a:pt x="4001" y="464061"/>
                            <a:pt x="3524" y="464156"/>
                            <a:pt x="3048" y="464156"/>
                          </a:cubicBezTo>
                          <a:close/>
                          <a:moveTo>
                            <a:pt x="6096" y="8861"/>
                          </a:moveTo>
                          <a:lnTo>
                            <a:pt x="6096" y="455965"/>
                          </a:lnTo>
                          <a:lnTo>
                            <a:pt x="391001" y="261750"/>
                          </a:lnTo>
                          <a:lnTo>
                            <a:pt x="6096" y="88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59" name="Freeform: Shape 1758">
                      <a:extLst>
                        <a:ext uri="{FF2B5EF4-FFF2-40B4-BE49-F238E27FC236}">
                          <a16:creationId xmlns:a16="http://schemas.microsoft.com/office/drawing/2014/main" id="{F7CB48B4-E929-4089-9F11-1DA01382CADC}"/>
                        </a:ext>
                      </a:extLst>
                    </p:cNvPr>
                    <p:cNvSpPr/>
                    <p:nvPr/>
                  </p:nvSpPr>
                  <p:spPr>
                    <a:xfrm>
                      <a:off x="3805101" y="853418"/>
                      <a:ext cx="790575" cy="485775"/>
                    </a:xfrm>
                    <a:custGeom>
                      <a:avLst/>
                      <a:gdLst>
                        <a:gd name="connsiteX0" fmla="*/ 397329 w 790575"/>
                        <a:gd name="connsiteY0" fmla="*/ 486464 h 485775"/>
                        <a:gd name="connsiteX1" fmla="*/ 395614 w 790575"/>
                        <a:gd name="connsiteY1" fmla="*/ 485988 h 485775"/>
                        <a:gd name="connsiteX2" fmla="*/ 1375 w 790575"/>
                        <a:gd name="connsiteY2" fmla="*/ 227003 h 485775"/>
                        <a:gd name="connsiteX3" fmla="*/ 41 w 790575"/>
                        <a:gd name="connsiteY3" fmla="*/ 223955 h 485775"/>
                        <a:gd name="connsiteX4" fmla="*/ 2232 w 790575"/>
                        <a:gd name="connsiteY4" fmla="*/ 221479 h 485775"/>
                        <a:gd name="connsiteX5" fmla="*/ 790711 w 790575"/>
                        <a:gd name="connsiteY5" fmla="*/ 118 h 485775"/>
                        <a:gd name="connsiteX6" fmla="*/ 794140 w 790575"/>
                        <a:gd name="connsiteY6" fmla="*/ 1451 h 485775"/>
                        <a:gd name="connsiteX7" fmla="*/ 793950 w 790575"/>
                        <a:gd name="connsiteY7" fmla="*/ 5071 h 485775"/>
                        <a:gd name="connsiteX8" fmla="*/ 399710 w 790575"/>
                        <a:gd name="connsiteY8" fmla="*/ 485321 h 485775"/>
                        <a:gd name="connsiteX9" fmla="*/ 397329 w 790575"/>
                        <a:gd name="connsiteY9" fmla="*/ 486464 h 485775"/>
                        <a:gd name="connsiteX10" fmla="*/ 10423 w 790575"/>
                        <a:gd name="connsiteY10" fmla="*/ 225574 h 485775"/>
                        <a:gd name="connsiteX11" fmla="*/ 396662 w 790575"/>
                        <a:gd name="connsiteY11" fmla="*/ 479225 h 485775"/>
                        <a:gd name="connsiteX12" fmla="*/ 782901 w 790575"/>
                        <a:gd name="connsiteY12" fmla="*/ 8690 h 485775"/>
                        <a:gd name="connsiteX13" fmla="*/ 10423 w 790575"/>
                        <a:gd name="connsiteY13" fmla="*/ 22557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85775">
                          <a:moveTo>
                            <a:pt x="397329" y="486464"/>
                          </a:moveTo>
                          <a:cubicBezTo>
                            <a:pt x="396757" y="486464"/>
                            <a:pt x="396186" y="486274"/>
                            <a:pt x="395614" y="485988"/>
                          </a:cubicBezTo>
                          <a:lnTo>
                            <a:pt x="1375" y="227003"/>
                          </a:lnTo>
                          <a:cubicBezTo>
                            <a:pt x="327" y="226336"/>
                            <a:pt x="-149" y="225098"/>
                            <a:pt x="41" y="223955"/>
                          </a:cubicBezTo>
                          <a:cubicBezTo>
                            <a:pt x="232" y="222717"/>
                            <a:pt x="1089" y="221764"/>
                            <a:pt x="2232" y="221479"/>
                          </a:cubicBezTo>
                          <a:lnTo>
                            <a:pt x="790711" y="118"/>
                          </a:lnTo>
                          <a:cubicBezTo>
                            <a:pt x="792045" y="-263"/>
                            <a:pt x="793378" y="308"/>
                            <a:pt x="794140" y="1451"/>
                          </a:cubicBezTo>
                          <a:cubicBezTo>
                            <a:pt x="794902" y="2594"/>
                            <a:pt x="794807" y="4023"/>
                            <a:pt x="793950" y="5071"/>
                          </a:cubicBezTo>
                          <a:lnTo>
                            <a:pt x="399710" y="485321"/>
                          </a:lnTo>
                          <a:cubicBezTo>
                            <a:pt x="399043" y="486083"/>
                            <a:pt x="398186" y="486464"/>
                            <a:pt x="397329" y="486464"/>
                          </a:cubicBezTo>
                          <a:close/>
                          <a:moveTo>
                            <a:pt x="10423" y="225574"/>
                          </a:moveTo>
                          <a:lnTo>
                            <a:pt x="396662" y="479225"/>
                          </a:lnTo>
                          <a:lnTo>
                            <a:pt x="782901" y="8690"/>
                          </a:lnTo>
                          <a:lnTo>
                            <a:pt x="10423" y="2255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0" name="Freeform: Shape 1759">
                      <a:extLst>
                        <a:ext uri="{FF2B5EF4-FFF2-40B4-BE49-F238E27FC236}">
                          <a16:creationId xmlns:a16="http://schemas.microsoft.com/office/drawing/2014/main" id="{E5763D57-7617-4AFE-B7D0-5AA6C085ED86}"/>
                        </a:ext>
                      </a:extLst>
                    </p:cNvPr>
                    <p:cNvSpPr/>
                    <p:nvPr/>
                  </p:nvSpPr>
                  <p:spPr>
                    <a:xfrm>
                      <a:off x="3151161" y="1556605"/>
                      <a:ext cx="285750" cy="400050"/>
                    </a:xfrm>
                    <a:custGeom>
                      <a:avLst/>
                      <a:gdLst>
                        <a:gd name="connsiteX0" fmla="*/ 3138 w 285750"/>
                        <a:gd name="connsiteY0" fmla="*/ 408308 h 400050"/>
                        <a:gd name="connsiteX1" fmla="*/ 566 w 285750"/>
                        <a:gd name="connsiteY1" fmla="*/ 406974 h 400050"/>
                        <a:gd name="connsiteX2" fmla="*/ 375 w 285750"/>
                        <a:gd name="connsiteY2" fmla="*/ 403736 h 400050"/>
                        <a:gd name="connsiteX3" fmla="*/ 221736 w 285750"/>
                        <a:gd name="connsiteY3" fmla="*/ 1590 h 400050"/>
                        <a:gd name="connsiteX4" fmla="*/ 224975 w 285750"/>
                        <a:gd name="connsiteY4" fmla="*/ 66 h 400050"/>
                        <a:gd name="connsiteX5" fmla="*/ 227547 w 285750"/>
                        <a:gd name="connsiteY5" fmla="*/ 2638 h 400050"/>
                        <a:gd name="connsiteX6" fmla="*/ 288316 w 285750"/>
                        <a:gd name="connsiteY6" fmla="*/ 358492 h 400050"/>
                        <a:gd name="connsiteX7" fmla="*/ 287745 w 285750"/>
                        <a:gd name="connsiteY7" fmla="*/ 360778 h 400050"/>
                        <a:gd name="connsiteX8" fmla="*/ 285744 w 285750"/>
                        <a:gd name="connsiteY8" fmla="*/ 362016 h 400050"/>
                        <a:gd name="connsiteX9" fmla="*/ 3614 w 285750"/>
                        <a:gd name="connsiteY9" fmla="*/ 408308 h 400050"/>
                        <a:gd name="connsiteX10" fmla="*/ 3138 w 285750"/>
                        <a:gd name="connsiteY10" fmla="*/ 408308 h 400050"/>
                        <a:gd name="connsiteX11" fmla="*/ 222879 w 285750"/>
                        <a:gd name="connsiteY11" fmla="*/ 12258 h 400050"/>
                        <a:gd name="connsiteX12" fmla="*/ 8852 w 285750"/>
                        <a:gd name="connsiteY12" fmla="*/ 401069 h 400050"/>
                        <a:gd name="connsiteX13" fmla="*/ 281553 w 285750"/>
                        <a:gd name="connsiteY13" fmla="*/ 356301 h 400050"/>
                        <a:gd name="connsiteX14" fmla="*/ 222879 w 285750"/>
                        <a:gd name="connsiteY14" fmla="*/ 12258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750" h="400050">
                          <a:moveTo>
                            <a:pt x="3138" y="408308"/>
                          </a:moveTo>
                          <a:cubicBezTo>
                            <a:pt x="2185" y="408308"/>
                            <a:pt x="1232" y="407831"/>
                            <a:pt x="566" y="406974"/>
                          </a:cubicBezTo>
                          <a:cubicBezTo>
                            <a:pt x="-101" y="406022"/>
                            <a:pt x="-196" y="404688"/>
                            <a:pt x="375" y="403736"/>
                          </a:cubicBezTo>
                          <a:lnTo>
                            <a:pt x="221736" y="1590"/>
                          </a:lnTo>
                          <a:cubicBezTo>
                            <a:pt x="222403" y="447"/>
                            <a:pt x="223641" y="-220"/>
                            <a:pt x="224975" y="66"/>
                          </a:cubicBezTo>
                          <a:cubicBezTo>
                            <a:pt x="226308" y="257"/>
                            <a:pt x="227261" y="1304"/>
                            <a:pt x="227547" y="2638"/>
                          </a:cubicBezTo>
                          <a:lnTo>
                            <a:pt x="288316" y="358492"/>
                          </a:lnTo>
                          <a:cubicBezTo>
                            <a:pt x="288411" y="359349"/>
                            <a:pt x="288221" y="360111"/>
                            <a:pt x="287745" y="360778"/>
                          </a:cubicBezTo>
                          <a:cubicBezTo>
                            <a:pt x="287268" y="361445"/>
                            <a:pt x="286506" y="361921"/>
                            <a:pt x="285744" y="362016"/>
                          </a:cubicBezTo>
                          <a:lnTo>
                            <a:pt x="3614" y="408308"/>
                          </a:lnTo>
                          <a:cubicBezTo>
                            <a:pt x="3423" y="408212"/>
                            <a:pt x="3328" y="408308"/>
                            <a:pt x="3138" y="408308"/>
                          </a:cubicBezTo>
                          <a:close/>
                          <a:moveTo>
                            <a:pt x="222879" y="12258"/>
                          </a:moveTo>
                          <a:lnTo>
                            <a:pt x="8852" y="401069"/>
                          </a:lnTo>
                          <a:lnTo>
                            <a:pt x="281553" y="356301"/>
                          </a:lnTo>
                          <a:lnTo>
                            <a:pt x="222879" y="122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1" name="Freeform: Shape 1760">
                      <a:extLst>
                        <a:ext uri="{FF2B5EF4-FFF2-40B4-BE49-F238E27FC236}">
                          <a16:creationId xmlns:a16="http://schemas.microsoft.com/office/drawing/2014/main" id="{A738DD11-0245-4D69-8C03-CA00B875A8AD}"/>
                        </a:ext>
                      </a:extLst>
                    </p:cNvPr>
                    <p:cNvSpPr/>
                    <p:nvPr/>
                  </p:nvSpPr>
                  <p:spPr>
                    <a:xfrm>
                      <a:off x="2875636" y="1912388"/>
                      <a:ext cx="561975" cy="914400"/>
                    </a:xfrm>
                    <a:custGeom>
                      <a:avLst/>
                      <a:gdLst>
                        <a:gd name="connsiteX0" fmla="*/ 3105 w 561975"/>
                        <a:gd name="connsiteY0" fmla="*/ 917584 h 914400"/>
                        <a:gd name="connsiteX1" fmla="*/ 1772 w 561975"/>
                        <a:gd name="connsiteY1" fmla="*/ 917299 h 914400"/>
                        <a:gd name="connsiteX2" fmla="*/ 152 w 561975"/>
                        <a:gd name="connsiteY2" fmla="*/ 913584 h 914400"/>
                        <a:gd name="connsiteX3" fmla="*/ 275711 w 561975"/>
                        <a:gd name="connsiteY3" fmla="*/ 48428 h 914400"/>
                        <a:gd name="connsiteX4" fmla="*/ 278187 w 561975"/>
                        <a:gd name="connsiteY4" fmla="*/ 46333 h 914400"/>
                        <a:gd name="connsiteX5" fmla="*/ 560318 w 561975"/>
                        <a:gd name="connsiteY5" fmla="*/ 41 h 914400"/>
                        <a:gd name="connsiteX6" fmla="*/ 563366 w 561975"/>
                        <a:gd name="connsiteY6" fmla="*/ 1375 h 914400"/>
                        <a:gd name="connsiteX7" fmla="*/ 563461 w 561975"/>
                        <a:gd name="connsiteY7" fmla="*/ 4708 h 914400"/>
                        <a:gd name="connsiteX8" fmla="*/ 5677 w 561975"/>
                        <a:gd name="connsiteY8" fmla="*/ 916156 h 914400"/>
                        <a:gd name="connsiteX9" fmla="*/ 3105 w 561975"/>
                        <a:gd name="connsiteY9" fmla="*/ 917584 h 914400"/>
                        <a:gd name="connsiteX10" fmla="*/ 281045 w 561975"/>
                        <a:gd name="connsiteY10" fmla="*/ 52143 h 914400"/>
                        <a:gd name="connsiteX11" fmla="*/ 13773 w 561975"/>
                        <a:gd name="connsiteY11" fmla="*/ 891105 h 914400"/>
                        <a:gd name="connsiteX12" fmla="*/ 554603 w 561975"/>
                        <a:gd name="connsiteY12" fmla="*/ 7280 h 914400"/>
                        <a:gd name="connsiteX13" fmla="*/ 281045 w 561975"/>
                        <a:gd name="connsiteY13" fmla="*/ 5214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05" y="917584"/>
                          </a:moveTo>
                          <a:cubicBezTo>
                            <a:pt x="2629" y="917584"/>
                            <a:pt x="2248" y="917489"/>
                            <a:pt x="1772" y="917299"/>
                          </a:cubicBezTo>
                          <a:cubicBezTo>
                            <a:pt x="343" y="916632"/>
                            <a:pt x="-324" y="915013"/>
                            <a:pt x="152" y="913584"/>
                          </a:cubicBezTo>
                          <a:lnTo>
                            <a:pt x="275711" y="48428"/>
                          </a:lnTo>
                          <a:cubicBezTo>
                            <a:pt x="276092" y="47285"/>
                            <a:pt x="277044" y="46523"/>
                            <a:pt x="278187" y="46333"/>
                          </a:cubicBezTo>
                          <a:lnTo>
                            <a:pt x="560318" y="41"/>
                          </a:lnTo>
                          <a:cubicBezTo>
                            <a:pt x="561461" y="-149"/>
                            <a:pt x="562699" y="327"/>
                            <a:pt x="563366" y="1375"/>
                          </a:cubicBezTo>
                          <a:cubicBezTo>
                            <a:pt x="564033" y="2422"/>
                            <a:pt x="564033" y="3661"/>
                            <a:pt x="563461" y="4708"/>
                          </a:cubicBezTo>
                          <a:lnTo>
                            <a:pt x="5677" y="916156"/>
                          </a:lnTo>
                          <a:cubicBezTo>
                            <a:pt x="5105" y="917108"/>
                            <a:pt x="4153" y="917584"/>
                            <a:pt x="3105" y="917584"/>
                          </a:cubicBezTo>
                          <a:close/>
                          <a:moveTo>
                            <a:pt x="281045" y="52143"/>
                          </a:moveTo>
                          <a:lnTo>
                            <a:pt x="13773" y="891105"/>
                          </a:lnTo>
                          <a:lnTo>
                            <a:pt x="554603" y="7280"/>
                          </a:lnTo>
                          <a:lnTo>
                            <a:pt x="281045" y="52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2" name="Freeform: Shape 1761">
                      <a:extLst>
                        <a:ext uri="{FF2B5EF4-FFF2-40B4-BE49-F238E27FC236}">
                          <a16:creationId xmlns:a16="http://schemas.microsoft.com/office/drawing/2014/main" id="{7263E8A1-AF82-42A5-BA55-B1CFBE74E024}"/>
                        </a:ext>
                      </a:extLst>
                    </p:cNvPr>
                    <p:cNvSpPr/>
                    <p:nvPr/>
                  </p:nvSpPr>
                  <p:spPr>
                    <a:xfrm>
                      <a:off x="2799675" y="2823781"/>
                      <a:ext cx="247650" cy="857250"/>
                    </a:xfrm>
                    <a:custGeom>
                      <a:avLst/>
                      <a:gdLst>
                        <a:gd name="connsiteX0" fmla="*/ 251563 w 247650"/>
                        <a:gd name="connsiteY0" fmla="*/ 865537 h 857250"/>
                        <a:gd name="connsiteX1" fmla="*/ 250420 w 247650"/>
                        <a:gd name="connsiteY1" fmla="*/ 865346 h 857250"/>
                        <a:gd name="connsiteX2" fmla="*/ 2008 w 247650"/>
                        <a:gd name="connsiteY2" fmla="*/ 769811 h 857250"/>
                        <a:gd name="connsiteX3" fmla="*/ 8 w 247650"/>
                        <a:gd name="connsiteY3" fmla="*/ 766572 h 857250"/>
                        <a:gd name="connsiteX4" fmla="*/ 75922 w 247650"/>
                        <a:gd name="connsiteY4" fmla="*/ 2762 h 857250"/>
                        <a:gd name="connsiteX5" fmla="*/ 78875 w 247650"/>
                        <a:gd name="connsiteY5" fmla="*/ 0 h 857250"/>
                        <a:gd name="connsiteX6" fmla="*/ 82018 w 247650"/>
                        <a:gd name="connsiteY6" fmla="*/ 2477 h 857250"/>
                        <a:gd name="connsiteX7" fmla="*/ 254516 w 247650"/>
                        <a:gd name="connsiteY7" fmla="*/ 861822 h 857250"/>
                        <a:gd name="connsiteX8" fmla="*/ 253468 w 247650"/>
                        <a:gd name="connsiteY8" fmla="*/ 864775 h 857250"/>
                        <a:gd name="connsiteX9" fmla="*/ 251563 w 247650"/>
                        <a:gd name="connsiteY9" fmla="*/ 865537 h 857250"/>
                        <a:gd name="connsiteX10" fmla="*/ 6390 w 247650"/>
                        <a:gd name="connsiteY10" fmla="*/ 764953 h 857250"/>
                        <a:gd name="connsiteX11" fmla="*/ 247372 w 247650"/>
                        <a:gd name="connsiteY11" fmla="*/ 857536 h 857250"/>
                        <a:gd name="connsiteX12" fmla="*/ 80018 w 247650"/>
                        <a:gd name="connsiteY12" fmla="*/ 24003 h 857250"/>
                        <a:gd name="connsiteX13" fmla="*/ 6390 w 247650"/>
                        <a:gd name="connsiteY13" fmla="*/ 76495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857250">
                          <a:moveTo>
                            <a:pt x="251563" y="865537"/>
                          </a:moveTo>
                          <a:cubicBezTo>
                            <a:pt x="251182" y="865537"/>
                            <a:pt x="250801" y="865442"/>
                            <a:pt x="250420" y="865346"/>
                          </a:cubicBezTo>
                          <a:lnTo>
                            <a:pt x="2008" y="769811"/>
                          </a:lnTo>
                          <a:cubicBezTo>
                            <a:pt x="675" y="769334"/>
                            <a:pt x="-87" y="768001"/>
                            <a:pt x="8" y="766572"/>
                          </a:cubicBezTo>
                          <a:lnTo>
                            <a:pt x="75922" y="2762"/>
                          </a:lnTo>
                          <a:cubicBezTo>
                            <a:pt x="76113" y="1238"/>
                            <a:pt x="77351" y="95"/>
                            <a:pt x="78875" y="0"/>
                          </a:cubicBezTo>
                          <a:cubicBezTo>
                            <a:pt x="80399" y="0"/>
                            <a:pt x="81732" y="953"/>
                            <a:pt x="82018" y="2477"/>
                          </a:cubicBezTo>
                          <a:lnTo>
                            <a:pt x="254516" y="861822"/>
                          </a:lnTo>
                          <a:cubicBezTo>
                            <a:pt x="254706" y="862965"/>
                            <a:pt x="254325" y="864108"/>
                            <a:pt x="253468" y="864775"/>
                          </a:cubicBezTo>
                          <a:cubicBezTo>
                            <a:pt x="252992" y="865251"/>
                            <a:pt x="252230" y="865537"/>
                            <a:pt x="251563" y="865537"/>
                          </a:cubicBezTo>
                          <a:close/>
                          <a:moveTo>
                            <a:pt x="6390" y="764953"/>
                          </a:moveTo>
                          <a:lnTo>
                            <a:pt x="247372" y="857536"/>
                          </a:lnTo>
                          <a:lnTo>
                            <a:pt x="80018" y="24003"/>
                          </a:lnTo>
                          <a:lnTo>
                            <a:pt x="6390" y="7649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3" name="Freeform: Shape 1762">
                      <a:extLst>
                        <a:ext uri="{FF2B5EF4-FFF2-40B4-BE49-F238E27FC236}">
                          <a16:creationId xmlns:a16="http://schemas.microsoft.com/office/drawing/2014/main" id="{56ACB6E1-0C37-4B6E-9D7F-678E38A92AD3}"/>
                        </a:ext>
                      </a:extLst>
                    </p:cNvPr>
                    <p:cNvSpPr/>
                    <p:nvPr/>
                  </p:nvSpPr>
                  <p:spPr>
                    <a:xfrm>
                      <a:off x="2799730" y="3587591"/>
                      <a:ext cx="247650" cy="371475"/>
                    </a:xfrm>
                    <a:custGeom>
                      <a:avLst/>
                      <a:gdLst>
                        <a:gd name="connsiteX0" fmla="*/ 79010 w 247650"/>
                        <a:gd name="connsiteY0" fmla="*/ 379476 h 371475"/>
                        <a:gd name="connsiteX1" fmla="*/ 78439 w 247650"/>
                        <a:gd name="connsiteY1" fmla="*/ 379381 h 371475"/>
                        <a:gd name="connsiteX2" fmla="*/ 75962 w 247650"/>
                        <a:gd name="connsiteY2" fmla="*/ 377000 h 371475"/>
                        <a:gd name="connsiteX3" fmla="*/ 48 w 247650"/>
                        <a:gd name="connsiteY3" fmla="*/ 3715 h 371475"/>
                        <a:gd name="connsiteX4" fmla="*/ 1096 w 247650"/>
                        <a:gd name="connsiteY4" fmla="*/ 762 h 371475"/>
                        <a:gd name="connsiteX5" fmla="*/ 4239 w 247650"/>
                        <a:gd name="connsiteY5" fmla="*/ 191 h 371475"/>
                        <a:gd name="connsiteX6" fmla="*/ 252746 w 247650"/>
                        <a:gd name="connsiteY6" fmla="*/ 95631 h 371475"/>
                        <a:gd name="connsiteX7" fmla="*/ 254556 w 247650"/>
                        <a:gd name="connsiteY7" fmla="*/ 97536 h 371475"/>
                        <a:gd name="connsiteX8" fmla="*/ 254270 w 247650"/>
                        <a:gd name="connsiteY8" fmla="*/ 100108 h 371475"/>
                        <a:gd name="connsiteX9" fmla="*/ 81582 w 247650"/>
                        <a:gd name="connsiteY9" fmla="*/ 378047 h 371475"/>
                        <a:gd name="connsiteX10" fmla="*/ 79010 w 247650"/>
                        <a:gd name="connsiteY10" fmla="*/ 379476 h 371475"/>
                        <a:gd name="connsiteX11" fmla="*/ 7192 w 247650"/>
                        <a:gd name="connsiteY11" fmla="*/ 8096 h 371475"/>
                        <a:gd name="connsiteX12" fmla="*/ 80439 w 247650"/>
                        <a:gd name="connsiteY12" fmla="*/ 368141 h 371475"/>
                        <a:gd name="connsiteX13" fmla="*/ 246841 w 247650"/>
                        <a:gd name="connsiteY13" fmla="*/ 100203 h 371475"/>
                        <a:gd name="connsiteX14" fmla="*/ 7192 w 247650"/>
                        <a:gd name="connsiteY14" fmla="*/ 80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371475">
                          <a:moveTo>
                            <a:pt x="79010" y="379476"/>
                          </a:moveTo>
                          <a:cubicBezTo>
                            <a:pt x="78820" y="379476"/>
                            <a:pt x="78629" y="379476"/>
                            <a:pt x="78439" y="379381"/>
                          </a:cubicBezTo>
                          <a:cubicBezTo>
                            <a:pt x="77201" y="379190"/>
                            <a:pt x="76248" y="378238"/>
                            <a:pt x="75962" y="377000"/>
                          </a:cubicBezTo>
                          <a:lnTo>
                            <a:pt x="48" y="3715"/>
                          </a:lnTo>
                          <a:cubicBezTo>
                            <a:pt x="-142" y="2572"/>
                            <a:pt x="239" y="1429"/>
                            <a:pt x="1096" y="762"/>
                          </a:cubicBezTo>
                          <a:cubicBezTo>
                            <a:pt x="1953" y="0"/>
                            <a:pt x="3191" y="-191"/>
                            <a:pt x="4239" y="191"/>
                          </a:cubicBezTo>
                          <a:lnTo>
                            <a:pt x="252746" y="95631"/>
                          </a:lnTo>
                          <a:cubicBezTo>
                            <a:pt x="253604" y="95917"/>
                            <a:pt x="254270" y="96679"/>
                            <a:pt x="254556" y="97536"/>
                          </a:cubicBezTo>
                          <a:cubicBezTo>
                            <a:pt x="254842" y="98393"/>
                            <a:pt x="254747" y="99346"/>
                            <a:pt x="254270" y="100108"/>
                          </a:cubicBezTo>
                          <a:lnTo>
                            <a:pt x="81582" y="378047"/>
                          </a:lnTo>
                          <a:cubicBezTo>
                            <a:pt x="81011" y="378904"/>
                            <a:pt x="80058" y="379476"/>
                            <a:pt x="79010" y="379476"/>
                          </a:cubicBezTo>
                          <a:close/>
                          <a:moveTo>
                            <a:pt x="7192" y="8096"/>
                          </a:moveTo>
                          <a:lnTo>
                            <a:pt x="80439" y="368141"/>
                          </a:lnTo>
                          <a:lnTo>
                            <a:pt x="246841" y="100203"/>
                          </a:lnTo>
                          <a:lnTo>
                            <a:pt x="7192" y="80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4" name="Freeform: Shape 1763">
                      <a:extLst>
                        <a:ext uri="{FF2B5EF4-FFF2-40B4-BE49-F238E27FC236}">
                          <a16:creationId xmlns:a16="http://schemas.microsoft.com/office/drawing/2014/main" id="{CEC24883-45D1-4AE8-88DE-75E14C8C2605}"/>
                        </a:ext>
                      </a:extLst>
                    </p:cNvPr>
                    <p:cNvSpPr/>
                    <p:nvPr/>
                  </p:nvSpPr>
                  <p:spPr>
                    <a:xfrm>
                      <a:off x="3805069" y="651627"/>
                      <a:ext cx="790575" cy="428625"/>
                    </a:xfrm>
                    <a:custGeom>
                      <a:avLst/>
                      <a:gdLst>
                        <a:gd name="connsiteX0" fmla="*/ 3121 w 790575"/>
                        <a:gd name="connsiteY0" fmla="*/ 429365 h 428625"/>
                        <a:gd name="connsiteX1" fmla="*/ 359 w 790575"/>
                        <a:gd name="connsiteY1" fmla="*/ 427746 h 428625"/>
                        <a:gd name="connsiteX2" fmla="*/ 1025 w 790575"/>
                        <a:gd name="connsiteY2" fmla="*/ 423936 h 428625"/>
                        <a:gd name="connsiteX3" fmla="*/ 492896 w 790575"/>
                        <a:gd name="connsiteY3" fmla="*/ 740 h 428625"/>
                        <a:gd name="connsiteX4" fmla="*/ 496611 w 790575"/>
                        <a:gd name="connsiteY4" fmla="*/ 550 h 428625"/>
                        <a:gd name="connsiteX5" fmla="*/ 793220 w 790575"/>
                        <a:gd name="connsiteY5" fmla="*/ 202384 h 428625"/>
                        <a:gd name="connsiteX6" fmla="*/ 794553 w 790575"/>
                        <a:gd name="connsiteY6" fmla="*/ 205432 h 428625"/>
                        <a:gd name="connsiteX7" fmla="*/ 792362 w 790575"/>
                        <a:gd name="connsiteY7" fmla="*/ 207909 h 428625"/>
                        <a:gd name="connsiteX8" fmla="*/ 3978 w 790575"/>
                        <a:gd name="connsiteY8" fmla="*/ 429270 h 428625"/>
                        <a:gd name="connsiteX9" fmla="*/ 3121 w 790575"/>
                        <a:gd name="connsiteY9" fmla="*/ 429365 h 428625"/>
                        <a:gd name="connsiteX10" fmla="*/ 495182 w 790575"/>
                        <a:gd name="connsiteY10" fmla="*/ 7027 h 428625"/>
                        <a:gd name="connsiteX11" fmla="*/ 15694 w 790575"/>
                        <a:gd name="connsiteY11" fmla="*/ 419554 h 428625"/>
                        <a:gd name="connsiteX12" fmla="*/ 784266 w 790575"/>
                        <a:gd name="connsiteY12" fmla="*/ 203813 h 428625"/>
                        <a:gd name="connsiteX13" fmla="*/ 495182 w 790575"/>
                        <a:gd name="connsiteY13" fmla="*/ 7027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28625">
                          <a:moveTo>
                            <a:pt x="3121" y="429365"/>
                          </a:moveTo>
                          <a:cubicBezTo>
                            <a:pt x="1978" y="429365"/>
                            <a:pt x="930" y="428794"/>
                            <a:pt x="359" y="427746"/>
                          </a:cubicBezTo>
                          <a:cubicBezTo>
                            <a:pt x="-308" y="426508"/>
                            <a:pt x="-22" y="424888"/>
                            <a:pt x="1025" y="423936"/>
                          </a:cubicBezTo>
                          <a:lnTo>
                            <a:pt x="492896" y="740"/>
                          </a:lnTo>
                          <a:cubicBezTo>
                            <a:pt x="493944" y="-212"/>
                            <a:pt x="495468" y="-212"/>
                            <a:pt x="496611" y="550"/>
                          </a:cubicBezTo>
                          <a:lnTo>
                            <a:pt x="793220" y="202384"/>
                          </a:lnTo>
                          <a:cubicBezTo>
                            <a:pt x="794172" y="203051"/>
                            <a:pt x="794744" y="204289"/>
                            <a:pt x="794553" y="205432"/>
                          </a:cubicBezTo>
                          <a:cubicBezTo>
                            <a:pt x="794363" y="206671"/>
                            <a:pt x="793505" y="207623"/>
                            <a:pt x="792362" y="207909"/>
                          </a:cubicBezTo>
                          <a:lnTo>
                            <a:pt x="3978" y="429270"/>
                          </a:lnTo>
                          <a:cubicBezTo>
                            <a:pt x="3692" y="429270"/>
                            <a:pt x="3407" y="429365"/>
                            <a:pt x="3121" y="429365"/>
                          </a:cubicBezTo>
                          <a:close/>
                          <a:moveTo>
                            <a:pt x="495182" y="7027"/>
                          </a:moveTo>
                          <a:lnTo>
                            <a:pt x="15694" y="419554"/>
                          </a:lnTo>
                          <a:lnTo>
                            <a:pt x="784266" y="203813"/>
                          </a:lnTo>
                          <a:lnTo>
                            <a:pt x="495182" y="70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5" name="Freeform: Shape 1764">
                      <a:extLst>
                        <a:ext uri="{FF2B5EF4-FFF2-40B4-BE49-F238E27FC236}">
                          <a16:creationId xmlns:a16="http://schemas.microsoft.com/office/drawing/2014/main" id="{2DF4C22D-D664-425E-BAA4-6C23206AD872}"/>
                        </a:ext>
                      </a:extLst>
                    </p:cNvPr>
                    <p:cNvSpPr/>
                    <p:nvPr/>
                  </p:nvSpPr>
                  <p:spPr>
                    <a:xfrm>
                      <a:off x="4296906" y="222664"/>
                      <a:ext cx="1066800" cy="628650"/>
                    </a:xfrm>
                    <a:custGeom>
                      <a:avLst/>
                      <a:gdLst>
                        <a:gd name="connsiteX0" fmla="*/ 299669 w 1066800"/>
                        <a:gd name="connsiteY0" fmla="*/ 636967 h 628650"/>
                        <a:gd name="connsiteX1" fmla="*/ 297954 w 1066800"/>
                        <a:gd name="connsiteY1" fmla="*/ 636395 h 628650"/>
                        <a:gd name="connsiteX2" fmla="*/ 1345 w 1066800"/>
                        <a:gd name="connsiteY2" fmla="*/ 434561 h 628650"/>
                        <a:gd name="connsiteX3" fmla="*/ 12 w 1066800"/>
                        <a:gd name="connsiteY3" fmla="*/ 431703 h 628650"/>
                        <a:gd name="connsiteX4" fmla="*/ 1917 w 1066800"/>
                        <a:gd name="connsiteY4" fmla="*/ 429131 h 628650"/>
                        <a:gd name="connsiteX5" fmla="*/ 1065288 w 1066800"/>
                        <a:gd name="connsiteY5" fmla="*/ 221 h 628650"/>
                        <a:gd name="connsiteX6" fmla="*/ 1069098 w 1066800"/>
                        <a:gd name="connsiteY6" fmla="*/ 1554 h 628650"/>
                        <a:gd name="connsiteX7" fmla="*/ 1068431 w 1066800"/>
                        <a:gd name="connsiteY7" fmla="*/ 5555 h 628650"/>
                        <a:gd name="connsiteX8" fmla="*/ 301669 w 1066800"/>
                        <a:gd name="connsiteY8" fmla="*/ 636300 h 628650"/>
                        <a:gd name="connsiteX9" fmla="*/ 299669 w 1066800"/>
                        <a:gd name="connsiteY9" fmla="*/ 636967 h 628650"/>
                        <a:gd name="connsiteX10" fmla="*/ 9727 w 1066800"/>
                        <a:gd name="connsiteY10" fmla="*/ 432751 h 628650"/>
                        <a:gd name="connsiteX11" fmla="*/ 299573 w 1066800"/>
                        <a:gd name="connsiteY11" fmla="*/ 630014 h 628650"/>
                        <a:gd name="connsiteX12" fmla="*/ 1048905 w 1066800"/>
                        <a:gd name="connsiteY12" fmla="*/ 13556 h 628650"/>
                        <a:gd name="connsiteX13" fmla="*/ 9727 w 1066800"/>
                        <a:gd name="connsiteY13" fmla="*/ 43275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0" h="628650">
                          <a:moveTo>
                            <a:pt x="299669" y="636967"/>
                          </a:moveTo>
                          <a:cubicBezTo>
                            <a:pt x="299097" y="636967"/>
                            <a:pt x="298430" y="636776"/>
                            <a:pt x="297954" y="636395"/>
                          </a:cubicBezTo>
                          <a:lnTo>
                            <a:pt x="1345" y="434561"/>
                          </a:lnTo>
                          <a:cubicBezTo>
                            <a:pt x="393" y="433894"/>
                            <a:pt x="-83" y="432846"/>
                            <a:pt x="12" y="431703"/>
                          </a:cubicBezTo>
                          <a:cubicBezTo>
                            <a:pt x="107" y="430560"/>
                            <a:pt x="869" y="429608"/>
                            <a:pt x="1917" y="429131"/>
                          </a:cubicBezTo>
                          <a:lnTo>
                            <a:pt x="1065288" y="221"/>
                          </a:lnTo>
                          <a:cubicBezTo>
                            <a:pt x="1066717" y="-351"/>
                            <a:pt x="1068336" y="221"/>
                            <a:pt x="1069098" y="1554"/>
                          </a:cubicBezTo>
                          <a:cubicBezTo>
                            <a:pt x="1069860" y="2888"/>
                            <a:pt x="1069574" y="4507"/>
                            <a:pt x="1068431" y="5555"/>
                          </a:cubicBezTo>
                          <a:lnTo>
                            <a:pt x="301669" y="636300"/>
                          </a:lnTo>
                          <a:cubicBezTo>
                            <a:pt x="301097" y="636681"/>
                            <a:pt x="300431" y="636967"/>
                            <a:pt x="299669" y="636967"/>
                          </a:cubicBezTo>
                          <a:close/>
                          <a:moveTo>
                            <a:pt x="9727" y="432751"/>
                          </a:moveTo>
                          <a:lnTo>
                            <a:pt x="299573" y="630014"/>
                          </a:lnTo>
                          <a:lnTo>
                            <a:pt x="1048905" y="13556"/>
                          </a:lnTo>
                          <a:lnTo>
                            <a:pt x="9727" y="4327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6" name="Freeform: Shape 1765">
                      <a:extLst>
                        <a:ext uri="{FF2B5EF4-FFF2-40B4-BE49-F238E27FC236}">
                          <a16:creationId xmlns:a16="http://schemas.microsoft.com/office/drawing/2014/main" id="{E010B054-E035-4315-903C-1E16F04C34EE}"/>
                        </a:ext>
                      </a:extLst>
                    </p:cNvPr>
                    <p:cNvSpPr/>
                    <p:nvPr/>
                  </p:nvSpPr>
                  <p:spPr>
                    <a:xfrm>
                      <a:off x="4593458" y="222638"/>
                      <a:ext cx="771525" cy="628650"/>
                    </a:xfrm>
                    <a:custGeom>
                      <a:avLst/>
                      <a:gdLst>
                        <a:gd name="connsiteX0" fmla="*/ 3117 w 771525"/>
                        <a:gd name="connsiteY0" fmla="*/ 636993 h 628650"/>
                        <a:gd name="connsiteX1" fmla="*/ 354 w 771525"/>
                        <a:gd name="connsiteY1" fmla="*/ 635374 h 628650"/>
                        <a:gd name="connsiteX2" fmla="*/ 1116 w 771525"/>
                        <a:gd name="connsiteY2" fmla="*/ 631469 h 628650"/>
                        <a:gd name="connsiteX3" fmla="*/ 767879 w 771525"/>
                        <a:gd name="connsiteY3" fmla="*/ 723 h 628650"/>
                        <a:gd name="connsiteX4" fmla="*/ 771403 w 771525"/>
                        <a:gd name="connsiteY4" fmla="*/ 438 h 628650"/>
                        <a:gd name="connsiteX5" fmla="*/ 772832 w 771525"/>
                        <a:gd name="connsiteY5" fmla="*/ 3676 h 628650"/>
                        <a:gd name="connsiteX6" fmla="*/ 687488 w 771525"/>
                        <a:gd name="connsiteY6" fmla="*/ 423252 h 628650"/>
                        <a:gd name="connsiteX7" fmla="*/ 685392 w 771525"/>
                        <a:gd name="connsiteY7" fmla="*/ 425634 h 628650"/>
                        <a:gd name="connsiteX8" fmla="*/ 3974 w 771525"/>
                        <a:gd name="connsiteY8" fmla="*/ 636803 h 628650"/>
                        <a:gd name="connsiteX9" fmla="*/ 3117 w 771525"/>
                        <a:gd name="connsiteY9" fmla="*/ 636993 h 628650"/>
                        <a:gd name="connsiteX10" fmla="*/ 765116 w 771525"/>
                        <a:gd name="connsiteY10" fmla="*/ 11106 h 628650"/>
                        <a:gd name="connsiteX11" fmla="*/ 17309 w 771525"/>
                        <a:gd name="connsiteY11" fmla="*/ 626325 h 628650"/>
                        <a:gd name="connsiteX12" fmla="*/ 681868 w 771525"/>
                        <a:gd name="connsiteY12" fmla="*/ 420300 h 628650"/>
                        <a:gd name="connsiteX13" fmla="*/ 765116 w 771525"/>
                        <a:gd name="connsiteY13" fmla="*/ 1110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28650">
                          <a:moveTo>
                            <a:pt x="3117" y="636993"/>
                          </a:moveTo>
                          <a:cubicBezTo>
                            <a:pt x="1974" y="636993"/>
                            <a:pt x="926" y="636422"/>
                            <a:pt x="354" y="635374"/>
                          </a:cubicBezTo>
                          <a:cubicBezTo>
                            <a:pt x="-312" y="634041"/>
                            <a:pt x="-27" y="632421"/>
                            <a:pt x="1116" y="631469"/>
                          </a:cubicBezTo>
                          <a:lnTo>
                            <a:pt x="767879" y="723"/>
                          </a:lnTo>
                          <a:cubicBezTo>
                            <a:pt x="768927" y="-134"/>
                            <a:pt x="770260" y="-229"/>
                            <a:pt x="771403" y="438"/>
                          </a:cubicBezTo>
                          <a:cubicBezTo>
                            <a:pt x="772546" y="1104"/>
                            <a:pt x="773118" y="2438"/>
                            <a:pt x="772832" y="3676"/>
                          </a:cubicBezTo>
                          <a:lnTo>
                            <a:pt x="687488" y="423252"/>
                          </a:lnTo>
                          <a:cubicBezTo>
                            <a:pt x="687297" y="424395"/>
                            <a:pt x="686440" y="425253"/>
                            <a:pt x="685392" y="425634"/>
                          </a:cubicBezTo>
                          <a:lnTo>
                            <a:pt x="3974" y="636803"/>
                          </a:lnTo>
                          <a:cubicBezTo>
                            <a:pt x="3783" y="636898"/>
                            <a:pt x="3497" y="636993"/>
                            <a:pt x="3117" y="636993"/>
                          </a:cubicBezTo>
                          <a:close/>
                          <a:moveTo>
                            <a:pt x="765116" y="11106"/>
                          </a:moveTo>
                          <a:lnTo>
                            <a:pt x="17309" y="626325"/>
                          </a:lnTo>
                          <a:lnTo>
                            <a:pt x="681868" y="420300"/>
                          </a:lnTo>
                          <a:lnTo>
                            <a:pt x="765116" y="111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7" name="Freeform: Shape 1766">
                      <a:extLst>
                        <a:ext uri="{FF2B5EF4-FFF2-40B4-BE49-F238E27FC236}">
                          <a16:creationId xmlns:a16="http://schemas.microsoft.com/office/drawing/2014/main" id="{634FCE9B-AFA7-4051-9A65-CCF14D3F7AC6}"/>
                        </a:ext>
                      </a:extLst>
                    </p:cNvPr>
                    <p:cNvSpPr/>
                    <p:nvPr/>
                  </p:nvSpPr>
                  <p:spPr>
                    <a:xfrm>
                      <a:off x="5274897" y="222698"/>
                      <a:ext cx="619125" cy="419100"/>
                    </a:xfrm>
                    <a:custGeom>
                      <a:avLst/>
                      <a:gdLst>
                        <a:gd name="connsiteX0" fmla="*/ 3096 w 619125"/>
                        <a:gd name="connsiteY0" fmla="*/ 425764 h 419100"/>
                        <a:gd name="connsiteX1" fmla="*/ 1191 w 619125"/>
                        <a:gd name="connsiteY1" fmla="*/ 425097 h 419100"/>
                        <a:gd name="connsiteX2" fmla="*/ 48 w 619125"/>
                        <a:gd name="connsiteY2" fmla="*/ 422049 h 419100"/>
                        <a:gd name="connsiteX3" fmla="*/ 85392 w 619125"/>
                        <a:gd name="connsiteY3" fmla="*/ 2473 h 419100"/>
                        <a:gd name="connsiteX4" fmla="*/ 86820 w 619125"/>
                        <a:gd name="connsiteY4" fmla="*/ 473 h 419100"/>
                        <a:gd name="connsiteX5" fmla="*/ 89202 w 619125"/>
                        <a:gd name="connsiteY5" fmla="*/ 92 h 419100"/>
                        <a:gd name="connsiteX6" fmla="*/ 618696 w 619125"/>
                        <a:gd name="connsiteY6" fmla="*/ 140395 h 419100"/>
                        <a:gd name="connsiteX7" fmla="*/ 620982 w 619125"/>
                        <a:gd name="connsiteY7" fmla="*/ 143157 h 419100"/>
                        <a:gd name="connsiteX8" fmla="*/ 619173 w 619125"/>
                        <a:gd name="connsiteY8" fmla="*/ 146205 h 419100"/>
                        <a:gd name="connsiteX9" fmla="*/ 4334 w 619125"/>
                        <a:gd name="connsiteY9" fmla="*/ 425383 h 419100"/>
                        <a:gd name="connsiteX10" fmla="*/ 3096 w 619125"/>
                        <a:gd name="connsiteY10" fmla="*/ 425764 h 419100"/>
                        <a:gd name="connsiteX11" fmla="*/ 90821 w 619125"/>
                        <a:gd name="connsiteY11" fmla="*/ 6950 h 419100"/>
                        <a:gd name="connsiteX12" fmla="*/ 7382 w 619125"/>
                        <a:gd name="connsiteY12" fmla="*/ 417287 h 419100"/>
                        <a:gd name="connsiteX13" fmla="*/ 608790 w 619125"/>
                        <a:gd name="connsiteY13" fmla="*/ 144205 h 419100"/>
                        <a:gd name="connsiteX14" fmla="*/ 90821 w 619125"/>
                        <a:gd name="connsiteY14" fmla="*/ 695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125" h="419100">
                          <a:moveTo>
                            <a:pt x="3096" y="425764"/>
                          </a:moveTo>
                          <a:cubicBezTo>
                            <a:pt x="2429" y="425764"/>
                            <a:pt x="1762" y="425574"/>
                            <a:pt x="1191" y="425097"/>
                          </a:cubicBezTo>
                          <a:cubicBezTo>
                            <a:pt x="238" y="424336"/>
                            <a:pt x="-143" y="423193"/>
                            <a:pt x="48" y="422049"/>
                          </a:cubicBezTo>
                          <a:lnTo>
                            <a:pt x="85392" y="2473"/>
                          </a:lnTo>
                          <a:cubicBezTo>
                            <a:pt x="85582" y="1616"/>
                            <a:pt x="86058" y="949"/>
                            <a:pt x="86820" y="473"/>
                          </a:cubicBezTo>
                          <a:cubicBezTo>
                            <a:pt x="87582" y="-3"/>
                            <a:pt x="88440" y="-99"/>
                            <a:pt x="89202" y="92"/>
                          </a:cubicBezTo>
                          <a:lnTo>
                            <a:pt x="618696" y="140395"/>
                          </a:lnTo>
                          <a:cubicBezTo>
                            <a:pt x="619935" y="140776"/>
                            <a:pt x="620887" y="141824"/>
                            <a:pt x="620982" y="143157"/>
                          </a:cubicBezTo>
                          <a:cubicBezTo>
                            <a:pt x="621078" y="144491"/>
                            <a:pt x="620411" y="145729"/>
                            <a:pt x="619173" y="146205"/>
                          </a:cubicBezTo>
                          <a:lnTo>
                            <a:pt x="4334" y="425383"/>
                          </a:lnTo>
                          <a:cubicBezTo>
                            <a:pt x="3953" y="425669"/>
                            <a:pt x="3572" y="425764"/>
                            <a:pt x="3096" y="425764"/>
                          </a:cubicBezTo>
                          <a:close/>
                          <a:moveTo>
                            <a:pt x="90821" y="6950"/>
                          </a:moveTo>
                          <a:lnTo>
                            <a:pt x="7382" y="417287"/>
                          </a:lnTo>
                          <a:lnTo>
                            <a:pt x="608790" y="144205"/>
                          </a:lnTo>
                          <a:lnTo>
                            <a:pt x="90821" y="69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8" name="Freeform: Shape 1767">
                      <a:extLst>
                        <a:ext uri="{FF2B5EF4-FFF2-40B4-BE49-F238E27FC236}">
                          <a16:creationId xmlns:a16="http://schemas.microsoft.com/office/drawing/2014/main" id="{8C2DF16B-F6FA-4934-8863-C89889217F0E}"/>
                        </a:ext>
                      </a:extLst>
                    </p:cNvPr>
                    <p:cNvSpPr/>
                    <p:nvPr/>
                  </p:nvSpPr>
                  <p:spPr>
                    <a:xfrm>
                      <a:off x="3919882" y="5735937"/>
                      <a:ext cx="466725" cy="314325"/>
                    </a:xfrm>
                    <a:custGeom>
                      <a:avLst/>
                      <a:gdLst>
                        <a:gd name="connsiteX0" fmla="*/ 472762 w 466725"/>
                        <a:gd name="connsiteY0" fmla="*/ 314343 h 314325"/>
                        <a:gd name="connsiteX1" fmla="*/ 471809 w 466725"/>
                        <a:gd name="connsiteY1" fmla="*/ 314152 h 314325"/>
                        <a:gd name="connsiteX2" fmla="*/ 2132 w 466725"/>
                        <a:gd name="connsiteY2" fmla="*/ 153561 h 314325"/>
                        <a:gd name="connsiteX3" fmla="*/ 131 w 466725"/>
                        <a:gd name="connsiteY3" fmla="*/ 151561 h 314325"/>
                        <a:gd name="connsiteX4" fmla="*/ 608 w 466725"/>
                        <a:gd name="connsiteY4" fmla="*/ 148799 h 314325"/>
                        <a:gd name="connsiteX5" fmla="*/ 112907 w 466725"/>
                        <a:gd name="connsiteY5" fmla="*/ 1256 h 314325"/>
                        <a:gd name="connsiteX6" fmla="*/ 115098 w 466725"/>
                        <a:gd name="connsiteY6" fmla="*/ 18 h 314325"/>
                        <a:gd name="connsiteX7" fmla="*/ 117479 w 466725"/>
                        <a:gd name="connsiteY7" fmla="*/ 780 h 314325"/>
                        <a:gd name="connsiteX8" fmla="*/ 474762 w 466725"/>
                        <a:gd name="connsiteY8" fmla="*/ 308914 h 314325"/>
                        <a:gd name="connsiteX9" fmla="*/ 475429 w 466725"/>
                        <a:gd name="connsiteY9" fmla="*/ 312819 h 314325"/>
                        <a:gd name="connsiteX10" fmla="*/ 472762 w 466725"/>
                        <a:gd name="connsiteY10" fmla="*/ 314343 h 314325"/>
                        <a:gd name="connsiteX11" fmla="*/ 8132 w 466725"/>
                        <a:gd name="connsiteY11" fmla="*/ 149084 h 314325"/>
                        <a:gd name="connsiteX12" fmla="*/ 458569 w 466725"/>
                        <a:gd name="connsiteY12" fmla="*/ 303104 h 314325"/>
                        <a:gd name="connsiteX13" fmla="*/ 115860 w 466725"/>
                        <a:gd name="connsiteY13" fmla="*/ 7638 h 314325"/>
                        <a:gd name="connsiteX14" fmla="*/ 8132 w 466725"/>
                        <a:gd name="connsiteY14" fmla="*/ 1490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6725" h="314325">
                          <a:moveTo>
                            <a:pt x="472762" y="314343"/>
                          </a:moveTo>
                          <a:cubicBezTo>
                            <a:pt x="472381" y="314343"/>
                            <a:pt x="472095" y="314248"/>
                            <a:pt x="471809" y="314152"/>
                          </a:cubicBezTo>
                          <a:lnTo>
                            <a:pt x="2132" y="153561"/>
                          </a:lnTo>
                          <a:cubicBezTo>
                            <a:pt x="1179" y="153275"/>
                            <a:pt x="417" y="152513"/>
                            <a:pt x="131" y="151561"/>
                          </a:cubicBezTo>
                          <a:cubicBezTo>
                            <a:pt x="-154" y="150608"/>
                            <a:pt x="36" y="149561"/>
                            <a:pt x="608" y="148799"/>
                          </a:cubicBezTo>
                          <a:lnTo>
                            <a:pt x="112907" y="1256"/>
                          </a:lnTo>
                          <a:cubicBezTo>
                            <a:pt x="113384" y="590"/>
                            <a:pt x="114241" y="113"/>
                            <a:pt x="115098" y="18"/>
                          </a:cubicBezTo>
                          <a:cubicBezTo>
                            <a:pt x="115955" y="-77"/>
                            <a:pt x="116813" y="208"/>
                            <a:pt x="117479" y="780"/>
                          </a:cubicBezTo>
                          <a:lnTo>
                            <a:pt x="474762" y="308914"/>
                          </a:lnTo>
                          <a:cubicBezTo>
                            <a:pt x="475905" y="309866"/>
                            <a:pt x="476191" y="311486"/>
                            <a:pt x="475429" y="312819"/>
                          </a:cubicBezTo>
                          <a:cubicBezTo>
                            <a:pt x="474857" y="313772"/>
                            <a:pt x="473810" y="314343"/>
                            <a:pt x="472762" y="314343"/>
                          </a:cubicBezTo>
                          <a:close/>
                          <a:moveTo>
                            <a:pt x="8132" y="149084"/>
                          </a:moveTo>
                          <a:lnTo>
                            <a:pt x="458569" y="303104"/>
                          </a:lnTo>
                          <a:lnTo>
                            <a:pt x="115860" y="7638"/>
                          </a:lnTo>
                          <a:lnTo>
                            <a:pt x="8132" y="1490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69" name="Freeform: Shape 1768">
                      <a:extLst>
                        <a:ext uri="{FF2B5EF4-FFF2-40B4-BE49-F238E27FC236}">
                          <a16:creationId xmlns:a16="http://schemas.microsoft.com/office/drawing/2014/main" id="{42FCA558-9176-46F4-8F5D-A192B69A5CE6}"/>
                        </a:ext>
                      </a:extLst>
                    </p:cNvPr>
                    <p:cNvSpPr/>
                    <p:nvPr/>
                  </p:nvSpPr>
                  <p:spPr>
                    <a:xfrm>
                      <a:off x="3266978" y="5071911"/>
                      <a:ext cx="657225" cy="809625"/>
                    </a:xfrm>
                    <a:custGeom>
                      <a:avLst/>
                      <a:gdLst>
                        <a:gd name="connsiteX0" fmla="*/ 655989 w 657225"/>
                        <a:gd name="connsiteY0" fmla="*/ 817778 h 809625"/>
                        <a:gd name="connsiteX1" fmla="*/ 653607 w 657225"/>
                        <a:gd name="connsiteY1" fmla="*/ 816635 h 809625"/>
                        <a:gd name="connsiteX2" fmla="*/ 669 w 657225"/>
                        <a:gd name="connsiteY2" fmla="*/ 5010 h 809625"/>
                        <a:gd name="connsiteX3" fmla="*/ 764 w 657225"/>
                        <a:gd name="connsiteY3" fmla="*/ 1009 h 809625"/>
                        <a:gd name="connsiteX4" fmla="*/ 4764 w 657225"/>
                        <a:gd name="connsiteY4" fmla="*/ 533 h 809625"/>
                        <a:gd name="connsiteX5" fmla="*/ 388146 w 657225"/>
                        <a:gd name="connsiteY5" fmla="*/ 260946 h 809625"/>
                        <a:gd name="connsiteX6" fmla="*/ 389193 w 657225"/>
                        <a:gd name="connsiteY6" fmla="*/ 262185 h 809625"/>
                        <a:gd name="connsiteX7" fmla="*/ 658751 w 657225"/>
                        <a:gd name="connsiteY7" fmla="*/ 813396 h 809625"/>
                        <a:gd name="connsiteX8" fmla="*/ 657608 w 657225"/>
                        <a:gd name="connsiteY8" fmla="*/ 817397 h 809625"/>
                        <a:gd name="connsiteX9" fmla="*/ 655989 w 657225"/>
                        <a:gd name="connsiteY9" fmla="*/ 817778 h 809625"/>
                        <a:gd name="connsiteX10" fmla="*/ 18480 w 657225"/>
                        <a:gd name="connsiteY10" fmla="*/ 17297 h 809625"/>
                        <a:gd name="connsiteX11" fmla="*/ 641034 w 657225"/>
                        <a:gd name="connsiteY11" fmla="*/ 791108 h 809625"/>
                        <a:gd name="connsiteX12" fmla="*/ 383955 w 657225"/>
                        <a:gd name="connsiteY12" fmla="*/ 265614 h 809625"/>
                        <a:gd name="connsiteX13" fmla="*/ 18480 w 657225"/>
                        <a:gd name="connsiteY13" fmla="*/ 17297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809625">
                          <a:moveTo>
                            <a:pt x="655989" y="817778"/>
                          </a:moveTo>
                          <a:cubicBezTo>
                            <a:pt x="655036" y="817778"/>
                            <a:pt x="654179" y="817397"/>
                            <a:pt x="653607" y="816635"/>
                          </a:cubicBezTo>
                          <a:lnTo>
                            <a:pt x="669" y="5010"/>
                          </a:lnTo>
                          <a:cubicBezTo>
                            <a:pt x="-284" y="3771"/>
                            <a:pt x="-189" y="2057"/>
                            <a:pt x="764" y="1009"/>
                          </a:cubicBezTo>
                          <a:cubicBezTo>
                            <a:pt x="1812" y="-134"/>
                            <a:pt x="3526" y="-324"/>
                            <a:pt x="4764" y="533"/>
                          </a:cubicBezTo>
                          <a:lnTo>
                            <a:pt x="388146" y="260946"/>
                          </a:lnTo>
                          <a:cubicBezTo>
                            <a:pt x="388622" y="261232"/>
                            <a:pt x="388908" y="261709"/>
                            <a:pt x="389193" y="262185"/>
                          </a:cubicBezTo>
                          <a:lnTo>
                            <a:pt x="658751" y="813396"/>
                          </a:lnTo>
                          <a:cubicBezTo>
                            <a:pt x="659418" y="814825"/>
                            <a:pt x="658941" y="816540"/>
                            <a:pt x="657608" y="817397"/>
                          </a:cubicBezTo>
                          <a:cubicBezTo>
                            <a:pt x="657132" y="817683"/>
                            <a:pt x="656560" y="817778"/>
                            <a:pt x="655989" y="817778"/>
                          </a:cubicBezTo>
                          <a:close/>
                          <a:moveTo>
                            <a:pt x="18480" y="17297"/>
                          </a:moveTo>
                          <a:lnTo>
                            <a:pt x="641034" y="791108"/>
                          </a:lnTo>
                          <a:lnTo>
                            <a:pt x="383955" y="265614"/>
                          </a:lnTo>
                          <a:lnTo>
                            <a:pt x="18480" y="172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0" name="Freeform: Shape 1769">
                      <a:extLst>
                        <a:ext uri="{FF2B5EF4-FFF2-40B4-BE49-F238E27FC236}">
                          <a16:creationId xmlns:a16="http://schemas.microsoft.com/office/drawing/2014/main" id="{724E24A6-A3AC-4888-AFAC-A715594E43A2}"/>
                        </a:ext>
                      </a:extLst>
                    </p:cNvPr>
                    <p:cNvSpPr/>
                    <p:nvPr/>
                  </p:nvSpPr>
                  <p:spPr>
                    <a:xfrm>
                      <a:off x="3650325" y="5332317"/>
                      <a:ext cx="381000" cy="552450"/>
                    </a:xfrm>
                    <a:custGeom>
                      <a:avLst/>
                      <a:gdLst>
                        <a:gd name="connsiteX0" fmla="*/ 272641 w 381000"/>
                        <a:gd name="connsiteY0" fmla="*/ 557372 h 552450"/>
                        <a:gd name="connsiteX1" fmla="*/ 272355 w 381000"/>
                        <a:gd name="connsiteY1" fmla="*/ 557372 h 552450"/>
                        <a:gd name="connsiteX2" fmla="*/ 269879 w 381000"/>
                        <a:gd name="connsiteY2" fmla="*/ 555657 h 552450"/>
                        <a:gd name="connsiteX3" fmla="*/ 321 w 381000"/>
                        <a:gd name="connsiteY3" fmla="*/ 4445 h 552450"/>
                        <a:gd name="connsiteX4" fmla="*/ 1369 w 381000"/>
                        <a:gd name="connsiteY4" fmla="*/ 540 h 552450"/>
                        <a:gd name="connsiteX5" fmla="*/ 5370 w 381000"/>
                        <a:gd name="connsiteY5" fmla="*/ 921 h 552450"/>
                        <a:gd name="connsiteX6" fmla="*/ 387322 w 381000"/>
                        <a:gd name="connsiteY6" fmla="*/ 404590 h 552450"/>
                        <a:gd name="connsiteX7" fmla="*/ 387513 w 381000"/>
                        <a:gd name="connsiteY7" fmla="*/ 408591 h 552450"/>
                        <a:gd name="connsiteX8" fmla="*/ 275213 w 381000"/>
                        <a:gd name="connsiteY8" fmla="*/ 556133 h 552450"/>
                        <a:gd name="connsiteX9" fmla="*/ 272641 w 381000"/>
                        <a:gd name="connsiteY9" fmla="*/ 557372 h 552450"/>
                        <a:gd name="connsiteX10" fmla="*/ 14799 w 381000"/>
                        <a:gd name="connsiteY10" fmla="*/ 19971 h 552450"/>
                        <a:gd name="connsiteX11" fmla="*/ 273308 w 381000"/>
                        <a:gd name="connsiteY11" fmla="*/ 548418 h 552450"/>
                        <a:gd name="connsiteX12" fmla="*/ 381036 w 381000"/>
                        <a:gd name="connsiteY12" fmla="*/ 406972 h 552450"/>
                        <a:gd name="connsiteX13" fmla="*/ 14799 w 381000"/>
                        <a:gd name="connsiteY13" fmla="*/ 1997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552450">
                          <a:moveTo>
                            <a:pt x="272641" y="557372"/>
                          </a:moveTo>
                          <a:cubicBezTo>
                            <a:pt x="272546" y="557372"/>
                            <a:pt x="272451" y="557372"/>
                            <a:pt x="272355" y="557372"/>
                          </a:cubicBezTo>
                          <a:cubicBezTo>
                            <a:pt x="271308" y="557276"/>
                            <a:pt x="270355" y="556610"/>
                            <a:pt x="269879" y="555657"/>
                          </a:cubicBezTo>
                          <a:lnTo>
                            <a:pt x="321" y="4445"/>
                          </a:lnTo>
                          <a:cubicBezTo>
                            <a:pt x="-345" y="3112"/>
                            <a:pt x="36" y="1397"/>
                            <a:pt x="1369" y="540"/>
                          </a:cubicBezTo>
                          <a:cubicBezTo>
                            <a:pt x="2607" y="-317"/>
                            <a:pt x="4322" y="-127"/>
                            <a:pt x="5370" y="921"/>
                          </a:cubicBezTo>
                          <a:lnTo>
                            <a:pt x="387322" y="404590"/>
                          </a:lnTo>
                          <a:cubicBezTo>
                            <a:pt x="388370" y="405733"/>
                            <a:pt x="388465" y="407353"/>
                            <a:pt x="387513" y="408591"/>
                          </a:cubicBezTo>
                          <a:lnTo>
                            <a:pt x="275213" y="556133"/>
                          </a:lnTo>
                          <a:cubicBezTo>
                            <a:pt x="274546" y="556990"/>
                            <a:pt x="273594" y="557372"/>
                            <a:pt x="272641" y="557372"/>
                          </a:cubicBezTo>
                          <a:close/>
                          <a:moveTo>
                            <a:pt x="14799" y="19971"/>
                          </a:moveTo>
                          <a:lnTo>
                            <a:pt x="273308" y="548418"/>
                          </a:lnTo>
                          <a:lnTo>
                            <a:pt x="381036" y="406972"/>
                          </a:lnTo>
                          <a:lnTo>
                            <a:pt x="14799" y="199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1" name="Freeform: Shape 1770">
                      <a:extLst>
                        <a:ext uri="{FF2B5EF4-FFF2-40B4-BE49-F238E27FC236}">
                          <a16:creationId xmlns:a16="http://schemas.microsoft.com/office/drawing/2014/main" id="{1AB4FE25-71BB-41D9-9A4B-2231B6F5B794}"/>
                        </a:ext>
                      </a:extLst>
                    </p:cNvPr>
                    <p:cNvSpPr/>
                    <p:nvPr/>
                  </p:nvSpPr>
                  <p:spPr>
                    <a:xfrm>
                      <a:off x="3650254" y="4768088"/>
                      <a:ext cx="381000" cy="971550"/>
                    </a:xfrm>
                    <a:custGeom>
                      <a:avLst/>
                      <a:gdLst>
                        <a:gd name="connsiteX0" fmla="*/ 385107 w 381000"/>
                        <a:gd name="connsiteY0" fmla="*/ 974058 h 971550"/>
                        <a:gd name="connsiteX1" fmla="*/ 382821 w 381000"/>
                        <a:gd name="connsiteY1" fmla="*/ 973106 h 971550"/>
                        <a:gd name="connsiteX2" fmla="*/ 869 w 381000"/>
                        <a:gd name="connsiteY2" fmla="*/ 569437 h 971550"/>
                        <a:gd name="connsiteX3" fmla="*/ 297 w 381000"/>
                        <a:gd name="connsiteY3" fmla="*/ 565912 h 971550"/>
                        <a:gd name="connsiteX4" fmla="*/ 279189 w 381000"/>
                        <a:gd name="connsiteY4" fmla="*/ 1747 h 971550"/>
                        <a:gd name="connsiteX5" fmla="*/ 282523 w 381000"/>
                        <a:gd name="connsiteY5" fmla="*/ 32 h 971550"/>
                        <a:gd name="connsiteX6" fmla="*/ 285095 w 381000"/>
                        <a:gd name="connsiteY6" fmla="*/ 2794 h 971550"/>
                        <a:gd name="connsiteX7" fmla="*/ 388155 w 381000"/>
                        <a:gd name="connsiteY7" fmla="*/ 970630 h 971550"/>
                        <a:gd name="connsiteX8" fmla="*/ 386346 w 381000"/>
                        <a:gd name="connsiteY8" fmla="*/ 973773 h 971550"/>
                        <a:gd name="connsiteX9" fmla="*/ 385107 w 381000"/>
                        <a:gd name="connsiteY9" fmla="*/ 974058 h 971550"/>
                        <a:gd name="connsiteX10" fmla="*/ 6870 w 381000"/>
                        <a:gd name="connsiteY10" fmla="*/ 566770 h 971550"/>
                        <a:gd name="connsiteX11" fmla="*/ 381012 w 381000"/>
                        <a:gd name="connsiteY11" fmla="*/ 962152 h 971550"/>
                        <a:gd name="connsiteX12" fmla="*/ 280047 w 381000"/>
                        <a:gd name="connsiteY12" fmla="*/ 14034 h 971550"/>
                        <a:gd name="connsiteX13" fmla="*/ 6870 w 381000"/>
                        <a:gd name="connsiteY13" fmla="*/ 5667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971550">
                          <a:moveTo>
                            <a:pt x="385107" y="974058"/>
                          </a:moveTo>
                          <a:cubicBezTo>
                            <a:pt x="384250" y="974058"/>
                            <a:pt x="383488" y="973678"/>
                            <a:pt x="382821" y="973106"/>
                          </a:cubicBezTo>
                          <a:lnTo>
                            <a:pt x="869" y="569437"/>
                          </a:lnTo>
                          <a:cubicBezTo>
                            <a:pt x="12" y="568484"/>
                            <a:pt x="-274" y="567055"/>
                            <a:pt x="297" y="565912"/>
                          </a:cubicBezTo>
                          <a:lnTo>
                            <a:pt x="279189" y="1747"/>
                          </a:lnTo>
                          <a:cubicBezTo>
                            <a:pt x="279761" y="509"/>
                            <a:pt x="281190" y="-158"/>
                            <a:pt x="282523" y="32"/>
                          </a:cubicBezTo>
                          <a:cubicBezTo>
                            <a:pt x="283857" y="318"/>
                            <a:pt x="284904" y="1366"/>
                            <a:pt x="285095" y="2794"/>
                          </a:cubicBezTo>
                          <a:lnTo>
                            <a:pt x="388155" y="970630"/>
                          </a:lnTo>
                          <a:cubicBezTo>
                            <a:pt x="388251" y="971963"/>
                            <a:pt x="387584" y="973202"/>
                            <a:pt x="386346" y="973773"/>
                          </a:cubicBezTo>
                          <a:cubicBezTo>
                            <a:pt x="385965" y="973964"/>
                            <a:pt x="385488" y="974058"/>
                            <a:pt x="385107" y="974058"/>
                          </a:cubicBezTo>
                          <a:close/>
                          <a:moveTo>
                            <a:pt x="6870" y="566770"/>
                          </a:moveTo>
                          <a:lnTo>
                            <a:pt x="381012" y="962152"/>
                          </a:lnTo>
                          <a:lnTo>
                            <a:pt x="280047" y="14034"/>
                          </a:lnTo>
                          <a:lnTo>
                            <a:pt x="6870" y="56677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2" name="Freeform: Shape 1771">
                      <a:extLst>
                        <a:ext uri="{FF2B5EF4-FFF2-40B4-BE49-F238E27FC236}">
                          <a16:creationId xmlns:a16="http://schemas.microsoft.com/office/drawing/2014/main" id="{7E200A81-3029-4CFB-9D7C-3AEB99615432}"/>
                        </a:ext>
                      </a:extLst>
                    </p:cNvPr>
                    <p:cNvSpPr/>
                    <p:nvPr/>
                  </p:nvSpPr>
                  <p:spPr>
                    <a:xfrm>
                      <a:off x="3048157" y="3283827"/>
                      <a:ext cx="323850" cy="1438275"/>
                    </a:xfrm>
                    <a:custGeom>
                      <a:avLst/>
                      <a:gdLst>
                        <a:gd name="connsiteX0" fmla="*/ 312263 w 323850"/>
                        <a:gd name="connsiteY0" fmla="*/ 1441335 h 1438275"/>
                        <a:gd name="connsiteX1" fmla="*/ 309310 w 323850"/>
                        <a:gd name="connsiteY1" fmla="*/ 1439145 h 1438275"/>
                        <a:gd name="connsiteX2" fmla="*/ 129 w 323850"/>
                        <a:gd name="connsiteY2" fmla="*/ 403301 h 1438275"/>
                        <a:gd name="connsiteX3" fmla="*/ 700 w 323850"/>
                        <a:gd name="connsiteY3" fmla="*/ 400443 h 1438275"/>
                        <a:gd name="connsiteX4" fmla="*/ 327789 w 323850"/>
                        <a:gd name="connsiteY4" fmla="*/ 1155 h 1438275"/>
                        <a:gd name="connsiteX5" fmla="*/ 331218 w 323850"/>
                        <a:gd name="connsiteY5" fmla="*/ 203 h 1438275"/>
                        <a:gd name="connsiteX6" fmla="*/ 333218 w 323850"/>
                        <a:gd name="connsiteY6" fmla="*/ 3155 h 1438275"/>
                        <a:gd name="connsiteX7" fmla="*/ 315311 w 323850"/>
                        <a:gd name="connsiteY7" fmla="*/ 1438192 h 1438275"/>
                        <a:gd name="connsiteX8" fmla="*/ 312644 w 323850"/>
                        <a:gd name="connsiteY8" fmla="*/ 1441240 h 1438275"/>
                        <a:gd name="connsiteX9" fmla="*/ 312263 w 323850"/>
                        <a:gd name="connsiteY9" fmla="*/ 1441335 h 1438275"/>
                        <a:gd name="connsiteX10" fmla="*/ 6510 w 323850"/>
                        <a:gd name="connsiteY10" fmla="*/ 403110 h 1438275"/>
                        <a:gd name="connsiteX11" fmla="*/ 309405 w 323850"/>
                        <a:gd name="connsiteY11" fmla="*/ 1417904 h 1438275"/>
                        <a:gd name="connsiteX12" fmla="*/ 326931 w 323850"/>
                        <a:gd name="connsiteY12" fmla="*/ 12014 h 1438275"/>
                        <a:gd name="connsiteX13" fmla="*/ 6510 w 323850"/>
                        <a:gd name="connsiteY13" fmla="*/ 40311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438275">
                          <a:moveTo>
                            <a:pt x="312263" y="1441335"/>
                          </a:moveTo>
                          <a:cubicBezTo>
                            <a:pt x="310929" y="1441335"/>
                            <a:pt x="309691" y="1440478"/>
                            <a:pt x="309310" y="1439145"/>
                          </a:cubicBezTo>
                          <a:lnTo>
                            <a:pt x="129" y="403301"/>
                          </a:lnTo>
                          <a:cubicBezTo>
                            <a:pt x="-157" y="402348"/>
                            <a:pt x="33" y="401205"/>
                            <a:pt x="700" y="400443"/>
                          </a:cubicBezTo>
                          <a:lnTo>
                            <a:pt x="327789" y="1155"/>
                          </a:lnTo>
                          <a:cubicBezTo>
                            <a:pt x="328646" y="107"/>
                            <a:pt x="329979" y="-273"/>
                            <a:pt x="331218" y="203"/>
                          </a:cubicBezTo>
                          <a:cubicBezTo>
                            <a:pt x="332456" y="679"/>
                            <a:pt x="333313" y="1822"/>
                            <a:pt x="333218" y="3155"/>
                          </a:cubicBezTo>
                          <a:lnTo>
                            <a:pt x="315311" y="1438192"/>
                          </a:lnTo>
                          <a:cubicBezTo>
                            <a:pt x="315311" y="1439716"/>
                            <a:pt x="314168" y="1441049"/>
                            <a:pt x="312644" y="1441240"/>
                          </a:cubicBezTo>
                          <a:cubicBezTo>
                            <a:pt x="312549" y="1441335"/>
                            <a:pt x="312453" y="1441335"/>
                            <a:pt x="312263" y="1441335"/>
                          </a:cubicBezTo>
                          <a:close/>
                          <a:moveTo>
                            <a:pt x="6510" y="403110"/>
                          </a:moveTo>
                          <a:lnTo>
                            <a:pt x="309405" y="1417904"/>
                          </a:lnTo>
                          <a:lnTo>
                            <a:pt x="326931" y="12014"/>
                          </a:lnTo>
                          <a:lnTo>
                            <a:pt x="6510" y="4031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3" name="Freeform: Shape 1772">
                      <a:extLst>
                        <a:ext uri="{FF2B5EF4-FFF2-40B4-BE49-F238E27FC236}">
                          <a16:creationId xmlns:a16="http://schemas.microsoft.com/office/drawing/2014/main" id="{210DDAA7-C2C0-4D56-B2F2-275CFD6018C1}"/>
                        </a:ext>
                      </a:extLst>
                    </p:cNvPr>
                    <p:cNvSpPr/>
                    <p:nvPr/>
                  </p:nvSpPr>
                  <p:spPr>
                    <a:xfrm>
                      <a:off x="3266957" y="4718962"/>
                      <a:ext cx="381000" cy="619125"/>
                    </a:xfrm>
                    <a:custGeom>
                      <a:avLst/>
                      <a:gdLst>
                        <a:gd name="connsiteX0" fmla="*/ 386452 w 381000"/>
                        <a:gd name="connsiteY0" fmla="*/ 619610 h 619125"/>
                        <a:gd name="connsiteX1" fmla="*/ 384738 w 381000"/>
                        <a:gd name="connsiteY1" fmla="*/ 619039 h 619125"/>
                        <a:gd name="connsiteX2" fmla="*/ 1357 w 381000"/>
                        <a:gd name="connsiteY2" fmla="*/ 358625 h 619125"/>
                        <a:gd name="connsiteX3" fmla="*/ 118 w 381000"/>
                        <a:gd name="connsiteY3" fmla="*/ 355291 h 619125"/>
                        <a:gd name="connsiteX4" fmla="*/ 90511 w 381000"/>
                        <a:gd name="connsiteY4" fmla="*/ 2295 h 619125"/>
                        <a:gd name="connsiteX5" fmla="*/ 93178 w 381000"/>
                        <a:gd name="connsiteY5" fmla="*/ 9 h 619125"/>
                        <a:gd name="connsiteX6" fmla="*/ 96321 w 381000"/>
                        <a:gd name="connsiteY6" fmla="*/ 1723 h 619125"/>
                        <a:gd name="connsiteX7" fmla="*/ 389310 w 381000"/>
                        <a:gd name="connsiteY7" fmla="*/ 615134 h 619125"/>
                        <a:gd name="connsiteX8" fmla="*/ 388548 w 381000"/>
                        <a:gd name="connsiteY8" fmla="*/ 618849 h 619125"/>
                        <a:gd name="connsiteX9" fmla="*/ 386452 w 381000"/>
                        <a:gd name="connsiteY9" fmla="*/ 619610 h 619125"/>
                        <a:gd name="connsiteX10" fmla="*/ 6595 w 381000"/>
                        <a:gd name="connsiteY10" fmla="*/ 354720 h 619125"/>
                        <a:gd name="connsiteX11" fmla="*/ 378737 w 381000"/>
                        <a:gd name="connsiteY11" fmla="*/ 607514 h 619125"/>
                        <a:gd name="connsiteX12" fmla="*/ 94416 w 381000"/>
                        <a:gd name="connsiteY12" fmla="*/ 12106 h 619125"/>
                        <a:gd name="connsiteX13" fmla="*/ 6595 w 381000"/>
                        <a:gd name="connsiteY13" fmla="*/ 35472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619125">
                          <a:moveTo>
                            <a:pt x="386452" y="619610"/>
                          </a:moveTo>
                          <a:cubicBezTo>
                            <a:pt x="385881" y="619610"/>
                            <a:pt x="385214" y="619420"/>
                            <a:pt x="384738" y="619039"/>
                          </a:cubicBezTo>
                          <a:lnTo>
                            <a:pt x="1357" y="358625"/>
                          </a:lnTo>
                          <a:cubicBezTo>
                            <a:pt x="309" y="357863"/>
                            <a:pt x="-263" y="356530"/>
                            <a:pt x="118" y="355291"/>
                          </a:cubicBezTo>
                          <a:lnTo>
                            <a:pt x="90511" y="2295"/>
                          </a:lnTo>
                          <a:cubicBezTo>
                            <a:pt x="90796" y="1057"/>
                            <a:pt x="91939" y="104"/>
                            <a:pt x="93178" y="9"/>
                          </a:cubicBezTo>
                          <a:cubicBezTo>
                            <a:pt x="94511" y="-86"/>
                            <a:pt x="95749" y="580"/>
                            <a:pt x="96321" y="1723"/>
                          </a:cubicBezTo>
                          <a:lnTo>
                            <a:pt x="389310" y="615134"/>
                          </a:lnTo>
                          <a:cubicBezTo>
                            <a:pt x="389881" y="616372"/>
                            <a:pt x="389596" y="617896"/>
                            <a:pt x="388548" y="618849"/>
                          </a:cubicBezTo>
                          <a:cubicBezTo>
                            <a:pt x="387881" y="619325"/>
                            <a:pt x="387119" y="619610"/>
                            <a:pt x="386452" y="619610"/>
                          </a:cubicBezTo>
                          <a:close/>
                          <a:moveTo>
                            <a:pt x="6595" y="354720"/>
                          </a:moveTo>
                          <a:lnTo>
                            <a:pt x="378737" y="607514"/>
                          </a:lnTo>
                          <a:lnTo>
                            <a:pt x="94416" y="12106"/>
                          </a:lnTo>
                          <a:lnTo>
                            <a:pt x="6595" y="3547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4" name="Freeform: Shape 1773">
                      <a:extLst>
                        <a:ext uri="{FF2B5EF4-FFF2-40B4-BE49-F238E27FC236}">
                          <a16:creationId xmlns:a16="http://schemas.microsoft.com/office/drawing/2014/main" id="{E9003CBD-EC8F-4A92-BD49-391B1EC70285}"/>
                        </a:ext>
                      </a:extLst>
                    </p:cNvPr>
                    <p:cNvSpPr/>
                    <p:nvPr/>
                  </p:nvSpPr>
                  <p:spPr>
                    <a:xfrm>
                      <a:off x="3357360" y="4718971"/>
                      <a:ext cx="571500" cy="619125"/>
                    </a:xfrm>
                    <a:custGeom>
                      <a:avLst/>
                      <a:gdLst>
                        <a:gd name="connsiteX0" fmla="*/ 296049 w 571500"/>
                        <a:gd name="connsiteY0" fmla="*/ 619601 h 619125"/>
                        <a:gd name="connsiteX1" fmla="*/ 296049 w 571500"/>
                        <a:gd name="connsiteY1" fmla="*/ 619601 h 619125"/>
                        <a:gd name="connsiteX2" fmla="*/ 293287 w 571500"/>
                        <a:gd name="connsiteY2" fmla="*/ 617791 h 619125"/>
                        <a:gd name="connsiteX3" fmla="*/ 298 w 571500"/>
                        <a:gd name="connsiteY3" fmla="*/ 4382 h 619125"/>
                        <a:gd name="connsiteX4" fmla="*/ 583 w 571500"/>
                        <a:gd name="connsiteY4" fmla="*/ 1334 h 619125"/>
                        <a:gd name="connsiteX5" fmla="*/ 3346 w 571500"/>
                        <a:gd name="connsiteY5" fmla="*/ 0 h 619125"/>
                        <a:gd name="connsiteX6" fmla="*/ 575131 w 571500"/>
                        <a:gd name="connsiteY6" fmla="*/ 49149 h 619125"/>
                        <a:gd name="connsiteX7" fmla="*/ 577608 w 571500"/>
                        <a:gd name="connsiteY7" fmla="*/ 50673 h 619125"/>
                        <a:gd name="connsiteX8" fmla="*/ 577703 w 571500"/>
                        <a:gd name="connsiteY8" fmla="*/ 53530 h 619125"/>
                        <a:gd name="connsiteX9" fmla="*/ 298811 w 571500"/>
                        <a:gd name="connsiteY9" fmla="*/ 617697 h 619125"/>
                        <a:gd name="connsiteX10" fmla="*/ 296049 w 571500"/>
                        <a:gd name="connsiteY10" fmla="*/ 619601 h 619125"/>
                        <a:gd name="connsiteX11" fmla="*/ 8203 w 571500"/>
                        <a:gd name="connsiteY11" fmla="*/ 6572 h 619125"/>
                        <a:gd name="connsiteX12" fmla="*/ 296049 w 571500"/>
                        <a:gd name="connsiteY12" fmla="*/ 609315 h 619125"/>
                        <a:gd name="connsiteX13" fmla="*/ 570083 w 571500"/>
                        <a:gd name="connsiteY13" fmla="*/ 54864 h 619125"/>
                        <a:gd name="connsiteX14" fmla="*/ 8203 w 571500"/>
                        <a:gd name="connsiteY14" fmla="*/ 6572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619125">
                          <a:moveTo>
                            <a:pt x="296049" y="619601"/>
                          </a:moveTo>
                          <a:cubicBezTo>
                            <a:pt x="296049" y="619601"/>
                            <a:pt x="296049" y="619601"/>
                            <a:pt x="296049" y="619601"/>
                          </a:cubicBezTo>
                          <a:cubicBezTo>
                            <a:pt x="294811" y="619601"/>
                            <a:pt x="293763" y="618934"/>
                            <a:pt x="293287" y="617791"/>
                          </a:cubicBezTo>
                          <a:lnTo>
                            <a:pt x="298" y="4382"/>
                          </a:lnTo>
                          <a:cubicBezTo>
                            <a:pt x="-179" y="3429"/>
                            <a:pt x="-83" y="2191"/>
                            <a:pt x="583" y="1334"/>
                          </a:cubicBezTo>
                          <a:cubicBezTo>
                            <a:pt x="1250" y="381"/>
                            <a:pt x="2298" y="0"/>
                            <a:pt x="3346" y="0"/>
                          </a:cubicBezTo>
                          <a:lnTo>
                            <a:pt x="575131" y="49149"/>
                          </a:lnTo>
                          <a:cubicBezTo>
                            <a:pt x="576179" y="49244"/>
                            <a:pt x="577036" y="49816"/>
                            <a:pt x="577608" y="50673"/>
                          </a:cubicBezTo>
                          <a:cubicBezTo>
                            <a:pt x="578084" y="51530"/>
                            <a:pt x="578179" y="52673"/>
                            <a:pt x="577703" y="53530"/>
                          </a:cubicBezTo>
                          <a:lnTo>
                            <a:pt x="298811" y="617697"/>
                          </a:lnTo>
                          <a:cubicBezTo>
                            <a:pt x="298240" y="618840"/>
                            <a:pt x="297192" y="619601"/>
                            <a:pt x="296049" y="619601"/>
                          </a:cubicBezTo>
                          <a:close/>
                          <a:moveTo>
                            <a:pt x="8203" y="6572"/>
                          </a:moveTo>
                          <a:lnTo>
                            <a:pt x="296049" y="609315"/>
                          </a:lnTo>
                          <a:lnTo>
                            <a:pt x="570083" y="54864"/>
                          </a:lnTo>
                          <a:lnTo>
                            <a:pt x="8203" y="65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5" name="Freeform: Shape 1774">
                      <a:extLst>
                        <a:ext uri="{FF2B5EF4-FFF2-40B4-BE49-F238E27FC236}">
                          <a16:creationId xmlns:a16="http://schemas.microsoft.com/office/drawing/2014/main" id="{68E65DD4-7428-4501-B507-B6B3C5272E18}"/>
                        </a:ext>
                      </a:extLst>
                    </p:cNvPr>
                    <p:cNvSpPr/>
                    <p:nvPr/>
                  </p:nvSpPr>
                  <p:spPr>
                    <a:xfrm>
                      <a:off x="3357277" y="3283980"/>
                      <a:ext cx="295275" cy="1438275"/>
                    </a:xfrm>
                    <a:custGeom>
                      <a:avLst/>
                      <a:gdLst>
                        <a:gd name="connsiteX0" fmla="*/ 3143 w 295275"/>
                        <a:gd name="connsiteY0" fmla="*/ 1441182 h 1438275"/>
                        <a:gd name="connsiteX1" fmla="*/ 2667 w 295275"/>
                        <a:gd name="connsiteY1" fmla="*/ 1441182 h 1438275"/>
                        <a:gd name="connsiteX2" fmla="*/ 0 w 295275"/>
                        <a:gd name="connsiteY2" fmla="*/ 1438038 h 1438275"/>
                        <a:gd name="connsiteX3" fmla="*/ 17907 w 295275"/>
                        <a:gd name="connsiteY3" fmla="*/ 3002 h 1438275"/>
                        <a:gd name="connsiteX4" fmla="*/ 20002 w 295275"/>
                        <a:gd name="connsiteY4" fmla="*/ 144 h 1438275"/>
                        <a:gd name="connsiteX5" fmla="*/ 23431 w 295275"/>
                        <a:gd name="connsiteY5" fmla="*/ 1192 h 1438275"/>
                        <a:gd name="connsiteX6" fmla="*/ 298513 w 295275"/>
                        <a:gd name="connsiteY6" fmla="*/ 357046 h 1438275"/>
                        <a:gd name="connsiteX7" fmla="*/ 299085 w 295275"/>
                        <a:gd name="connsiteY7" fmla="*/ 359713 h 1438275"/>
                        <a:gd name="connsiteX8" fmla="*/ 6096 w 295275"/>
                        <a:gd name="connsiteY8" fmla="*/ 1438896 h 1438275"/>
                        <a:gd name="connsiteX9" fmla="*/ 3143 w 295275"/>
                        <a:gd name="connsiteY9" fmla="*/ 1441182 h 1438275"/>
                        <a:gd name="connsiteX10" fmla="*/ 24098 w 295275"/>
                        <a:gd name="connsiteY10" fmla="*/ 11860 h 1438275"/>
                        <a:gd name="connsiteX11" fmla="*/ 6572 w 295275"/>
                        <a:gd name="connsiteY11" fmla="*/ 1413750 h 1438275"/>
                        <a:gd name="connsiteX12" fmla="*/ 292703 w 295275"/>
                        <a:gd name="connsiteY12" fmla="*/ 359523 h 1438275"/>
                        <a:gd name="connsiteX13" fmla="*/ 24098 w 295275"/>
                        <a:gd name="connsiteY13" fmla="*/ 1186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1438275">
                          <a:moveTo>
                            <a:pt x="3143" y="1441182"/>
                          </a:moveTo>
                          <a:cubicBezTo>
                            <a:pt x="2953" y="1441182"/>
                            <a:pt x="2857" y="1441182"/>
                            <a:pt x="2667" y="1441182"/>
                          </a:cubicBezTo>
                          <a:cubicBezTo>
                            <a:pt x="1143" y="1440991"/>
                            <a:pt x="0" y="1439658"/>
                            <a:pt x="0" y="1438038"/>
                          </a:cubicBezTo>
                          <a:lnTo>
                            <a:pt x="17907" y="3002"/>
                          </a:lnTo>
                          <a:cubicBezTo>
                            <a:pt x="17907" y="1668"/>
                            <a:pt x="18764" y="525"/>
                            <a:pt x="20002" y="144"/>
                          </a:cubicBezTo>
                          <a:cubicBezTo>
                            <a:pt x="21241" y="-237"/>
                            <a:pt x="22574" y="144"/>
                            <a:pt x="23431" y="1192"/>
                          </a:cubicBezTo>
                          <a:lnTo>
                            <a:pt x="298513" y="357046"/>
                          </a:lnTo>
                          <a:cubicBezTo>
                            <a:pt x="299085" y="357808"/>
                            <a:pt x="299275" y="358856"/>
                            <a:pt x="299085" y="359713"/>
                          </a:cubicBezTo>
                          <a:lnTo>
                            <a:pt x="6096" y="1438896"/>
                          </a:lnTo>
                          <a:cubicBezTo>
                            <a:pt x="5810" y="1440229"/>
                            <a:pt x="4572" y="1441182"/>
                            <a:pt x="3143" y="1441182"/>
                          </a:cubicBezTo>
                          <a:close/>
                          <a:moveTo>
                            <a:pt x="24098" y="11860"/>
                          </a:moveTo>
                          <a:lnTo>
                            <a:pt x="6572" y="1413750"/>
                          </a:lnTo>
                          <a:lnTo>
                            <a:pt x="292703" y="359523"/>
                          </a:lnTo>
                          <a:lnTo>
                            <a:pt x="24098" y="118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6" name="Freeform: Shape 1775">
                      <a:extLst>
                        <a:ext uri="{FF2B5EF4-FFF2-40B4-BE49-F238E27FC236}">
                          <a16:creationId xmlns:a16="http://schemas.microsoft.com/office/drawing/2014/main" id="{24F7A4CC-E1E6-4C7D-B3BA-40ED6A8196BB}"/>
                        </a:ext>
                      </a:extLst>
                    </p:cNvPr>
                    <p:cNvSpPr/>
                    <p:nvPr/>
                  </p:nvSpPr>
                  <p:spPr>
                    <a:xfrm>
                      <a:off x="3357283" y="3639788"/>
                      <a:ext cx="571500" cy="1133475"/>
                    </a:xfrm>
                    <a:custGeom>
                      <a:avLst/>
                      <a:gdLst>
                        <a:gd name="connsiteX0" fmla="*/ 574923 w 571500"/>
                        <a:gd name="connsiteY0" fmla="*/ 1134523 h 1133475"/>
                        <a:gd name="connsiteX1" fmla="*/ 574637 w 571500"/>
                        <a:gd name="connsiteY1" fmla="*/ 1134523 h 1133475"/>
                        <a:gd name="connsiteX2" fmla="*/ 2851 w 571500"/>
                        <a:gd name="connsiteY2" fmla="*/ 1085374 h 1133475"/>
                        <a:gd name="connsiteX3" fmla="*/ 565 w 571500"/>
                        <a:gd name="connsiteY3" fmla="*/ 1084040 h 1133475"/>
                        <a:gd name="connsiteX4" fmla="*/ 89 w 571500"/>
                        <a:gd name="connsiteY4" fmla="*/ 1081469 h 1133475"/>
                        <a:gd name="connsiteX5" fmla="*/ 293078 w 571500"/>
                        <a:gd name="connsiteY5" fmla="*/ 2286 h 1133475"/>
                        <a:gd name="connsiteX6" fmla="*/ 296126 w 571500"/>
                        <a:gd name="connsiteY6" fmla="*/ 0 h 1133475"/>
                        <a:gd name="connsiteX7" fmla="*/ 299079 w 571500"/>
                        <a:gd name="connsiteY7" fmla="*/ 2381 h 1133475"/>
                        <a:gd name="connsiteX8" fmla="*/ 577971 w 571500"/>
                        <a:gd name="connsiteY8" fmla="*/ 1130808 h 1133475"/>
                        <a:gd name="connsiteX9" fmla="*/ 577304 w 571500"/>
                        <a:gd name="connsiteY9" fmla="*/ 1133570 h 1133475"/>
                        <a:gd name="connsiteX10" fmla="*/ 574923 w 571500"/>
                        <a:gd name="connsiteY10" fmla="*/ 1134523 h 1133475"/>
                        <a:gd name="connsiteX11" fmla="*/ 7138 w 571500"/>
                        <a:gd name="connsiteY11" fmla="*/ 1079468 h 1133475"/>
                        <a:gd name="connsiteX12" fmla="*/ 570922 w 571500"/>
                        <a:gd name="connsiteY12" fmla="*/ 1127950 h 1133475"/>
                        <a:gd name="connsiteX13" fmla="*/ 295936 w 571500"/>
                        <a:gd name="connsiteY13" fmla="*/ 15335 h 1133475"/>
                        <a:gd name="connsiteX14" fmla="*/ 7138 w 571500"/>
                        <a:gd name="connsiteY14" fmla="*/ 107946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1133475">
                          <a:moveTo>
                            <a:pt x="574923" y="1134523"/>
                          </a:moveTo>
                          <a:cubicBezTo>
                            <a:pt x="574828" y="1134523"/>
                            <a:pt x="574732" y="1134523"/>
                            <a:pt x="574637" y="1134523"/>
                          </a:cubicBezTo>
                          <a:lnTo>
                            <a:pt x="2851" y="1085374"/>
                          </a:lnTo>
                          <a:cubicBezTo>
                            <a:pt x="1899" y="1085279"/>
                            <a:pt x="1137" y="1084802"/>
                            <a:pt x="565" y="1084040"/>
                          </a:cubicBezTo>
                          <a:cubicBezTo>
                            <a:pt x="-6" y="1083278"/>
                            <a:pt x="-101" y="1082326"/>
                            <a:pt x="89" y="1081469"/>
                          </a:cubicBezTo>
                          <a:lnTo>
                            <a:pt x="293078" y="2286"/>
                          </a:lnTo>
                          <a:cubicBezTo>
                            <a:pt x="293459" y="953"/>
                            <a:pt x="294793" y="190"/>
                            <a:pt x="296126" y="0"/>
                          </a:cubicBezTo>
                          <a:cubicBezTo>
                            <a:pt x="297555" y="0"/>
                            <a:pt x="298793" y="953"/>
                            <a:pt x="299079" y="2381"/>
                          </a:cubicBezTo>
                          <a:lnTo>
                            <a:pt x="577971" y="1130808"/>
                          </a:lnTo>
                          <a:cubicBezTo>
                            <a:pt x="578257" y="1131761"/>
                            <a:pt x="577971" y="1132808"/>
                            <a:pt x="577304" y="1133570"/>
                          </a:cubicBezTo>
                          <a:cubicBezTo>
                            <a:pt x="576733" y="1134142"/>
                            <a:pt x="575875" y="1134523"/>
                            <a:pt x="574923" y="1134523"/>
                          </a:cubicBezTo>
                          <a:close/>
                          <a:moveTo>
                            <a:pt x="7138" y="1079468"/>
                          </a:moveTo>
                          <a:lnTo>
                            <a:pt x="570922" y="1127950"/>
                          </a:lnTo>
                          <a:lnTo>
                            <a:pt x="295936" y="15335"/>
                          </a:lnTo>
                          <a:lnTo>
                            <a:pt x="7138" y="107946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7" name="Freeform: Shape 1776">
                      <a:extLst>
                        <a:ext uri="{FF2B5EF4-FFF2-40B4-BE49-F238E27FC236}">
                          <a16:creationId xmlns:a16="http://schemas.microsoft.com/office/drawing/2014/main" id="{DB6A69F1-A8B9-4549-AD0E-2977BBC04C35}"/>
                        </a:ext>
                      </a:extLst>
                    </p:cNvPr>
                    <p:cNvSpPr/>
                    <p:nvPr/>
                  </p:nvSpPr>
                  <p:spPr>
                    <a:xfrm>
                      <a:off x="4199378" y="853452"/>
                      <a:ext cx="581025" cy="571500"/>
                    </a:xfrm>
                    <a:custGeom>
                      <a:avLst/>
                      <a:gdLst>
                        <a:gd name="connsiteX0" fmla="*/ 583505 w 581025"/>
                        <a:gd name="connsiteY0" fmla="*/ 574917 h 571500"/>
                        <a:gd name="connsiteX1" fmla="*/ 583029 w 581025"/>
                        <a:gd name="connsiteY1" fmla="*/ 574917 h 571500"/>
                        <a:gd name="connsiteX2" fmla="*/ 2575 w 581025"/>
                        <a:gd name="connsiteY2" fmla="*/ 486430 h 571500"/>
                        <a:gd name="connsiteX3" fmla="*/ 194 w 581025"/>
                        <a:gd name="connsiteY3" fmla="*/ 484429 h 571500"/>
                        <a:gd name="connsiteX4" fmla="*/ 670 w 581025"/>
                        <a:gd name="connsiteY4" fmla="*/ 481381 h 571500"/>
                        <a:gd name="connsiteX5" fmla="*/ 394910 w 581025"/>
                        <a:gd name="connsiteY5" fmla="*/ 1131 h 571500"/>
                        <a:gd name="connsiteX6" fmla="*/ 397863 w 581025"/>
                        <a:gd name="connsiteY6" fmla="*/ 83 h 571500"/>
                        <a:gd name="connsiteX7" fmla="*/ 400244 w 581025"/>
                        <a:gd name="connsiteY7" fmla="*/ 2179 h 571500"/>
                        <a:gd name="connsiteX8" fmla="*/ 586458 w 581025"/>
                        <a:gd name="connsiteY8" fmla="*/ 570916 h 571500"/>
                        <a:gd name="connsiteX9" fmla="*/ 585886 w 581025"/>
                        <a:gd name="connsiteY9" fmla="*/ 573869 h 571500"/>
                        <a:gd name="connsiteX10" fmla="*/ 583505 w 581025"/>
                        <a:gd name="connsiteY10" fmla="*/ 574917 h 571500"/>
                        <a:gd name="connsiteX11" fmla="*/ 8862 w 581025"/>
                        <a:gd name="connsiteY11" fmla="*/ 481096 h 571500"/>
                        <a:gd name="connsiteX12" fmla="*/ 579028 w 581025"/>
                        <a:gd name="connsiteY12" fmla="*/ 567964 h 571500"/>
                        <a:gd name="connsiteX13" fmla="*/ 396053 w 581025"/>
                        <a:gd name="connsiteY13" fmla="*/ 9322 h 571500"/>
                        <a:gd name="connsiteX14" fmla="*/ 8862 w 581025"/>
                        <a:gd name="connsiteY14" fmla="*/ 481096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571500">
                          <a:moveTo>
                            <a:pt x="583505" y="574917"/>
                          </a:moveTo>
                          <a:cubicBezTo>
                            <a:pt x="583315" y="574917"/>
                            <a:pt x="583219" y="574917"/>
                            <a:pt x="583029" y="574917"/>
                          </a:cubicBezTo>
                          <a:lnTo>
                            <a:pt x="2575" y="486430"/>
                          </a:lnTo>
                          <a:cubicBezTo>
                            <a:pt x="1432" y="486239"/>
                            <a:pt x="575" y="485477"/>
                            <a:pt x="194" y="484429"/>
                          </a:cubicBezTo>
                          <a:cubicBezTo>
                            <a:pt x="-187" y="483382"/>
                            <a:pt x="4" y="482239"/>
                            <a:pt x="670" y="481381"/>
                          </a:cubicBezTo>
                          <a:lnTo>
                            <a:pt x="394910" y="1131"/>
                          </a:lnTo>
                          <a:cubicBezTo>
                            <a:pt x="395672" y="274"/>
                            <a:pt x="396815" y="-203"/>
                            <a:pt x="397863" y="83"/>
                          </a:cubicBezTo>
                          <a:cubicBezTo>
                            <a:pt x="399006" y="274"/>
                            <a:pt x="399863" y="1131"/>
                            <a:pt x="400244" y="2179"/>
                          </a:cubicBezTo>
                          <a:lnTo>
                            <a:pt x="586458" y="570916"/>
                          </a:lnTo>
                          <a:cubicBezTo>
                            <a:pt x="586744" y="571964"/>
                            <a:pt x="586553" y="573107"/>
                            <a:pt x="585886" y="573869"/>
                          </a:cubicBezTo>
                          <a:cubicBezTo>
                            <a:pt x="585315" y="574536"/>
                            <a:pt x="584362" y="574917"/>
                            <a:pt x="583505" y="574917"/>
                          </a:cubicBezTo>
                          <a:close/>
                          <a:moveTo>
                            <a:pt x="8862" y="481096"/>
                          </a:moveTo>
                          <a:lnTo>
                            <a:pt x="579028" y="567964"/>
                          </a:lnTo>
                          <a:lnTo>
                            <a:pt x="396053" y="9322"/>
                          </a:lnTo>
                          <a:lnTo>
                            <a:pt x="8862" y="4810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8" name="Freeform: Shape 1777">
                      <a:extLst>
                        <a:ext uri="{FF2B5EF4-FFF2-40B4-BE49-F238E27FC236}">
                          <a16:creationId xmlns:a16="http://schemas.microsoft.com/office/drawing/2014/main" id="{81220028-4ECE-49D8-891D-111A26C62BF3}"/>
                        </a:ext>
                      </a:extLst>
                    </p:cNvPr>
                    <p:cNvSpPr/>
                    <p:nvPr/>
                  </p:nvSpPr>
                  <p:spPr>
                    <a:xfrm>
                      <a:off x="4593551" y="642317"/>
                      <a:ext cx="685800" cy="781050"/>
                    </a:xfrm>
                    <a:custGeom>
                      <a:avLst/>
                      <a:gdLst>
                        <a:gd name="connsiteX0" fmla="*/ 189333 w 685800"/>
                        <a:gd name="connsiteY0" fmla="*/ 786052 h 781050"/>
                        <a:gd name="connsiteX1" fmla="*/ 188952 w 685800"/>
                        <a:gd name="connsiteY1" fmla="*/ 786052 h 781050"/>
                        <a:gd name="connsiteX2" fmla="*/ 186380 w 685800"/>
                        <a:gd name="connsiteY2" fmla="*/ 783957 h 781050"/>
                        <a:gd name="connsiteX3" fmla="*/ 166 w 685800"/>
                        <a:gd name="connsiteY3" fmla="*/ 215219 h 781050"/>
                        <a:gd name="connsiteX4" fmla="*/ 357 w 685800"/>
                        <a:gd name="connsiteY4" fmla="*/ 212838 h 781050"/>
                        <a:gd name="connsiteX5" fmla="*/ 2166 w 685800"/>
                        <a:gd name="connsiteY5" fmla="*/ 211314 h 781050"/>
                        <a:gd name="connsiteX6" fmla="*/ 683585 w 685800"/>
                        <a:gd name="connsiteY6" fmla="*/ 144 h 781050"/>
                        <a:gd name="connsiteX7" fmla="*/ 686919 w 685800"/>
                        <a:gd name="connsiteY7" fmla="*/ 1192 h 781050"/>
                        <a:gd name="connsiteX8" fmla="*/ 687109 w 685800"/>
                        <a:gd name="connsiteY8" fmla="*/ 4716 h 781050"/>
                        <a:gd name="connsiteX9" fmla="*/ 192000 w 685800"/>
                        <a:gd name="connsiteY9" fmla="*/ 784719 h 781050"/>
                        <a:gd name="connsiteX10" fmla="*/ 189333 w 685800"/>
                        <a:gd name="connsiteY10" fmla="*/ 786052 h 781050"/>
                        <a:gd name="connsiteX11" fmla="*/ 7024 w 685800"/>
                        <a:gd name="connsiteY11" fmla="*/ 216267 h 781050"/>
                        <a:gd name="connsiteX12" fmla="*/ 190285 w 685800"/>
                        <a:gd name="connsiteY12" fmla="*/ 775765 h 781050"/>
                        <a:gd name="connsiteX13" fmla="*/ 677394 w 685800"/>
                        <a:gd name="connsiteY13" fmla="*/ 8431 h 781050"/>
                        <a:gd name="connsiteX14" fmla="*/ 7024 w 685800"/>
                        <a:gd name="connsiteY14" fmla="*/ 216267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 h="781050">
                          <a:moveTo>
                            <a:pt x="189333" y="786052"/>
                          </a:moveTo>
                          <a:cubicBezTo>
                            <a:pt x="189237" y="786052"/>
                            <a:pt x="189047" y="786052"/>
                            <a:pt x="188952" y="786052"/>
                          </a:cubicBezTo>
                          <a:cubicBezTo>
                            <a:pt x="187809" y="785862"/>
                            <a:pt x="186761" y="785100"/>
                            <a:pt x="186380" y="783957"/>
                          </a:cubicBezTo>
                          <a:lnTo>
                            <a:pt x="166" y="215219"/>
                          </a:lnTo>
                          <a:cubicBezTo>
                            <a:pt x="-120" y="214457"/>
                            <a:pt x="-24" y="213600"/>
                            <a:pt x="357" y="212838"/>
                          </a:cubicBezTo>
                          <a:cubicBezTo>
                            <a:pt x="738" y="212076"/>
                            <a:pt x="1404" y="211504"/>
                            <a:pt x="2166" y="211314"/>
                          </a:cubicBezTo>
                          <a:lnTo>
                            <a:pt x="683585" y="144"/>
                          </a:lnTo>
                          <a:cubicBezTo>
                            <a:pt x="684823" y="-237"/>
                            <a:pt x="686157" y="144"/>
                            <a:pt x="686919" y="1192"/>
                          </a:cubicBezTo>
                          <a:cubicBezTo>
                            <a:pt x="687681" y="2240"/>
                            <a:pt x="687776" y="3669"/>
                            <a:pt x="687109" y="4716"/>
                          </a:cubicBezTo>
                          <a:lnTo>
                            <a:pt x="192000" y="784719"/>
                          </a:lnTo>
                          <a:cubicBezTo>
                            <a:pt x="191333" y="785481"/>
                            <a:pt x="190380" y="786052"/>
                            <a:pt x="189333" y="786052"/>
                          </a:cubicBezTo>
                          <a:close/>
                          <a:moveTo>
                            <a:pt x="7024" y="216267"/>
                          </a:moveTo>
                          <a:lnTo>
                            <a:pt x="190285" y="775765"/>
                          </a:lnTo>
                          <a:lnTo>
                            <a:pt x="677394" y="8431"/>
                          </a:lnTo>
                          <a:lnTo>
                            <a:pt x="7024" y="2162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79" name="Freeform: Shape 1778">
                      <a:extLst>
                        <a:ext uri="{FF2B5EF4-FFF2-40B4-BE49-F238E27FC236}">
                          <a16:creationId xmlns:a16="http://schemas.microsoft.com/office/drawing/2014/main" id="{205DF081-39C5-4EA5-AEEB-9A7B2A1A1DAB}"/>
                        </a:ext>
                      </a:extLst>
                    </p:cNvPr>
                    <p:cNvSpPr/>
                    <p:nvPr/>
                  </p:nvSpPr>
                  <p:spPr>
                    <a:xfrm>
                      <a:off x="2875619" y="2645831"/>
                      <a:ext cx="276225" cy="1038225"/>
                    </a:xfrm>
                    <a:custGeom>
                      <a:avLst/>
                      <a:gdLst>
                        <a:gd name="connsiteX0" fmla="*/ 175619 w 276225"/>
                        <a:gd name="connsiteY0" fmla="*/ 1043487 h 1038225"/>
                        <a:gd name="connsiteX1" fmla="*/ 172571 w 276225"/>
                        <a:gd name="connsiteY1" fmla="*/ 1041011 h 1038225"/>
                        <a:gd name="connsiteX2" fmla="*/ 73 w 276225"/>
                        <a:gd name="connsiteY2" fmla="*/ 181666 h 1038225"/>
                        <a:gd name="connsiteX3" fmla="*/ 1407 w 276225"/>
                        <a:gd name="connsiteY3" fmla="*/ 178427 h 1038225"/>
                        <a:gd name="connsiteX4" fmla="*/ 276965 w 276225"/>
                        <a:gd name="connsiteY4" fmla="*/ 500 h 1038225"/>
                        <a:gd name="connsiteX5" fmla="*/ 280299 w 276225"/>
                        <a:gd name="connsiteY5" fmla="*/ 500 h 1038225"/>
                        <a:gd name="connsiteX6" fmla="*/ 281728 w 276225"/>
                        <a:gd name="connsiteY6" fmla="*/ 3453 h 1038225"/>
                        <a:gd name="connsiteX7" fmla="*/ 178667 w 276225"/>
                        <a:gd name="connsiteY7" fmla="*/ 1040725 h 1038225"/>
                        <a:gd name="connsiteX8" fmla="*/ 175714 w 276225"/>
                        <a:gd name="connsiteY8" fmla="*/ 1043487 h 1038225"/>
                        <a:gd name="connsiteX9" fmla="*/ 175619 w 276225"/>
                        <a:gd name="connsiteY9" fmla="*/ 1043487 h 1038225"/>
                        <a:gd name="connsiteX10" fmla="*/ 6550 w 276225"/>
                        <a:gd name="connsiteY10" fmla="*/ 182523 h 1038225"/>
                        <a:gd name="connsiteX11" fmla="*/ 174571 w 276225"/>
                        <a:gd name="connsiteY11" fmla="*/ 1019485 h 1038225"/>
                        <a:gd name="connsiteX12" fmla="*/ 274965 w 276225"/>
                        <a:gd name="connsiteY12" fmla="*/ 9168 h 1038225"/>
                        <a:gd name="connsiteX13" fmla="*/ 6550 w 276225"/>
                        <a:gd name="connsiteY13" fmla="*/ 182523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038225">
                          <a:moveTo>
                            <a:pt x="175619" y="1043487"/>
                          </a:moveTo>
                          <a:cubicBezTo>
                            <a:pt x="174190" y="1043487"/>
                            <a:pt x="172857" y="1042440"/>
                            <a:pt x="172571" y="1041011"/>
                          </a:cubicBezTo>
                          <a:lnTo>
                            <a:pt x="73" y="181666"/>
                          </a:lnTo>
                          <a:cubicBezTo>
                            <a:pt x="-212" y="180427"/>
                            <a:pt x="359" y="179189"/>
                            <a:pt x="1407" y="178427"/>
                          </a:cubicBezTo>
                          <a:lnTo>
                            <a:pt x="276965" y="500"/>
                          </a:lnTo>
                          <a:cubicBezTo>
                            <a:pt x="277918" y="-167"/>
                            <a:pt x="279251" y="-167"/>
                            <a:pt x="280299" y="500"/>
                          </a:cubicBezTo>
                          <a:cubicBezTo>
                            <a:pt x="281347" y="1167"/>
                            <a:pt x="281918" y="2310"/>
                            <a:pt x="281728" y="3453"/>
                          </a:cubicBezTo>
                          <a:lnTo>
                            <a:pt x="178667" y="1040725"/>
                          </a:lnTo>
                          <a:cubicBezTo>
                            <a:pt x="178477" y="1042249"/>
                            <a:pt x="177238" y="1043392"/>
                            <a:pt x="175714" y="1043487"/>
                          </a:cubicBezTo>
                          <a:cubicBezTo>
                            <a:pt x="175714" y="1043487"/>
                            <a:pt x="175619" y="1043487"/>
                            <a:pt x="175619" y="1043487"/>
                          </a:cubicBezTo>
                          <a:close/>
                          <a:moveTo>
                            <a:pt x="6550" y="182523"/>
                          </a:moveTo>
                          <a:lnTo>
                            <a:pt x="174571" y="1019485"/>
                          </a:lnTo>
                          <a:lnTo>
                            <a:pt x="274965" y="9168"/>
                          </a:lnTo>
                          <a:lnTo>
                            <a:pt x="6550" y="18252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0" name="Freeform: Shape 1779">
                      <a:extLst>
                        <a:ext uri="{FF2B5EF4-FFF2-40B4-BE49-F238E27FC236}">
                          <a16:creationId xmlns:a16="http://schemas.microsoft.com/office/drawing/2014/main" id="{0855B23C-9018-4658-8410-0C9110278FA1}"/>
                        </a:ext>
                      </a:extLst>
                    </p:cNvPr>
                    <p:cNvSpPr/>
                    <p:nvPr/>
                  </p:nvSpPr>
                  <p:spPr>
                    <a:xfrm>
                      <a:off x="2875610" y="1912374"/>
                      <a:ext cx="561975" cy="914400"/>
                    </a:xfrm>
                    <a:custGeom>
                      <a:avLst/>
                      <a:gdLst>
                        <a:gd name="connsiteX0" fmla="*/ 3130 w 561975"/>
                        <a:gd name="connsiteY0" fmla="*/ 917599 h 914400"/>
                        <a:gd name="connsiteX1" fmla="*/ 940 w 561975"/>
                        <a:gd name="connsiteY1" fmla="*/ 916742 h 914400"/>
                        <a:gd name="connsiteX2" fmla="*/ 463 w 561975"/>
                        <a:gd name="connsiteY2" fmla="*/ 912932 h 914400"/>
                        <a:gd name="connsiteX3" fmla="*/ 558152 w 561975"/>
                        <a:gd name="connsiteY3" fmla="*/ 1484 h 914400"/>
                        <a:gd name="connsiteX4" fmla="*/ 562153 w 561975"/>
                        <a:gd name="connsiteY4" fmla="*/ 341 h 914400"/>
                        <a:gd name="connsiteX5" fmla="*/ 563677 w 561975"/>
                        <a:gd name="connsiteY5" fmla="*/ 4247 h 914400"/>
                        <a:gd name="connsiteX6" fmla="*/ 281546 w 561975"/>
                        <a:gd name="connsiteY6" fmla="*/ 737672 h 914400"/>
                        <a:gd name="connsiteX7" fmla="*/ 280308 w 561975"/>
                        <a:gd name="connsiteY7" fmla="*/ 739196 h 914400"/>
                        <a:gd name="connsiteX8" fmla="*/ 4750 w 561975"/>
                        <a:gd name="connsiteY8" fmla="*/ 917123 h 914400"/>
                        <a:gd name="connsiteX9" fmla="*/ 3130 w 561975"/>
                        <a:gd name="connsiteY9" fmla="*/ 917599 h 914400"/>
                        <a:gd name="connsiteX10" fmla="*/ 545675 w 561975"/>
                        <a:gd name="connsiteY10" fmla="*/ 33679 h 914400"/>
                        <a:gd name="connsiteX11" fmla="*/ 12751 w 561975"/>
                        <a:gd name="connsiteY11" fmla="*/ 904550 h 914400"/>
                        <a:gd name="connsiteX12" fmla="*/ 276117 w 561975"/>
                        <a:gd name="connsiteY12" fmla="*/ 734529 h 914400"/>
                        <a:gd name="connsiteX13" fmla="*/ 545675 w 561975"/>
                        <a:gd name="connsiteY13" fmla="*/ 3367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30" y="917599"/>
                          </a:moveTo>
                          <a:cubicBezTo>
                            <a:pt x="2368" y="917599"/>
                            <a:pt x="1606" y="917313"/>
                            <a:pt x="940" y="916742"/>
                          </a:cubicBezTo>
                          <a:cubicBezTo>
                            <a:pt x="-108" y="915694"/>
                            <a:pt x="-299" y="914170"/>
                            <a:pt x="463" y="912932"/>
                          </a:cubicBezTo>
                          <a:lnTo>
                            <a:pt x="558152" y="1484"/>
                          </a:lnTo>
                          <a:cubicBezTo>
                            <a:pt x="559009" y="151"/>
                            <a:pt x="560724" y="-421"/>
                            <a:pt x="562153" y="341"/>
                          </a:cubicBezTo>
                          <a:cubicBezTo>
                            <a:pt x="563582" y="1008"/>
                            <a:pt x="564248" y="2723"/>
                            <a:pt x="563677" y="4247"/>
                          </a:cubicBezTo>
                          <a:lnTo>
                            <a:pt x="281546" y="737672"/>
                          </a:lnTo>
                          <a:cubicBezTo>
                            <a:pt x="281356" y="738243"/>
                            <a:pt x="280879" y="738815"/>
                            <a:pt x="280308" y="739196"/>
                          </a:cubicBezTo>
                          <a:lnTo>
                            <a:pt x="4750" y="917123"/>
                          </a:lnTo>
                          <a:cubicBezTo>
                            <a:pt x="4273" y="917504"/>
                            <a:pt x="3702" y="917599"/>
                            <a:pt x="3130" y="917599"/>
                          </a:cubicBezTo>
                          <a:close/>
                          <a:moveTo>
                            <a:pt x="545675" y="33679"/>
                          </a:moveTo>
                          <a:lnTo>
                            <a:pt x="12751" y="904550"/>
                          </a:lnTo>
                          <a:lnTo>
                            <a:pt x="276117" y="734529"/>
                          </a:lnTo>
                          <a:lnTo>
                            <a:pt x="545675" y="3367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1" name="Freeform: Shape 1780">
                      <a:extLst>
                        <a:ext uri="{FF2B5EF4-FFF2-40B4-BE49-F238E27FC236}">
                          <a16:creationId xmlns:a16="http://schemas.microsoft.com/office/drawing/2014/main" id="{633B8A23-ACB8-4D9D-96CD-5A13C959C1F0}"/>
                        </a:ext>
                      </a:extLst>
                    </p:cNvPr>
                    <p:cNvSpPr/>
                    <p:nvPr/>
                  </p:nvSpPr>
                  <p:spPr>
                    <a:xfrm>
                      <a:off x="3048182" y="2645923"/>
                      <a:ext cx="323850" cy="1038225"/>
                    </a:xfrm>
                    <a:custGeom>
                      <a:avLst/>
                      <a:gdLst>
                        <a:gd name="connsiteX0" fmla="*/ 3056 w 323850"/>
                        <a:gd name="connsiteY0" fmla="*/ 1043395 h 1038225"/>
                        <a:gd name="connsiteX1" fmla="*/ 1913 w 323850"/>
                        <a:gd name="connsiteY1" fmla="*/ 1043204 h 1038225"/>
                        <a:gd name="connsiteX2" fmla="*/ 8 w 323850"/>
                        <a:gd name="connsiteY2" fmla="*/ 1040061 h 1038225"/>
                        <a:gd name="connsiteX3" fmla="*/ 103069 w 323850"/>
                        <a:gd name="connsiteY3" fmla="*/ 2789 h 1038225"/>
                        <a:gd name="connsiteX4" fmla="*/ 105735 w 323850"/>
                        <a:gd name="connsiteY4" fmla="*/ 26 h 1038225"/>
                        <a:gd name="connsiteX5" fmla="*/ 109069 w 323850"/>
                        <a:gd name="connsiteY5" fmla="*/ 2027 h 1038225"/>
                        <a:gd name="connsiteX6" fmla="*/ 333097 w 323850"/>
                        <a:gd name="connsiteY6" fmla="*/ 640011 h 1038225"/>
                        <a:gd name="connsiteX7" fmla="*/ 332526 w 323850"/>
                        <a:gd name="connsiteY7" fmla="*/ 642964 h 1038225"/>
                        <a:gd name="connsiteX8" fmla="*/ 5437 w 323850"/>
                        <a:gd name="connsiteY8" fmla="*/ 1042252 h 1038225"/>
                        <a:gd name="connsiteX9" fmla="*/ 3056 w 323850"/>
                        <a:gd name="connsiteY9" fmla="*/ 1043395 h 1038225"/>
                        <a:gd name="connsiteX10" fmla="*/ 107831 w 323850"/>
                        <a:gd name="connsiteY10" fmla="*/ 17171 h 1038225"/>
                        <a:gd name="connsiteX11" fmla="*/ 7152 w 323850"/>
                        <a:gd name="connsiteY11" fmla="*/ 1030441 h 1038225"/>
                        <a:gd name="connsiteX12" fmla="*/ 326716 w 323850"/>
                        <a:gd name="connsiteY12" fmla="*/ 640392 h 1038225"/>
                        <a:gd name="connsiteX13" fmla="*/ 107831 w 323850"/>
                        <a:gd name="connsiteY13" fmla="*/ 17171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038225">
                          <a:moveTo>
                            <a:pt x="3056" y="1043395"/>
                          </a:moveTo>
                          <a:cubicBezTo>
                            <a:pt x="2675" y="1043395"/>
                            <a:pt x="2294" y="1043300"/>
                            <a:pt x="1913" y="1043204"/>
                          </a:cubicBezTo>
                          <a:cubicBezTo>
                            <a:pt x="675" y="1042728"/>
                            <a:pt x="-87" y="1041395"/>
                            <a:pt x="8" y="1040061"/>
                          </a:cubicBezTo>
                          <a:lnTo>
                            <a:pt x="103069" y="2789"/>
                          </a:lnTo>
                          <a:cubicBezTo>
                            <a:pt x="103259" y="1360"/>
                            <a:pt x="104307" y="217"/>
                            <a:pt x="105735" y="26"/>
                          </a:cubicBezTo>
                          <a:cubicBezTo>
                            <a:pt x="107164" y="-164"/>
                            <a:pt x="108593" y="693"/>
                            <a:pt x="109069" y="2027"/>
                          </a:cubicBezTo>
                          <a:lnTo>
                            <a:pt x="333097" y="640011"/>
                          </a:lnTo>
                          <a:cubicBezTo>
                            <a:pt x="333478" y="641059"/>
                            <a:pt x="333288" y="642202"/>
                            <a:pt x="332526" y="642964"/>
                          </a:cubicBezTo>
                          <a:lnTo>
                            <a:pt x="5437" y="1042252"/>
                          </a:lnTo>
                          <a:cubicBezTo>
                            <a:pt x="4866" y="1043014"/>
                            <a:pt x="3913" y="1043395"/>
                            <a:pt x="3056" y="1043395"/>
                          </a:cubicBezTo>
                          <a:close/>
                          <a:moveTo>
                            <a:pt x="107831" y="17171"/>
                          </a:moveTo>
                          <a:lnTo>
                            <a:pt x="7152" y="1030441"/>
                          </a:lnTo>
                          <a:lnTo>
                            <a:pt x="326716" y="640392"/>
                          </a:lnTo>
                          <a:lnTo>
                            <a:pt x="107831" y="171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2" name="Freeform: Shape 1781">
                      <a:extLst>
                        <a:ext uri="{FF2B5EF4-FFF2-40B4-BE49-F238E27FC236}">
                          <a16:creationId xmlns:a16="http://schemas.microsoft.com/office/drawing/2014/main" id="{6A06C165-7682-4491-912F-3FA2590DDF3B}"/>
                        </a:ext>
                      </a:extLst>
                    </p:cNvPr>
                    <p:cNvSpPr/>
                    <p:nvPr/>
                  </p:nvSpPr>
                  <p:spPr>
                    <a:xfrm>
                      <a:off x="3151237" y="1532685"/>
                      <a:ext cx="657225" cy="1114425"/>
                    </a:xfrm>
                    <a:custGeom>
                      <a:avLst/>
                      <a:gdLst>
                        <a:gd name="connsiteX0" fmla="*/ 3062 w 657225"/>
                        <a:gd name="connsiteY0" fmla="*/ 1119361 h 1114425"/>
                        <a:gd name="connsiteX1" fmla="*/ 1728 w 657225"/>
                        <a:gd name="connsiteY1" fmla="*/ 1119075 h 1114425"/>
                        <a:gd name="connsiteX2" fmla="*/ 204 w 657225"/>
                        <a:gd name="connsiteY2" fmla="*/ 1115170 h 1114425"/>
                        <a:gd name="connsiteX3" fmla="*/ 282335 w 657225"/>
                        <a:gd name="connsiteY3" fmla="*/ 381745 h 1114425"/>
                        <a:gd name="connsiteX4" fmla="*/ 283001 w 657225"/>
                        <a:gd name="connsiteY4" fmla="*/ 380697 h 1114425"/>
                        <a:gd name="connsiteX5" fmla="*/ 654762 w 657225"/>
                        <a:gd name="connsiteY5" fmla="*/ 935 h 1114425"/>
                        <a:gd name="connsiteX6" fmla="*/ 658858 w 657225"/>
                        <a:gd name="connsiteY6" fmla="*/ 649 h 1114425"/>
                        <a:gd name="connsiteX7" fmla="*/ 659620 w 657225"/>
                        <a:gd name="connsiteY7" fmla="*/ 4650 h 1114425"/>
                        <a:gd name="connsiteX8" fmla="*/ 5729 w 657225"/>
                        <a:gd name="connsiteY8" fmla="*/ 1117837 h 1114425"/>
                        <a:gd name="connsiteX9" fmla="*/ 3062 w 657225"/>
                        <a:gd name="connsiteY9" fmla="*/ 1119361 h 1114425"/>
                        <a:gd name="connsiteX10" fmla="*/ 287859 w 657225"/>
                        <a:gd name="connsiteY10" fmla="*/ 384507 h 1114425"/>
                        <a:gd name="connsiteX11" fmla="*/ 19540 w 657225"/>
                        <a:gd name="connsiteY11" fmla="*/ 1082213 h 1114425"/>
                        <a:gd name="connsiteX12" fmla="*/ 641522 w 657225"/>
                        <a:gd name="connsiteY12" fmla="*/ 23319 h 1114425"/>
                        <a:gd name="connsiteX13" fmla="*/ 287859 w 657225"/>
                        <a:gd name="connsiteY13" fmla="*/ 384507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062" y="1119361"/>
                          </a:moveTo>
                          <a:cubicBezTo>
                            <a:pt x="2585" y="1119361"/>
                            <a:pt x="2109" y="1119266"/>
                            <a:pt x="1728" y="1119075"/>
                          </a:cubicBezTo>
                          <a:cubicBezTo>
                            <a:pt x="299" y="1118408"/>
                            <a:pt x="-367" y="1116694"/>
                            <a:pt x="204" y="1115170"/>
                          </a:cubicBezTo>
                          <a:lnTo>
                            <a:pt x="282335" y="381745"/>
                          </a:lnTo>
                          <a:cubicBezTo>
                            <a:pt x="282525" y="381364"/>
                            <a:pt x="282716" y="380983"/>
                            <a:pt x="283001" y="380697"/>
                          </a:cubicBezTo>
                          <a:lnTo>
                            <a:pt x="654762" y="935"/>
                          </a:lnTo>
                          <a:cubicBezTo>
                            <a:pt x="655905" y="-208"/>
                            <a:pt x="657620" y="-303"/>
                            <a:pt x="658858" y="649"/>
                          </a:cubicBezTo>
                          <a:cubicBezTo>
                            <a:pt x="660096" y="1602"/>
                            <a:pt x="660477" y="3316"/>
                            <a:pt x="659620" y="4650"/>
                          </a:cubicBezTo>
                          <a:lnTo>
                            <a:pt x="5729" y="1117837"/>
                          </a:lnTo>
                          <a:cubicBezTo>
                            <a:pt x="5157" y="1118789"/>
                            <a:pt x="4109" y="1119361"/>
                            <a:pt x="3062" y="1119361"/>
                          </a:cubicBezTo>
                          <a:close/>
                          <a:moveTo>
                            <a:pt x="287859" y="384507"/>
                          </a:moveTo>
                          <a:lnTo>
                            <a:pt x="19540" y="1082213"/>
                          </a:lnTo>
                          <a:lnTo>
                            <a:pt x="641522" y="23319"/>
                          </a:lnTo>
                          <a:lnTo>
                            <a:pt x="287859" y="3845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3" name="Freeform: Shape 1782">
                      <a:extLst>
                        <a:ext uri="{FF2B5EF4-FFF2-40B4-BE49-F238E27FC236}">
                          <a16:creationId xmlns:a16="http://schemas.microsoft.com/office/drawing/2014/main" id="{176CDBEB-924F-4C4B-9C1D-2332D2CED7A7}"/>
                        </a:ext>
                      </a:extLst>
                    </p:cNvPr>
                    <p:cNvSpPr/>
                    <p:nvPr/>
                  </p:nvSpPr>
                  <p:spPr>
                    <a:xfrm>
                      <a:off x="3919905" y="5883535"/>
                      <a:ext cx="809625" cy="514350"/>
                    </a:xfrm>
                    <a:custGeom>
                      <a:avLst/>
                      <a:gdLst>
                        <a:gd name="connsiteX0" fmla="*/ 809829 w 809625"/>
                        <a:gd name="connsiteY0" fmla="*/ 518312 h 514350"/>
                        <a:gd name="connsiteX1" fmla="*/ 808210 w 809625"/>
                        <a:gd name="connsiteY1" fmla="*/ 517836 h 514350"/>
                        <a:gd name="connsiteX2" fmla="*/ 1442 w 809625"/>
                        <a:gd name="connsiteY2" fmla="*/ 5677 h 514350"/>
                        <a:gd name="connsiteX3" fmla="*/ 299 w 809625"/>
                        <a:gd name="connsiteY3" fmla="*/ 1772 h 514350"/>
                        <a:gd name="connsiteX4" fmla="*/ 4109 w 809625"/>
                        <a:gd name="connsiteY4" fmla="*/ 153 h 514350"/>
                        <a:gd name="connsiteX5" fmla="*/ 473787 w 809625"/>
                        <a:gd name="connsiteY5" fmla="*/ 160744 h 514350"/>
                        <a:gd name="connsiteX6" fmla="*/ 475025 w 809625"/>
                        <a:gd name="connsiteY6" fmla="*/ 161506 h 514350"/>
                        <a:gd name="connsiteX7" fmla="*/ 812115 w 809625"/>
                        <a:gd name="connsiteY7" fmla="*/ 513074 h 514350"/>
                        <a:gd name="connsiteX8" fmla="*/ 812306 w 809625"/>
                        <a:gd name="connsiteY8" fmla="*/ 517169 h 514350"/>
                        <a:gd name="connsiteX9" fmla="*/ 809829 w 809625"/>
                        <a:gd name="connsiteY9" fmla="*/ 518312 h 514350"/>
                        <a:gd name="connsiteX10" fmla="*/ 26779 w 809625"/>
                        <a:gd name="connsiteY10" fmla="*/ 14440 h 514350"/>
                        <a:gd name="connsiteX11" fmla="*/ 789922 w 809625"/>
                        <a:gd name="connsiteY11" fmla="*/ 498882 h 514350"/>
                        <a:gd name="connsiteX12" fmla="*/ 471120 w 809625"/>
                        <a:gd name="connsiteY12" fmla="*/ 166363 h 514350"/>
                        <a:gd name="connsiteX13" fmla="*/ 26779 w 809625"/>
                        <a:gd name="connsiteY13" fmla="*/ 1444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514350">
                          <a:moveTo>
                            <a:pt x="809829" y="518312"/>
                          </a:moveTo>
                          <a:cubicBezTo>
                            <a:pt x="809257" y="518312"/>
                            <a:pt x="808686" y="518122"/>
                            <a:pt x="808210" y="517836"/>
                          </a:cubicBezTo>
                          <a:lnTo>
                            <a:pt x="1442" y="5677"/>
                          </a:lnTo>
                          <a:cubicBezTo>
                            <a:pt x="109" y="4820"/>
                            <a:pt x="-368" y="3105"/>
                            <a:pt x="299" y="1772"/>
                          </a:cubicBezTo>
                          <a:cubicBezTo>
                            <a:pt x="966" y="343"/>
                            <a:pt x="2585" y="-324"/>
                            <a:pt x="4109" y="153"/>
                          </a:cubicBezTo>
                          <a:lnTo>
                            <a:pt x="473787" y="160744"/>
                          </a:lnTo>
                          <a:cubicBezTo>
                            <a:pt x="474263" y="160935"/>
                            <a:pt x="474644" y="161125"/>
                            <a:pt x="475025" y="161506"/>
                          </a:cubicBezTo>
                          <a:lnTo>
                            <a:pt x="812115" y="513074"/>
                          </a:lnTo>
                          <a:cubicBezTo>
                            <a:pt x="813163" y="514217"/>
                            <a:pt x="813258" y="515931"/>
                            <a:pt x="812306" y="517169"/>
                          </a:cubicBezTo>
                          <a:cubicBezTo>
                            <a:pt x="811639" y="517932"/>
                            <a:pt x="810686" y="518312"/>
                            <a:pt x="809829" y="518312"/>
                          </a:cubicBezTo>
                          <a:close/>
                          <a:moveTo>
                            <a:pt x="26779" y="14440"/>
                          </a:moveTo>
                          <a:lnTo>
                            <a:pt x="789922" y="498882"/>
                          </a:lnTo>
                          <a:lnTo>
                            <a:pt x="471120" y="166363"/>
                          </a:lnTo>
                          <a:lnTo>
                            <a:pt x="26779" y="144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4" name="Freeform: Shape 1783">
                      <a:extLst>
                        <a:ext uri="{FF2B5EF4-FFF2-40B4-BE49-F238E27FC236}">
                          <a16:creationId xmlns:a16="http://schemas.microsoft.com/office/drawing/2014/main" id="{70DD092D-CCA6-48B0-A2DF-BE7B58DC92CA}"/>
                        </a:ext>
                      </a:extLst>
                    </p:cNvPr>
                    <p:cNvSpPr/>
                    <p:nvPr/>
                  </p:nvSpPr>
                  <p:spPr>
                    <a:xfrm>
                      <a:off x="3151169" y="1532638"/>
                      <a:ext cx="657225" cy="1114425"/>
                    </a:xfrm>
                    <a:custGeom>
                      <a:avLst/>
                      <a:gdLst>
                        <a:gd name="connsiteX0" fmla="*/ 3130 w 657225"/>
                        <a:gd name="connsiteY0" fmla="*/ 1119408 h 1114425"/>
                        <a:gd name="connsiteX1" fmla="*/ 940 w 657225"/>
                        <a:gd name="connsiteY1" fmla="*/ 1118551 h 1114425"/>
                        <a:gd name="connsiteX2" fmla="*/ 463 w 657225"/>
                        <a:gd name="connsiteY2" fmla="*/ 1114741 h 1114425"/>
                        <a:gd name="connsiteX3" fmla="*/ 654355 w 657225"/>
                        <a:gd name="connsiteY3" fmla="*/ 1554 h 1114425"/>
                        <a:gd name="connsiteX4" fmla="*/ 658070 w 657225"/>
                        <a:gd name="connsiteY4" fmla="*/ 221 h 1114425"/>
                        <a:gd name="connsiteX5" fmla="*/ 659975 w 657225"/>
                        <a:gd name="connsiteY5" fmla="*/ 3745 h 1114425"/>
                        <a:gd name="connsiteX6" fmla="*/ 505193 w 657225"/>
                        <a:gd name="connsiteY6" fmla="*/ 812417 h 1114425"/>
                        <a:gd name="connsiteX7" fmla="*/ 503765 w 657225"/>
                        <a:gd name="connsiteY7" fmla="*/ 814513 h 1114425"/>
                        <a:gd name="connsiteX8" fmla="*/ 4654 w 657225"/>
                        <a:gd name="connsiteY8" fmla="*/ 1119027 h 1114425"/>
                        <a:gd name="connsiteX9" fmla="*/ 3130 w 657225"/>
                        <a:gd name="connsiteY9" fmla="*/ 1119408 h 1114425"/>
                        <a:gd name="connsiteX10" fmla="*/ 650640 w 657225"/>
                        <a:gd name="connsiteY10" fmla="*/ 20128 h 1114425"/>
                        <a:gd name="connsiteX11" fmla="*/ 12084 w 657225"/>
                        <a:gd name="connsiteY11" fmla="*/ 1107216 h 1114425"/>
                        <a:gd name="connsiteX12" fmla="*/ 499478 w 657225"/>
                        <a:gd name="connsiteY12" fmla="*/ 809846 h 1114425"/>
                        <a:gd name="connsiteX13" fmla="*/ 650640 w 657225"/>
                        <a:gd name="connsiteY13" fmla="*/ 20128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130" y="1119408"/>
                          </a:moveTo>
                          <a:cubicBezTo>
                            <a:pt x="2369" y="1119408"/>
                            <a:pt x="1511" y="1119122"/>
                            <a:pt x="940" y="1118551"/>
                          </a:cubicBezTo>
                          <a:cubicBezTo>
                            <a:pt x="-108" y="1117598"/>
                            <a:pt x="-299" y="1115979"/>
                            <a:pt x="463" y="1114741"/>
                          </a:cubicBezTo>
                          <a:lnTo>
                            <a:pt x="654355" y="1554"/>
                          </a:lnTo>
                          <a:cubicBezTo>
                            <a:pt x="655117" y="221"/>
                            <a:pt x="656736" y="-351"/>
                            <a:pt x="658070" y="221"/>
                          </a:cubicBezTo>
                          <a:cubicBezTo>
                            <a:pt x="659498" y="792"/>
                            <a:pt x="660260" y="2221"/>
                            <a:pt x="659975" y="3745"/>
                          </a:cubicBezTo>
                          <a:lnTo>
                            <a:pt x="505193" y="812417"/>
                          </a:lnTo>
                          <a:cubicBezTo>
                            <a:pt x="505003" y="813275"/>
                            <a:pt x="504527" y="814037"/>
                            <a:pt x="503765" y="814513"/>
                          </a:cubicBezTo>
                          <a:lnTo>
                            <a:pt x="4654" y="1119027"/>
                          </a:lnTo>
                          <a:cubicBezTo>
                            <a:pt x="4273" y="1119313"/>
                            <a:pt x="3702" y="1119408"/>
                            <a:pt x="3130" y="1119408"/>
                          </a:cubicBezTo>
                          <a:close/>
                          <a:moveTo>
                            <a:pt x="650640" y="20128"/>
                          </a:moveTo>
                          <a:lnTo>
                            <a:pt x="12084" y="1107216"/>
                          </a:lnTo>
                          <a:lnTo>
                            <a:pt x="499478" y="809846"/>
                          </a:lnTo>
                          <a:lnTo>
                            <a:pt x="650640" y="201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5" name="Freeform: Shape 1784">
                      <a:extLst>
                        <a:ext uri="{FF2B5EF4-FFF2-40B4-BE49-F238E27FC236}">
                          <a16:creationId xmlns:a16="http://schemas.microsoft.com/office/drawing/2014/main" id="{A67A055B-1F0B-4070-B230-FFD6E70BA8AD}"/>
                        </a:ext>
                      </a:extLst>
                    </p:cNvPr>
                    <p:cNvSpPr/>
                    <p:nvPr/>
                  </p:nvSpPr>
                  <p:spPr>
                    <a:xfrm>
                      <a:off x="3650306" y="1333750"/>
                      <a:ext cx="552450" cy="1009650"/>
                    </a:xfrm>
                    <a:custGeom>
                      <a:avLst/>
                      <a:gdLst>
                        <a:gd name="connsiteX0" fmla="*/ 3103 w 552450"/>
                        <a:gd name="connsiteY0" fmla="*/ 1013782 h 1009650"/>
                        <a:gd name="connsiteX1" fmla="*/ 2055 w 552450"/>
                        <a:gd name="connsiteY1" fmla="*/ 1013591 h 1009650"/>
                        <a:gd name="connsiteX2" fmla="*/ 55 w 552450"/>
                        <a:gd name="connsiteY2" fmla="*/ 1010067 h 1009650"/>
                        <a:gd name="connsiteX3" fmla="*/ 154836 w 552450"/>
                        <a:gd name="connsiteY3" fmla="*/ 201394 h 1009650"/>
                        <a:gd name="connsiteX4" fmla="*/ 156455 w 552450"/>
                        <a:gd name="connsiteY4" fmla="*/ 199204 h 1009650"/>
                        <a:gd name="connsiteX5" fmla="*/ 550695 w 552450"/>
                        <a:gd name="connsiteY5" fmla="*/ 321 h 1009650"/>
                        <a:gd name="connsiteX6" fmla="*/ 554314 w 552450"/>
                        <a:gd name="connsiteY6" fmla="*/ 893 h 1009650"/>
                        <a:gd name="connsiteX7" fmla="*/ 554791 w 552450"/>
                        <a:gd name="connsiteY7" fmla="*/ 4512 h 1009650"/>
                        <a:gd name="connsiteX8" fmla="*/ 5770 w 552450"/>
                        <a:gd name="connsiteY8" fmla="*/ 1012162 h 1009650"/>
                        <a:gd name="connsiteX9" fmla="*/ 3103 w 552450"/>
                        <a:gd name="connsiteY9" fmla="*/ 1013782 h 1009650"/>
                        <a:gd name="connsiteX10" fmla="*/ 160646 w 552450"/>
                        <a:gd name="connsiteY10" fmla="*/ 204061 h 1009650"/>
                        <a:gd name="connsiteX11" fmla="*/ 9865 w 552450"/>
                        <a:gd name="connsiteY11" fmla="*/ 991779 h 1009650"/>
                        <a:gd name="connsiteX12" fmla="*/ 544599 w 552450"/>
                        <a:gd name="connsiteY12" fmla="*/ 10323 h 1009650"/>
                        <a:gd name="connsiteX13" fmla="*/ 160646 w 552450"/>
                        <a:gd name="connsiteY13" fmla="*/ 204061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1009650">
                          <a:moveTo>
                            <a:pt x="3103" y="1013782"/>
                          </a:moveTo>
                          <a:cubicBezTo>
                            <a:pt x="2722" y="1013782"/>
                            <a:pt x="2436" y="1013686"/>
                            <a:pt x="2055" y="1013591"/>
                          </a:cubicBezTo>
                          <a:cubicBezTo>
                            <a:pt x="626" y="1013115"/>
                            <a:pt x="-231" y="1011591"/>
                            <a:pt x="55" y="1010067"/>
                          </a:cubicBezTo>
                          <a:lnTo>
                            <a:pt x="154836" y="201394"/>
                          </a:lnTo>
                          <a:cubicBezTo>
                            <a:pt x="155027" y="200442"/>
                            <a:pt x="155598" y="199680"/>
                            <a:pt x="156455" y="199204"/>
                          </a:cubicBezTo>
                          <a:lnTo>
                            <a:pt x="550695" y="321"/>
                          </a:lnTo>
                          <a:cubicBezTo>
                            <a:pt x="551933" y="-250"/>
                            <a:pt x="553362" y="-60"/>
                            <a:pt x="554314" y="893"/>
                          </a:cubicBezTo>
                          <a:cubicBezTo>
                            <a:pt x="555267" y="1845"/>
                            <a:pt x="555458" y="3369"/>
                            <a:pt x="554791" y="4512"/>
                          </a:cubicBezTo>
                          <a:lnTo>
                            <a:pt x="5770" y="1012162"/>
                          </a:lnTo>
                          <a:cubicBezTo>
                            <a:pt x="5294" y="1013210"/>
                            <a:pt x="4150" y="1013782"/>
                            <a:pt x="3103" y="1013782"/>
                          </a:cubicBezTo>
                          <a:close/>
                          <a:moveTo>
                            <a:pt x="160646" y="204061"/>
                          </a:moveTo>
                          <a:lnTo>
                            <a:pt x="9865" y="991779"/>
                          </a:lnTo>
                          <a:lnTo>
                            <a:pt x="544599" y="10323"/>
                          </a:lnTo>
                          <a:lnTo>
                            <a:pt x="160646" y="2040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6" name="Freeform: Shape 1785">
                      <a:extLst>
                        <a:ext uri="{FF2B5EF4-FFF2-40B4-BE49-F238E27FC236}">
                          <a16:creationId xmlns:a16="http://schemas.microsoft.com/office/drawing/2014/main" id="{3C477668-7612-4441-AF97-40DBFD978B96}"/>
                        </a:ext>
                      </a:extLst>
                    </p:cNvPr>
                    <p:cNvSpPr/>
                    <p:nvPr/>
                  </p:nvSpPr>
                  <p:spPr>
                    <a:xfrm>
                      <a:off x="3929131" y="4768110"/>
                      <a:ext cx="447675" cy="971550"/>
                    </a:xfrm>
                    <a:custGeom>
                      <a:avLst/>
                      <a:gdLst>
                        <a:gd name="connsiteX0" fmla="*/ 106230 w 447675"/>
                        <a:gd name="connsiteY0" fmla="*/ 974036 h 971550"/>
                        <a:gd name="connsiteX1" fmla="*/ 105182 w 447675"/>
                        <a:gd name="connsiteY1" fmla="*/ 973846 h 971550"/>
                        <a:gd name="connsiteX2" fmla="*/ 103087 w 447675"/>
                        <a:gd name="connsiteY2" fmla="*/ 971274 h 971550"/>
                        <a:gd name="connsiteX3" fmla="*/ 26 w 447675"/>
                        <a:gd name="connsiteY3" fmla="*/ 3439 h 971550"/>
                        <a:gd name="connsiteX4" fmla="*/ 2027 w 447675"/>
                        <a:gd name="connsiteY4" fmla="*/ 200 h 971550"/>
                        <a:gd name="connsiteX5" fmla="*/ 5646 w 447675"/>
                        <a:gd name="connsiteY5" fmla="*/ 1248 h 971550"/>
                        <a:gd name="connsiteX6" fmla="*/ 455893 w 447675"/>
                        <a:gd name="connsiteY6" fmla="*/ 608848 h 971550"/>
                        <a:gd name="connsiteX7" fmla="*/ 455607 w 447675"/>
                        <a:gd name="connsiteY7" fmla="*/ 612849 h 971550"/>
                        <a:gd name="connsiteX8" fmla="*/ 108421 w 447675"/>
                        <a:gd name="connsiteY8" fmla="*/ 973084 h 971550"/>
                        <a:gd name="connsiteX9" fmla="*/ 106230 w 447675"/>
                        <a:gd name="connsiteY9" fmla="*/ 974036 h 971550"/>
                        <a:gd name="connsiteX10" fmla="*/ 7361 w 447675"/>
                        <a:gd name="connsiteY10" fmla="*/ 14107 h 971550"/>
                        <a:gd name="connsiteX11" fmla="*/ 108516 w 447675"/>
                        <a:gd name="connsiteY11" fmla="*/ 964035 h 971550"/>
                        <a:gd name="connsiteX12" fmla="*/ 449321 w 447675"/>
                        <a:gd name="connsiteY12" fmla="*/ 610467 h 971550"/>
                        <a:gd name="connsiteX13" fmla="*/ 7361 w 447675"/>
                        <a:gd name="connsiteY13" fmla="*/ 14107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75" h="971550">
                          <a:moveTo>
                            <a:pt x="106230" y="974036"/>
                          </a:moveTo>
                          <a:cubicBezTo>
                            <a:pt x="105849" y="974036"/>
                            <a:pt x="105563" y="973942"/>
                            <a:pt x="105182" y="973846"/>
                          </a:cubicBezTo>
                          <a:cubicBezTo>
                            <a:pt x="104039" y="973465"/>
                            <a:pt x="103277" y="972417"/>
                            <a:pt x="103087" y="971274"/>
                          </a:cubicBezTo>
                          <a:lnTo>
                            <a:pt x="26" y="3439"/>
                          </a:lnTo>
                          <a:cubicBezTo>
                            <a:pt x="-164" y="2010"/>
                            <a:pt x="693" y="772"/>
                            <a:pt x="2027" y="200"/>
                          </a:cubicBezTo>
                          <a:cubicBezTo>
                            <a:pt x="3360" y="-276"/>
                            <a:pt x="4789" y="105"/>
                            <a:pt x="5646" y="1248"/>
                          </a:cubicBezTo>
                          <a:lnTo>
                            <a:pt x="455893" y="608848"/>
                          </a:lnTo>
                          <a:cubicBezTo>
                            <a:pt x="456750" y="610087"/>
                            <a:pt x="456655" y="611706"/>
                            <a:pt x="455607" y="612849"/>
                          </a:cubicBezTo>
                          <a:lnTo>
                            <a:pt x="108421" y="973084"/>
                          </a:lnTo>
                          <a:cubicBezTo>
                            <a:pt x="107849" y="973656"/>
                            <a:pt x="106992" y="974036"/>
                            <a:pt x="106230" y="974036"/>
                          </a:cubicBezTo>
                          <a:close/>
                          <a:moveTo>
                            <a:pt x="7361" y="14107"/>
                          </a:moveTo>
                          <a:lnTo>
                            <a:pt x="108516" y="964035"/>
                          </a:lnTo>
                          <a:lnTo>
                            <a:pt x="449321" y="610467"/>
                          </a:lnTo>
                          <a:lnTo>
                            <a:pt x="7361" y="141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7" name="Freeform: Shape 1786">
                      <a:extLst>
                        <a:ext uri="{FF2B5EF4-FFF2-40B4-BE49-F238E27FC236}">
                          <a16:creationId xmlns:a16="http://schemas.microsoft.com/office/drawing/2014/main" id="{1396E230-67BC-4D4F-A4DE-530F62EDBA0B}"/>
                        </a:ext>
                      </a:extLst>
                    </p:cNvPr>
                    <p:cNvSpPr/>
                    <p:nvPr/>
                  </p:nvSpPr>
                  <p:spPr>
                    <a:xfrm>
                      <a:off x="4032313" y="5375703"/>
                      <a:ext cx="361950" cy="666750"/>
                    </a:xfrm>
                    <a:custGeom>
                      <a:avLst/>
                      <a:gdLst>
                        <a:gd name="connsiteX0" fmla="*/ 360331 w 361950"/>
                        <a:gd name="connsiteY0" fmla="*/ 674578 h 666750"/>
                        <a:gd name="connsiteX1" fmla="*/ 358331 w 361950"/>
                        <a:gd name="connsiteY1" fmla="*/ 673815 h 666750"/>
                        <a:gd name="connsiteX2" fmla="*/ 1048 w 361950"/>
                        <a:gd name="connsiteY2" fmla="*/ 365682 h 666750"/>
                        <a:gd name="connsiteX3" fmla="*/ 0 w 361950"/>
                        <a:gd name="connsiteY3" fmla="*/ 363491 h 666750"/>
                        <a:gd name="connsiteX4" fmla="*/ 857 w 361950"/>
                        <a:gd name="connsiteY4" fmla="*/ 361205 h 666750"/>
                        <a:gd name="connsiteX5" fmla="*/ 348044 w 361950"/>
                        <a:gd name="connsiteY5" fmla="*/ 969 h 666750"/>
                        <a:gd name="connsiteX6" fmla="*/ 351377 w 361950"/>
                        <a:gd name="connsiteY6" fmla="*/ 208 h 666750"/>
                        <a:gd name="connsiteX7" fmla="*/ 353378 w 361950"/>
                        <a:gd name="connsiteY7" fmla="*/ 3065 h 666750"/>
                        <a:gd name="connsiteX8" fmla="*/ 363474 w 361950"/>
                        <a:gd name="connsiteY8" fmla="*/ 671434 h 666750"/>
                        <a:gd name="connsiteX9" fmla="*/ 361664 w 361950"/>
                        <a:gd name="connsiteY9" fmla="*/ 674292 h 666750"/>
                        <a:gd name="connsiteX10" fmla="*/ 360331 w 361950"/>
                        <a:gd name="connsiteY10" fmla="*/ 674578 h 666750"/>
                        <a:gd name="connsiteX11" fmla="*/ 7525 w 361950"/>
                        <a:gd name="connsiteY11" fmla="*/ 363110 h 666750"/>
                        <a:gd name="connsiteX12" fmla="*/ 357188 w 361950"/>
                        <a:gd name="connsiteY12" fmla="*/ 664576 h 666750"/>
                        <a:gd name="connsiteX13" fmla="*/ 347282 w 361950"/>
                        <a:gd name="connsiteY13" fmla="*/ 10590 h 666750"/>
                        <a:gd name="connsiteX14" fmla="*/ 7525 w 361950"/>
                        <a:gd name="connsiteY14" fmla="*/ 36311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666750">
                          <a:moveTo>
                            <a:pt x="360331" y="674578"/>
                          </a:moveTo>
                          <a:cubicBezTo>
                            <a:pt x="359569" y="674578"/>
                            <a:pt x="358902" y="674292"/>
                            <a:pt x="358331" y="673815"/>
                          </a:cubicBezTo>
                          <a:lnTo>
                            <a:pt x="1048" y="365682"/>
                          </a:lnTo>
                          <a:cubicBezTo>
                            <a:pt x="381" y="365110"/>
                            <a:pt x="0" y="364348"/>
                            <a:pt x="0" y="363491"/>
                          </a:cubicBezTo>
                          <a:cubicBezTo>
                            <a:pt x="0" y="362634"/>
                            <a:pt x="286" y="361776"/>
                            <a:pt x="857" y="361205"/>
                          </a:cubicBezTo>
                          <a:lnTo>
                            <a:pt x="348044" y="969"/>
                          </a:lnTo>
                          <a:cubicBezTo>
                            <a:pt x="348901" y="112"/>
                            <a:pt x="350234" y="-269"/>
                            <a:pt x="351377" y="208"/>
                          </a:cubicBezTo>
                          <a:cubicBezTo>
                            <a:pt x="352520" y="684"/>
                            <a:pt x="353282" y="1827"/>
                            <a:pt x="353378" y="3065"/>
                          </a:cubicBezTo>
                          <a:lnTo>
                            <a:pt x="363474" y="671434"/>
                          </a:lnTo>
                          <a:cubicBezTo>
                            <a:pt x="363474" y="672673"/>
                            <a:pt x="362807" y="673815"/>
                            <a:pt x="361664" y="674292"/>
                          </a:cubicBezTo>
                          <a:cubicBezTo>
                            <a:pt x="361188" y="674482"/>
                            <a:pt x="360807" y="674578"/>
                            <a:pt x="360331" y="674578"/>
                          </a:cubicBezTo>
                          <a:close/>
                          <a:moveTo>
                            <a:pt x="7525" y="363110"/>
                          </a:moveTo>
                          <a:lnTo>
                            <a:pt x="357188" y="664576"/>
                          </a:lnTo>
                          <a:lnTo>
                            <a:pt x="347282" y="10590"/>
                          </a:lnTo>
                          <a:lnTo>
                            <a:pt x="7525" y="3631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8" name="Freeform: Shape 1787">
                      <a:extLst>
                        <a:ext uri="{FF2B5EF4-FFF2-40B4-BE49-F238E27FC236}">
                          <a16:creationId xmlns:a16="http://schemas.microsoft.com/office/drawing/2014/main" id="{C74C8355-2AF9-4099-A6FF-5B925560F1BC}"/>
                        </a:ext>
                      </a:extLst>
                    </p:cNvPr>
                    <p:cNvSpPr/>
                    <p:nvPr/>
                  </p:nvSpPr>
                  <p:spPr>
                    <a:xfrm>
                      <a:off x="4379404" y="5375725"/>
                      <a:ext cx="657225" cy="666750"/>
                    </a:xfrm>
                    <a:custGeom>
                      <a:avLst/>
                      <a:gdLst>
                        <a:gd name="connsiteX0" fmla="*/ 13240 w 657225"/>
                        <a:gd name="connsiteY0" fmla="*/ 674555 h 666750"/>
                        <a:gd name="connsiteX1" fmla="*/ 11430 w 657225"/>
                        <a:gd name="connsiteY1" fmla="*/ 673984 h 666750"/>
                        <a:gd name="connsiteX2" fmla="*/ 10096 w 657225"/>
                        <a:gd name="connsiteY2" fmla="*/ 671507 h 666750"/>
                        <a:gd name="connsiteX3" fmla="*/ 0 w 657225"/>
                        <a:gd name="connsiteY3" fmla="*/ 3138 h 666750"/>
                        <a:gd name="connsiteX4" fmla="*/ 1619 w 657225"/>
                        <a:gd name="connsiteY4" fmla="*/ 375 h 666750"/>
                        <a:gd name="connsiteX5" fmla="*/ 4858 w 657225"/>
                        <a:gd name="connsiteY5" fmla="*/ 566 h 666750"/>
                        <a:gd name="connsiteX6" fmla="*/ 665321 w 657225"/>
                        <a:gd name="connsiteY6" fmla="*/ 451956 h 666750"/>
                        <a:gd name="connsiteX7" fmla="*/ 666655 w 657225"/>
                        <a:gd name="connsiteY7" fmla="*/ 454909 h 666750"/>
                        <a:gd name="connsiteX8" fmla="*/ 664559 w 657225"/>
                        <a:gd name="connsiteY8" fmla="*/ 457385 h 666750"/>
                        <a:gd name="connsiteX9" fmla="*/ 14288 w 657225"/>
                        <a:gd name="connsiteY9" fmla="*/ 674269 h 666750"/>
                        <a:gd name="connsiteX10" fmla="*/ 13240 w 657225"/>
                        <a:gd name="connsiteY10" fmla="*/ 674555 h 666750"/>
                        <a:gd name="connsiteX11" fmla="*/ 6287 w 657225"/>
                        <a:gd name="connsiteY11" fmla="*/ 9043 h 666750"/>
                        <a:gd name="connsiteX12" fmla="*/ 16288 w 657225"/>
                        <a:gd name="connsiteY12" fmla="*/ 667221 h 666750"/>
                        <a:gd name="connsiteX13" fmla="*/ 656654 w 657225"/>
                        <a:gd name="connsiteY13" fmla="*/ 453575 h 666750"/>
                        <a:gd name="connsiteX14" fmla="*/ 6287 w 657225"/>
                        <a:gd name="connsiteY14" fmla="*/ 9043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666750">
                          <a:moveTo>
                            <a:pt x="13240" y="674555"/>
                          </a:moveTo>
                          <a:cubicBezTo>
                            <a:pt x="12573" y="674555"/>
                            <a:pt x="12001" y="674364"/>
                            <a:pt x="11430" y="673984"/>
                          </a:cubicBezTo>
                          <a:cubicBezTo>
                            <a:pt x="10668" y="673412"/>
                            <a:pt x="10096" y="672459"/>
                            <a:pt x="10096" y="671507"/>
                          </a:cubicBezTo>
                          <a:lnTo>
                            <a:pt x="0" y="3138"/>
                          </a:lnTo>
                          <a:cubicBezTo>
                            <a:pt x="0" y="1995"/>
                            <a:pt x="571" y="947"/>
                            <a:pt x="1619" y="375"/>
                          </a:cubicBezTo>
                          <a:cubicBezTo>
                            <a:pt x="2667" y="-196"/>
                            <a:pt x="3905" y="-101"/>
                            <a:pt x="4858" y="566"/>
                          </a:cubicBezTo>
                          <a:lnTo>
                            <a:pt x="665321" y="451956"/>
                          </a:lnTo>
                          <a:cubicBezTo>
                            <a:pt x="666274" y="452623"/>
                            <a:pt x="666845" y="453766"/>
                            <a:pt x="666655" y="454909"/>
                          </a:cubicBezTo>
                          <a:cubicBezTo>
                            <a:pt x="666464" y="456051"/>
                            <a:pt x="665702" y="457004"/>
                            <a:pt x="664559" y="457385"/>
                          </a:cubicBezTo>
                          <a:lnTo>
                            <a:pt x="14288" y="674269"/>
                          </a:lnTo>
                          <a:cubicBezTo>
                            <a:pt x="13907" y="674460"/>
                            <a:pt x="13525" y="674555"/>
                            <a:pt x="13240" y="674555"/>
                          </a:cubicBezTo>
                          <a:close/>
                          <a:moveTo>
                            <a:pt x="6287" y="9043"/>
                          </a:moveTo>
                          <a:lnTo>
                            <a:pt x="16288" y="667221"/>
                          </a:lnTo>
                          <a:lnTo>
                            <a:pt x="656654" y="453575"/>
                          </a:lnTo>
                          <a:lnTo>
                            <a:pt x="6287" y="90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89" name="Freeform: Shape 1788">
                      <a:extLst>
                        <a:ext uri="{FF2B5EF4-FFF2-40B4-BE49-F238E27FC236}">
                          <a16:creationId xmlns:a16="http://schemas.microsoft.com/office/drawing/2014/main" id="{283B07DA-B1EA-4264-8472-80B87F0A57FB}"/>
                        </a:ext>
                      </a:extLst>
                    </p:cNvPr>
                    <p:cNvSpPr/>
                    <p:nvPr/>
                  </p:nvSpPr>
                  <p:spPr>
                    <a:xfrm>
                      <a:off x="2875696" y="3683200"/>
                      <a:ext cx="190500" cy="990600"/>
                    </a:xfrm>
                    <a:custGeom>
                      <a:avLst/>
                      <a:gdLst>
                        <a:gd name="connsiteX0" fmla="*/ 191830 w 190500"/>
                        <a:gd name="connsiteY0" fmla="*/ 995671 h 990600"/>
                        <a:gd name="connsiteX1" fmla="*/ 188877 w 190500"/>
                        <a:gd name="connsiteY1" fmla="*/ 993385 h 990600"/>
                        <a:gd name="connsiteX2" fmla="*/ 92 w 190500"/>
                        <a:gd name="connsiteY2" fmla="*/ 281581 h 990600"/>
                        <a:gd name="connsiteX3" fmla="*/ 473 w 190500"/>
                        <a:gd name="connsiteY3" fmla="*/ 279200 h 990600"/>
                        <a:gd name="connsiteX4" fmla="*/ 172971 w 190500"/>
                        <a:gd name="connsiteY4" fmla="*/ 1451 h 990600"/>
                        <a:gd name="connsiteX5" fmla="*/ 176400 w 190500"/>
                        <a:gd name="connsiteY5" fmla="*/ 118 h 990600"/>
                        <a:gd name="connsiteX6" fmla="*/ 178686 w 190500"/>
                        <a:gd name="connsiteY6" fmla="*/ 3070 h 990600"/>
                        <a:gd name="connsiteX7" fmla="*/ 194973 w 190500"/>
                        <a:gd name="connsiteY7" fmla="*/ 992622 h 990600"/>
                        <a:gd name="connsiteX8" fmla="*/ 192307 w 190500"/>
                        <a:gd name="connsiteY8" fmla="*/ 995766 h 990600"/>
                        <a:gd name="connsiteX9" fmla="*/ 191830 w 190500"/>
                        <a:gd name="connsiteY9" fmla="*/ 995671 h 990600"/>
                        <a:gd name="connsiteX10" fmla="*/ 6378 w 190500"/>
                        <a:gd name="connsiteY10" fmla="*/ 281296 h 990600"/>
                        <a:gd name="connsiteX11" fmla="*/ 188306 w 190500"/>
                        <a:gd name="connsiteY11" fmla="*/ 967286 h 990600"/>
                        <a:gd name="connsiteX12" fmla="*/ 172590 w 190500"/>
                        <a:gd name="connsiteY12" fmla="*/ 13643 h 990600"/>
                        <a:gd name="connsiteX13" fmla="*/ 6378 w 190500"/>
                        <a:gd name="connsiteY13" fmla="*/ 281296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 h="990600">
                          <a:moveTo>
                            <a:pt x="191830" y="995671"/>
                          </a:moveTo>
                          <a:cubicBezTo>
                            <a:pt x="190401" y="995671"/>
                            <a:pt x="189163" y="994718"/>
                            <a:pt x="188877" y="993385"/>
                          </a:cubicBezTo>
                          <a:lnTo>
                            <a:pt x="92" y="281581"/>
                          </a:lnTo>
                          <a:cubicBezTo>
                            <a:pt x="-99" y="280724"/>
                            <a:pt x="-3" y="279867"/>
                            <a:pt x="473" y="279200"/>
                          </a:cubicBezTo>
                          <a:lnTo>
                            <a:pt x="172971" y="1451"/>
                          </a:lnTo>
                          <a:cubicBezTo>
                            <a:pt x="173733" y="308"/>
                            <a:pt x="175066" y="-263"/>
                            <a:pt x="176400" y="118"/>
                          </a:cubicBezTo>
                          <a:cubicBezTo>
                            <a:pt x="177733" y="498"/>
                            <a:pt x="178686" y="1641"/>
                            <a:pt x="178686" y="3070"/>
                          </a:cubicBezTo>
                          <a:lnTo>
                            <a:pt x="194973" y="992622"/>
                          </a:lnTo>
                          <a:cubicBezTo>
                            <a:pt x="194973" y="994146"/>
                            <a:pt x="193830" y="995480"/>
                            <a:pt x="192307" y="995766"/>
                          </a:cubicBezTo>
                          <a:cubicBezTo>
                            <a:pt x="192116" y="995671"/>
                            <a:pt x="191925" y="995671"/>
                            <a:pt x="191830" y="995671"/>
                          </a:cubicBezTo>
                          <a:close/>
                          <a:moveTo>
                            <a:pt x="6378" y="281296"/>
                          </a:moveTo>
                          <a:lnTo>
                            <a:pt x="188306" y="967286"/>
                          </a:lnTo>
                          <a:lnTo>
                            <a:pt x="172590" y="13643"/>
                          </a:lnTo>
                          <a:lnTo>
                            <a:pt x="6378" y="2812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0" name="Freeform: Shape 1789">
                      <a:extLst>
                        <a:ext uri="{FF2B5EF4-FFF2-40B4-BE49-F238E27FC236}">
                          <a16:creationId xmlns:a16="http://schemas.microsoft.com/office/drawing/2014/main" id="{D6317AA0-7738-4E3A-BEA0-6BB87448D485}"/>
                        </a:ext>
                      </a:extLst>
                    </p:cNvPr>
                    <p:cNvSpPr/>
                    <p:nvPr/>
                  </p:nvSpPr>
                  <p:spPr>
                    <a:xfrm>
                      <a:off x="3048191" y="3683006"/>
                      <a:ext cx="314325" cy="1038225"/>
                    </a:xfrm>
                    <a:custGeom>
                      <a:avLst/>
                      <a:gdLst>
                        <a:gd name="connsiteX0" fmla="*/ 312230 w 314325"/>
                        <a:gd name="connsiteY0" fmla="*/ 1042156 h 1038225"/>
                        <a:gd name="connsiteX1" fmla="*/ 311753 w 314325"/>
                        <a:gd name="connsiteY1" fmla="*/ 1042156 h 1038225"/>
                        <a:gd name="connsiteX2" fmla="*/ 18859 w 314325"/>
                        <a:gd name="connsiteY2" fmla="*/ 995770 h 1038225"/>
                        <a:gd name="connsiteX3" fmla="*/ 16288 w 314325"/>
                        <a:gd name="connsiteY3" fmla="*/ 992722 h 1038225"/>
                        <a:gd name="connsiteX4" fmla="*/ 0 w 314325"/>
                        <a:gd name="connsiteY4" fmla="*/ 3169 h 1038225"/>
                        <a:gd name="connsiteX5" fmla="*/ 2667 w 314325"/>
                        <a:gd name="connsiteY5" fmla="*/ 26 h 1038225"/>
                        <a:gd name="connsiteX6" fmla="*/ 6096 w 314325"/>
                        <a:gd name="connsiteY6" fmla="*/ 2217 h 1038225"/>
                        <a:gd name="connsiteX7" fmla="*/ 315278 w 314325"/>
                        <a:gd name="connsiteY7" fmla="*/ 1038061 h 1038225"/>
                        <a:gd name="connsiteX8" fmla="*/ 314611 w 314325"/>
                        <a:gd name="connsiteY8" fmla="*/ 1041013 h 1038225"/>
                        <a:gd name="connsiteX9" fmla="*/ 312230 w 314325"/>
                        <a:gd name="connsiteY9" fmla="*/ 1042156 h 1038225"/>
                        <a:gd name="connsiteX10" fmla="*/ 22384 w 314325"/>
                        <a:gd name="connsiteY10" fmla="*/ 990055 h 1038225"/>
                        <a:gd name="connsiteX11" fmla="*/ 307943 w 314325"/>
                        <a:gd name="connsiteY11" fmla="*/ 1035203 h 1038225"/>
                        <a:gd name="connsiteX12" fmla="*/ 6477 w 314325"/>
                        <a:gd name="connsiteY12" fmla="*/ 25648 h 1038225"/>
                        <a:gd name="connsiteX13" fmla="*/ 22384 w 314325"/>
                        <a:gd name="connsiteY13" fmla="*/ 99005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1038225">
                          <a:moveTo>
                            <a:pt x="312230" y="1042156"/>
                          </a:moveTo>
                          <a:cubicBezTo>
                            <a:pt x="312039" y="1042156"/>
                            <a:pt x="311944" y="1042156"/>
                            <a:pt x="311753" y="1042156"/>
                          </a:cubicBezTo>
                          <a:lnTo>
                            <a:pt x="18859" y="995770"/>
                          </a:lnTo>
                          <a:cubicBezTo>
                            <a:pt x="17335" y="995484"/>
                            <a:pt x="16288" y="994246"/>
                            <a:pt x="16288" y="992722"/>
                          </a:cubicBezTo>
                          <a:lnTo>
                            <a:pt x="0" y="3169"/>
                          </a:lnTo>
                          <a:cubicBezTo>
                            <a:pt x="0" y="1645"/>
                            <a:pt x="1143" y="312"/>
                            <a:pt x="2667" y="26"/>
                          </a:cubicBezTo>
                          <a:cubicBezTo>
                            <a:pt x="4286" y="-164"/>
                            <a:pt x="5715" y="693"/>
                            <a:pt x="6096" y="2217"/>
                          </a:cubicBezTo>
                          <a:lnTo>
                            <a:pt x="315278" y="1038061"/>
                          </a:lnTo>
                          <a:cubicBezTo>
                            <a:pt x="315563" y="1039109"/>
                            <a:pt x="315373" y="1040156"/>
                            <a:pt x="314611" y="1041013"/>
                          </a:cubicBezTo>
                          <a:cubicBezTo>
                            <a:pt x="314039" y="1041776"/>
                            <a:pt x="313182" y="1042156"/>
                            <a:pt x="312230" y="1042156"/>
                          </a:cubicBezTo>
                          <a:close/>
                          <a:moveTo>
                            <a:pt x="22384" y="990055"/>
                          </a:moveTo>
                          <a:lnTo>
                            <a:pt x="307943" y="1035203"/>
                          </a:lnTo>
                          <a:lnTo>
                            <a:pt x="6477" y="25648"/>
                          </a:lnTo>
                          <a:lnTo>
                            <a:pt x="22384" y="9900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1" name="Freeform: Shape 1790">
                      <a:extLst>
                        <a:ext uri="{FF2B5EF4-FFF2-40B4-BE49-F238E27FC236}">
                          <a16:creationId xmlns:a16="http://schemas.microsoft.com/office/drawing/2014/main" id="{2FC139AF-A3AB-4CBD-ABE0-E6E45259F6D4}"/>
                        </a:ext>
                      </a:extLst>
                    </p:cNvPr>
                    <p:cNvSpPr/>
                    <p:nvPr/>
                  </p:nvSpPr>
                  <p:spPr>
                    <a:xfrm>
                      <a:off x="3064426" y="4672665"/>
                      <a:ext cx="295275" cy="400050"/>
                    </a:xfrm>
                    <a:custGeom>
                      <a:avLst/>
                      <a:gdLst>
                        <a:gd name="connsiteX0" fmla="*/ 205602 w 295275"/>
                        <a:gd name="connsiteY0" fmla="*/ 405494 h 400050"/>
                        <a:gd name="connsiteX1" fmla="*/ 202840 w 295275"/>
                        <a:gd name="connsiteY1" fmla="*/ 403779 h 400050"/>
                        <a:gd name="connsiteX2" fmla="*/ 338 w 295275"/>
                        <a:gd name="connsiteY2" fmla="*/ 4491 h 400050"/>
                        <a:gd name="connsiteX3" fmla="*/ 624 w 295275"/>
                        <a:gd name="connsiteY3" fmla="*/ 1253 h 400050"/>
                        <a:gd name="connsiteX4" fmla="*/ 3577 w 295275"/>
                        <a:gd name="connsiteY4" fmla="*/ 14 h 400050"/>
                        <a:gd name="connsiteX5" fmla="*/ 296566 w 295275"/>
                        <a:gd name="connsiteY5" fmla="*/ 46306 h 400050"/>
                        <a:gd name="connsiteX6" fmla="*/ 298661 w 295275"/>
                        <a:gd name="connsiteY6" fmla="*/ 47639 h 400050"/>
                        <a:gd name="connsiteX7" fmla="*/ 299042 w 295275"/>
                        <a:gd name="connsiteY7" fmla="*/ 50116 h 400050"/>
                        <a:gd name="connsiteX8" fmla="*/ 208650 w 295275"/>
                        <a:gd name="connsiteY8" fmla="*/ 403112 h 400050"/>
                        <a:gd name="connsiteX9" fmla="*/ 205983 w 295275"/>
                        <a:gd name="connsiteY9" fmla="*/ 405398 h 400050"/>
                        <a:gd name="connsiteX10" fmla="*/ 205602 w 295275"/>
                        <a:gd name="connsiteY10" fmla="*/ 405494 h 400050"/>
                        <a:gd name="connsiteX11" fmla="*/ 8530 w 295275"/>
                        <a:gd name="connsiteY11" fmla="*/ 7063 h 400050"/>
                        <a:gd name="connsiteX12" fmla="*/ 204650 w 295275"/>
                        <a:gd name="connsiteY12" fmla="*/ 393587 h 400050"/>
                        <a:gd name="connsiteX13" fmla="*/ 292184 w 295275"/>
                        <a:gd name="connsiteY13" fmla="*/ 51830 h 400050"/>
                        <a:gd name="connsiteX14" fmla="*/ 8530 w 295275"/>
                        <a:gd name="connsiteY14" fmla="*/ 706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400050">
                          <a:moveTo>
                            <a:pt x="205602" y="405494"/>
                          </a:moveTo>
                          <a:cubicBezTo>
                            <a:pt x="204459" y="405494"/>
                            <a:pt x="203411" y="404827"/>
                            <a:pt x="202840" y="403779"/>
                          </a:cubicBezTo>
                          <a:lnTo>
                            <a:pt x="338" y="4491"/>
                          </a:lnTo>
                          <a:cubicBezTo>
                            <a:pt x="-233" y="3443"/>
                            <a:pt x="-43" y="2205"/>
                            <a:pt x="624" y="1253"/>
                          </a:cubicBezTo>
                          <a:cubicBezTo>
                            <a:pt x="1291" y="300"/>
                            <a:pt x="2434" y="-81"/>
                            <a:pt x="3577" y="14"/>
                          </a:cubicBezTo>
                          <a:lnTo>
                            <a:pt x="296566" y="46306"/>
                          </a:lnTo>
                          <a:cubicBezTo>
                            <a:pt x="297423" y="46401"/>
                            <a:pt x="298185" y="46972"/>
                            <a:pt x="298661" y="47639"/>
                          </a:cubicBezTo>
                          <a:cubicBezTo>
                            <a:pt x="299138" y="48401"/>
                            <a:pt x="299328" y="49258"/>
                            <a:pt x="299042" y="50116"/>
                          </a:cubicBezTo>
                          <a:lnTo>
                            <a:pt x="208650" y="403112"/>
                          </a:lnTo>
                          <a:cubicBezTo>
                            <a:pt x="208364" y="404351"/>
                            <a:pt x="207221" y="405303"/>
                            <a:pt x="205983" y="405398"/>
                          </a:cubicBezTo>
                          <a:cubicBezTo>
                            <a:pt x="205793" y="405494"/>
                            <a:pt x="205697" y="405494"/>
                            <a:pt x="205602" y="405494"/>
                          </a:cubicBezTo>
                          <a:close/>
                          <a:moveTo>
                            <a:pt x="8530" y="7063"/>
                          </a:moveTo>
                          <a:lnTo>
                            <a:pt x="204650" y="393587"/>
                          </a:lnTo>
                          <a:lnTo>
                            <a:pt x="292184" y="51830"/>
                          </a:lnTo>
                          <a:lnTo>
                            <a:pt x="8530" y="706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2" name="Freeform: Shape 1791">
                      <a:extLst>
                        <a:ext uri="{FF2B5EF4-FFF2-40B4-BE49-F238E27FC236}">
                          <a16:creationId xmlns:a16="http://schemas.microsoft.com/office/drawing/2014/main" id="{49DC3419-F5B2-4975-B597-DD746FD63037}"/>
                        </a:ext>
                      </a:extLst>
                    </p:cNvPr>
                    <p:cNvSpPr/>
                    <p:nvPr/>
                  </p:nvSpPr>
                  <p:spPr>
                    <a:xfrm>
                      <a:off x="4389589" y="6044115"/>
                      <a:ext cx="828675" cy="352425"/>
                    </a:xfrm>
                    <a:custGeom>
                      <a:avLst/>
                      <a:gdLst>
                        <a:gd name="connsiteX0" fmla="*/ 830587 w 828675"/>
                        <a:gd name="connsiteY0" fmla="*/ 357733 h 352425"/>
                        <a:gd name="connsiteX1" fmla="*/ 340145 w 828675"/>
                        <a:gd name="connsiteY1" fmla="*/ 357733 h 352425"/>
                        <a:gd name="connsiteX2" fmla="*/ 337954 w 828675"/>
                        <a:gd name="connsiteY2" fmla="*/ 356781 h 352425"/>
                        <a:gd name="connsiteX3" fmla="*/ 864 w 828675"/>
                        <a:gd name="connsiteY3" fmla="*/ 5212 h 352425"/>
                        <a:gd name="connsiteX4" fmla="*/ 579 w 828675"/>
                        <a:gd name="connsiteY4" fmla="*/ 1307 h 352425"/>
                        <a:gd name="connsiteX5" fmla="*/ 4293 w 828675"/>
                        <a:gd name="connsiteY5" fmla="*/ 260 h 352425"/>
                        <a:gd name="connsiteX6" fmla="*/ 831825 w 828675"/>
                        <a:gd name="connsiteY6" fmla="*/ 351827 h 352425"/>
                        <a:gd name="connsiteX7" fmla="*/ 833635 w 828675"/>
                        <a:gd name="connsiteY7" fmla="*/ 355256 h 352425"/>
                        <a:gd name="connsiteX8" fmla="*/ 830587 w 828675"/>
                        <a:gd name="connsiteY8" fmla="*/ 357733 h 352425"/>
                        <a:gd name="connsiteX9" fmla="*/ 341478 w 828675"/>
                        <a:gd name="connsiteY9" fmla="*/ 351542 h 352425"/>
                        <a:gd name="connsiteX10" fmla="*/ 815347 w 828675"/>
                        <a:gd name="connsiteY10" fmla="*/ 351542 h 352425"/>
                        <a:gd name="connsiteX11" fmla="*/ 15723 w 828675"/>
                        <a:gd name="connsiteY11" fmla="*/ 11880 h 352425"/>
                        <a:gd name="connsiteX12" fmla="*/ 341478 w 828675"/>
                        <a:gd name="connsiteY12" fmla="*/ 35154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675" h="352425">
                          <a:moveTo>
                            <a:pt x="830587" y="357733"/>
                          </a:moveTo>
                          <a:lnTo>
                            <a:pt x="340145" y="357733"/>
                          </a:lnTo>
                          <a:cubicBezTo>
                            <a:pt x="339288" y="357733"/>
                            <a:pt x="338526" y="357352"/>
                            <a:pt x="337954" y="356781"/>
                          </a:cubicBezTo>
                          <a:lnTo>
                            <a:pt x="864" y="5212"/>
                          </a:lnTo>
                          <a:cubicBezTo>
                            <a:pt x="-183" y="4165"/>
                            <a:pt x="-279" y="2546"/>
                            <a:pt x="579" y="1307"/>
                          </a:cubicBezTo>
                          <a:cubicBezTo>
                            <a:pt x="1436" y="69"/>
                            <a:pt x="3055" y="-312"/>
                            <a:pt x="4293" y="260"/>
                          </a:cubicBezTo>
                          <a:lnTo>
                            <a:pt x="831825" y="351827"/>
                          </a:lnTo>
                          <a:cubicBezTo>
                            <a:pt x="833159" y="352399"/>
                            <a:pt x="833921" y="353828"/>
                            <a:pt x="833635" y="355256"/>
                          </a:cubicBezTo>
                          <a:cubicBezTo>
                            <a:pt x="833254" y="356685"/>
                            <a:pt x="832016" y="357733"/>
                            <a:pt x="830587" y="357733"/>
                          </a:cubicBezTo>
                          <a:close/>
                          <a:moveTo>
                            <a:pt x="341478" y="351542"/>
                          </a:moveTo>
                          <a:lnTo>
                            <a:pt x="815347" y="351542"/>
                          </a:lnTo>
                          <a:lnTo>
                            <a:pt x="15723" y="11880"/>
                          </a:lnTo>
                          <a:lnTo>
                            <a:pt x="341478" y="3515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3" name="Freeform: Shape 1792">
                      <a:extLst>
                        <a:ext uri="{FF2B5EF4-FFF2-40B4-BE49-F238E27FC236}">
                          <a16:creationId xmlns:a16="http://schemas.microsoft.com/office/drawing/2014/main" id="{24245A3A-D0EB-424A-B15D-E18D3A48B15D}"/>
                        </a:ext>
                      </a:extLst>
                    </p:cNvPr>
                    <p:cNvSpPr/>
                    <p:nvPr/>
                  </p:nvSpPr>
                  <p:spPr>
                    <a:xfrm>
                      <a:off x="4389501" y="5827134"/>
                      <a:ext cx="828675" cy="571500"/>
                    </a:xfrm>
                    <a:custGeom>
                      <a:avLst/>
                      <a:gdLst>
                        <a:gd name="connsiteX0" fmla="*/ 830675 w 828675"/>
                        <a:gd name="connsiteY0" fmla="*/ 574714 h 571500"/>
                        <a:gd name="connsiteX1" fmla="*/ 829437 w 828675"/>
                        <a:gd name="connsiteY1" fmla="*/ 574429 h 571500"/>
                        <a:gd name="connsiteX2" fmla="*/ 1905 w 828675"/>
                        <a:gd name="connsiteY2" fmla="*/ 222860 h 571500"/>
                        <a:gd name="connsiteX3" fmla="*/ 0 w 828675"/>
                        <a:gd name="connsiteY3" fmla="*/ 219908 h 571500"/>
                        <a:gd name="connsiteX4" fmla="*/ 2096 w 828675"/>
                        <a:gd name="connsiteY4" fmla="*/ 217050 h 571500"/>
                        <a:gd name="connsiteX5" fmla="*/ 652367 w 828675"/>
                        <a:gd name="connsiteY5" fmla="*/ 166 h 571500"/>
                        <a:gd name="connsiteX6" fmla="*/ 654749 w 828675"/>
                        <a:gd name="connsiteY6" fmla="*/ 357 h 571500"/>
                        <a:gd name="connsiteX7" fmla="*/ 656273 w 828675"/>
                        <a:gd name="connsiteY7" fmla="*/ 2166 h 571500"/>
                        <a:gd name="connsiteX8" fmla="*/ 833438 w 828675"/>
                        <a:gd name="connsiteY8" fmla="*/ 570618 h 571500"/>
                        <a:gd name="connsiteX9" fmla="*/ 832580 w 828675"/>
                        <a:gd name="connsiteY9" fmla="*/ 573857 h 571500"/>
                        <a:gd name="connsiteX10" fmla="*/ 830675 w 828675"/>
                        <a:gd name="connsiteY10" fmla="*/ 574714 h 571500"/>
                        <a:gd name="connsiteX11" fmla="*/ 11906 w 828675"/>
                        <a:gd name="connsiteY11" fmla="*/ 220384 h 571500"/>
                        <a:gd name="connsiteX12" fmla="*/ 825722 w 828675"/>
                        <a:gd name="connsiteY12" fmla="*/ 566142 h 571500"/>
                        <a:gd name="connsiteX13" fmla="*/ 651415 w 828675"/>
                        <a:gd name="connsiteY13" fmla="*/ 7024 h 571500"/>
                        <a:gd name="connsiteX14" fmla="*/ 11906 w 828675"/>
                        <a:gd name="connsiteY14" fmla="*/ 22038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75" h="571500">
                          <a:moveTo>
                            <a:pt x="830675" y="574714"/>
                          </a:moveTo>
                          <a:cubicBezTo>
                            <a:pt x="830294" y="574714"/>
                            <a:pt x="829818" y="574619"/>
                            <a:pt x="829437" y="574429"/>
                          </a:cubicBezTo>
                          <a:lnTo>
                            <a:pt x="1905" y="222860"/>
                          </a:lnTo>
                          <a:cubicBezTo>
                            <a:pt x="762" y="222384"/>
                            <a:pt x="0" y="221146"/>
                            <a:pt x="0" y="219908"/>
                          </a:cubicBezTo>
                          <a:cubicBezTo>
                            <a:pt x="95" y="218574"/>
                            <a:pt x="857" y="217526"/>
                            <a:pt x="2096" y="217050"/>
                          </a:cubicBezTo>
                          <a:lnTo>
                            <a:pt x="652367" y="166"/>
                          </a:lnTo>
                          <a:cubicBezTo>
                            <a:pt x="653129" y="-120"/>
                            <a:pt x="653987" y="-24"/>
                            <a:pt x="654749" y="357"/>
                          </a:cubicBezTo>
                          <a:cubicBezTo>
                            <a:pt x="655511" y="737"/>
                            <a:pt x="656082" y="1404"/>
                            <a:pt x="656273" y="2166"/>
                          </a:cubicBezTo>
                          <a:lnTo>
                            <a:pt x="833438" y="570618"/>
                          </a:lnTo>
                          <a:cubicBezTo>
                            <a:pt x="833819" y="571761"/>
                            <a:pt x="833438" y="573000"/>
                            <a:pt x="832580" y="573857"/>
                          </a:cubicBezTo>
                          <a:cubicBezTo>
                            <a:pt x="832104" y="574429"/>
                            <a:pt x="831437" y="574714"/>
                            <a:pt x="830675" y="574714"/>
                          </a:cubicBezTo>
                          <a:close/>
                          <a:moveTo>
                            <a:pt x="11906" y="220384"/>
                          </a:moveTo>
                          <a:lnTo>
                            <a:pt x="825722" y="566142"/>
                          </a:lnTo>
                          <a:lnTo>
                            <a:pt x="651415" y="7024"/>
                          </a:lnTo>
                          <a:lnTo>
                            <a:pt x="11906" y="2203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4" name="Freeform: Shape 1793">
                      <a:extLst>
                        <a:ext uri="{FF2B5EF4-FFF2-40B4-BE49-F238E27FC236}">
                          <a16:creationId xmlns:a16="http://schemas.microsoft.com/office/drawing/2014/main" id="{80723DA4-0D45-4C65-8097-1C7ACB157FC2}"/>
                        </a:ext>
                      </a:extLst>
                    </p:cNvPr>
                    <p:cNvSpPr/>
                    <p:nvPr/>
                  </p:nvSpPr>
                  <p:spPr>
                    <a:xfrm>
                      <a:off x="4726567" y="6395657"/>
                      <a:ext cx="885825" cy="276225"/>
                    </a:xfrm>
                    <a:custGeom>
                      <a:avLst/>
                      <a:gdLst>
                        <a:gd name="connsiteX0" fmla="*/ 888516 w 885825"/>
                        <a:gd name="connsiteY0" fmla="*/ 279559 h 276225"/>
                        <a:gd name="connsiteX1" fmla="*/ 887564 w 885825"/>
                        <a:gd name="connsiteY1" fmla="*/ 279463 h 276225"/>
                        <a:gd name="connsiteX2" fmla="*/ 2215 w 885825"/>
                        <a:gd name="connsiteY2" fmla="*/ 6096 h 276225"/>
                        <a:gd name="connsiteX3" fmla="*/ 24 w 885825"/>
                        <a:gd name="connsiteY3" fmla="*/ 2667 h 276225"/>
                        <a:gd name="connsiteX4" fmla="*/ 3072 w 885825"/>
                        <a:gd name="connsiteY4" fmla="*/ 0 h 276225"/>
                        <a:gd name="connsiteX5" fmla="*/ 493515 w 885825"/>
                        <a:gd name="connsiteY5" fmla="*/ 0 h 276225"/>
                        <a:gd name="connsiteX6" fmla="*/ 495229 w 885825"/>
                        <a:gd name="connsiteY6" fmla="*/ 571 h 276225"/>
                        <a:gd name="connsiteX7" fmla="*/ 890135 w 885825"/>
                        <a:gd name="connsiteY7" fmla="*/ 274034 h 276225"/>
                        <a:gd name="connsiteX8" fmla="*/ 891183 w 885825"/>
                        <a:gd name="connsiteY8" fmla="*/ 277939 h 276225"/>
                        <a:gd name="connsiteX9" fmla="*/ 888516 w 885825"/>
                        <a:gd name="connsiteY9" fmla="*/ 279559 h 276225"/>
                        <a:gd name="connsiteX10" fmla="*/ 23646 w 885825"/>
                        <a:gd name="connsiteY10" fmla="*/ 6191 h 276225"/>
                        <a:gd name="connsiteX11" fmla="*/ 870228 w 885825"/>
                        <a:gd name="connsiteY11" fmla="*/ 267652 h 276225"/>
                        <a:gd name="connsiteX12" fmla="*/ 492562 w 885825"/>
                        <a:gd name="connsiteY12" fmla="*/ 6191 h 276225"/>
                        <a:gd name="connsiteX13" fmla="*/ 23646 w 88582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5825" h="276225">
                          <a:moveTo>
                            <a:pt x="888516" y="279559"/>
                          </a:moveTo>
                          <a:cubicBezTo>
                            <a:pt x="888231" y="279559"/>
                            <a:pt x="887945" y="279559"/>
                            <a:pt x="887564" y="279463"/>
                          </a:cubicBezTo>
                          <a:lnTo>
                            <a:pt x="2215" y="6096"/>
                          </a:lnTo>
                          <a:cubicBezTo>
                            <a:pt x="786" y="5619"/>
                            <a:pt x="-166" y="4191"/>
                            <a:pt x="24" y="2667"/>
                          </a:cubicBezTo>
                          <a:cubicBezTo>
                            <a:pt x="215" y="1143"/>
                            <a:pt x="1548" y="0"/>
                            <a:pt x="3072" y="0"/>
                          </a:cubicBezTo>
                          <a:lnTo>
                            <a:pt x="493515" y="0"/>
                          </a:lnTo>
                          <a:cubicBezTo>
                            <a:pt x="494181" y="0"/>
                            <a:pt x="494753" y="190"/>
                            <a:pt x="495229" y="571"/>
                          </a:cubicBezTo>
                          <a:lnTo>
                            <a:pt x="890135" y="274034"/>
                          </a:lnTo>
                          <a:cubicBezTo>
                            <a:pt x="891374" y="274891"/>
                            <a:pt x="891850" y="276606"/>
                            <a:pt x="891183" y="277939"/>
                          </a:cubicBezTo>
                          <a:cubicBezTo>
                            <a:pt x="890802" y="278892"/>
                            <a:pt x="889659" y="279559"/>
                            <a:pt x="888516" y="279559"/>
                          </a:cubicBezTo>
                          <a:close/>
                          <a:moveTo>
                            <a:pt x="23646" y="6191"/>
                          </a:moveTo>
                          <a:lnTo>
                            <a:pt x="870228" y="267652"/>
                          </a:lnTo>
                          <a:lnTo>
                            <a:pt x="492562" y="6191"/>
                          </a:lnTo>
                          <a:lnTo>
                            <a:pt x="23646"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5" name="Freeform: Shape 1794">
                      <a:extLst>
                        <a:ext uri="{FF2B5EF4-FFF2-40B4-BE49-F238E27FC236}">
                          <a16:creationId xmlns:a16="http://schemas.microsoft.com/office/drawing/2014/main" id="{601695A8-2C9D-40C4-9144-72D0EB923AFD}"/>
                        </a:ext>
                      </a:extLst>
                    </p:cNvPr>
                    <p:cNvSpPr/>
                    <p:nvPr/>
                  </p:nvSpPr>
                  <p:spPr>
                    <a:xfrm>
                      <a:off x="2875702" y="1960886"/>
                      <a:ext cx="276225" cy="866775"/>
                    </a:xfrm>
                    <a:custGeom>
                      <a:avLst/>
                      <a:gdLst>
                        <a:gd name="connsiteX0" fmla="*/ 0 w 276225"/>
                        <a:gd name="connsiteY0" fmla="*/ 865069 h 866775"/>
                        <a:gd name="connsiteX1" fmla="*/ 275555 w 276225"/>
                        <a:gd name="connsiteY1" fmla="*/ 0 h 866775"/>
                        <a:gd name="connsiteX2" fmla="*/ 281454 w 276225"/>
                        <a:gd name="connsiteY2" fmla="*/ 1879 h 866775"/>
                        <a:gd name="connsiteX3" fmla="*/ 5899 w 276225"/>
                        <a:gd name="connsiteY3" fmla="*/ 866948 h 866775"/>
                      </a:gdLst>
                      <a:ahLst/>
                      <a:cxnLst>
                        <a:cxn ang="0">
                          <a:pos x="connsiteX0" y="connsiteY0"/>
                        </a:cxn>
                        <a:cxn ang="0">
                          <a:pos x="connsiteX1" y="connsiteY1"/>
                        </a:cxn>
                        <a:cxn ang="0">
                          <a:pos x="connsiteX2" y="connsiteY2"/>
                        </a:cxn>
                        <a:cxn ang="0">
                          <a:pos x="connsiteX3" y="connsiteY3"/>
                        </a:cxn>
                      </a:cxnLst>
                      <a:rect l="l" t="t" r="r" b="b"/>
                      <a:pathLst>
                        <a:path w="276225" h="866775">
                          <a:moveTo>
                            <a:pt x="0" y="865069"/>
                          </a:moveTo>
                          <a:lnTo>
                            <a:pt x="275555" y="0"/>
                          </a:lnTo>
                          <a:lnTo>
                            <a:pt x="281454" y="1879"/>
                          </a:lnTo>
                          <a:lnTo>
                            <a:pt x="5899" y="86694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6" name="Freeform: Shape 1795">
                      <a:extLst>
                        <a:ext uri="{FF2B5EF4-FFF2-40B4-BE49-F238E27FC236}">
                          <a16:creationId xmlns:a16="http://schemas.microsoft.com/office/drawing/2014/main" id="{872DA540-EF20-4980-BA11-2A9389467531}"/>
                        </a:ext>
                      </a:extLst>
                    </p:cNvPr>
                    <p:cNvSpPr/>
                    <p:nvPr/>
                  </p:nvSpPr>
                  <p:spPr>
                    <a:xfrm>
                      <a:off x="5360265" y="188018"/>
                      <a:ext cx="1304925" cy="180975"/>
                    </a:xfrm>
                    <a:custGeom>
                      <a:avLst/>
                      <a:gdLst>
                        <a:gd name="connsiteX0" fmla="*/ 532567 w 1304925"/>
                        <a:gd name="connsiteY0" fmla="*/ 181171 h 180975"/>
                        <a:gd name="connsiteX1" fmla="*/ 531805 w 1304925"/>
                        <a:gd name="connsiteY1" fmla="*/ 181075 h 180975"/>
                        <a:gd name="connsiteX2" fmla="*/ 2310 w 1304925"/>
                        <a:gd name="connsiteY2" fmla="*/ 40772 h 180975"/>
                        <a:gd name="connsiteX3" fmla="*/ 24 w 1304925"/>
                        <a:gd name="connsiteY3" fmla="*/ 37438 h 180975"/>
                        <a:gd name="connsiteX4" fmla="*/ 2977 w 1304925"/>
                        <a:gd name="connsiteY4" fmla="*/ 34676 h 180975"/>
                        <a:gd name="connsiteX5" fmla="*/ 1304949 w 1304925"/>
                        <a:gd name="connsiteY5" fmla="*/ 5 h 180975"/>
                        <a:gd name="connsiteX6" fmla="*/ 1308092 w 1304925"/>
                        <a:gd name="connsiteY6" fmla="*/ 2672 h 180975"/>
                        <a:gd name="connsiteX7" fmla="*/ 1305711 w 1304925"/>
                        <a:gd name="connsiteY7" fmla="*/ 6101 h 180975"/>
                        <a:gd name="connsiteX8" fmla="*/ 533138 w 1304925"/>
                        <a:gd name="connsiteY8" fmla="*/ 181171 h 180975"/>
                        <a:gd name="connsiteX9" fmla="*/ 532567 w 1304925"/>
                        <a:gd name="connsiteY9" fmla="*/ 181171 h 180975"/>
                        <a:gd name="connsiteX10" fmla="*/ 24694 w 1304925"/>
                        <a:gd name="connsiteY10" fmla="*/ 40296 h 180975"/>
                        <a:gd name="connsiteX11" fmla="*/ 532662 w 1304925"/>
                        <a:gd name="connsiteY11" fmla="*/ 174884 h 180975"/>
                        <a:gd name="connsiteX12" fmla="*/ 1273802 w 1304925"/>
                        <a:gd name="connsiteY12" fmla="*/ 6958 h 180975"/>
                        <a:gd name="connsiteX13" fmla="*/ 24694 w 1304925"/>
                        <a:gd name="connsiteY13" fmla="*/ 402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180975">
                          <a:moveTo>
                            <a:pt x="532567" y="181171"/>
                          </a:moveTo>
                          <a:cubicBezTo>
                            <a:pt x="532281" y="181171"/>
                            <a:pt x="531995" y="181171"/>
                            <a:pt x="531805" y="181075"/>
                          </a:cubicBezTo>
                          <a:lnTo>
                            <a:pt x="2310" y="40772"/>
                          </a:lnTo>
                          <a:cubicBezTo>
                            <a:pt x="786" y="40391"/>
                            <a:pt x="-166" y="38962"/>
                            <a:pt x="24" y="37438"/>
                          </a:cubicBezTo>
                          <a:cubicBezTo>
                            <a:pt x="215" y="35914"/>
                            <a:pt x="1453" y="34771"/>
                            <a:pt x="2977" y="34676"/>
                          </a:cubicBezTo>
                          <a:lnTo>
                            <a:pt x="1304949" y="5"/>
                          </a:lnTo>
                          <a:cubicBezTo>
                            <a:pt x="1306664" y="-90"/>
                            <a:pt x="1307902" y="1148"/>
                            <a:pt x="1308092" y="2672"/>
                          </a:cubicBezTo>
                          <a:cubicBezTo>
                            <a:pt x="1308283" y="4291"/>
                            <a:pt x="1307235" y="5720"/>
                            <a:pt x="1305711" y="6101"/>
                          </a:cubicBezTo>
                          <a:lnTo>
                            <a:pt x="533138" y="181171"/>
                          </a:lnTo>
                          <a:cubicBezTo>
                            <a:pt x="533043" y="181171"/>
                            <a:pt x="532757" y="181171"/>
                            <a:pt x="532567" y="181171"/>
                          </a:cubicBezTo>
                          <a:close/>
                          <a:moveTo>
                            <a:pt x="24694" y="40296"/>
                          </a:moveTo>
                          <a:lnTo>
                            <a:pt x="532662" y="174884"/>
                          </a:lnTo>
                          <a:lnTo>
                            <a:pt x="1273802" y="6958"/>
                          </a:lnTo>
                          <a:lnTo>
                            <a:pt x="24694" y="402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7" name="Freeform: Shape 1796">
                      <a:extLst>
                        <a:ext uri="{FF2B5EF4-FFF2-40B4-BE49-F238E27FC236}">
                          <a16:creationId xmlns:a16="http://schemas.microsoft.com/office/drawing/2014/main" id="{87116A81-027E-4993-96E2-44D65FC547BB}"/>
                        </a:ext>
                      </a:extLst>
                    </p:cNvPr>
                    <p:cNvSpPr/>
                    <p:nvPr/>
                  </p:nvSpPr>
                  <p:spPr>
                    <a:xfrm>
                      <a:off x="5611980" y="6472366"/>
                      <a:ext cx="1343025" cy="200025"/>
                    </a:xfrm>
                    <a:custGeom>
                      <a:avLst/>
                      <a:gdLst>
                        <a:gd name="connsiteX0" fmla="*/ 3103 w 1343025"/>
                        <a:gd name="connsiteY0" fmla="*/ 202850 h 200025"/>
                        <a:gd name="connsiteX1" fmla="*/ 55 w 1343025"/>
                        <a:gd name="connsiteY1" fmla="*/ 200373 h 200025"/>
                        <a:gd name="connsiteX2" fmla="*/ 2055 w 1343025"/>
                        <a:gd name="connsiteY2" fmla="*/ 196849 h 200025"/>
                        <a:gd name="connsiteX3" fmla="*/ 574889 w 1343025"/>
                        <a:gd name="connsiteY3" fmla="*/ 158 h 200025"/>
                        <a:gd name="connsiteX4" fmla="*/ 576413 w 1343025"/>
                        <a:gd name="connsiteY4" fmla="*/ 63 h 200025"/>
                        <a:gd name="connsiteX5" fmla="*/ 1348985 w 1343025"/>
                        <a:gd name="connsiteY5" fmla="*/ 127412 h 200025"/>
                        <a:gd name="connsiteX6" fmla="*/ 1351557 w 1343025"/>
                        <a:gd name="connsiteY6" fmla="*/ 130650 h 200025"/>
                        <a:gd name="connsiteX7" fmla="*/ 1348604 w 1343025"/>
                        <a:gd name="connsiteY7" fmla="*/ 133603 h 200025"/>
                        <a:gd name="connsiteX8" fmla="*/ 3198 w 1343025"/>
                        <a:gd name="connsiteY8" fmla="*/ 203040 h 200025"/>
                        <a:gd name="connsiteX9" fmla="*/ 3103 w 1343025"/>
                        <a:gd name="connsiteY9" fmla="*/ 202850 h 200025"/>
                        <a:gd name="connsiteX10" fmla="*/ 576222 w 1343025"/>
                        <a:gd name="connsiteY10" fmla="*/ 6254 h 200025"/>
                        <a:gd name="connsiteX11" fmla="*/ 24915 w 1343025"/>
                        <a:gd name="connsiteY11" fmla="*/ 195611 h 200025"/>
                        <a:gd name="connsiteX12" fmla="*/ 1319648 w 1343025"/>
                        <a:gd name="connsiteY12" fmla="*/ 128840 h 200025"/>
                        <a:gd name="connsiteX13" fmla="*/ 576222 w 1343025"/>
                        <a:gd name="connsiteY13" fmla="*/ 62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025" h="200025">
                          <a:moveTo>
                            <a:pt x="3103" y="202850"/>
                          </a:moveTo>
                          <a:cubicBezTo>
                            <a:pt x="1674" y="202850"/>
                            <a:pt x="340" y="201802"/>
                            <a:pt x="55" y="200373"/>
                          </a:cubicBezTo>
                          <a:cubicBezTo>
                            <a:pt x="-231" y="198849"/>
                            <a:pt x="626" y="197325"/>
                            <a:pt x="2055" y="196849"/>
                          </a:cubicBezTo>
                          <a:lnTo>
                            <a:pt x="574889" y="158"/>
                          </a:lnTo>
                          <a:cubicBezTo>
                            <a:pt x="575365" y="-33"/>
                            <a:pt x="575841" y="-33"/>
                            <a:pt x="576413" y="63"/>
                          </a:cubicBezTo>
                          <a:lnTo>
                            <a:pt x="1348985" y="127412"/>
                          </a:lnTo>
                          <a:cubicBezTo>
                            <a:pt x="1350509" y="127697"/>
                            <a:pt x="1351652" y="129031"/>
                            <a:pt x="1351557" y="130650"/>
                          </a:cubicBezTo>
                          <a:cubicBezTo>
                            <a:pt x="1351462" y="132270"/>
                            <a:pt x="1350224" y="133508"/>
                            <a:pt x="1348604" y="133603"/>
                          </a:cubicBezTo>
                          <a:lnTo>
                            <a:pt x="3198" y="203040"/>
                          </a:lnTo>
                          <a:cubicBezTo>
                            <a:pt x="3198" y="202850"/>
                            <a:pt x="3198" y="202850"/>
                            <a:pt x="3103" y="202850"/>
                          </a:cubicBezTo>
                          <a:close/>
                          <a:moveTo>
                            <a:pt x="576222" y="6254"/>
                          </a:moveTo>
                          <a:lnTo>
                            <a:pt x="24915" y="195611"/>
                          </a:lnTo>
                          <a:lnTo>
                            <a:pt x="1319648" y="128840"/>
                          </a:lnTo>
                          <a:lnTo>
                            <a:pt x="576222" y="62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8" name="Freeform: Shape 1797">
                      <a:extLst>
                        <a:ext uri="{FF2B5EF4-FFF2-40B4-BE49-F238E27FC236}">
                          <a16:creationId xmlns:a16="http://schemas.microsoft.com/office/drawing/2014/main" id="{DD994D3A-1A4B-4859-BB9B-D0E124A7AD41}"/>
                        </a:ext>
                      </a:extLst>
                    </p:cNvPr>
                    <p:cNvSpPr/>
                    <p:nvPr/>
                  </p:nvSpPr>
                  <p:spPr>
                    <a:xfrm>
                      <a:off x="5614988" y="6044375"/>
                      <a:ext cx="2447925" cy="628650"/>
                    </a:xfrm>
                    <a:custGeom>
                      <a:avLst/>
                      <a:gdLst>
                        <a:gd name="connsiteX0" fmla="*/ 286 w 2447925"/>
                        <a:gd name="connsiteY0" fmla="*/ 630841 h 628650"/>
                        <a:gd name="connsiteX1" fmla="*/ 0 w 2447925"/>
                        <a:gd name="connsiteY1" fmla="*/ 624649 h 628650"/>
                        <a:gd name="connsiteX2" fmla="*/ 1344739 w 2447925"/>
                        <a:gd name="connsiteY2" fmla="*/ 555212 h 628650"/>
                        <a:gd name="connsiteX3" fmla="*/ 2446496 w 2447925"/>
                        <a:gd name="connsiteY3" fmla="*/ 0 h 628650"/>
                        <a:gd name="connsiteX4" fmla="*/ 2449259 w 2447925"/>
                        <a:gd name="connsiteY4" fmla="*/ 5524 h 628650"/>
                        <a:gd name="connsiteX5" fmla="*/ 1346930 w 2447925"/>
                        <a:gd name="connsiteY5" fmla="*/ 561022 h 628650"/>
                        <a:gd name="connsiteX6" fmla="*/ 1345692 w 2447925"/>
                        <a:gd name="connsiteY6" fmla="*/ 561308 h 628650"/>
                        <a:gd name="connsiteX7" fmla="*/ 286 w 2447925"/>
                        <a:gd name="connsiteY7" fmla="*/ 63084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925" h="628650">
                          <a:moveTo>
                            <a:pt x="286" y="630841"/>
                          </a:moveTo>
                          <a:lnTo>
                            <a:pt x="0" y="624649"/>
                          </a:lnTo>
                          <a:lnTo>
                            <a:pt x="1344739" y="555212"/>
                          </a:lnTo>
                          <a:lnTo>
                            <a:pt x="2446496" y="0"/>
                          </a:lnTo>
                          <a:lnTo>
                            <a:pt x="2449259" y="5524"/>
                          </a:lnTo>
                          <a:lnTo>
                            <a:pt x="1346930" y="561022"/>
                          </a:lnTo>
                          <a:cubicBezTo>
                            <a:pt x="1346549" y="561213"/>
                            <a:pt x="1346168" y="561308"/>
                            <a:pt x="1345692" y="561308"/>
                          </a:cubicBezTo>
                          <a:lnTo>
                            <a:pt x="286" y="63084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99" name="Freeform: Shape 1798">
                      <a:extLst>
                        <a:ext uri="{FF2B5EF4-FFF2-40B4-BE49-F238E27FC236}">
                          <a16:creationId xmlns:a16="http://schemas.microsoft.com/office/drawing/2014/main" id="{106C1AF7-7AB3-4E10-A606-912FEE0BEA3F}"/>
                        </a:ext>
                      </a:extLst>
                    </p:cNvPr>
                    <p:cNvSpPr/>
                    <p:nvPr/>
                  </p:nvSpPr>
                  <p:spPr>
                    <a:xfrm>
                      <a:off x="5039802" y="5709934"/>
                      <a:ext cx="1209675" cy="762000"/>
                    </a:xfrm>
                    <a:custGeom>
                      <a:avLst/>
                      <a:gdLst>
                        <a:gd name="connsiteX0" fmla="*/ 1148114 w 1209675"/>
                        <a:gd name="connsiteY0" fmla="*/ 768590 h 762000"/>
                        <a:gd name="connsiteX1" fmla="*/ 1146590 w 1209675"/>
                        <a:gd name="connsiteY1" fmla="*/ 768209 h 762000"/>
                        <a:gd name="connsiteX2" fmla="*/ 1590 w 1209675"/>
                        <a:gd name="connsiteY2" fmla="*/ 123081 h 762000"/>
                        <a:gd name="connsiteX3" fmla="*/ 66 w 1209675"/>
                        <a:gd name="connsiteY3" fmla="*/ 119747 h 762000"/>
                        <a:gd name="connsiteX4" fmla="*/ 2828 w 1209675"/>
                        <a:gd name="connsiteY4" fmla="*/ 117271 h 762000"/>
                        <a:gd name="connsiteX5" fmla="*/ 1212980 w 1209675"/>
                        <a:gd name="connsiteY5" fmla="*/ 18 h 762000"/>
                        <a:gd name="connsiteX6" fmla="*/ 1215456 w 1209675"/>
                        <a:gd name="connsiteY6" fmla="*/ 875 h 762000"/>
                        <a:gd name="connsiteX7" fmla="*/ 1216409 w 1209675"/>
                        <a:gd name="connsiteY7" fmla="*/ 3352 h 762000"/>
                        <a:gd name="connsiteX8" fmla="*/ 1151353 w 1209675"/>
                        <a:gd name="connsiteY8" fmla="*/ 765733 h 762000"/>
                        <a:gd name="connsiteX9" fmla="*/ 1149734 w 1209675"/>
                        <a:gd name="connsiteY9" fmla="*/ 768209 h 762000"/>
                        <a:gd name="connsiteX10" fmla="*/ 1148114 w 1209675"/>
                        <a:gd name="connsiteY10" fmla="*/ 768590 h 762000"/>
                        <a:gd name="connsiteX11" fmla="*/ 13211 w 1209675"/>
                        <a:gd name="connsiteY11" fmla="*/ 122414 h 762000"/>
                        <a:gd name="connsiteX12" fmla="*/ 1145447 w 1209675"/>
                        <a:gd name="connsiteY12" fmla="*/ 760399 h 762000"/>
                        <a:gd name="connsiteX13" fmla="*/ 1209836 w 1209675"/>
                        <a:gd name="connsiteY13" fmla="*/ 6495 h 762000"/>
                        <a:gd name="connsiteX14" fmla="*/ 13211 w 1209675"/>
                        <a:gd name="connsiteY14" fmla="*/ 12241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762000">
                          <a:moveTo>
                            <a:pt x="1148114" y="768590"/>
                          </a:moveTo>
                          <a:cubicBezTo>
                            <a:pt x="1147638" y="768590"/>
                            <a:pt x="1147067" y="768495"/>
                            <a:pt x="1146590" y="768209"/>
                          </a:cubicBezTo>
                          <a:lnTo>
                            <a:pt x="1590" y="123081"/>
                          </a:lnTo>
                          <a:cubicBezTo>
                            <a:pt x="447" y="122414"/>
                            <a:pt x="-220" y="121081"/>
                            <a:pt x="66" y="119747"/>
                          </a:cubicBezTo>
                          <a:cubicBezTo>
                            <a:pt x="352" y="118414"/>
                            <a:pt x="1495" y="117461"/>
                            <a:pt x="2828" y="117271"/>
                          </a:cubicBezTo>
                          <a:lnTo>
                            <a:pt x="1212980" y="18"/>
                          </a:lnTo>
                          <a:cubicBezTo>
                            <a:pt x="1213932" y="-77"/>
                            <a:pt x="1214789" y="208"/>
                            <a:pt x="1215456" y="875"/>
                          </a:cubicBezTo>
                          <a:cubicBezTo>
                            <a:pt x="1216123" y="1542"/>
                            <a:pt x="1216409" y="2399"/>
                            <a:pt x="1216409" y="3352"/>
                          </a:cubicBezTo>
                          <a:lnTo>
                            <a:pt x="1151353" y="765733"/>
                          </a:lnTo>
                          <a:cubicBezTo>
                            <a:pt x="1151258" y="766780"/>
                            <a:pt x="1150686" y="767733"/>
                            <a:pt x="1149734" y="768209"/>
                          </a:cubicBezTo>
                          <a:cubicBezTo>
                            <a:pt x="1149162" y="768495"/>
                            <a:pt x="1148686" y="768590"/>
                            <a:pt x="1148114" y="768590"/>
                          </a:cubicBezTo>
                          <a:close/>
                          <a:moveTo>
                            <a:pt x="13211" y="122414"/>
                          </a:moveTo>
                          <a:lnTo>
                            <a:pt x="1145447" y="760399"/>
                          </a:lnTo>
                          <a:lnTo>
                            <a:pt x="1209836" y="6495"/>
                          </a:lnTo>
                          <a:lnTo>
                            <a:pt x="13211" y="1224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0" name="Freeform: Shape 1799">
                      <a:extLst>
                        <a:ext uri="{FF2B5EF4-FFF2-40B4-BE49-F238E27FC236}">
                          <a16:creationId xmlns:a16="http://schemas.microsoft.com/office/drawing/2014/main" id="{960A008A-B794-4901-A5AF-B3391B50D5BC}"/>
                        </a:ext>
                      </a:extLst>
                    </p:cNvPr>
                    <p:cNvSpPr/>
                    <p:nvPr/>
                  </p:nvSpPr>
                  <p:spPr>
                    <a:xfrm>
                      <a:off x="5217135" y="6395561"/>
                      <a:ext cx="971550" cy="276225"/>
                    </a:xfrm>
                    <a:custGeom>
                      <a:avLst/>
                      <a:gdLst>
                        <a:gd name="connsiteX0" fmla="*/ 397947 w 971550"/>
                        <a:gd name="connsiteY0" fmla="*/ 279654 h 276225"/>
                        <a:gd name="connsiteX1" fmla="*/ 396233 w 971550"/>
                        <a:gd name="connsiteY1" fmla="*/ 279082 h 276225"/>
                        <a:gd name="connsiteX2" fmla="*/ 1326 w 971550"/>
                        <a:gd name="connsiteY2" fmla="*/ 5619 h 276225"/>
                        <a:gd name="connsiteX3" fmla="*/ 183 w 971550"/>
                        <a:gd name="connsiteY3" fmla="*/ 2000 h 276225"/>
                        <a:gd name="connsiteX4" fmla="*/ 3326 w 971550"/>
                        <a:gd name="connsiteY4" fmla="*/ 0 h 276225"/>
                        <a:gd name="connsiteX5" fmla="*/ 971162 w 971550"/>
                        <a:gd name="connsiteY5" fmla="*/ 76676 h 276225"/>
                        <a:gd name="connsiteX6" fmla="*/ 974019 w 971550"/>
                        <a:gd name="connsiteY6" fmla="*/ 79343 h 276225"/>
                        <a:gd name="connsiteX7" fmla="*/ 971924 w 971550"/>
                        <a:gd name="connsiteY7" fmla="*/ 82677 h 276225"/>
                        <a:gd name="connsiteX8" fmla="*/ 399090 w 971550"/>
                        <a:gd name="connsiteY8" fmla="*/ 279368 h 276225"/>
                        <a:gd name="connsiteX9" fmla="*/ 397947 w 971550"/>
                        <a:gd name="connsiteY9" fmla="*/ 279654 h 276225"/>
                        <a:gd name="connsiteX10" fmla="*/ 14185 w 971550"/>
                        <a:gd name="connsiteY10" fmla="*/ 7144 h 276225"/>
                        <a:gd name="connsiteX11" fmla="*/ 398424 w 971550"/>
                        <a:gd name="connsiteY11" fmla="*/ 273177 h 276225"/>
                        <a:gd name="connsiteX12" fmla="*/ 955731 w 971550"/>
                        <a:gd name="connsiteY12" fmla="*/ 81819 h 276225"/>
                        <a:gd name="connsiteX13" fmla="*/ 14185 w 971550"/>
                        <a:gd name="connsiteY13" fmla="*/ 714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1550" h="276225">
                          <a:moveTo>
                            <a:pt x="397947" y="279654"/>
                          </a:moveTo>
                          <a:cubicBezTo>
                            <a:pt x="397281" y="279654"/>
                            <a:pt x="396709" y="279463"/>
                            <a:pt x="396233" y="279082"/>
                          </a:cubicBezTo>
                          <a:lnTo>
                            <a:pt x="1326" y="5619"/>
                          </a:lnTo>
                          <a:cubicBezTo>
                            <a:pt x="183" y="4858"/>
                            <a:pt x="-293" y="3334"/>
                            <a:pt x="183" y="2000"/>
                          </a:cubicBezTo>
                          <a:cubicBezTo>
                            <a:pt x="659" y="667"/>
                            <a:pt x="1898" y="0"/>
                            <a:pt x="3326" y="0"/>
                          </a:cubicBezTo>
                          <a:lnTo>
                            <a:pt x="971162" y="76676"/>
                          </a:lnTo>
                          <a:cubicBezTo>
                            <a:pt x="972591" y="76771"/>
                            <a:pt x="973829" y="77914"/>
                            <a:pt x="974019" y="79343"/>
                          </a:cubicBezTo>
                          <a:cubicBezTo>
                            <a:pt x="974210" y="80772"/>
                            <a:pt x="973353" y="82201"/>
                            <a:pt x="971924" y="82677"/>
                          </a:cubicBezTo>
                          <a:lnTo>
                            <a:pt x="399090" y="279368"/>
                          </a:lnTo>
                          <a:cubicBezTo>
                            <a:pt x="398614" y="279654"/>
                            <a:pt x="398328" y="279654"/>
                            <a:pt x="397947" y="279654"/>
                          </a:cubicBezTo>
                          <a:close/>
                          <a:moveTo>
                            <a:pt x="14185" y="7144"/>
                          </a:moveTo>
                          <a:lnTo>
                            <a:pt x="398424" y="273177"/>
                          </a:lnTo>
                          <a:lnTo>
                            <a:pt x="955731" y="81819"/>
                          </a:lnTo>
                          <a:lnTo>
                            <a:pt x="14185" y="71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1" name="Freeform: Shape 1800">
                      <a:extLst>
                        <a:ext uri="{FF2B5EF4-FFF2-40B4-BE49-F238E27FC236}">
                          <a16:creationId xmlns:a16="http://schemas.microsoft.com/office/drawing/2014/main" id="{68125C89-C434-47CA-B1B3-A6378BE072AE}"/>
                        </a:ext>
                      </a:extLst>
                    </p:cNvPr>
                    <p:cNvSpPr/>
                    <p:nvPr/>
                  </p:nvSpPr>
                  <p:spPr>
                    <a:xfrm>
                      <a:off x="5039819" y="5827178"/>
                      <a:ext cx="1143000" cy="647700"/>
                    </a:xfrm>
                    <a:custGeom>
                      <a:avLst/>
                      <a:gdLst>
                        <a:gd name="connsiteX0" fmla="*/ 1148097 w 1143000"/>
                        <a:gd name="connsiteY0" fmla="*/ 651346 h 647700"/>
                        <a:gd name="connsiteX1" fmla="*/ 1147812 w 1143000"/>
                        <a:gd name="connsiteY1" fmla="*/ 651346 h 647700"/>
                        <a:gd name="connsiteX2" fmla="*/ 179976 w 1143000"/>
                        <a:gd name="connsiteY2" fmla="*/ 574670 h 647700"/>
                        <a:gd name="connsiteX3" fmla="*/ 177309 w 1143000"/>
                        <a:gd name="connsiteY3" fmla="*/ 572479 h 647700"/>
                        <a:gd name="connsiteX4" fmla="*/ 144 w 1143000"/>
                        <a:gd name="connsiteY4" fmla="*/ 4027 h 647700"/>
                        <a:gd name="connsiteX5" fmla="*/ 1192 w 1143000"/>
                        <a:gd name="connsiteY5" fmla="*/ 693 h 647700"/>
                        <a:gd name="connsiteX6" fmla="*/ 4621 w 1143000"/>
                        <a:gd name="connsiteY6" fmla="*/ 408 h 647700"/>
                        <a:gd name="connsiteX7" fmla="*/ 1149621 w 1143000"/>
                        <a:gd name="connsiteY7" fmla="*/ 645536 h 647700"/>
                        <a:gd name="connsiteX8" fmla="*/ 1151050 w 1143000"/>
                        <a:gd name="connsiteY8" fmla="*/ 649155 h 647700"/>
                        <a:gd name="connsiteX9" fmla="*/ 1148097 w 1143000"/>
                        <a:gd name="connsiteY9" fmla="*/ 651346 h 647700"/>
                        <a:gd name="connsiteX10" fmla="*/ 182643 w 1143000"/>
                        <a:gd name="connsiteY10" fmla="*/ 568669 h 647700"/>
                        <a:gd name="connsiteX11" fmla="*/ 1134381 w 1143000"/>
                        <a:gd name="connsiteY11" fmla="*/ 644107 h 647700"/>
                        <a:gd name="connsiteX12" fmla="*/ 8431 w 1143000"/>
                        <a:gd name="connsiteY12" fmla="*/ 9647 h 647700"/>
                        <a:gd name="connsiteX13" fmla="*/ 182643 w 1143000"/>
                        <a:gd name="connsiteY13" fmla="*/ 568669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47700">
                          <a:moveTo>
                            <a:pt x="1148097" y="651346"/>
                          </a:moveTo>
                          <a:cubicBezTo>
                            <a:pt x="1148002" y="651346"/>
                            <a:pt x="1147907" y="651346"/>
                            <a:pt x="1147812" y="651346"/>
                          </a:cubicBezTo>
                          <a:lnTo>
                            <a:pt x="179976" y="574670"/>
                          </a:lnTo>
                          <a:cubicBezTo>
                            <a:pt x="178738" y="574574"/>
                            <a:pt x="177595" y="573717"/>
                            <a:pt x="177309" y="572479"/>
                          </a:cubicBezTo>
                          <a:lnTo>
                            <a:pt x="144" y="4027"/>
                          </a:lnTo>
                          <a:cubicBezTo>
                            <a:pt x="-237" y="2789"/>
                            <a:pt x="144" y="1455"/>
                            <a:pt x="1192" y="693"/>
                          </a:cubicBezTo>
                          <a:cubicBezTo>
                            <a:pt x="2145" y="-68"/>
                            <a:pt x="3573" y="-259"/>
                            <a:pt x="4621" y="408"/>
                          </a:cubicBezTo>
                          <a:lnTo>
                            <a:pt x="1149621" y="645536"/>
                          </a:lnTo>
                          <a:cubicBezTo>
                            <a:pt x="1150860" y="646298"/>
                            <a:pt x="1151527" y="647727"/>
                            <a:pt x="1151050" y="649155"/>
                          </a:cubicBezTo>
                          <a:cubicBezTo>
                            <a:pt x="1150669" y="650489"/>
                            <a:pt x="1149526" y="651346"/>
                            <a:pt x="1148097" y="651346"/>
                          </a:cubicBezTo>
                          <a:close/>
                          <a:moveTo>
                            <a:pt x="182643" y="568669"/>
                          </a:moveTo>
                          <a:lnTo>
                            <a:pt x="1134381" y="644107"/>
                          </a:lnTo>
                          <a:lnTo>
                            <a:pt x="8431" y="9647"/>
                          </a:lnTo>
                          <a:lnTo>
                            <a:pt x="182643" y="5686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2" name="Freeform: Shape 1801">
                      <a:extLst>
                        <a:ext uri="{FF2B5EF4-FFF2-40B4-BE49-F238E27FC236}">
                          <a16:creationId xmlns:a16="http://schemas.microsoft.com/office/drawing/2014/main" id="{577D5D67-1071-475E-93D4-E66EAFECFC6A}"/>
                        </a:ext>
                      </a:extLst>
                    </p:cNvPr>
                    <p:cNvSpPr/>
                    <p:nvPr/>
                  </p:nvSpPr>
                  <p:spPr>
                    <a:xfrm>
                      <a:off x="5889682" y="188046"/>
                      <a:ext cx="819150" cy="304800"/>
                    </a:xfrm>
                    <a:custGeom>
                      <a:avLst/>
                      <a:gdLst>
                        <a:gd name="connsiteX0" fmla="*/ 823442 w 819150"/>
                        <a:gd name="connsiteY0" fmla="*/ 307064 h 304800"/>
                        <a:gd name="connsiteX1" fmla="*/ 822966 w 819150"/>
                        <a:gd name="connsiteY1" fmla="*/ 307064 h 304800"/>
                        <a:gd name="connsiteX2" fmla="*/ 2673 w 819150"/>
                        <a:gd name="connsiteY2" fmla="*/ 181239 h 304800"/>
                        <a:gd name="connsiteX3" fmla="*/ 6 w 819150"/>
                        <a:gd name="connsiteY3" fmla="*/ 178286 h 304800"/>
                        <a:gd name="connsiteX4" fmla="*/ 2387 w 819150"/>
                        <a:gd name="connsiteY4" fmla="*/ 175142 h 304800"/>
                        <a:gd name="connsiteX5" fmla="*/ 774865 w 819150"/>
                        <a:gd name="connsiteY5" fmla="*/ 73 h 304800"/>
                        <a:gd name="connsiteX6" fmla="*/ 777246 w 819150"/>
                        <a:gd name="connsiteY6" fmla="*/ 549 h 304800"/>
                        <a:gd name="connsiteX7" fmla="*/ 778579 w 819150"/>
                        <a:gd name="connsiteY7" fmla="*/ 2645 h 304800"/>
                        <a:gd name="connsiteX8" fmla="*/ 826300 w 819150"/>
                        <a:gd name="connsiteY8" fmla="*/ 303540 h 304800"/>
                        <a:gd name="connsiteX9" fmla="*/ 825443 w 819150"/>
                        <a:gd name="connsiteY9" fmla="*/ 306207 h 304800"/>
                        <a:gd name="connsiteX10" fmla="*/ 823442 w 819150"/>
                        <a:gd name="connsiteY10" fmla="*/ 307064 h 304800"/>
                        <a:gd name="connsiteX11" fmla="*/ 19723 w 819150"/>
                        <a:gd name="connsiteY11" fmla="*/ 177524 h 304800"/>
                        <a:gd name="connsiteX12" fmla="*/ 819632 w 819150"/>
                        <a:gd name="connsiteY12" fmla="*/ 300301 h 304800"/>
                        <a:gd name="connsiteX13" fmla="*/ 773055 w 819150"/>
                        <a:gd name="connsiteY13" fmla="*/ 6836 h 304800"/>
                        <a:gd name="connsiteX14" fmla="*/ 19723 w 819150"/>
                        <a:gd name="connsiteY14" fmla="*/ 17752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9150" h="304800">
                          <a:moveTo>
                            <a:pt x="823442" y="307064"/>
                          </a:moveTo>
                          <a:cubicBezTo>
                            <a:pt x="823252" y="307064"/>
                            <a:pt x="823157" y="307064"/>
                            <a:pt x="822966" y="307064"/>
                          </a:cubicBezTo>
                          <a:lnTo>
                            <a:pt x="2673" y="181239"/>
                          </a:lnTo>
                          <a:cubicBezTo>
                            <a:pt x="1244" y="181048"/>
                            <a:pt x="101" y="179810"/>
                            <a:pt x="6" y="178286"/>
                          </a:cubicBezTo>
                          <a:cubicBezTo>
                            <a:pt x="-89" y="176762"/>
                            <a:pt x="959" y="175524"/>
                            <a:pt x="2387" y="175142"/>
                          </a:cubicBezTo>
                          <a:lnTo>
                            <a:pt x="774865" y="73"/>
                          </a:lnTo>
                          <a:cubicBezTo>
                            <a:pt x="775722" y="-117"/>
                            <a:pt x="776579" y="73"/>
                            <a:pt x="777246" y="549"/>
                          </a:cubicBezTo>
                          <a:cubicBezTo>
                            <a:pt x="777913" y="1025"/>
                            <a:pt x="778389" y="1788"/>
                            <a:pt x="778579" y="2645"/>
                          </a:cubicBezTo>
                          <a:lnTo>
                            <a:pt x="826300" y="303540"/>
                          </a:lnTo>
                          <a:cubicBezTo>
                            <a:pt x="826490" y="304492"/>
                            <a:pt x="826109" y="305540"/>
                            <a:pt x="825443" y="306207"/>
                          </a:cubicBezTo>
                          <a:cubicBezTo>
                            <a:pt x="825062" y="306683"/>
                            <a:pt x="824204" y="307064"/>
                            <a:pt x="823442" y="307064"/>
                          </a:cubicBezTo>
                          <a:close/>
                          <a:moveTo>
                            <a:pt x="19723" y="177524"/>
                          </a:moveTo>
                          <a:lnTo>
                            <a:pt x="819632" y="300301"/>
                          </a:lnTo>
                          <a:lnTo>
                            <a:pt x="773055" y="6836"/>
                          </a:lnTo>
                          <a:lnTo>
                            <a:pt x="19723" y="1775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3" name="Freeform: Shape 1802">
                      <a:extLst>
                        <a:ext uri="{FF2B5EF4-FFF2-40B4-BE49-F238E27FC236}">
                          <a16:creationId xmlns:a16="http://schemas.microsoft.com/office/drawing/2014/main" id="{5A87C97C-E660-4BAF-9F6D-DAB36F893830}"/>
                        </a:ext>
                      </a:extLst>
                    </p:cNvPr>
                    <p:cNvSpPr/>
                    <p:nvPr/>
                  </p:nvSpPr>
                  <p:spPr>
                    <a:xfrm>
                      <a:off x="6662315" y="187987"/>
                      <a:ext cx="762000" cy="457200"/>
                    </a:xfrm>
                    <a:custGeom>
                      <a:avLst/>
                      <a:gdLst>
                        <a:gd name="connsiteX0" fmla="*/ 764708 w 762000"/>
                        <a:gd name="connsiteY0" fmla="*/ 460475 h 457200"/>
                        <a:gd name="connsiteX1" fmla="*/ 764042 w 762000"/>
                        <a:gd name="connsiteY1" fmla="*/ 460380 h 457200"/>
                        <a:gd name="connsiteX2" fmla="*/ 50143 w 762000"/>
                        <a:gd name="connsiteY2" fmla="*/ 307027 h 457200"/>
                        <a:gd name="connsiteX3" fmla="*/ 47761 w 762000"/>
                        <a:gd name="connsiteY3" fmla="*/ 304455 h 457200"/>
                        <a:gd name="connsiteX4" fmla="*/ 41 w 762000"/>
                        <a:gd name="connsiteY4" fmla="*/ 3561 h 457200"/>
                        <a:gd name="connsiteX5" fmla="*/ 1375 w 762000"/>
                        <a:gd name="connsiteY5" fmla="*/ 513 h 457200"/>
                        <a:gd name="connsiteX6" fmla="*/ 4709 w 762000"/>
                        <a:gd name="connsiteY6" fmla="*/ 417 h 457200"/>
                        <a:gd name="connsiteX7" fmla="*/ 766423 w 762000"/>
                        <a:gd name="connsiteY7" fmla="*/ 454665 h 457200"/>
                        <a:gd name="connsiteX8" fmla="*/ 767756 w 762000"/>
                        <a:gd name="connsiteY8" fmla="*/ 458475 h 457200"/>
                        <a:gd name="connsiteX9" fmla="*/ 764708 w 762000"/>
                        <a:gd name="connsiteY9" fmla="*/ 460475 h 457200"/>
                        <a:gd name="connsiteX10" fmla="*/ 53476 w 762000"/>
                        <a:gd name="connsiteY10" fmla="*/ 301407 h 457200"/>
                        <a:gd name="connsiteX11" fmla="*/ 746896 w 762000"/>
                        <a:gd name="connsiteY11" fmla="*/ 450378 h 457200"/>
                        <a:gd name="connsiteX12" fmla="*/ 7090 w 762000"/>
                        <a:gd name="connsiteY12" fmla="*/ 9085 h 457200"/>
                        <a:gd name="connsiteX13" fmla="*/ 53476 w 762000"/>
                        <a:gd name="connsiteY13" fmla="*/ 30140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0" h="457200">
                          <a:moveTo>
                            <a:pt x="764708" y="460475"/>
                          </a:moveTo>
                          <a:cubicBezTo>
                            <a:pt x="764518" y="460475"/>
                            <a:pt x="764327" y="460475"/>
                            <a:pt x="764042" y="460380"/>
                          </a:cubicBezTo>
                          <a:lnTo>
                            <a:pt x="50143" y="307027"/>
                          </a:lnTo>
                          <a:cubicBezTo>
                            <a:pt x="48904" y="306741"/>
                            <a:pt x="47952" y="305789"/>
                            <a:pt x="47761" y="304455"/>
                          </a:cubicBezTo>
                          <a:lnTo>
                            <a:pt x="41" y="3561"/>
                          </a:lnTo>
                          <a:cubicBezTo>
                            <a:pt x="-149" y="2418"/>
                            <a:pt x="327" y="1179"/>
                            <a:pt x="1375" y="513"/>
                          </a:cubicBezTo>
                          <a:cubicBezTo>
                            <a:pt x="2422" y="-154"/>
                            <a:pt x="3661" y="-154"/>
                            <a:pt x="4709" y="417"/>
                          </a:cubicBezTo>
                          <a:lnTo>
                            <a:pt x="766423" y="454665"/>
                          </a:lnTo>
                          <a:cubicBezTo>
                            <a:pt x="767756" y="455427"/>
                            <a:pt x="768232" y="457046"/>
                            <a:pt x="767756" y="458475"/>
                          </a:cubicBezTo>
                          <a:cubicBezTo>
                            <a:pt x="767089" y="459713"/>
                            <a:pt x="765946" y="460475"/>
                            <a:pt x="764708" y="460475"/>
                          </a:cubicBezTo>
                          <a:close/>
                          <a:moveTo>
                            <a:pt x="53476" y="301407"/>
                          </a:moveTo>
                          <a:lnTo>
                            <a:pt x="746896" y="450378"/>
                          </a:lnTo>
                          <a:lnTo>
                            <a:pt x="7090" y="9085"/>
                          </a:lnTo>
                          <a:lnTo>
                            <a:pt x="53476" y="3014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4" name="Freeform: Shape 1803">
                      <a:extLst>
                        <a:ext uri="{FF2B5EF4-FFF2-40B4-BE49-F238E27FC236}">
                          <a16:creationId xmlns:a16="http://schemas.microsoft.com/office/drawing/2014/main" id="{CBD10DAD-582A-491C-9763-81AE79536E1E}"/>
                        </a:ext>
                      </a:extLst>
                    </p:cNvPr>
                    <p:cNvSpPr/>
                    <p:nvPr/>
                  </p:nvSpPr>
                  <p:spPr>
                    <a:xfrm>
                      <a:off x="6662250" y="188010"/>
                      <a:ext cx="1257300" cy="495300"/>
                    </a:xfrm>
                    <a:custGeom>
                      <a:avLst/>
                      <a:gdLst>
                        <a:gd name="connsiteX0" fmla="*/ 1260264 w 1257300"/>
                        <a:gd name="connsiteY0" fmla="*/ 503791 h 495300"/>
                        <a:gd name="connsiteX1" fmla="*/ 1259978 w 1257300"/>
                        <a:gd name="connsiteY1" fmla="*/ 503791 h 495300"/>
                        <a:gd name="connsiteX2" fmla="*/ 764487 w 1257300"/>
                        <a:gd name="connsiteY2" fmla="*/ 460357 h 495300"/>
                        <a:gd name="connsiteX3" fmla="*/ 763154 w 1257300"/>
                        <a:gd name="connsiteY3" fmla="*/ 459976 h 495300"/>
                        <a:gd name="connsiteX4" fmla="*/ 1535 w 1257300"/>
                        <a:gd name="connsiteY4" fmla="*/ 5729 h 495300"/>
                        <a:gd name="connsiteX5" fmla="*/ 297 w 1257300"/>
                        <a:gd name="connsiteY5" fmla="*/ 1728 h 495300"/>
                        <a:gd name="connsiteX6" fmla="*/ 4202 w 1257300"/>
                        <a:gd name="connsiteY6" fmla="*/ 204 h 495300"/>
                        <a:gd name="connsiteX7" fmla="*/ 1261407 w 1257300"/>
                        <a:gd name="connsiteY7" fmla="*/ 497790 h 495300"/>
                        <a:gd name="connsiteX8" fmla="*/ 1263312 w 1257300"/>
                        <a:gd name="connsiteY8" fmla="*/ 501410 h 495300"/>
                        <a:gd name="connsiteX9" fmla="*/ 1260264 w 1257300"/>
                        <a:gd name="connsiteY9" fmla="*/ 503791 h 495300"/>
                        <a:gd name="connsiteX10" fmla="*/ 765726 w 1257300"/>
                        <a:gd name="connsiteY10" fmla="*/ 454261 h 495300"/>
                        <a:gd name="connsiteX11" fmla="*/ 1239309 w 1257300"/>
                        <a:gd name="connsiteY11" fmla="*/ 495790 h 495300"/>
                        <a:gd name="connsiteX12" fmla="*/ 37730 w 1257300"/>
                        <a:gd name="connsiteY12" fmla="*/ 20111 h 495300"/>
                        <a:gd name="connsiteX13" fmla="*/ 765726 w 1257300"/>
                        <a:gd name="connsiteY13" fmla="*/ 45426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495300">
                          <a:moveTo>
                            <a:pt x="1260264" y="503791"/>
                          </a:moveTo>
                          <a:cubicBezTo>
                            <a:pt x="1260168" y="503791"/>
                            <a:pt x="1260073" y="503791"/>
                            <a:pt x="1259978" y="503791"/>
                          </a:cubicBezTo>
                          <a:lnTo>
                            <a:pt x="764487" y="460357"/>
                          </a:lnTo>
                          <a:cubicBezTo>
                            <a:pt x="764011" y="460357"/>
                            <a:pt x="763535" y="460166"/>
                            <a:pt x="763154" y="459976"/>
                          </a:cubicBezTo>
                          <a:lnTo>
                            <a:pt x="1535" y="5729"/>
                          </a:lnTo>
                          <a:cubicBezTo>
                            <a:pt x="106" y="4871"/>
                            <a:pt x="-370" y="3157"/>
                            <a:pt x="297" y="1728"/>
                          </a:cubicBezTo>
                          <a:cubicBezTo>
                            <a:pt x="1059" y="299"/>
                            <a:pt x="2678" y="-367"/>
                            <a:pt x="4202" y="204"/>
                          </a:cubicBezTo>
                          <a:lnTo>
                            <a:pt x="1261407" y="497790"/>
                          </a:lnTo>
                          <a:cubicBezTo>
                            <a:pt x="1262836" y="498362"/>
                            <a:pt x="1263597" y="499886"/>
                            <a:pt x="1263312" y="501410"/>
                          </a:cubicBezTo>
                          <a:cubicBezTo>
                            <a:pt x="1262930" y="502838"/>
                            <a:pt x="1261692" y="503791"/>
                            <a:pt x="1260264" y="503791"/>
                          </a:cubicBezTo>
                          <a:close/>
                          <a:moveTo>
                            <a:pt x="765726" y="454261"/>
                          </a:moveTo>
                          <a:lnTo>
                            <a:pt x="1239309" y="495790"/>
                          </a:lnTo>
                          <a:lnTo>
                            <a:pt x="37730" y="20111"/>
                          </a:lnTo>
                          <a:lnTo>
                            <a:pt x="765726" y="4542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5" name="Freeform: Shape 1804">
                      <a:extLst>
                        <a:ext uri="{FF2B5EF4-FFF2-40B4-BE49-F238E27FC236}">
                          <a16:creationId xmlns:a16="http://schemas.microsoft.com/office/drawing/2014/main" id="{DD24A4BF-4DD3-4A5E-B318-6FB6D30EFC0F}"/>
                        </a:ext>
                      </a:extLst>
                    </p:cNvPr>
                    <p:cNvSpPr/>
                    <p:nvPr/>
                  </p:nvSpPr>
                  <p:spPr>
                    <a:xfrm>
                      <a:off x="7964291" y="1556480"/>
                      <a:ext cx="581025" cy="666750"/>
                    </a:xfrm>
                    <a:custGeom>
                      <a:avLst/>
                      <a:gdLst>
                        <a:gd name="connsiteX0" fmla="*/ 270929 w 581025"/>
                        <a:gd name="connsiteY0" fmla="*/ 674560 h 666750"/>
                        <a:gd name="connsiteX1" fmla="*/ 270929 w 581025"/>
                        <a:gd name="connsiteY1" fmla="*/ 674560 h 666750"/>
                        <a:gd name="connsiteX2" fmla="*/ 268071 w 581025"/>
                        <a:gd name="connsiteY2" fmla="*/ 672655 h 666750"/>
                        <a:gd name="connsiteX3" fmla="*/ 228 w 581025"/>
                        <a:gd name="connsiteY3" fmla="*/ 30289 h 666750"/>
                        <a:gd name="connsiteX4" fmla="*/ 514 w 581025"/>
                        <a:gd name="connsiteY4" fmla="*/ 27432 h 666750"/>
                        <a:gd name="connsiteX5" fmla="*/ 2991 w 581025"/>
                        <a:gd name="connsiteY5" fmla="*/ 26003 h 666750"/>
                        <a:gd name="connsiteX6" fmla="*/ 583539 w 581025"/>
                        <a:gd name="connsiteY6" fmla="*/ 0 h 666750"/>
                        <a:gd name="connsiteX7" fmla="*/ 586302 w 581025"/>
                        <a:gd name="connsiteY7" fmla="*/ 1333 h 666750"/>
                        <a:gd name="connsiteX8" fmla="*/ 586492 w 581025"/>
                        <a:gd name="connsiteY8" fmla="*/ 4381 h 666750"/>
                        <a:gd name="connsiteX9" fmla="*/ 273787 w 581025"/>
                        <a:gd name="connsiteY9" fmla="*/ 672751 h 666750"/>
                        <a:gd name="connsiteX10" fmla="*/ 270929 w 581025"/>
                        <a:gd name="connsiteY10" fmla="*/ 674560 h 666750"/>
                        <a:gd name="connsiteX11" fmla="*/ 7658 w 581025"/>
                        <a:gd name="connsiteY11" fmla="*/ 32099 h 666750"/>
                        <a:gd name="connsiteX12" fmla="*/ 271119 w 581025"/>
                        <a:gd name="connsiteY12" fmla="*/ 663893 h 666750"/>
                        <a:gd name="connsiteX13" fmla="*/ 578682 w 581025"/>
                        <a:gd name="connsiteY13" fmla="*/ 6477 h 666750"/>
                        <a:gd name="connsiteX14" fmla="*/ 7658 w 581025"/>
                        <a:gd name="connsiteY14" fmla="*/ 32099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666750">
                          <a:moveTo>
                            <a:pt x="270929" y="674560"/>
                          </a:moveTo>
                          <a:cubicBezTo>
                            <a:pt x="270929" y="674560"/>
                            <a:pt x="270929" y="674560"/>
                            <a:pt x="270929" y="674560"/>
                          </a:cubicBezTo>
                          <a:cubicBezTo>
                            <a:pt x="269596" y="674560"/>
                            <a:pt x="268548" y="673798"/>
                            <a:pt x="268071" y="672655"/>
                          </a:cubicBezTo>
                          <a:lnTo>
                            <a:pt x="228" y="30289"/>
                          </a:lnTo>
                          <a:cubicBezTo>
                            <a:pt x="-152" y="29337"/>
                            <a:pt x="-57" y="28289"/>
                            <a:pt x="514" y="27432"/>
                          </a:cubicBezTo>
                          <a:cubicBezTo>
                            <a:pt x="1086" y="26575"/>
                            <a:pt x="1943" y="26003"/>
                            <a:pt x="2991" y="26003"/>
                          </a:cubicBezTo>
                          <a:lnTo>
                            <a:pt x="583539" y="0"/>
                          </a:lnTo>
                          <a:cubicBezTo>
                            <a:pt x="584683" y="0"/>
                            <a:pt x="585635" y="476"/>
                            <a:pt x="586302" y="1333"/>
                          </a:cubicBezTo>
                          <a:cubicBezTo>
                            <a:pt x="586873" y="2191"/>
                            <a:pt x="586969" y="3429"/>
                            <a:pt x="586492" y="4381"/>
                          </a:cubicBezTo>
                          <a:lnTo>
                            <a:pt x="273787" y="672751"/>
                          </a:lnTo>
                          <a:cubicBezTo>
                            <a:pt x="273215" y="673894"/>
                            <a:pt x="272167" y="674560"/>
                            <a:pt x="270929" y="674560"/>
                          </a:cubicBezTo>
                          <a:close/>
                          <a:moveTo>
                            <a:pt x="7658" y="32099"/>
                          </a:moveTo>
                          <a:lnTo>
                            <a:pt x="271119" y="663893"/>
                          </a:lnTo>
                          <a:lnTo>
                            <a:pt x="578682" y="6477"/>
                          </a:lnTo>
                          <a:lnTo>
                            <a:pt x="7658" y="3209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6" name="Freeform: Shape 1805">
                      <a:extLst>
                        <a:ext uri="{FF2B5EF4-FFF2-40B4-BE49-F238E27FC236}">
                          <a16:creationId xmlns:a16="http://schemas.microsoft.com/office/drawing/2014/main" id="{AFC8DBF6-93C3-4E3E-B43F-703A1EEBAE94}"/>
                        </a:ext>
                      </a:extLst>
                    </p:cNvPr>
                    <p:cNvSpPr/>
                    <p:nvPr/>
                  </p:nvSpPr>
                  <p:spPr>
                    <a:xfrm>
                      <a:off x="5274935" y="363093"/>
                      <a:ext cx="1438275" cy="276225"/>
                    </a:xfrm>
                    <a:custGeom>
                      <a:avLst/>
                      <a:gdLst>
                        <a:gd name="connsiteX0" fmla="*/ 3058 w 1438275"/>
                        <a:gd name="connsiteY0" fmla="*/ 285369 h 276225"/>
                        <a:gd name="connsiteX1" fmla="*/ 106 w 1438275"/>
                        <a:gd name="connsiteY1" fmla="*/ 283083 h 276225"/>
                        <a:gd name="connsiteX2" fmla="*/ 1820 w 1438275"/>
                        <a:gd name="connsiteY2" fmla="*/ 279463 h 276225"/>
                        <a:gd name="connsiteX3" fmla="*/ 616659 w 1438275"/>
                        <a:gd name="connsiteY3" fmla="*/ 286 h 276225"/>
                        <a:gd name="connsiteX4" fmla="*/ 618374 w 1438275"/>
                        <a:gd name="connsiteY4" fmla="*/ 0 h 276225"/>
                        <a:gd name="connsiteX5" fmla="*/ 1438667 w 1438275"/>
                        <a:gd name="connsiteY5" fmla="*/ 125825 h 276225"/>
                        <a:gd name="connsiteX6" fmla="*/ 1441334 w 1438275"/>
                        <a:gd name="connsiteY6" fmla="*/ 128968 h 276225"/>
                        <a:gd name="connsiteX7" fmla="*/ 1438571 w 1438275"/>
                        <a:gd name="connsiteY7" fmla="*/ 132016 h 276225"/>
                        <a:gd name="connsiteX8" fmla="*/ 3440 w 1438275"/>
                        <a:gd name="connsiteY8" fmla="*/ 285369 h 276225"/>
                        <a:gd name="connsiteX9" fmla="*/ 3058 w 1438275"/>
                        <a:gd name="connsiteY9" fmla="*/ 285369 h 276225"/>
                        <a:gd name="connsiteX10" fmla="*/ 618374 w 1438275"/>
                        <a:gd name="connsiteY10" fmla="*/ 6191 h 276225"/>
                        <a:gd name="connsiteX11" fmla="*/ 21823 w 1438275"/>
                        <a:gd name="connsiteY11" fmla="*/ 277082 h 276225"/>
                        <a:gd name="connsiteX12" fmla="*/ 1414187 w 1438275"/>
                        <a:gd name="connsiteY12" fmla="*/ 128302 h 276225"/>
                        <a:gd name="connsiteX13" fmla="*/ 618374 w 143827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276225">
                          <a:moveTo>
                            <a:pt x="3058" y="285369"/>
                          </a:moveTo>
                          <a:cubicBezTo>
                            <a:pt x="1630" y="285369"/>
                            <a:pt x="487" y="284417"/>
                            <a:pt x="106" y="283083"/>
                          </a:cubicBezTo>
                          <a:cubicBezTo>
                            <a:pt x="-275" y="281654"/>
                            <a:pt x="391" y="280035"/>
                            <a:pt x="1820" y="279463"/>
                          </a:cubicBezTo>
                          <a:lnTo>
                            <a:pt x="616659" y="286"/>
                          </a:lnTo>
                          <a:cubicBezTo>
                            <a:pt x="617231" y="0"/>
                            <a:pt x="617802" y="0"/>
                            <a:pt x="618374" y="0"/>
                          </a:cubicBezTo>
                          <a:lnTo>
                            <a:pt x="1438667" y="125825"/>
                          </a:lnTo>
                          <a:cubicBezTo>
                            <a:pt x="1440191" y="126016"/>
                            <a:pt x="1441334" y="127444"/>
                            <a:pt x="1441334" y="128968"/>
                          </a:cubicBezTo>
                          <a:cubicBezTo>
                            <a:pt x="1441334" y="130492"/>
                            <a:pt x="1440095" y="131826"/>
                            <a:pt x="1438571" y="132016"/>
                          </a:cubicBezTo>
                          <a:lnTo>
                            <a:pt x="3440" y="285369"/>
                          </a:lnTo>
                          <a:cubicBezTo>
                            <a:pt x="3249" y="285274"/>
                            <a:pt x="3154" y="285369"/>
                            <a:pt x="3058" y="285369"/>
                          </a:cubicBezTo>
                          <a:close/>
                          <a:moveTo>
                            <a:pt x="618374" y="6191"/>
                          </a:moveTo>
                          <a:lnTo>
                            <a:pt x="21823" y="277082"/>
                          </a:lnTo>
                          <a:lnTo>
                            <a:pt x="1414187" y="128302"/>
                          </a:lnTo>
                          <a:lnTo>
                            <a:pt x="618374"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7" name="Freeform: Shape 1806">
                      <a:extLst>
                        <a:ext uri="{FF2B5EF4-FFF2-40B4-BE49-F238E27FC236}">
                          <a16:creationId xmlns:a16="http://schemas.microsoft.com/office/drawing/2014/main" id="{19AA2D3F-52C3-4218-B14D-E9017876AAB4}"/>
                        </a:ext>
                      </a:extLst>
                    </p:cNvPr>
                    <p:cNvSpPr/>
                    <p:nvPr/>
                  </p:nvSpPr>
                  <p:spPr>
                    <a:xfrm>
                      <a:off x="5274945" y="488813"/>
                      <a:ext cx="1438275" cy="323850"/>
                    </a:xfrm>
                    <a:custGeom>
                      <a:avLst/>
                      <a:gdLst>
                        <a:gd name="connsiteX0" fmla="*/ 1212437 w 1438275"/>
                        <a:gd name="connsiteY0" fmla="*/ 330718 h 323850"/>
                        <a:gd name="connsiteX1" fmla="*/ 1211961 w 1438275"/>
                        <a:gd name="connsiteY1" fmla="*/ 330718 h 323850"/>
                        <a:gd name="connsiteX2" fmla="*/ 2667 w 1438275"/>
                        <a:gd name="connsiteY2" fmla="*/ 159554 h 323850"/>
                        <a:gd name="connsiteX3" fmla="*/ 0 w 1438275"/>
                        <a:gd name="connsiteY3" fmla="*/ 156411 h 323850"/>
                        <a:gd name="connsiteX4" fmla="*/ 2762 w 1438275"/>
                        <a:gd name="connsiteY4" fmla="*/ 153363 h 323850"/>
                        <a:gd name="connsiteX5" fmla="*/ 1437894 w 1438275"/>
                        <a:gd name="connsiteY5" fmla="*/ 10 h 323850"/>
                        <a:gd name="connsiteX6" fmla="*/ 1440847 w 1438275"/>
                        <a:gd name="connsiteY6" fmla="*/ 1534 h 323850"/>
                        <a:gd name="connsiteX7" fmla="*/ 1440752 w 1438275"/>
                        <a:gd name="connsiteY7" fmla="*/ 4868 h 323850"/>
                        <a:gd name="connsiteX8" fmla="*/ 1215009 w 1438275"/>
                        <a:gd name="connsiteY8" fmla="*/ 329385 h 323850"/>
                        <a:gd name="connsiteX9" fmla="*/ 1212437 w 1438275"/>
                        <a:gd name="connsiteY9" fmla="*/ 330718 h 323850"/>
                        <a:gd name="connsiteX10" fmla="*/ 28194 w 1438275"/>
                        <a:gd name="connsiteY10" fmla="*/ 156887 h 323850"/>
                        <a:gd name="connsiteX11" fmla="*/ 1211009 w 1438275"/>
                        <a:gd name="connsiteY11" fmla="*/ 324241 h 323850"/>
                        <a:gd name="connsiteX12" fmla="*/ 1431703 w 1438275"/>
                        <a:gd name="connsiteY12" fmla="*/ 6868 h 323850"/>
                        <a:gd name="connsiteX13" fmla="*/ 28194 w 1438275"/>
                        <a:gd name="connsiteY13" fmla="*/ 15688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323850">
                          <a:moveTo>
                            <a:pt x="1212437" y="330718"/>
                          </a:moveTo>
                          <a:cubicBezTo>
                            <a:pt x="1212342" y="330718"/>
                            <a:pt x="1212152" y="330718"/>
                            <a:pt x="1211961" y="330718"/>
                          </a:cubicBezTo>
                          <a:lnTo>
                            <a:pt x="2667" y="159554"/>
                          </a:lnTo>
                          <a:cubicBezTo>
                            <a:pt x="1143" y="159364"/>
                            <a:pt x="0" y="158030"/>
                            <a:pt x="0" y="156411"/>
                          </a:cubicBezTo>
                          <a:cubicBezTo>
                            <a:pt x="0" y="154887"/>
                            <a:pt x="1238" y="153553"/>
                            <a:pt x="2762" y="153363"/>
                          </a:cubicBezTo>
                          <a:lnTo>
                            <a:pt x="1437894" y="10"/>
                          </a:lnTo>
                          <a:cubicBezTo>
                            <a:pt x="1438942" y="-85"/>
                            <a:pt x="1440276" y="487"/>
                            <a:pt x="1440847" y="1534"/>
                          </a:cubicBezTo>
                          <a:cubicBezTo>
                            <a:pt x="1441514" y="2582"/>
                            <a:pt x="1441418" y="3916"/>
                            <a:pt x="1440752" y="4868"/>
                          </a:cubicBezTo>
                          <a:lnTo>
                            <a:pt x="1215009" y="329385"/>
                          </a:lnTo>
                          <a:cubicBezTo>
                            <a:pt x="1214438" y="330242"/>
                            <a:pt x="1213485" y="330718"/>
                            <a:pt x="1212437" y="330718"/>
                          </a:cubicBezTo>
                          <a:close/>
                          <a:moveTo>
                            <a:pt x="28194" y="156887"/>
                          </a:moveTo>
                          <a:lnTo>
                            <a:pt x="1211009" y="324241"/>
                          </a:lnTo>
                          <a:lnTo>
                            <a:pt x="1431703" y="6868"/>
                          </a:lnTo>
                          <a:lnTo>
                            <a:pt x="28194" y="1568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8" name="Freeform: Shape 1807">
                      <a:extLst>
                        <a:ext uri="{FF2B5EF4-FFF2-40B4-BE49-F238E27FC236}">
                          <a16:creationId xmlns:a16="http://schemas.microsoft.com/office/drawing/2014/main" id="{4F8F56AD-3A15-4CB9-B5F4-7626821B58FC}"/>
                        </a:ext>
                      </a:extLst>
                    </p:cNvPr>
                    <p:cNvSpPr/>
                    <p:nvPr/>
                  </p:nvSpPr>
                  <p:spPr>
                    <a:xfrm>
                      <a:off x="7919428" y="685618"/>
                      <a:ext cx="628650" cy="876300"/>
                    </a:xfrm>
                    <a:custGeom>
                      <a:avLst/>
                      <a:gdLst>
                        <a:gd name="connsiteX0" fmla="*/ 628498 w 628650"/>
                        <a:gd name="connsiteY0" fmla="*/ 877054 h 876300"/>
                        <a:gd name="connsiteX1" fmla="*/ 626021 w 628650"/>
                        <a:gd name="connsiteY1" fmla="*/ 875720 h 876300"/>
                        <a:gd name="connsiteX2" fmla="*/ 610 w 628650"/>
                        <a:gd name="connsiteY2" fmla="*/ 4945 h 876300"/>
                        <a:gd name="connsiteX3" fmla="*/ 991 w 628650"/>
                        <a:gd name="connsiteY3" fmla="*/ 849 h 876300"/>
                        <a:gd name="connsiteX4" fmla="*/ 5086 w 628650"/>
                        <a:gd name="connsiteY4" fmla="*/ 659 h 876300"/>
                        <a:gd name="connsiteX5" fmla="*/ 579444 w 628650"/>
                        <a:gd name="connsiteY5" fmla="*/ 469384 h 876300"/>
                        <a:gd name="connsiteX6" fmla="*/ 580587 w 628650"/>
                        <a:gd name="connsiteY6" fmla="*/ 471384 h 876300"/>
                        <a:gd name="connsiteX7" fmla="*/ 631736 w 628650"/>
                        <a:gd name="connsiteY7" fmla="*/ 873530 h 876300"/>
                        <a:gd name="connsiteX8" fmla="*/ 629831 w 628650"/>
                        <a:gd name="connsiteY8" fmla="*/ 876768 h 876300"/>
                        <a:gd name="connsiteX9" fmla="*/ 628498 w 628650"/>
                        <a:gd name="connsiteY9" fmla="*/ 877054 h 876300"/>
                        <a:gd name="connsiteX10" fmla="*/ 19279 w 628650"/>
                        <a:gd name="connsiteY10" fmla="*/ 20280 h 876300"/>
                        <a:gd name="connsiteX11" fmla="*/ 623926 w 628650"/>
                        <a:gd name="connsiteY11" fmla="*/ 862290 h 876300"/>
                        <a:gd name="connsiteX12" fmla="*/ 574491 w 628650"/>
                        <a:gd name="connsiteY12" fmla="*/ 473480 h 876300"/>
                        <a:gd name="connsiteX13" fmla="*/ 19279 w 628650"/>
                        <a:gd name="connsiteY13" fmla="*/ 2028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98" y="877054"/>
                          </a:moveTo>
                          <a:cubicBezTo>
                            <a:pt x="627545" y="877054"/>
                            <a:pt x="626593" y="876578"/>
                            <a:pt x="626021" y="875720"/>
                          </a:cubicBezTo>
                          <a:lnTo>
                            <a:pt x="610" y="4945"/>
                          </a:lnTo>
                          <a:cubicBezTo>
                            <a:pt x="-342" y="3707"/>
                            <a:pt x="-152" y="1992"/>
                            <a:pt x="991" y="849"/>
                          </a:cubicBezTo>
                          <a:cubicBezTo>
                            <a:pt x="2134" y="-199"/>
                            <a:pt x="3849" y="-294"/>
                            <a:pt x="5086" y="659"/>
                          </a:cubicBezTo>
                          <a:lnTo>
                            <a:pt x="579444" y="469384"/>
                          </a:lnTo>
                          <a:cubicBezTo>
                            <a:pt x="580111" y="469860"/>
                            <a:pt x="580492" y="470622"/>
                            <a:pt x="580587" y="471384"/>
                          </a:cubicBezTo>
                          <a:lnTo>
                            <a:pt x="631736" y="873530"/>
                          </a:lnTo>
                          <a:cubicBezTo>
                            <a:pt x="631927" y="874958"/>
                            <a:pt x="631165" y="876292"/>
                            <a:pt x="629831" y="876768"/>
                          </a:cubicBezTo>
                          <a:cubicBezTo>
                            <a:pt x="629260" y="877054"/>
                            <a:pt x="628879" y="877054"/>
                            <a:pt x="628498" y="877054"/>
                          </a:cubicBezTo>
                          <a:close/>
                          <a:moveTo>
                            <a:pt x="19279" y="20280"/>
                          </a:moveTo>
                          <a:lnTo>
                            <a:pt x="623926" y="862290"/>
                          </a:lnTo>
                          <a:lnTo>
                            <a:pt x="574491" y="473480"/>
                          </a:lnTo>
                          <a:lnTo>
                            <a:pt x="19279" y="202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09" name="Freeform: Shape 1808">
                      <a:extLst>
                        <a:ext uri="{FF2B5EF4-FFF2-40B4-BE49-F238E27FC236}">
                          <a16:creationId xmlns:a16="http://schemas.microsoft.com/office/drawing/2014/main" id="{7A272180-AD94-4080-B8BC-4696EE5B2B73}"/>
                        </a:ext>
                      </a:extLst>
                    </p:cNvPr>
                    <p:cNvSpPr/>
                    <p:nvPr/>
                  </p:nvSpPr>
                  <p:spPr>
                    <a:xfrm>
                      <a:off x="9227211" y="3084171"/>
                      <a:ext cx="142875" cy="857250"/>
                    </a:xfrm>
                    <a:custGeom>
                      <a:avLst/>
                      <a:gdLst>
                        <a:gd name="connsiteX0" fmla="*/ 128911 w 142875"/>
                        <a:gd name="connsiteY0" fmla="*/ 865561 h 857250"/>
                        <a:gd name="connsiteX1" fmla="*/ 126053 w 142875"/>
                        <a:gd name="connsiteY1" fmla="*/ 863656 h 857250"/>
                        <a:gd name="connsiteX2" fmla="*/ 228 w 142875"/>
                        <a:gd name="connsiteY2" fmla="*/ 556951 h 857250"/>
                        <a:gd name="connsiteX3" fmla="*/ 133 w 142875"/>
                        <a:gd name="connsiteY3" fmla="*/ 554951 h 857250"/>
                        <a:gd name="connsiteX4" fmla="*/ 145961 w 142875"/>
                        <a:gd name="connsiteY4" fmla="*/ 2310 h 857250"/>
                        <a:gd name="connsiteX5" fmla="*/ 149389 w 142875"/>
                        <a:gd name="connsiteY5" fmla="*/ 24 h 857250"/>
                        <a:gd name="connsiteX6" fmla="*/ 152057 w 142875"/>
                        <a:gd name="connsiteY6" fmla="*/ 3168 h 857250"/>
                        <a:gd name="connsiteX7" fmla="*/ 132149 w 142875"/>
                        <a:gd name="connsiteY7" fmla="*/ 862513 h 857250"/>
                        <a:gd name="connsiteX8" fmla="*/ 129578 w 142875"/>
                        <a:gd name="connsiteY8" fmla="*/ 865466 h 857250"/>
                        <a:gd name="connsiteX9" fmla="*/ 128911 w 142875"/>
                        <a:gd name="connsiteY9" fmla="*/ 865561 h 857250"/>
                        <a:gd name="connsiteX10" fmla="*/ 6324 w 142875"/>
                        <a:gd name="connsiteY10" fmla="*/ 555522 h 857250"/>
                        <a:gd name="connsiteX11" fmla="*/ 126148 w 142875"/>
                        <a:gd name="connsiteY11" fmla="*/ 847559 h 857250"/>
                        <a:gd name="connsiteX12" fmla="*/ 145198 w 142875"/>
                        <a:gd name="connsiteY12" fmla="*/ 29266 h 857250"/>
                        <a:gd name="connsiteX13" fmla="*/ 6324 w 142875"/>
                        <a:gd name="connsiteY13" fmla="*/ 555522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857250">
                          <a:moveTo>
                            <a:pt x="128911" y="865561"/>
                          </a:moveTo>
                          <a:cubicBezTo>
                            <a:pt x="127673" y="865561"/>
                            <a:pt x="126530" y="864799"/>
                            <a:pt x="126053" y="863656"/>
                          </a:cubicBezTo>
                          <a:lnTo>
                            <a:pt x="228" y="556951"/>
                          </a:lnTo>
                          <a:cubicBezTo>
                            <a:pt x="-58" y="556284"/>
                            <a:pt x="-58" y="555618"/>
                            <a:pt x="133" y="554951"/>
                          </a:cubicBezTo>
                          <a:lnTo>
                            <a:pt x="145961" y="2310"/>
                          </a:lnTo>
                          <a:cubicBezTo>
                            <a:pt x="146341" y="786"/>
                            <a:pt x="147770" y="-166"/>
                            <a:pt x="149389" y="24"/>
                          </a:cubicBezTo>
                          <a:cubicBezTo>
                            <a:pt x="150914" y="215"/>
                            <a:pt x="152057" y="1548"/>
                            <a:pt x="152057" y="3168"/>
                          </a:cubicBezTo>
                          <a:lnTo>
                            <a:pt x="132149" y="862513"/>
                          </a:lnTo>
                          <a:cubicBezTo>
                            <a:pt x="132149" y="863942"/>
                            <a:pt x="131006" y="865180"/>
                            <a:pt x="129578" y="865466"/>
                          </a:cubicBezTo>
                          <a:cubicBezTo>
                            <a:pt x="129292" y="865561"/>
                            <a:pt x="129101" y="865561"/>
                            <a:pt x="128911" y="865561"/>
                          </a:cubicBezTo>
                          <a:close/>
                          <a:moveTo>
                            <a:pt x="6324" y="555522"/>
                          </a:moveTo>
                          <a:lnTo>
                            <a:pt x="126148" y="847559"/>
                          </a:lnTo>
                          <a:lnTo>
                            <a:pt x="145198" y="29266"/>
                          </a:lnTo>
                          <a:lnTo>
                            <a:pt x="6324" y="55552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0" name="Freeform: Shape 1809">
                      <a:extLst>
                        <a:ext uri="{FF2B5EF4-FFF2-40B4-BE49-F238E27FC236}">
                          <a16:creationId xmlns:a16="http://schemas.microsoft.com/office/drawing/2014/main" id="{ABCA01D1-AD47-4E20-B84A-526E8B55A36F}"/>
                        </a:ext>
                      </a:extLst>
                    </p:cNvPr>
                    <p:cNvSpPr/>
                    <p:nvPr/>
                  </p:nvSpPr>
                  <p:spPr>
                    <a:xfrm>
                      <a:off x="7911702" y="5427835"/>
                      <a:ext cx="771525" cy="619125"/>
                    </a:xfrm>
                    <a:custGeom>
                      <a:avLst/>
                      <a:gdLst>
                        <a:gd name="connsiteX0" fmla="*/ 151115 w 771525"/>
                        <a:gd name="connsiteY0" fmla="*/ 622445 h 619125"/>
                        <a:gd name="connsiteX1" fmla="*/ 148925 w 771525"/>
                        <a:gd name="connsiteY1" fmla="*/ 621587 h 619125"/>
                        <a:gd name="connsiteX2" fmla="*/ 906 w 771525"/>
                        <a:gd name="connsiteY2" fmla="*/ 474045 h 619125"/>
                        <a:gd name="connsiteX3" fmla="*/ 49 w 771525"/>
                        <a:gd name="connsiteY3" fmla="*/ 471473 h 619125"/>
                        <a:gd name="connsiteX4" fmla="*/ 1478 w 771525"/>
                        <a:gd name="connsiteY4" fmla="*/ 469187 h 619125"/>
                        <a:gd name="connsiteX5" fmla="*/ 773003 w 771525"/>
                        <a:gd name="connsiteY5" fmla="*/ 463 h 619125"/>
                        <a:gd name="connsiteX6" fmla="*/ 777003 w 771525"/>
                        <a:gd name="connsiteY6" fmla="*/ 1224 h 619125"/>
                        <a:gd name="connsiteX7" fmla="*/ 776717 w 771525"/>
                        <a:gd name="connsiteY7" fmla="*/ 5320 h 619125"/>
                        <a:gd name="connsiteX8" fmla="*/ 153211 w 771525"/>
                        <a:gd name="connsiteY8" fmla="*/ 621587 h 619125"/>
                        <a:gd name="connsiteX9" fmla="*/ 151115 w 771525"/>
                        <a:gd name="connsiteY9" fmla="*/ 622445 h 619125"/>
                        <a:gd name="connsiteX10" fmla="*/ 8050 w 771525"/>
                        <a:gd name="connsiteY10" fmla="*/ 472426 h 619125"/>
                        <a:gd name="connsiteX11" fmla="*/ 151115 w 771525"/>
                        <a:gd name="connsiteY11" fmla="*/ 615015 h 619125"/>
                        <a:gd name="connsiteX12" fmla="*/ 753667 w 771525"/>
                        <a:gd name="connsiteY12" fmla="*/ 19417 h 619125"/>
                        <a:gd name="connsiteX13" fmla="*/ 8050 w 771525"/>
                        <a:gd name="connsiteY13" fmla="*/ 472426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19125">
                          <a:moveTo>
                            <a:pt x="151115" y="622445"/>
                          </a:moveTo>
                          <a:cubicBezTo>
                            <a:pt x="150353" y="622445"/>
                            <a:pt x="149496" y="622159"/>
                            <a:pt x="148925" y="621587"/>
                          </a:cubicBezTo>
                          <a:lnTo>
                            <a:pt x="906" y="474045"/>
                          </a:lnTo>
                          <a:cubicBezTo>
                            <a:pt x="240" y="473378"/>
                            <a:pt x="-142" y="472426"/>
                            <a:pt x="49" y="471473"/>
                          </a:cubicBezTo>
                          <a:cubicBezTo>
                            <a:pt x="144" y="470521"/>
                            <a:pt x="716" y="469664"/>
                            <a:pt x="1478" y="469187"/>
                          </a:cubicBezTo>
                          <a:lnTo>
                            <a:pt x="773003" y="463"/>
                          </a:lnTo>
                          <a:cubicBezTo>
                            <a:pt x="774336" y="-395"/>
                            <a:pt x="776051" y="-14"/>
                            <a:pt x="777003" y="1224"/>
                          </a:cubicBezTo>
                          <a:cubicBezTo>
                            <a:pt x="777956" y="2462"/>
                            <a:pt x="777860" y="4272"/>
                            <a:pt x="776717" y="5320"/>
                          </a:cubicBezTo>
                          <a:lnTo>
                            <a:pt x="153211" y="621587"/>
                          </a:lnTo>
                          <a:cubicBezTo>
                            <a:pt x="152735" y="622159"/>
                            <a:pt x="151973" y="622445"/>
                            <a:pt x="151115" y="622445"/>
                          </a:cubicBezTo>
                          <a:close/>
                          <a:moveTo>
                            <a:pt x="8050" y="472426"/>
                          </a:moveTo>
                          <a:lnTo>
                            <a:pt x="151115" y="615015"/>
                          </a:lnTo>
                          <a:lnTo>
                            <a:pt x="753667" y="19417"/>
                          </a:lnTo>
                          <a:lnTo>
                            <a:pt x="8050" y="47242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1" name="Freeform: Shape 1810">
                      <a:extLst>
                        <a:ext uri="{FF2B5EF4-FFF2-40B4-BE49-F238E27FC236}">
                          <a16:creationId xmlns:a16="http://schemas.microsoft.com/office/drawing/2014/main" id="{B4E94B61-C754-42A4-AE75-C7390D0EF743}"/>
                        </a:ext>
                      </a:extLst>
                    </p:cNvPr>
                    <p:cNvSpPr/>
                    <p:nvPr/>
                  </p:nvSpPr>
                  <p:spPr>
                    <a:xfrm>
                      <a:off x="7026838" y="5477696"/>
                      <a:ext cx="885825" cy="800100"/>
                    </a:xfrm>
                    <a:custGeom>
                      <a:avLst/>
                      <a:gdLst>
                        <a:gd name="connsiteX0" fmla="*/ 3088 w 885825"/>
                        <a:gd name="connsiteY0" fmla="*/ 804042 h 800100"/>
                        <a:gd name="connsiteX1" fmla="*/ 707 w 885825"/>
                        <a:gd name="connsiteY1" fmla="*/ 802899 h 800100"/>
                        <a:gd name="connsiteX2" fmla="*/ 517 w 885825"/>
                        <a:gd name="connsiteY2" fmla="*/ 799184 h 800100"/>
                        <a:gd name="connsiteX3" fmla="*/ 538679 w 885825"/>
                        <a:gd name="connsiteY3" fmla="*/ 1370 h 800100"/>
                        <a:gd name="connsiteX4" fmla="*/ 541060 w 885825"/>
                        <a:gd name="connsiteY4" fmla="*/ 37 h 800100"/>
                        <a:gd name="connsiteX5" fmla="*/ 543632 w 885825"/>
                        <a:gd name="connsiteY5" fmla="*/ 1180 h 800100"/>
                        <a:gd name="connsiteX6" fmla="*/ 890342 w 885825"/>
                        <a:gd name="connsiteY6" fmla="*/ 419994 h 800100"/>
                        <a:gd name="connsiteX7" fmla="*/ 891009 w 885825"/>
                        <a:gd name="connsiteY7" fmla="*/ 422661 h 800100"/>
                        <a:gd name="connsiteX8" fmla="*/ 889199 w 885825"/>
                        <a:gd name="connsiteY8" fmla="*/ 424756 h 800100"/>
                        <a:gd name="connsiteX9" fmla="*/ 4327 w 885825"/>
                        <a:gd name="connsiteY9" fmla="*/ 803756 h 800100"/>
                        <a:gd name="connsiteX10" fmla="*/ 3088 w 885825"/>
                        <a:gd name="connsiteY10" fmla="*/ 804042 h 800100"/>
                        <a:gd name="connsiteX11" fmla="*/ 541537 w 885825"/>
                        <a:gd name="connsiteY11" fmla="*/ 8324 h 800100"/>
                        <a:gd name="connsiteX12" fmla="*/ 11566 w 885825"/>
                        <a:gd name="connsiteY12" fmla="*/ 793946 h 800100"/>
                        <a:gd name="connsiteX13" fmla="*/ 883008 w 885825"/>
                        <a:gd name="connsiteY13" fmla="*/ 420661 h 800100"/>
                        <a:gd name="connsiteX14" fmla="*/ 541537 w 885825"/>
                        <a:gd name="connsiteY14" fmla="*/ 8324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800100">
                          <a:moveTo>
                            <a:pt x="3088" y="804042"/>
                          </a:moveTo>
                          <a:cubicBezTo>
                            <a:pt x="2231" y="804042"/>
                            <a:pt x="1279" y="803661"/>
                            <a:pt x="707" y="802899"/>
                          </a:cubicBezTo>
                          <a:cubicBezTo>
                            <a:pt x="-150" y="801851"/>
                            <a:pt x="-245" y="800327"/>
                            <a:pt x="517" y="799184"/>
                          </a:cubicBezTo>
                          <a:lnTo>
                            <a:pt x="538679" y="1370"/>
                          </a:lnTo>
                          <a:cubicBezTo>
                            <a:pt x="539251" y="608"/>
                            <a:pt x="540108" y="37"/>
                            <a:pt x="541060" y="37"/>
                          </a:cubicBezTo>
                          <a:cubicBezTo>
                            <a:pt x="542013" y="-154"/>
                            <a:pt x="542966" y="418"/>
                            <a:pt x="543632" y="1180"/>
                          </a:cubicBezTo>
                          <a:lnTo>
                            <a:pt x="890342" y="419994"/>
                          </a:lnTo>
                          <a:cubicBezTo>
                            <a:pt x="891009" y="420756"/>
                            <a:pt x="891199" y="421708"/>
                            <a:pt x="891009" y="422661"/>
                          </a:cubicBezTo>
                          <a:cubicBezTo>
                            <a:pt x="890818" y="423613"/>
                            <a:pt x="890152" y="424376"/>
                            <a:pt x="889199" y="424756"/>
                          </a:cubicBezTo>
                          <a:lnTo>
                            <a:pt x="4327" y="803756"/>
                          </a:lnTo>
                          <a:cubicBezTo>
                            <a:pt x="3946" y="803947"/>
                            <a:pt x="3469" y="804042"/>
                            <a:pt x="3088" y="804042"/>
                          </a:cubicBezTo>
                          <a:close/>
                          <a:moveTo>
                            <a:pt x="541537" y="8324"/>
                          </a:moveTo>
                          <a:lnTo>
                            <a:pt x="11566" y="793946"/>
                          </a:lnTo>
                          <a:lnTo>
                            <a:pt x="883008" y="420661"/>
                          </a:lnTo>
                          <a:lnTo>
                            <a:pt x="541537" y="83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2" name="Freeform: Shape 1811">
                      <a:extLst>
                        <a:ext uri="{FF2B5EF4-FFF2-40B4-BE49-F238E27FC236}">
                          <a16:creationId xmlns:a16="http://schemas.microsoft.com/office/drawing/2014/main" id="{AD10333A-5EA7-45F6-8724-518725D9A996}"/>
                        </a:ext>
                      </a:extLst>
                    </p:cNvPr>
                    <p:cNvSpPr/>
                    <p:nvPr/>
                  </p:nvSpPr>
                  <p:spPr>
                    <a:xfrm>
                      <a:off x="6184868" y="6275450"/>
                      <a:ext cx="847725" cy="323850"/>
                    </a:xfrm>
                    <a:custGeom>
                      <a:avLst/>
                      <a:gdLst>
                        <a:gd name="connsiteX0" fmla="*/ 775621 w 847725"/>
                        <a:gd name="connsiteY0" fmla="*/ 330328 h 323850"/>
                        <a:gd name="connsiteX1" fmla="*/ 775145 w 847725"/>
                        <a:gd name="connsiteY1" fmla="*/ 330328 h 323850"/>
                        <a:gd name="connsiteX2" fmla="*/ 2572 w 847725"/>
                        <a:gd name="connsiteY2" fmla="*/ 202979 h 323850"/>
                        <a:gd name="connsiteX3" fmla="*/ 0 w 847725"/>
                        <a:gd name="connsiteY3" fmla="*/ 200026 h 323850"/>
                        <a:gd name="connsiteX4" fmla="*/ 2381 w 847725"/>
                        <a:gd name="connsiteY4" fmla="*/ 196883 h 323850"/>
                        <a:gd name="connsiteX5" fmla="*/ 844392 w 847725"/>
                        <a:gd name="connsiteY5" fmla="*/ 96 h 323850"/>
                        <a:gd name="connsiteX6" fmla="*/ 847249 w 847725"/>
                        <a:gd name="connsiteY6" fmla="*/ 858 h 323850"/>
                        <a:gd name="connsiteX7" fmla="*/ 848106 w 847725"/>
                        <a:gd name="connsiteY7" fmla="*/ 3715 h 323850"/>
                        <a:gd name="connsiteX8" fmla="*/ 778669 w 847725"/>
                        <a:gd name="connsiteY8" fmla="*/ 327756 h 323850"/>
                        <a:gd name="connsiteX9" fmla="*/ 775621 w 847725"/>
                        <a:gd name="connsiteY9" fmla="*/ 330328 h 323850"/>
                        <a:gd name="connsiteX10" fmla="*/ 18955 w 847725"/>
                        <a:gd name="connsiteY10" fmla="*/ 199455 h 323850"/>
                        <a:gd name="connsiteX11" fmla="*/ 773240 w 847725"/>
                        <a:gd name="connsiteY11" fmla="*/ 323756 h 323850"/>
                        <a:gd name="connsiteX12" fmla="*/ 841058 w 847725"/>
                        <a:gd name="connsiteY12" fmla="*/ 7335 h 323850"/>
                        <a:gd name="connsiteX13" fmla="*/ 18955 w 847725"/>
                        <a:gd name="connsiteY13" fmla="*/ 19945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725" h="323850">
                          <a:moveTo>
                            <a:pt x="775621" y="330328"/>
                          </a:moveTo>
                          <a:cubicBezTo>
                            <a:pt x="775430" y="330328"/>
                            <a:pt x="775240" y="330328"/>
                            <a:pt x="775145" y="330328"/>
                          </a:cubicBezTo>
                          <a:lnTo>
                            <a:pt x="2572" y="202979"/>
                          </a:lnTo>
                          <a:cubicBezTo>
                            <a:pt x="1143" y="202788"/>
                            <a:pt x="0" y="201550"/>
                            <a:pt x="0" y="200026"/>
                          </a:cubicBezTo>
                          <a:cubicBezTo>
                            <a:pt x="0" y="198502"/>
                            <a:pt x="953" y="197263"/>
                            <a:pt x="2381" y="196883"/>
                          </a:cubicBezTo>
                          <a:lnTo>
                            <a:pt x="844392" y="96"/>
                          </a:lnTo>
                          <a:cubicBezTo>
                            <a:pt x="845439" y="-190"/>
                            <a:pt x="846487" y="191"/>
                            <a:pt x="847249" y="858"/>
                          </a:cubicBezTo>
                          <a:cubicBezTo>
                            <a:pt x="848011" y="1620"/>
                            <a:pt x="848297" y="2668"/>
                            <a:pt x="848106" y="3715"/>
                          </a:cubicBezTo>
                          <a:lnTo>
                            <a:pt x="778669" y="327756"/>
                          </a:lnTo>
                          <a:cubicBezTo>
                            <a:pt x="778288" y="329375"/>
                            <a:pt x="777050" y="330328"/>
                            <a:pt x="775621" y="330328"/>
                          </a:cubicBezTo>
                          <a:close/>
                          <a:moveTo>
                            <a:pt x="18955" y="199455"/>
                          </a:moveTo>
                          <a:lnTo>
                            <a:pt x="773240" y="323756"/>
                          </a:lnTo>
                          <a:lnTo>
                            <a:pt x="841058" y="7335"/>
                          </a:lnTo>
                          <a:lnTo>
                            <a:pt x="18955" y="1994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3" name="Freeform: Shape 1812">
                      <a:extLst>
                        <a:ext uri="{FF2B5EF4-FFF2-40B4-BE49-F238E27FC236}">
                          <a16:creationId xmlns:a16="http://schemas.microsoft.com/office/drawing/2014/main" id="{E6C34D4A-84FA-4C18-8459-D73CA4F6F7FB}"/>
                        </a:ext>
                      </a:extLst>
                    </p:cNvPr>
                    <p:cNvSpPr/>
                    <p:nvPr/>
                  </p:nvSpPr>
                  <p:spPr>
                    <a:xfrm>
                      <a:off x="6957368" y="5896555"/>
                      <a:ext cx="952500" cy="704850"/>
                    </a:xfrm>
                    <a:custGeom>
                      <a:avLst/>
                      <a:gdLst>
                        <a:gd name="connsiteX0" fmla="*/ 3121 w 952500"/>
                        <a:gd name="connsiteY0" fmla="*/ 709223 h 704850"/>
                        <a:gd name="connsiteX1" fmla="*/ 1407 w 952500"/>
                        <a:gd name="connsiteY1" fmla="*/ 708746 h 704850"/>
                        <a:gd name="connsiteX2" fmla="*/ 73 w 952500"/>
                        <a:gd name="connsiteY2" fmla="*/ 705508 h 704850"/>
                        <a:gd name="connsiteX3" fmla="*/ 69511 w 952500"/>
                        <a:gd name="connsiteY3" fmla="*/ 381467 h 704850"/>
                        <a:gd name="connsiteX4" fmla="*/ 71320 w 952500"/>
                        <a:gd name="connsiteY4" fmla="*/ 379277 h 704850"/>
                        <a:gd name="connsiteX5" fmla="*/ 956193 w 952500"/>
                        <a:gd name="connsiteY5" fmla="*/ 277 h 704850"/>
                        <a:gd name="connsiteX6" fmla="*/ 960098 w 952500"/>
                        <a:gd name="connsiteY6" fmla="*/ 1610 h 704850"/>
                        <a:gd name="connsiteX7" fmla="*/ 959241 w 952500"/>
                        <a:gd name="connsiteY7" fmla="*/ 5611 h 704850"/>
                        <a:gd name="connsiteX8" fmla="*/ 4931 w 952500"/>
                        <a:gd name="connsiteY8" fmla="*/ 708651 h 704850"/>
                        <a:gd name="connsiteX9" fmla="*/ 3121 w 952500"/>
                        <a:gd name="connsiteY9" fmla="*/ 709223 h 704850"/>
                        <a:gd name="connsiteX10" fmla="*/ 75225 w 952500"/>
                        <a:gd name="connsiteY10" fmla="*/ 384325 h 704850"/>
                        <a:gd name="connsiteX11" fmla="*/ 7789 w 952500"/>
                        <a:gd name="connsiteY11" fmla="*/ 698840 h 704850"/>
                        <a:gd name="connsiteX12" fmla="*/ 933999 w 952500"/>
                        <a:gd name="connsiteY12" fmla="*/ 16469 h 704850"/>
                        <a:gd name="connsiteX13" fmla="*/ 75225 w 952500"/>
                        <a:gd name="connsiteY13" fmla="*/ 3843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0" h="704850">
                          <a:moveTo>
                            <a:pt x="3121" y="709223"/>
                          </a:moveTo>
                          <a:cubicBezTo>
                            <a:pt x="2550" y="709223"/>
                            <a:pt x="1978" y="709032"/>
                            <a:pt x="1407" y="708746"/>
                          </a:cubicBezTo>
                          <a:cubicBezTo>
                            <a:pt x="359" y="708080"/>
                            <a:pt x="-212" y="706746"/>
                            <a:pt x="73" y="705508"/>
                          </a:cubicBezTo>
                          <a:lnTo>
                            <a:pt x="69511" y="381467"/>
                          </a:lnTo>
                          <a:cubicBezTo>
                            <a:pt x="69701" y="380515"/>
                            <a:pt x="70368" y="379658"/>
                            <a:pt x="71320" y="379277"/>
                          </a:cubicBezTo>
                          <a:lnTo>
                            <a:pt x="956193" y="277"/>
                          </a:lnTo>
                          <a:cubicBezTo>
                            <a:pt x="957621" y="-390"/>
                            <a:pt x="959336" y="182"/>
                            <a:pt x="960098" y="1610"/>
                          </a:cubicBezTo>
                          <a:cubicBezTo>
                            <a:pt x="960860" y="2944"/>
                            <a:pt x="960479" y="4754"/>
                            <a:pt x="959241" y="5611"/>
                          </a:cubicBezTo>
                          <a:lnTo>
                            <a:pt x="4931" y="708651"/>
                          </a:lnTo>
                          <a:cubicBezTo>
                            <a:pt x="4455" y="709032"/>
                            <a:pt x="3788" y="709223"/>
                            <a:pt x="3121" y="709223"/>
                          </a:cubicBezTo>
                          <a:close/>
                          <a:moveTo>
                            <a:pt x="75225" y="384325"/>
                          </a:moveTo>
                          <a:lnTo>
                            <a:pt x="7789" y="698840"/>
                          </a:lnTo>
                          <a:lnTo>
                            <a:pt x="933999" y="16469"/>
                          </a:lnTo>
                          <a:lnTo>
                            <a:pt x="75225" y="3843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4" name="Freeform: Shape 1813">
                      <a:extLst>
                        <a:ext uri="{FF2B5EF4-FFF2-40B4-BE49-F238E27FC236}">
                          <a16:creationId xmlns:a16="http://schemas.microsoft.com/office/drawing/2014/main" id="{1C139B80-01F4-4AB9-BEAB-5BE5F8A0A82C}"/>
                        </a:ext>
                      </a:extLst>
                    </p:cNvPr>
                    <p:cNvSpPr/>
                    <p:nvPr/>
                  </p:nvSpPr>
                  <p:spPr>
                    <a:xfrm>
                      <a:off x="6957360" y="5896539"/>
                      <a:ext cx="1104900" cy="704850"/>
                    </a:xfrm>
                    <a:custGeom>
                      <a:avLst/>
                      <a:gdLst>
                        <a:gd name="connsiteX0" fmla="*/ 3129 w 1104900"/>
                        <a:gd name="connsiteY0" fmla="*/ 709239 h 704850"/>
                        <a:gd name="connsiteX1" fmla="*/ 462 w 1104900"/>
                        <a:gd name="connsiteY1" fmla="*/ 707714 h 704850"/>
                        <a:gd name="connsiteX2" fmla="*/ 1224 w 1104900"/>
                        <a:gd name="connsiteY2" fmla="*/ 703619 h 704850"/>
                        <a:gd name="connsiteX3" fmla="*/ 955534 w 1104900"/>
                        <a:gd name="connsiteY3" fmla="*/ 579 h 704850"/>
                        <a:gd name="connsiteX4" fmla="*/ 959534 w 1104900"/>
                        <a:gd name="connsiteY4" fmla="*/ 865 h 704850"/>
                        <a:gd name="connsiteX5" fmla="*/ 1107553 w 1104900"/>
                        <a:gd name="connsiteY5" fmla="*/ 148407 h 704850"/>
                        <a:gd name="connsiteX6" fmla="*/ 1108410 w 1104900"/>
                        <a:gd name="connsiteY6" fmla="*/ 151073 h 704850"/>
                        <a:gd name="connsiteX7" fmla="*/ 1106791 w 1104900"/>
                        <a:gd name="connsiteY7" fmla="*/ 153359 h 704850"/>
                        <a:gd name="connsiteX8" fmla="*/ 4463 w 1104900"/>
                        <a:gd name="connsiteY8" fmla="*/ 708857 h 704850"/>
                        <a:gd name="connsiteX9" fmla="*/ 3129 w 1104900"/>
                        <a:gd name="connsiteY9" fmla="*/ 709239 h 704850"/>
                        <a:gd name="connsiteX10" fmla="*/ 957153 w 1104900"/>
                        <a:gd name="connsiteY10" fmla="*/ 7151 h 704850"/>
                        <a:gd name="connsiteX11" fmla="*/ 34562 w 1104900"/>
                        <a:gd name="connsiteY11" fmla="*/ 686855 h 704850"/>
                        <a:gd name="connsiteX12" fmla="*/ 1100314 w 1104900"/>
                        <a:gd name="connsiteY12" fmla="*/ 149740 h 704850"/>
                        <a:gd name="connsiteX13" fmla="*/ 957153 w 1104900"/>
                        <a:gd name="connsiteY13" fmla="*/ 715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704850">
                          <a:moveTo>
                            <a:pt x="3129" y="709239"/>
                          </a:moveTo>
                          <a:cubicBezTo>
                            <a:pt x="2081" y="709239"/>
                            <a:pt x="1034" y="708667"/>
                            <a:pt x="462" y="707714"/>
                          </a:cubicBezTo>
                          <a:cubicBezTo>
                            <a:pt x="-395" y="706381"/>
                            <a:pt x="-14" y="704572"/>
                            <a:pt x="1224" y="703619"/>
                          </a:cubicBezTo>
                          <a:lnTo>
                            <a:pt x="955534" y="579"/>
                          </a:lnTo>
                          <a:cubicBezTo>
                            <a:pt x="956772" y="-278"/>
                            <a:pt x="958487" y="-184"/>
                            <a:pt x="959534" y="865"/>
                          </a:cubicBezTo>
                          <a:lnTo>
                            <a:pt x="1107553" y="148407"/>
                          </a:lnTo>
                          <a:cubicBezTo>
                            <a:pt x="1108220" y="149074"/>
                            <a:pt x="1108601" y="150121"/>
                            <a:pt x="1108410" y="151073"/>
                          </a:cubicBezTo>
                          <a:cubicBezTo>
                            <a:pt x="1108220" y="152026"/>
                            <a:pt x="1107648" y="152883"/>
                            <a:pt x="1106791" y="153359"/>
                          </a:cubicBezTo>
                          <a:lnTo>
                            <a:pt x="4463" y="708857"/>
                          </a:lnTo>
                          <a:cubicBezTo>
                            <a:pt x="4082" y="709143"/>
                            <a:pt x="3605" y="709239"/>
                            <a:pt x="3129" y="709239"/>
                          </a:cubicBezTo>
                          <a:close/>
                          <a:moveTo>
                            <a:pt x="957153" y="7151"/>
                          </a:moveTo>
                          <a:lnTo>
                            <a:pt x="34562" y="686855"/>
                          </a:lnTo>
                          <a:lnTo>
                            <a:pt x="1100314" y="149740"/>
                          </a:lnTo>
                          <a:lnTo>
                            <a:pt x="957153" y="71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5" name="Freeform: Shape 1814">
                      <a:extLst>
                        <a:ext uri="{FF2B5EF4-FFF2-40B4-BE49-F238E27FC236}">
                          <a16:creationId xmlns:a16="http://schemas.microsoft.com/office/drawing/2014/main" id="{B998E7C5-496F-43F2-99CE-E74E9B95B834}"/>
                        </a:ext>
                      </a:extLst>
                    </p:cNvPr>
                    <p:cNvSpPr/>
                    <p:nvPr/>
                  </p:nvSpPr>
                  <p:spPr>
                    <a:xfrm>
                      <a:off x="9176468" y="2997410"/>
                      <a:ext cx="200025" cy="638175"/>
                    </a:xfrm>
                    <a:custGeom>
                      <a:avLst/>
                      <a:gdLst>
                        <a:gd name="connsiteX0" fmla="*/ 53828 w 200025"/>
                        <a:gd name="connsiteY0" fmla="*/ 645616 h 638175"/>
                        <a:gd name="connsiteX1" fmla="*/ 53543 w 200025"/>
                        <a:gd name="connsiteY1" fmla="*/ 645616 h 638175"/>
                        <a:gd name="connsiteX2" fmla="*/ 50780 w 200025"/>
                        <a:gd name="connsiteY2" fmla="*/ 642759 h 638175"/>
                        <a:gd name="connsiteX3" fmla="*/ 12 w 200025"/>
                        <a:gd name="connsiteY3" fmla="*/ 3346 h 638175"/>
                        <a:gd name="connsiteX4" fmla="*/ 1345 w 200025"/>
                        <a:gd name="connsiteY4" fmla="*/ 583 h 638175"/>
                        <a:gd name="connsiteX5" fmla="*/ 4394 w 200025"/>
                        <a:gd name="connsiteY5" fmla="*/ 298 h 638175"/>
                        <a:gd name="connsiteX6" fmla="*/ 200990 w 200025"/>
                        <a:gd name="connsiteY6" fmla="*/ 87070 h 638175"/>
                        <a:gd name="connsiteX7" fmla="*/ 202704 w 200025"/>
                        <a:gd name="connsiteY7" fmla="*/ 90690 h 638175"/>
                        <a:gd name="connsiteX8" fmla="*/ 56876 w 200025"/>
                        <a:gd name="connsiteY8" fmla="*/ 643331 h 638175"/>
                        <a:gd name="connsiteX9" fmla="*/ 53828 w 200025"/>
                        <a:gd name="connsiteY9" fmla="*/ 645616 h 638175"/>
                        <a:gd name="connsiteX10" fmla="*/ 6584 w 200025"/>
                        <a:gd name="connsiteY10" fmla="*/ 8013 h 638175"/>
                        <a:gd name="connsiteX11" fmla="*/ 55543 w 200025"/>
                        <a:gd name="connsiteY11" fmla="*/ 624090 h 638175"/>
                        <a:gd name="connsiteX12" fmla="*/ 196037 w 200025"/>
                        <a:gd name="connsiteY12" fmla="*/ 91642 h 638175"/>
                        <a:gd name="connsiteX13" fmla="*/ 6584 w 200025"/>
                        <a:gd name="connsiteY13" fmla="*/ 8013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638175">
                          <a:moveTo>
                            <a:pt x="53828" y="645616"/>
                          </a:moveTo>
                          <a:cubicBezTo>
                            <a:pt x="53733" y="645616"/>
                            <a:pt x="53638" y="645616"/>
                            <a:pt x="53543" y="645616"/>
                          </a:cubicBezTo>
                          <a:cubicBezTo>
                            <a:pt x="52019" y="645521"/>
                            <a:pt x="50876" y="644283"/>
                            <a:pt x="50780" y="642759"/>
                          </a:cubicBezTo>
                          <a:lnTo>
                            <a:pt x="12" y="3346"/>
                          </a:lnTo>
                          <a:cubicBezTo>
                            <a:pt x="-83" y="2298"/>
                            <a:pt x="393" y="1250"/>
                            <a:pt x="1345" y="583"/>
                          </a:cubicBezTo>
                          <a:cubicBezTo>
                            <a:pt x="2298" y="-83"/>
                            <a:pt x="3441" y="-179"/>
                            <a:pt x="4394" y="298"/>
                          </a:cubicBezTo>
                          <a:lnTo>
                            <a:pt x="200990" y="87070"/>
                          </a:lnTo>
                          <a:cubicBezTo>
                            <a:pt x="202418" y="87642"/>
                            <a:pt x="203085" y="89261"/>
                            <a:pt x="202704" y="90690"/>
                          </a:cubicBezTo>
                          <a:lnTo>
                            <a:pt x="56876" y="643331"/>
                          </a:lnTo>
                          <a:cubicBezTo>
                            <a:pt x="56496" y="644664"/>
                            <a:pt x="55257" y="645616"/>
                            <a:pt x="53828" y="645616"/>
                          </a:cubicBezTo>
                          <a:close/>
                          <a:moveTo>
                            <a:pt x="6584" y="8013"/>
                          </a:moveTo>
                          <a:lnTo>
                            <a:pt x="55543" y="624090"/>
                          </a:lnTo>
                          <a:lnTo>
                            <a:pt x="196037" y="91642"/>
                          </a:lnTo>
                          <a:lnTo>
                            <a:pt x="6584" y="8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6" name="Freeform: Shape 1815">
                      <a:extLst>
                        <a:ext uri="{FF2B5EF4-FFF2-40B4-BE49-F238E27FC236}">
                          <a16:creationId xmlns:a16="http://schemas.microsoft.com/office/drawing/2014/main" id="{E265B713-12D4-44B5-A4A6-78A5FD422C95}"/>
                        </a:ext>
                      </a:extLst>
                    </p:cNvPr>
                    <p:cNvSpPr/>
                    <p:nvPr/>
                  </p:nvSpPr>
                  <p:spPr>
                    <a:xfrm>
                      <a:off x="9176420" y="2628424"/>
                      <a:ext cx="200025" cy="457200"/>
                    </a:xfrm>
                    <a:custGeom>
                      <a:avLst/>
                      <a:gdLst>
                        <a:gd name="connsiteX0" fmla="*/ 199704 w 200025"/>
                        <a:gd name="connsiteY0" fmla="*/ 461963 h 457200"/>
                        <a:gd name="connsiteX1" fmla="*/ 198466 w 200025"/>
                        <a:gd name="connsiteY1" fmla="*/ 461677 h 457200"/>
                        <a:gd name="connsiteX2" fmla="*/ 1869 w 200025"/>
                        <a:gd name="connsiteY2" fmla="*/ 374904 h 457200"/>
                        <a:gd name="connsiteX3" fmla="*/ 60 w 200025"/>
                        <a:gd name="connsiteY3" fmla="*/ 371380 h 457200"/>
                        <a:gd name="connsiteX4" fmla="*/ 81213 w 200025"/>
                        <a:gd name="connsiteY4" fmla="*/ 2476 h 457200"/>
                        <a:gd name="connsiteX5" fmla="*/ 84166 w 200025"/>
                        <a:gd name="connsiteY5" fmla="*/ 0 h 457200"/>
                        <a:gd name="connsiteX6" fmla="*/ 87214 w 200025"/>
                        <a:gd name="connsiteY6" fmla="*/ 2381 h 457200"/>
                        <a:gd name="connsiteX7" fmla="*/ 202657 w 200025"/>
                        <a:gd name="connsiteY7" fmla="*/ 458057 h 457200"/>
                        <a:gd name="connsiteX8" fmla="*/ 201609 w 200025"/>
                        <a:gd name="connsiteY8" fmla="*/ 461200 h 457200"/>
                        <a:gd name="connsiteX9" fmla="*/ 199704 w 200025"/>
                        <a:gd name="connsiteY9" fmla="*/ 461963 h 457200"/>
                        <a:gd name="connsiteX10" fmla="*/ 6632 w 200025"/>
                        <a:gd name="connsiteY10" fmla="*/ 370237 h 457200"/>
                        <a:gd name="connsiteX11" fmla="*/ 195132 w 200025"/>
                        <a:gd name="connsiteY11" fmla="*/ 453485 h 457200"/>
                        <a:gd name="connsiteX12" fmla="*/ 84452 w 200025"/>
                        <a:gd name="connsiteY12" fmla="*/ 16669 h 457200"/>
                        <a:gd name="connsiteX13" fmla="*/ 6632 w 200025"/>
                        <a:gd name="connsiteY13" fmla="*/ 37023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457200">
                          <a:moveTo>
                            <a:pt x="199704" y="461963"/>
                          </a:moveTo>
                          <a:cubicBezTo>
                            <a:pt x="199323" y="461963"/>
                            <a:pt x="198847" y="461867"/>
                            <a:pt x="198466" y="461677"/>
                          </a:cubicBezTo>
                          <a:lnTo>
                            <a:pt x="1869" y="374904"/>
                          </a:lnTo>
                          <a:cubicBezTo>
                            <a:pt x="536" y="374332"/>
                            <a:pt x="-226" y="372808"/>
                            <a:pt x="60" y="371380"/>
                          </a:cubicBezTo>
                          <a:lnTo>
                            <a:pt x="81213" y="2476"/>
                          </a:lnTo>
                          <a:cubicBezTo>
                            <a:pt x="81499" y="1048"/>
                            <a:pt x="82737" y="95"/>
                            <a:pt x="84166" y="0"/>
                          </a:cubicBezTo>
                          <a:cubicBezTo>
                            <a:pt x="85499" y="95"/>
                            <a:pt x="86833" y="952"/>
                            <a:pt x="87214" y="2381"/>
                          </a:cubicBezTo>
                          <a:lnTo>
                            <a:pt x="202657" y="458057"/>
                          </a:lnTo>
                          <a:cubicBezTo>
                            <a:pt x="202943" y="459200"/>
                            <a:pt x="202561" y="460438"/>
                            <a:pt x="201609" y="461200"/>
                          </a:cubicBezTo>
                          <a:cubicBezTo>
                            <a:pt x="201133" y="461677"/>
                            <a:pt x="200371" y="461963"/>
                            <a:pt x="199704" y="461963"/>
                          </a:cubicBezTo>
                          <a:close/>
                          <a:moveTo>
                            <a:pt x="6632" y="370237"/>
                          </a:moveTo>
                          <a:lnTo>
                            <a:pt x="195132" y="453485"/>
                          </a:lnTo>
                          <a:lnTo>
                            <a:pt x="84452" y="16669"/>
                          </a:lnTo>
                          <a:lnTo>
                            <a:pt x="6632" y="3702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7" name="Freeform: Shape 1816">
                      <a:extLst>
                        <a:ext uri="{FF2B5EF4-FFF2-40B4-BE49-F238E27FC236}">
                          <a16:creationId xmlns:a16="http://schemas.microsoft.com/office/drawing/2014/main" id="{AF6C93E6-9C60-47DF-A7DA-3EF2CA2E4D3B}"/>
                        </a:ext>
                      </a:extLst>
                    </p:cNvPr>
                    <p:cNvSpPr/>
                    <p:nvPr/>
                  </p:nvSpPr>
                  <p:spPr>
                    <a:xfrm>
                      <a:off x="8827871" y="2997321"/>
                      <a:ext cx="400050" cy="1457325"/>
                    </a:xfrm>
                    <a:custGeom>
                      <a:avLst/>
                      <a:gdLst>
                        <a:gd name="connsiteX0" fmla="*/ 3138 w 400050"/>
                        <a:gd name="connsiteY0" fmla="*/ 1464475 h 1457325"/>
                        <a:gd name="connsiteX1" fmla="*/ 2091 w 400050"/>
                        <a:gd name="connsiteY1" fmla="*/ 1464284 h 1457325"/>
                        <a:gd name="connsiteX2" fmla="*/ 90 w 400050"/>
                        <a:gd name="connsiteY2" fmla="*/ 1460665 h 1457325"/>
                        <a:gd name="connsiteX3" fmla="*/ 348609 w 400050"/>
                        <a:gd name="connsiteY3" fmla="*/ 2387 h 1457325"/>
                        <a:gd name="connsiteX4" fmla="*/ 351848 w 400050"/>
                        <a:gd name="connsiteY4" fmla="*/ 6 h 1457325"/>
                        <a:gd name="connsiteX5" fmla="*/ 354706 w 400050"/>
                        <a:gd name="connsiteY5" fmla="*/ 2864 h 1457325"/>
                        <a:gd name="connsiteX6" fmla="*/ 405474 w 400050"/>
                        <a:gd name="connsiteY6" fmla="*/ 642277 h 1457325"/>
                        <a:gd name="connsiteX7" fmla="*/ 405188 w 400050"/>
                        <a:gd name="connsiteY7" fmla="*/ 643896 h 1457325"/>
                        <a:gd name="connsiteX8" fmla="*/ 5900 w 400050"/>
                        <a:gd name="connsiteY8" fmla="*/ 1462665 h 1457325"/>
                        <a:gd name="connsiteX9" fmla="*/ 3138 w 400050"/>
                        <a:gd name="connsiteY9" fmla="*/ 1464475 h 1457325"/>
                        <a:gd name="connsiteX10" fmla="*/ 350134 w 400050"/>
                        <a:gd name="connsiteY10" fmla="*/ 22961 h 1457325"/>
                        <a:gd name="connsiteX11" fmla="*/ 12758 w 400050"/>
                        <a:gd name="connsiteY11" fmla="*/ 1434852 h 1457325"/>
                        <a:gd name="connsiteX12" fmla="*/ 399283 w 400050"/>
                        <a:gd name="connsiteY12" fmla="*/ 642086 h 1457325"/>
                        <a:gd name="connsiteX13" fmla="*/ 350134 w 400050"/>
                        <a:gd name="connsiteY13" fmla="*/ 22961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50" h="1457325">
                          <a:moveTo>
                            <a:pt x="3138" y="1464475"/>
                          </a:moveTo>
                          <a:cubicBezTo>
                            <a:pt x="2757" y="1464475"/>
                            <a:pt x="2471" y="1464380"/>
                            <a:pt x="2091" y="1464284"/>
                          </a:cubicBezTo>
                          <a:cubicBezTo>
                            <a:pt x="566" y="1463713"/>
                            <a:pt x="-291" y="1462189"/>
                            <a:pt x="90" y="1460665"/>
                          </a:cubicBezTo>
                          <a:lnTo>
                            <a:pt x="348609" y="2387"/>
                          </a:lnTo>
                          <a:cubicBezTo>
                            <a:pt x="348991" y="959"/>
                            <a:pt x="350134" y="-89"/>
                            <a:pt x="351848" y="6"/>
                          </a:cubicBezTo>
                          <a:cubicBezTo>
                            <a:pt x="353372" y="101"/>
                            <a:pt x="354610" y="1340"/>
                            <a:pt x="354706" y="2864"/>
                          </a:cubicBezTo>
                          <a:lnTo>
                            <a:pt x="405474" y="642277"/>
                          </a:lnTo>
                          <a:cubicBezTo>
                            <a:pt x="405474" y="642848"/>
                            <a:pt x="405379" y="643420"/>
                            <a:pt x="405188" y="643896"/>
                          </a:cubicBezTo>
                          <a:lnTo>
                            <a:pt x="5900" y="1462665"/>
                          </a:lnTo>
                          <a:cubicBezTo>
                            <a:pt x="5424" y="1463903"/>
                            <a:pt x="4281" y="1464475"/>
                            <a:pt x="3138" y="1464475"/>
                          </a:cubicBezTo>
                          <a:close/>
                          <a:moveTo>
                            <a:pt x="350134" y="22961"/>
                          </a:moveTo>
                          <a:lnTo>
                            <a:pt x="12758" y="1434852"/>
                          </a:lnTo>
                          <a:lnTo>
                            <a:pt x="399283" y="642086"/>
                          </a:lnTo>
                          <a:lnTo>
                            <a:pt x="350134" y="229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8" name="Freeform: Shape 1817">
                      <a:extLst>
                        <a:ext uri="{FF2B5EF4-FFF2-40B4-BE49-F238E27FC236}">
                          <a16:creationId xmlns:a16="http://schemas.microsoft.com/office/drawing/2014/main" id="{8563A135-72E0-4BCB-816D-2F3BA39DDF37}"/>
                        </a:ext>
                      </a:extLst>
                    </p:cNvPr>
                    <p:cNvSpPr/>
                    <p:nvPr/>
                  </p:nvSpPr>
                  <p:spPr>
                    <a:xfrm>
                      <a:off x="7565007" y="5252013"/>
                      <a:ext cx="981075" cy="647700"/>
                    </a:xfrm>
                    <a:custGeom>
                      <a:avLst/>
                      <a:gdLst>
                        <a:gd name="connsiteX0" fmla="*/ 349792 w 981075"/>
                        <a:gd name="connsiteY0" fmla="*/ 650725 h 647700"/>
                        <a:gd name="connsiteX1" fmla="*/ 349696 w 981075"/>
                        <a:gd name="connsiteY1" fmla="*/ 650725 h 647700"/>
                        <a:gd name="connsiteX2" fmla="*/ 347410 w 981075"/>
                        <a:gd name="connsiteY2" fmla="*/ 649582 h 647700"/>
                        <a:gd name="connsiteX3" fmla="*/ 700 w 981075"/>
                        <a:gd name="connsiteY3" fmla="*/ 230768 h 647700"/>
                        <a:gd name="connsiteX4" fmla="*/ 129 w 981075"/>
                        <a:gd name="connsiteY4" fmla="*/ 227815 h 647700"/>
                        <a:gd name="connsiteX5" fmla="*/ 2319 w 981075"/>
                        <a:gd name="connsiteY5" fmla="*/ 225815 h 647700"/>
                        <a:gd name="connsiteX6" fmla="*/ 982156 w 981075"/>
                        <a:gd name="connsiteY6" fmla="*/ 72 h 647700"/>
                        <a:gd name="connsiteX7" fmla="*/ 985585 w 981075"/>
                        <a:gd name="connsiteY7" fmla="*/ 1596 h 647700"/>
                        <a:gd name="connsiteX8" fmla="*/ 985109 w 981075"/>
                        <a:gd name="connsiteY8" fmla="*/ 5311 h 647700"/>
                        <a:gd name="connsiteX9" fmla="*/ 351982 w 981075"/>
                        <a:gd name="connsiteY9" fmla="*/ 649772 h 647700"/>
                        <a:gd name="connsiteX10" fmla="*/ 349792 w 981075"/>
                        <a:gd name="connsiteY10" fmla="*/ 650725 h 647700"/>
                        <a:gd name="connsiteX11" fmla="*/ 8701 w 981075"/>
                        <a:gd name="connsiteY11" fmla="*/ 230672 h 647700"/>
                        <a:gd name="connsiteX12" fmla="*/ 349982 w 981075"/>
                        <a:gd name="connsiteY12" fmla="*/ 643010 h 647700"/>
                        <a:gd name="connsiteX13" fmla="*/ 973298 w 981075"/>
                        <a:gd name="connsiteY13" fmla="*/ 8549 h 647700"/>
                        <a:gd name="connsiteX14" fmla="*/ 8701 w 981075"/>
                        <a:gd name="connsiteY14" fmla="*/ 23067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075" h="647700">
                          <a:moveTo>
                            <a:pt x="349792" y="650725"/>
                          </a:moveTo>
                          <a:cubicBezTo>
                            <a:pt x="349792" y="650725"/>
                            <a:pt x="349696" y="650725"/>
                            <a:pt x="349696" y="650725"/>
                          </a:cubicBezTo>
                          <a:cubicBezTo>
                            <a:pt x="348839" y="650725"/>
                            <a:pt x="347982" y="650249"/>
                            <a:pt x="347410" y="649582"/>
                          </a:cubicBezTo>
                          <a:lnTo>
                            <a:pt x="700" y="230768"/>
                          </a:lnTo>
                          <a:cubicBezTo>
                            <a:pt x="33" y="229911"/>
                            <a:pt x="-157" y="228863"/>
                            <a:pt x="129" y="227815"/>
                          </a:cubicBezTo>
                          <a:cubicBezTo>
                            <a:pt x="510" y="226767"/>
                            <a:pt x="1367" y="226005"/>
                            <a:pt x="2319" y="225815"/>
                          </a:cubicBezTo>
                          <a:lnTo>
                            <a:pt x="982156" y="72"/>
                          </a:lnTo>
                          <a:cubicBezTo>
                            <a:pt x="983489" y="-214"/>
                            <a:pt x="984918" y="358"/>
                            <a:pt x="985585" y="1596"/>
                          </a:cubicBezTo>
                          <a:cubicBezTo>
                            <a:pt x="986252" y="2835"/>
                            <a:pt x="986061" y="4263"/>
                            <a:pt x="985109" y="5311"/>
                          </a:cubicBezTo>
                          <a:lnTo>
                            <a:pt x="351982" y="649772"/>
                          </a:lnTo>
                          <a:cubicBezTo>
                            <a:pt x="351411" y="650344"/>
                            <a:pt x="350648" y="650725"/>
                            <a:pt x="349792" y="650725"/>
                          </a:cubicBezTo>
                          <a:close/>
                          <a:moveTo>
                            <a:pt x="8701" y="230672"/>
                          </a:moveTo>
                          <a:lnTo>
                            <a:pt x="349982" y="643010"/>
                          </a:lnTo>
                          <a:lnTo>
                            <a:pt x="973298" y="8549"/>
                          </a:lnTo>
                          <a:lnTo>
                            <a:pt x="8701" y="2306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19" name="Freeform: Shape 1818">
                      <a:extLst>
                        <a:ext uri="{FF2B5EF4-FFF2-40B4-BE49-F238E27FC236}">
                          <a16:creationId xmlns:a16="http://schemas.microsoft.com/office/drawing/2014/main" id="{41A389BF-AFAB-410F-8D04-9A6183B958DD}"/>
                        </a:ext>
                      </a:extLst>
                    </p:cNvPr>
                    <p:cNvSpPr/>
                    <p:nvPr/>
                  </p:nvSpPr>
                  <p:spPr>
                    <a:xfrm>
                      <a:off x="7564998" y="4455579"/>
                      <a:ext cx="1266825" cy="1019175"/>
                    </a:xfrm>
                    <a:custGeom>
                      <a:avLst/>
                      <a:gdLst>
                        <a:gd name="connsiteX0" fmla="*/ 3090 w 1266825"/>
                        <a:gd name="connsiteY0" fmla="*/ 1028345 h 1019175"/>
                        <a:gd name="connsiteX1" fmla="*/ 328 w 1266825"/>
                        <a:gd name="connsiteY1" fmla="*/ 1026630 h 1019175"/>
                        <a:gd name="connsiteX2" fmla="*/ 1185 w 1266825"/>
                        <a:gd name="connsiteY2" fmla="*/ 1022820 h 1019175"/>
                        <a:gd name="connsiteX3" fmla="*/ 1264105 w 1266825"/>
                        <a:gd name="connsiteY3" fmla="*/ 693 h 1019175"/>
                        <a:gd name="connsiteX4" fmla="*/ 1267820 w 1266825"/>
                        <a:gd name="connsiteY4" fmla="*/ 597 h 1019175"/>
                        <a:gd name="connsiteX5" fmla="*/ 1268963 w 1266825"/>
                        <a:gd name="connsiteY5" fmla="*/ 4121 h 1019175"/>
                        <a:gd name="connsiteX6" fmla="*/ 985880 w 1266825"/>
                        <a:gd name="connsiteY6" fmla="*/ 800507 h 1019175"/>
                        <a:gd name="connsiteX7" fmla="*/ 983689 w 1266825"/>
                        <a:gd name="connsiteY7" fmla="*/ 802507 h 1019175"/>
                        <a:gd name="connsiteX8" fmla="*/ 3852 w 1266825"/>
                        <a:gd name="connsiteY8" fmla="*/ 1028249 h 1019175"/>
                        <a:gd name="connsiteX9" fmla="*/ 3090 w 1266825"/>
                        <a:gd name="connsiteY9" fmla="*/ 1028345 h 1019175"/>
                        <a:gd name="connsiteX10" fmla="*/ 1259438 w 1266825"/>
                        <a:gd name="connsiteY10" fmla="*/ 12503 h 1019175"/>
                        <a:gd name="connsiteX11" fmla="*/ 15473 w 1266825"/>
                        <a:gd name="connsiteY11" fmla="*/ 1019296 h 1019175"/>
                        <a:gd name="connsiteX12" fmla="*/ 980641 w 1266825"/>
                        <a:gd name="connsiteY12" fmla="*/ 796983 h 1019175"/>
                        <a:gd name="connsiteX13" fmla="*/ 1259438 w 1266825"/>
                        <a:gd name="connsiteY13" fmla="*/ 1250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6825" h="1019175">
                          <a:moveTo>
                            <a:pt x="3090" y="1028345"/>
                          </a:moveTo>
                          <a:cubicBezTo>
                            <a:pt x="1947" y="1028345"/>
                            <a:pt x="804" y="1027678"/>
                            <a:pt x="328" y="1026630"/>
                          </a:cubicBezTo>
                          <a:cubicBezTo>
                            <a:pt x="-339" y="1025297"/>
                            <a:pt x="42" y="1023773"/>
                            <a:pt x="1185" y="1022820"/>
                          </a:cubicBezTo>
                          <a:lnTo>
                            <a:pt x="1264105" y="693"/>
                          </a:lnTo>
                          <a:cubicBezTo>
                            <a:pt x="1265153" y="-165"/>
                            <a:pt x="1266677" y="-260"/>
                            <a:pt x="1267820" y="597"/>
                          </a:cubicBezTo>
                          <a:cubicBezTo>
                            <a:pt x="1268963" y="1359"/>
                            <a:pt x="1269439" y="2883"/>
                            <a:pt x="1268963" y="4121"/>
                          </a:cubicBezTo>
                          <a:lnTo>
                            <a:pt x="985880" y="800507"/>
                          </a:lnTo>
                          <a:cubicBezTo>
                            <a:pt x="985499" y="801554"/>
                            <a:pt x="984641" y="802221"/>
                            <a:pt x="983689" y="802507"/>
                          </a:cubicBezTo>
                          <a:lnTo>
                            <a:pt x="3852" y="1028249"/>
                          </a:lnTo>
                          <a:cubicBezTo>
                            <a:pt x="3567" y="1028345"/>
                            <a:pt x="3281" y="1028345"/>
                            <a:pt x="3090" y="1028345"/>
                          </a:cubicBezTo>
                          <a:close/>
                          <a:moveTo>
                            <a:pt x="1259438" y="12503"/>
                          </a:moveTo>
                          <a:lnTo>
                            <a:pt x="15473" y="1019296"/>
                          </a:lnTo>
                          <a:lnTo>
                            <a:pt x="980641" y="796983"/>
                          </a:lnTo>
                          <a:lnTo>
                            <a:pt x="1259438" y="125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0" name="Freeform: Shape 1819">
                      <a:extLst>
                        <a:ext uri="{FF2B5EF4-FFF2-40B4-BE49-F238E27FC236}">
                          <a16:creationId xmlns:a16="http://schemas.microsoft.com/office/drawing/2014/main" id="{29C5F3FB-A062-4C9C-A04E-3ECAFDA9D9EB}"/>
                        </a:ext>
                      </a:extLst>
                    </p:cNvPr>
                    <p:cNvSpPr/>
                    <p:nvPr/>
                  </p:nvSpPr>
                  <p:spPr>
                    <a:xfrm>
                      <a:off x="7911759" y="5252071"/>
                      <a:ext cx="771525" cy="647700"/>
                    </a:xfrm>
                    <a:custGeom>
                      <a:avLst/>
                      <a:gdLst>
                        <a:gd name="connsiteX0" fmla="*/ 3040 w 771525"/>
                        <a:gd name="connsiteY0" fmla="*/ 650667 h 647700"/>
                        <a:gd name="connsiteX1" fmla="*/ 659 w 771525"/>
                        <a:gd name="connsiteY1" fmla="*/ 649524 h 647700"/>
                        <a:gd name="connsiteX2" fmla="*/ 849 w 771525"/>
                        <a:gd name="connsiteY2" fmla="*/ 645428 h 647700"/>
                        <a:gd name="connsiteX3" fmla="*/ 633976 w 771525"/>
                        <a:gd name="connsiteY3" fmla="*/ 967 h 647700"/>
                        <a:gd name="connsiteX4" fmla="*/ 636357 w 771525"/>
                        <a:gd name="connsiteY4" fmla="*/ 15 h 647700"/>
                        <a:gd name="connsiteX5" fmla="*/ 638643 w 771525"/>
                        <a:gd name="connsiteY5" fmla="*/ 1157 h 647700"/>
                        <a:gd name="connsiteX6" fmla="*/ 777042 w 771525"/>
                        <a:gd name="connsiteY6" fmla="*/ 176893 h 647700"/>
                        <a:gd name="connsiteX7" fmla="*/ 777613 w 771525"/>
                        <a:gd name="connsiteY7" fmla="*/ 179370 h 647700"/>
                        <a:gd name="connsiteX8" fmla="*/ 776184 w 771525"/>
                        <a:gd name="connsiteY8" fmla="*/ 181466 h 647700"/>
                        <a:gd name="connsiteX9" fmla="*/ 4659 w 771525"/>
                        <a:gd name="connsiteY9" fmla="*/ 650191 h 647700"/>
                        <a:gd name="connsiteX10" fmla="*/ 3040 w 771525"/>
                        <a:gd name="connsiteY10" fmla="*/ 650667 h 647700"/>
                        <a:gd name="connsiteX11" fmla="*/ 635977 w 771525"/>
                        <a:gd name="connsiteY11" fmla="*/ 7730 h 647700"/>
                        <a:gd name="connsiteX12" fmla="*/ 22662 w 771525"/>
                        <a:gd name="connsiteY12" fmla="*/ 631998 h 647700"/>
                        <a:gd name="connsiteX13" fmla="*/ 770088 w 771525"/>
                        <a:gd name="connsiteY13" fmla="*/ 177941 h 647700"/>
                        <a:gd name="connsiteX14" fmla="*/ 635977 w 771525"/>
                        <a:gd name="connsiteY14" fmla="*/ 77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647700">
                          <a:moveTo>
                            <a:pt x="3040" y="650667"/>
                          </a:moveTo>
                          <a:cubicBezTo>
                            <a:pt x="2087" y="650667"/>
                            <a:pt x="1230" y="650286"/>
                            <a:pt x="659" y="649524"/>
                          </a:cubicBezTo>
                          <a:cubicBezTo>
                            <a:pt x="-294" y="648286"/>
                            <a:pt x="-199" y="646572"/>
                            <a:pt x="849" y="645428"/>
                          </a:cubicBezTo>
                          <a:lnTo>
                            <a:pt x="633976" y="967"/>
                          </a:lnTo>
                          <a:cubicBezTo>
                            <a:pt x="634548" y="300"/>
                            <a:pt x="635405" y="-81"/>
                            <a:pt x="636357" y="15"/>
                          </a:cubicBezTo>
                          <a:cubicBezTo>
                            <a:pt x="637215" y="15"/>
                            <a:pt x="638072" y="491"/>
                            <a:pt x="638643" y="1157"/>
                          </a:cubicBezTo>
                          <a:lnTo>
                            <a:pt x="777042" y="176893"/>
                          </a:lnTo>
                          <a:cubicBezTo>
                            <a:pt x="777613" y="177560"/>
                            <a:pt x="777803" y="178513"/>
                            <a:pt x="777613" y="179370"/>
                          </a:cubicBezTo>
                          <a:cubicBezTo>
                            <a:pt x="777423" y="180227"/>
                            <a:pt x="776946" y="180990"/>
                            <a:pt x="776184" y="181466"/>
                          </a:cubicBezTo>
                          <a:lnTo>
                            <a:pt x="4659" y="650191"/>
                          </a:lnTo>
                          <a:cubicBezTo>
                            <a:pt x="4183" y="650477"/>
                            <a:pt x="3612" y="650667"/>
                            <a:pt x="3040" y="650667"/>
                          </a:cubicBezTo>
                          <a:close/>
                          <a:moveTo>
                            <a:pt x="635977" y="7730"/>
                          </a:moveTo>
                          <a:lnTo>
                            <a:pt x="22662" y="631998"/>
                          </a:lnTo>
                          <a:lnTo>
                            <a:pt x="770088" y="177941"/>
                          </a:lnTo>
                          <a:lnTo>
                            <a:pt x="635977" y="77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1" name="Freeform: Shape 1820">
                      <a:extLst>
                        <a:ext uri="{FF2B5EF4-FFF2-40B4-BE49-F238E27FC236}">
                          <a16:creationId xmlns:a16="http://schemas.microsoft.com/office/drawing/2014/main" id="{77E69079-1158-4915-83FE-5DE698D47DAE}"/>
                        </a:ext>
                      </a:extLst>
                    </p:cNvPr>
                    <p:cNvSpPr/>
                    <p:nvPr/>
                  </p:nvSpPr>
                  <p:spPr>
                    <a:xfrm>
                      <a:off x="6184854" y="5709940"/>
                      <a:ext cx="847725" cy="762000"/>
                    </a:xfrm>
                    <a:custGeom>
                      <a:avLst/>
                      <a:gdLst>
                        <a:gd name="connsiteX0" fmla="*/ 3062 w 847725"/>
                        <a:gd name="connsiteY0" fmla="*/ 768584 h 762000"/>
                        <a:gd name="connsiteX1" fmla="*/ 1062 w 847725"/>
                        <a:gd name="connsiteY1" fmla="*/ 767822 h 762000"/>
                        <a:gd name="connsiteX2" fmla="*/ 14 w 847725"/>
                        <a:gd name="connsiteY2" fmla="*/ 765250 h 762000"/>
                        <a:gd name="connsiteX3" fmla="*/ 65166 w 847725"/>
                        <a:gd name="connsiteY3" fmla="*/ 2869 h 762000"/>
                        <a:gd name="connsiteX4" fmla="*/ 66975 w 847725"/>
                        <a:gd name="connsiteY4" fmla="*/ 298 h 762000"/>
                        <a:gd name="connsiteX5" fmla="*/ 70118 w 847725"/>
                        <a:gd name="connsiteY5" fmla="*/ 584 h 762000"/>
                        <a:gd name="connsiteX6" fmla="*/ 846977 w 847725"/>
                        <a:gd name="connsiteY6" fmla="*/ 566178 h 762000"/>
                        <a:gd name="connsiteX7" fmla="*/ 848216 w 847725"/>
                        <a:gd name="connsiteY7" fmla="*/ 569321 h 762000"/>
                        <a:gd name="connsiteX8" fmla="*/ 845930 w 847725"/>
                        <a:gd name="connsiteY8" fmla="*/ 571702 h 762000"/>
                        <a:gd name="connsiteX9" fmla="*/ 3920 w 847725"/>
                        <a:gd name="connsiteY9" fmla="*/ 768489 h 762000"/>
                        <a:gd name="connsiteX10" fmla="*/ 3062 w 847725"/>
                        <a:gd name="connsiteY10" fmla="*/ 768584 h 762000"/>
                        <a:gd name="connsiteX11" fmla="*/ 70785 w 847725"/>
                        <a:gd name="connsiteY11" fmla="*/ 8775 h 762000"/>
                        <a:gd name="connsiteX12" fmla="*/ 6492 w 847725"/>
                        <a:gd name="connsiteY12" fmla="*/ 761440 h 762000"/>
                        <a:gd name="connsiteX13" fmla="*/ 837738 w 847725"/>
                        <a:gd name="connsiteY13" fmla="*/ 567130 h 762000"/>
                        <a:gd name="connsiteX14" fmla="*/ 70785 w 847725"/>
                        <a:gd name="connsiteY14" fmla="*/ 877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725" h="762000">
                          <a:moveTo>
                            <a:pt x="3062" y="768584"/>
                          </a:moveTo>
                          <a:cubicBezTo>
                            <a:pt x="2301" y="768584"/>
                            <a:pt x="1634" y="768298"/>
                            <a:pt x="1062" y="767822"/>
                          </a:cubicBezTo>
                          <a:cubicBezTo>
                            <a:pt x="300" y="767155"/>
                            <a:pt x="-81" y="766203"/>
                            <a:pt x="14" y="765250"/>
                          </a:cubicBezTo>
                          <a:lnTo>
                            <a:pt x="65166" y="2869"/>
                          </a:lnTo>
                          <a:cubicBezTo>
                            <a:pt x="65261" y="1727"/>
                            <a:pt x="65927" y="774"/>
                            <a:pt x="66975" y="298"/>
                          </a:cubicBezTo>
                          <a:cubicBezTo>
                            <a:pt x="68023" y="-179"/>
                            <a:pt x="69166" y="-83"/>
                            <a:pt x="70118" y="584"/>
                          </a:cubicBezTo>
                          <a:lnTo>
                            <a:pt x="846977" y="566178"/>
                          </a:lnTo>
                          <a:cubicBezTo>
                            <a:pt x="847930" y="566940"/>
                            <a:pt x="848406" y="568083"/>
                            <a:pt x="848216" y="569321"/>
                          </a:cubicBezTo>
                          <a:cubicBezTo>
                            <a:pt x="847930" y="570559"/>
                            <a:pt x="847073" y="571417"/>
                            <a:pt x="845930" y="571702"/>
                          </a:cubicBezTo>
                          <a:lnTo>
                            <a:pt x="3920" y="768489"/>
                          </a:lnTo>
                          <a:cubicBezTo>
                            <a:pt x="3539" y="768584"/>
                            <a:pt x="3348" y="768584"/>
                            <a:pt x="3062" y="768584"/>
                          </a:cubicBezTo>
                          <a:close/>
                          <a:moveTo>
                            <a:pt x="70785" y="8775"/>
                          </a:moveTo>
                          <a:lnTo>
                            <a:pt x="6492" y="761440"/>
                          </a:lnTo>
                          <a:lnTo>
                            <a:pt x="837738" y="567130"/>
                          </a:lnTo>
                          <a:lnTo>
                            <a:pt x="70785" y="87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2" name="Freeform: Shape 1821">
                      <a:extLst>
                        <a:ext uri="{FF2B5EF4-FFF2-40B4-BE49-F238E27FC236}">
                          <a16:creationId xmlns:a16="http://schemas.microsoft.com/office/drawing/2014/main" id="{3CA3091E-2BA5-4973-AAE8-DD3C0CA89B41}"/>
                        </a:ext>
                      </a:extLst>
                    </p:cNvPr>
                    <p:cNvSpPr/>
                    <p:nvPr/>
                  </p:nvSpPr>
                  <p:spPr>
                    <a:xfrm>
                      <a:off x="6249972" y="5477691"/>
                      <a:ext cx="1314450" cy="800100"/>
                    </a:xfrm>
                    <a:custGeom>
                      <a:avLst/>
                      <a:gdLst>
                        <a:gd name="connsiteX0" fmla="*/ 779954 w 1314450"/>
                        <a:gd name="connsiteY0" fmla="*/ 804046 h 800100"/>
                        <a:gd name="connsiteX1" fmla="*/ 778144 w 1314450"/>
                        <a:gd name="connsiteY1" fmla="*/ 803475 h 800100"/>
                        <a:gd name="connsiteX2" fmla="*/ 1285 w 1314450"/>
                        <a:gd name="connsiteY2" fmla="*/ 237880 h 800100"/>
                        <a:gd name="connsiteX3" fmla="*/ 47 w 1314450"/>
                        <a:gd name="connsiteY3" fmla="*/ 234641 h 800100"/>
                        <a:gd name="connsiteX4" fmla="*/ 2524 w 1314450"/>
                        <a:gd name="connsiteY4" fmla="*/ 232260 h 800100"/>
                        <a:gd name="connsiteX5" fmla="*/ 1317545 w 1314450"/>
                        <a:gd name="connsiteY5" fmla="*/ 41 h 800100"/>
                        <a:gd name="connsiteX6" fmla="*/ 1320689 w 1314450"/>
                        <a:gd name="connsiteY6" fmla="*/ 1374 h 800100"/>
                        <a:gd name="connsiteX7" fmla="*/ 1320689 w 1314450"/>
                        <a:gd name="connsiteY7" fmla="*/ 4804 h 800100"/>
                        <a:gd name="connsiteX8" fmla="*/ 782526 w 1314450"/>
                        <a:gd name="connsiteY8" fmla="*/ 802617 h 800100"/>
                        <a:gd name="connsiteX9" fmla="*/ 780526 w 1314450"/>
                        <a:gd name="connsiteY9" fmla="*/ 803951 h 800100"/>
                        <a:gd name="connsiteX10" fmla="*/ 779954 w 1314450"/>
                        <a:gd name="connsiteY10" fmla="*/ 804046 h 800100"/>
                        <a:gd name="connsiteX11" fmla="*/ 10810 w 1314450"/>
                        <a:gd name="connsiteY11" fmla="*/ 237118 h 800100"/>
                        <a:gd name="connsiteX12" fmla="*/ 779192 w 1314450"/>
                        <a:gd name="connsiteY12" fmla="*/ 796616 h 800100"/>
                        <a:gd name="connsiteX13" fmla="*/ 1311449 w 1314450"/>
                        <a:gd name="connsiteY13" fmla="*/ 7470 h 800100"/>
                        <a:gd name="connsiteX14" fmla="*/ 10810 w 1314450"/>
                        <a:gd name="connsiteY14" fmla="*/ 2371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00100">
                          <a:moveTo>
                            <a:pt x="779954" y="804046"/>
                          </a:moveTo>
                          <a:cubicBezTo>
                            <a:pt x="779288" y="804046"/>
                            <a:pt x="778621" y="803856"/>
                            <a:pt x="778144" y="803475"/>
                          </a:cubicBezTo>
                          <a:lnTo>
                            <a:pt x="1285" y="237880"/>
                          </a:lnTo>
                          <a:cubicBezTo>
                            <a:pt x="238" y="237118"/>
                            <a:pt x="-143" y="235880"/>
                            <a:pt x="47" y="234641"/>
                          </a:cubicBezTo>
                          <a:cubicBezTo>
                            <a:pt x="333" y="233404"/>
                            <a:pt x="1285" y="232546"/>
                            <a:pt x="2524" y="232260"/>
                          </a:cubicBezTo>
                          <a:lnTo>
                            <a:pt x="1317545" y="41"/>
                          </a:lnTo>
                          <a:cubicBezTo>
                            <a:pt x="1318783" y="-150"/>
                            <a:pt x="1320022" y="327"/>
                            <a:pt x="1320689" y="1374"/>
                          </a:cubicBezTo>
                          <a:cubicBezTo>
                            <a:pt x="1321355" y="2422"/>
                            <a:pt x="1321355" y="3755"/>
                            <a:pt x="1320689" y="4804"/>
                          </a:cubicBezTo>
                          <a:lnTo>
                            <a:pt x="782526" y="802617"/>
                          </a:lnTo>
                          <a:cubicBezTo>
                            <a:pt x="782050" y="803284"/>
                            <a:pt x="781288" y="803760"/>
                            <a:pt x="780526" y="803951"/>
                          </a:cubicBezTo>
                          <a:cubicBezTo>
                            <a:pt x="780335" y="804046"/>
                            <a:pt x="780145" y="804046"/>
                            <a:pt x="779954" y="804046"/>
                          </a:cubicBezTo>
                          <a:close/>
                          <a:moveTo>
                            <a:pt x="10810" y="237118"/>
                          </a:moveTo>
                          <a:lnTo>
                            <a:pt x="779192" y="796616"/>
                          </a:lnTo>
                          <a:lnTo>
                            <a:pt x="1311449" y="7470"/>
                          </a:lnTo>
                          <a:lnTo>
                            <a:pt x="10810" y="23711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3" name="Freeform: Shape 1822">
                      <a:extLst>
                        <a:ext uri="{FF2B5EF4-FFF2-40B4-BE49-F238E27FC236}">
                          <a16:creationId xmlns:a16="http://schemas.microsoft.com/office/drawing/2014/main" id="{43A42431-B173-430B-8841-0B7E7C4CFE2E}"/>
                        </a:ext>
                      </a:extLst>
                    </p:cNvPr>
                    <p:cNvSpPr/>
                    <p:nvPr/>
                  </p:nvSpPr>
                  <p:spPr>
                    <a:xfrm>
                      <a:off x="6484357" y="488908"/>
                      <a:ext cx="666750" cy="714375"/>
                    </a:xfrm>
                    <a:custGeom>
                      <a:avLst/>
                      <a:gdLst>
                        <a:gd name="connsiteX0" fmla="*/ 671395 w 666750"/>
                        <a:gd name="connsiteY0" fmla="*/ 720767 h 714375"/>
                        <a:gd name="connsiteX1" fmla="*/ 669871 w 666750"/>
                        <a:gd name="connsiteY1" fmla="*/ 720386 h 714375"/>
                        <a:gd name="connsiteX2" fmla="*/ 1502 w 666750"/>
                        <a:gd name="connsiteY2" fmla="*/ 330242 h 714375"/>
                        <a:gd name="connsiteX3" fmla="*/ 73 w 666750"/>
                        <a:gd name="connsiteY3" fmla="*/ 328242 h 714375"/>
                        <a:gd name="connsiteX4" fmla="*/ 549 w 666750"/>
                        <a:gd name="connsiteY4" fmla="*/ 325765 h 714375"/>
                        <a:gd name="connsiteX5" fmla="*/ 226196 w 666750"/>
                        <a:gd name="connsiteY5" fmla="*/ 1344 h 714375"/>
                        <a:gd name="connsiteX6" fmla="*/ 228863 w 666750"/>
                        <a:gd name="connsiteY6" fmla="*/ 10 h 714375"/>
                        <a:gd name="connsiteX7" fmla="*/ 231435 w 666750"/>
                        <a:gd name="connsiteY7" fmla="*/ 1439 h 714375"/>
                        <a:gd name="connsiteX8" fmla="*/ 674157 w 666750"/>
                        <a:gd name="connsiteY8" fmla="*/ 716100 h 714375"/>
                        <a:gd name="connsiteX9" fmla="*/ 673776 w 666750"/>
                        <a:gd name="connsiteY9" fmla="*/ 719910 h 714375"/>
                        <a:gd name="connsiteX10" fmla="*/ 671395 w 666750"/>
                        <a:gd name="connsiteY10" fmla="*/ 720767 h 714375"/>
                        <a:gd name="connsiteX11" fmla="*/ 7502 w 666750"/>
                        <a:gd name="connsiteY11" fmla="*/ 326527 h 714375"/>
                        <a:gd name="connsiteX12" fmla="*/ 662251 w 666750"/>
                        <a:gd name="connsiteY12" fmla="*/ 708766 h 714375"/>
                        <a:gd name="connsiteX13" fmla="*/ 228578 w 666750"/>
                        <a:gd name="connsiteY13" fmla="*/ 8678 h 714375"/>
                        <a:gd name="connsiteX14" fmla="*/ 7502 w 666750"/>
                        <a:gd name="connsiteY14" fmla="*/ 32652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0" h="714375">
                          <a:moveTo>
                            <a:pt x="671395" y="720767"/>
                          </a:moveTo>
                          <a:cubicBezTo>
                            <a:pt x="670824" y="720767"/>
                            <a:pt x="670347" y="720672"/>
                            <a:pt x="669871" y="720386"/>
                          </a:cubicBezTo>
                          <a:lnTo>
                            <a:pt x="1502" y="330242"/>
                          </a:lnTo>
                          <a:cubicBezTo>
                            <a:pt x="740" y="329766"/>
                            <a:pt x="263" y="329099"/>
                            <a:pt x="73" y="328242"/>
                          </a:cubicBezTo>
                          <a:cubicBezTo>
                            <a:pt x="-117" y="327385"/>
                            <a:pt x="73" y="326527"/>
                            <a:pt x="549" y="325765"/>
                          </a:cubicBezTo>
                          <a:lnTo>
                            <a:pt x="226196" y="1344"/>
                          </a:lnTo>
                          <a:cubicBezTo>
                            <a:pt x="226768" y="487"/>
                            <a:pt x="227911" y="-85"/>
                            <a:pt x="228863" y="10"/>
                          </a:cubicBezTo>
                          <a:cubicBezTo>
                            <a:pt x="229911" y="10"/>
                            <a:pt x="230864" y="582"/>
                            <a:pt x="231435" y="1439"/>
                          </a:cubicBezTo>
                          <a:lnTo>
                            <a:pt x="674157" y="716100"/>
                          </a:lnTo>
                          <a:cubicBezTo>
                            <a:pt x="674919" y="717338"/>
                            <a:pt x="674729" y="718862"/>
                            <a:pt x="673776" y="719910"/>
                          </a:cubicBezTo>
                          <a:cubicBezTo>
                            <a:pt x="673014" y="720481"/>
                            <a:pt x="672252" y="720767"/>
                            <a:pt x="671395" y="720767"/>
                          </a:cubicBezTo>
                          <a:close/>
                          <a:moveTo>
                            <a:pt x="7502" y="326527"/>
                          </a:moveTo>
                          <a:lnTo>
                            <a:pt x="662251" y="708766"/>
                          </a:lnTo>
                          <a:lnTo>
                            <a:pt x="228578" y="8678"/>
                          </a:lnTo>
                          <a:lnTo>
                            <a:pt x="7502" y="3265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4" name="Freeform: Shape 1823">
                      <a:extLst>
                        <a:ext uri="{FF2B5EF4-FFF2-40B4-BE49-F238E27FC236}">
                          <a16:creationId xmlns:a16="http://schemas.microsoft.com/office/drawing/2014/main" id="{52B59B6C-E138-4D39-B710-2C06482C8770}"/>
                        </a:ext>
                      </a:extLst>
                    </p:cNvPr>
                    <p:cNvSpPr/>
                    <p:nvPr/>
                  </p:nvSpPr>
                  <p:spPr>
                    <a:xfrm>
                      <a:off x="8493702" y="1154344"/>
                      <a:ext cx="485775" cy="733425"/>
                    </a:xfrm>
                    <a:custGeom>
                      <a:avLst/>
                      <a:gdLst>
                        <a:gd name="connsiteX0" fmla="*/ 489231 w 485775"/>
                        <a:gd name="connsiteY0" fmla="*/ 741131 h 733425"/>
                        <a:gd name="connsiteX1" fmla="*/ 487326 w 485775"/>
                        <a:gd name="connsiteY1" fmla="*/ 740465 h 733425"/>
                        <a:gd name="connsiteX2" fmla="*/ 52414 w 485775"/>
                        <a:gd name="connsiteY2" fmla="*/ 407756 h 733425"/>
                        <a:gd name="connsiteX3" fmla="*/ 51176 w 485775"/>
                        <a:gd name="connsiteY3" fmla="*/ 405661 h 733425"/>
                        <a:gd name="connsiteX4" fmla="*/ 26 w 485775"/>
                        <a:gd name="connsiteY4" fmla="*/ 3515 h 733425"/>
                        <a:gd name="connsiteX5" fmla="*/ 2027 w 485775"/>
                        <a:gd name="connsiteY5" fmla="*/ 182 h 733425"/>
                        <a:gd name="connsiteX6" fmla="*/ 5646 w 485775"/>
                        <a:gd name="connsiteY6" fmla="*/ 1420 h 733425"/>
                        <a:gd name="connsiteX7" fmla="*/ 491707 w 485775"/>
                        <a:gd name="connsiteY7" fmla="*/ 736369 h 733425"/>
                        <a:gd name="connsiteX8" fmla="*/ 491231 w 485775"/>
                        <a:gd name="connsiteY8" fmla="*/ 740369 h 733425"/>
                        <a:gd name="connsiteX9" fmla="*/ 489231 w 485775"/>
                        <a:gd name="connsiteY9" fmla="*/ 741131 h 733425"/>
                        <a:gd name="connsiteX10" fmla="*/ 57176 w 485775"/>
                        <a:gd name="connsiteY10" fmla="*/ 403565 h 733425"/>
                        <a:gd name="connsiteX11" fmla="*/ 476467 w 485775"/>
                        <a:gd name="connsiteY11" fmla="*/ 724368 h 733425"/>
                        <a:gd name="connsiteX12" fmla="*/ 7837 w 485775"/>
                        <a:gd name="connsiteY12" fmla="*/ 15898 h 733425"/>
                        <a:gd name="connsiteX13" fmla="*/ 57176 w 485775"/>
                        <a:gd name="connsiteY13" fmla="*/ 40356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33425">
                          <a:moveTo>
                            <a:pt x="489231" y="741131"/>
                          </a:moveTo>
                          <a:cubicBezTo>
                            <a:pt x="488564" y="741131"/>
                            <a:pt x="487897" y="740941"/>
                            <a:pt x="487326" y="740465"/>
                          </a:cubicBezTo>
                          <a:lnTo>
                            <a:pt x="52414" y="407756"/>
                          </a:lnTo>
                          <a:cubicBezTo>
                            <a:pt x="51747" y="407280"/>
                            <a:pt x="51366" y="406518"/>
                            <a:pt x="51176" y="405661"/>
                          </a:cubicBezTo>
                          <a:lnTo>
                            <a:pt x="26" y="3515"/>
                          </a:lnTo>
                          <a:cubicBezTo>
                            <a:pt x="-164" y="2087"/>
                            <a:pt x="693" y="753"/>
                            <a:pt x="2027" y="182"/>
                          </a:cubicBezTo>
                          <a:cubicBezTo>
                            <a:pt x="3360" y="-295"/>
                            <a:pt x="4884" y="182"/>
                            <a:pt x="5646" y="1420"/>
                          </a:cubicBezTo>
                          <a:lnTo>
                            <a:pt x="491707" y="736369"/>
                          </a:lnTo>
                          <a:cubicBezTo>
                            <a:pt x="492564" y="737607"/>
                            <a:pt x="492374" y="739322"/>
                            <a:pt x="491231" y="740369"/>
                          </a:cubicBezTo>
                          <a:cubicBezTo>
                            <a:pt x="490755" y="740846"/>
                            <a:pt x="489992" y="741131"/>
                            <a:pt x="489231" y="741131"/>
                          </a:cubicBezTo>
                          <a:close/>
                          <a:moveTo>
                            <a:pt x="57176" y="403565"/>
                          </a:moveTo>
                          <a:lnTo>
                            <a:pt x="476467" y="724368"/>
                          </a:lnTo>
                          <a:lnTo>
                            <a:pt x="7837" y="15898"/>
                          </a:lnTo>
                          <a:lnTo>
                            <a:pt x="57176" y="4035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5" name="Freeform: Shape 1824">
                      <a:extLst>
                        <a:ext uri="{FF2B5EF4-FFF2-40B4-BE49-F238E27FC236}">
                          <a16:creationId xmlns:a16="http://schemas.microsoft.com/office/drawing/2014/main" id="{385F1126-60A3-4C02-8319-AB4C939F1C1A}"/>
                        </a:ext>
                      </a:extLst>
                    </p:cNvPr>
                    <p:cNvSpPr/>
                    <p:nvPr/>
                  </p:nvSpPr>
                  <p:spPr>
                    <a:xfrm>
                      <a:off x="9179427" y="3636876"/>
                      <a:ext cx="171450" cy="885825"/>
                    </a:xfrm>
                    <a:custGeom>
                      <a:avLst/>
                      <a:gdLst>
                        <a:gd name="connsiteX0" fmla="*/ 3149 w 171450"/>
                        <a:gd name="connsiteY0" fmla="*/ 891500 h 885825"/>
                        <a:gd name="connsiteX1" fmla="*/ 2577 w 171450"/>
                        <a:gd name="connsiteY1" fmla="*/ 891500 h 885825"/>
                        <a:gd name="connsiteX2" fmla="*/ 5 w 171450"/>
                        <a:gd name="connsiteY2" fmla="*/ 888261 h 885825"/>
                        <a:gd name="connsiteX3" fmla="*/ 47726 w 171450"/>
                        <a:gd name="connsiteY3" fmla="*/ 2913 h 885825"/>
                        <a:gd name="connsiteX4" fmla="*/ 50298 w 171450"/>
                        <a:gd name="connsiteY4" fmla="*/ 55 h 885825"/>
                        <a:gd name="connsiteX5" fmla="*/ 53727 w 171450"/>
                        <a:gd name="connsiteY5" fmla="*/ 1960 h 885825"/>
                        <a:gd name="connsiteX6" fmla="*/ 179552 w 171450"/>
                        <a:gd name="connsiteY6" fmla="*/ 308665 h 885825"/>
                        <a:gd name="connsiteX7" fmla="*/ 179647 w 171450"/>
                        <a:gd name="connsiteY7" fmla="*/ 310761 h 885825"/>
                        <a:gd name="connsiteX8" fmla="*/ 6006 w 171450"/>
                        <a:gd name="connsiteY8" fmla="*/ 889404 h 885825"/>
                        <a:gd name="connsiteX9" fmla="*/ 3149 w 171450"/>
                        <a:gd name="connsiteY9" fmla="*/ 891500 h 885825"/>
                        <a:gd name="connsiteX10" fmla="*/ 53250 w 171450"/>
                        <a:gd name="connsiteY10" fmla="*/ 16914 h 885825"/>
                        <a:gd name="connsiteX11" fmla="*/ 7626 w 171450"/>
                        <a:gd name="connsiteY11" fmla="*/ 862639 h 885825"/>
                        <a:gd name="connsiteX12" fmla="*/ 173456 w 171450"/>
                        <a:gd name="connsiteY12" fmla="*/ 309808 h 885825"/>
                        <a:gd name="connsiteX13" fmla="*/ 53250 w 171450"/>
                        <a:gd name="connsiteY13" fmla="*/ 16914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885825">
                          <a:moveTo>
                            <a:pt x="3149" y="891500"/>
                          </a:moveTo>
                          <a:cubicBezTo>
                            <a:pt x="2959" y="891500"/>
                            <a:pt x="2768" y="891500"/>
                            <a:pt x="2577" y="891500"/>
                          </a:cubicBezTo>
                          <a:cubicBezTo>
                            <a:pt x="1054" y="891214"/>
                            <a:pt x="-89" y="889881"/>
                            <a:pt x="5" y="888261"/>
                          </a:cubicBezTo>
                          <a:lnTo>
                            <a:pt x="47726" y="2913"/>
                          </a:lnTo>
                          <a:cubicBezTo>
                            <a:pt x="47821" y="1484"/>
                            <a:pt x="48869" y="246"/>
                            <a:pt x="50298" y="55"/>
                          </a:cubicBezTo>
                          <a:cubicBezTo>
                            <a:pt x="51727" y="-231"/>
                            <a:pt x="53155" y="627"/>
                            <a:pt x="53727" y="1960"/>
                          </a:cubicBezTo>
                          <a:lnTo>
                            <a:pt x="179552" y="308665"/>
                          </a:lnTo>
                          <a:cubicBezTo>
                            <a:pt x="179838" y="309332"/>
                            <a:pt x="179838" y="310094"/>
                            <a:pt x="179647" y="310761"/>
                          </a:cubicBezTo>
                          <a:lnTo>
                            <a:pt x="6006" y="889404"/>
                          </a:lnTo>
                          <a:cubicBezTo>
                            <a:pt x="5721" y="890642"/>
                            <a:pt x="4483" y="891500"/>
                            <a:pt x="3149" y="891500"/>
                          </a:cubicBezTo>
                          <a:close/>
                          <a:moveTo>
                            <a:pt x="53250" y="16914"/>
                          </a:moveTo>
                          <a:lnTo>
                            <a:pt x="7626" y="862639"/>
                          </a:lnTo>
                          <a:lnTo>
                            <a:pt x="173456" y="309808"/>
                          </a:lnTo>
                          <a:lnTo>
                            <a:pt x="53250" y="169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6" name="Freeform: Shape 1825">
                      <a:extLst>
                        <a:ext uri="{FF2B5EF4-FFF2-40B4-BE49-F238E27FC236}">
                          <a16:creationId xmlns:a16="http://schemas.microsoft.com/office/drawing/2014/main" id="{BD7D5348-9782-4894-8828-FF4D4AC32E78}"/>
                        </a:ext>
                      </a:extLst>
                    </p:cNvPr>
                    <p:cNvSpPr/>
                    <p:nvPr/>
                  </p:nvSpPr>
                  <p:spPr>
                    <a:xfrm>
                      <a:off x="8544901" y="4455645"/>
                      <a:ext cx="638175" cy="800100"/>
                    </a:xfrm>
                    <a:custGeom>
                      <a:avLst/>
                      <a:gdLst>
                        <a:gd name="connsiteX0" fmla="*/ 3024 w 638175"/>
                        <a:gd name="connsiteY0" fmla="*/ 802631 h 800100"/>
                        <a:gd name="connsiteX1" fmla="*/ 1501 w 638175"/>
                        <a:gd name="connsiteY1" fmla="*/ 802250 h 800100"/>
                        <a:gd name="connsiteX2" fmla="*/ 167 w 638175"/>
                        <a:gd name="connsiteY2" fmla="*/ 798535 h 800100"/>
                        <a:gd name="connsiteX3" fmla="*/ 283155 w 638175"/>
                        <a:gd name="connsiteY3" fmla="*/ 2055 h 800100"/>
                        <a:gd name="connsiteX4" fmla="*/ 286679 w 638175"/>
                        <a:gd name="connsiteY4" fmla="*/ 55 h 800100"/>
                        <a:gd name="connsiteX5" fmla="*/ 638247 w 638175"/>
                        <a:gd name="connsiteY5" fmla="*/ 66634 h 800100"/>
                        <a:gd name="connsiteX6" fmla="*/ 640628 w 638175"/>
                        <a:gd name="connsiteY6" fmla="*/ 68635 h 800100"/>
                        <a:gd name="connsiteX7" fmla="*/ 640057 w 638175"/>
                        <a:gd name="connsiteY7" fmla="*/ 71683 h 800100"/>
                        <a:gd name="connsiteX8" fmla="*/ 5406 w 638175"/>
                        <a:gd name="connsiteY8" fmla="*/ 801488 h 800100"/>
                        <a:gd name="connsiteX9" fmla="*/ 3024 w 638175"/>
                        <a:gd name="connsiteY9" fmla="*/ 802631 h 800100"/>
                        <a:gd name="connsiteX10" fmla="*/ 288108 w 638175"/>
                        <a:gd name="connsiteY10" fmla="*/ 6627 h 800100"/>
                        <a:gd name="connsiteX11" fmla="*/ 11407 w 638175"/>
                        <a:gd name="connsiteY11" fmla="*/ 785105 h 800100"/>
                        <a:gd name="connsiteX12" fmla="*/ 631770 w 638175"/>
                        <a:gd name="connsiteY12" fmla="*/ 71683 h 800100"/>
                        <a:gd name="connsiteX13" fmla="*/ 288108 w 638175"/>
                        <a:gd name="connsiteY13" fmla="*/ 6627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800100">
                          <a:moveTo>
                            <a:pt x="3024" y="802631"/>
                          </a:moveTo>
                          <a:cubicBezTo>
                            <a:pt x="2453" y="802631"/>
                            <a:pt x="1977" y="802536"/>
                            <a:pt x="1501" y="802250"/>
                          </a:cubicBezTo>
                          <a:cubicBezTo>
                            <a:pt x="262" y="801488"/>
                            <a:pt x="-309" y="799964"/>
                            <a:pt x="167" y="798535"/>
                          </a:cubicBezTo>
                          <a:lnTo>
                            <a:pt x="283155" y="2055"/>
                          </a:lnTo>
                          <a:cubicBezTo>
                            <a:pt x="283631" y="626"/>
                            <a:pt x="285060" y="-231"/>
                            <a:pt x="286679" y="55"/>
                          </a:cubicBezTo>
                          <a:lnTo>
                            <a:pt x="638247" y="66634"/>
                          </a:lnTo>
                          <a:cubicBezTo>
                            <a:pt x="639294" y="66825"/>
                            <a:pt x="640247" y="67587"/>
                            <a:pt x="640628" y="68635"/>
                          </a:cubicBezTo>
                          <a:cubicBezTo>
                            <a:pt x="641009" y="69682"/>
                            <a:pt x="640723" y="70825"/>
                            <a:pt x="640057" y="71683"/>
                          </a:cubicBezTo>
                          <a:lnTo>
                            <a:pt x="5406" y="801488"/>
                          </a:lnTo>
                          <a:cubicBezTo>
                            <a:pt x="4739" y="802250"/>
                            <a:pt x="3882" y="802631"/>
                            <a:pt x="3024" y="802631"/>
                          </a:cubicBezTo>
                          <a:close/>
                          <a:moveTo>
                            <a:pt x="288108" y="6627"/>
                          </a:moveTo>
                          <a:lnTo>
                            <a:pt x="11407" y="785105"/>
                          </a:lnTo>
                          <a:lnTo>
                            <a:pt x="631770" y="71683"/>
                          </a:lnTo>
                          <a:lnTo>
                            <a:pt x="288108" y="66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7" name="Freeform: Shape 1826">
                      <a:extLst>
                        <a:ext uri="{FF2B5EF4-FFF2-40B4-BE49-F238E27FC236}">
                          <a16:creationId xmlns:a16="http://schemas.microsoft.com/office/drawing/2014/main" id="{A1D88520-B6EC-45D7-80A3-E3920A494FBA}"/>
                        </a:ext>
                      </a:extLst>
                    </p:cNvPr>
                    <p:cNvSpPr/>
                    <p:nvPr/>
                  </p:nvSpPr>
                  <p:spPr>
                    <a:xfrm>
                      <a:off x="8544876" y="4522344"/>
                      <a:ext cx="638175" cy="904875"/>
                    </a:xfrm>
                    <a:custGeom>
                      <a:avLst/>
                      <a:gdLst>
                        <a:gd name="connsiteX0" fmla="*/ 141448 w 638175"/>
                        <a:gd name="connsiteY0" fmla="*/ 911669 h 904875"/>
                        <a:gd name="connsiteX1" fmla="*/ 139067 w 638175"/>
                        <a:gd name="connsiteY1" fmla="*/ 910526 h 904875"/>
                        <a:gd name="connsiteX2" fmla="*/ 668 w 638175"/>
                        <a:gd name="connsiteY2" fmla="*/ 734789 h 904875"/>
                        <a:gd name="connsiteX3" fmla="*/ 764 w 638175"/>
                        <a:gd name="connsiteY3" fmla="*/ 730884 h 904875"/>
                        <a:gd name="connsiteX4" fmla="*/ 635414 w 638175"/>
                        <a:gd name="connsiteY4" fmla="*/ 1079 h 904875"/>
                        <a:gd name="connsiteX5" fmla="*/ 639510 w 638175"/>
                        <a:gd name="connsiteY5" fmla="*/ 602 h 904875"/>
                        <a:gd name="connsiteX6" fmla="*/ 640463 w 638175"/>
                        <a:gd name="connsiteY6" fmla="*/ 4603 h 904875"/>
                        <a:gd name="connsiteX7" fmla="*/ 144305 w 638175"/>
                        <a:gd name="connsiteY7" fmla="*/ 910240 h 904875"/>
                        <a:gd name="connsiteX8" fmla="*/ 141829 w 638175"/>
                        <a:gd name="connsiteY8" fmla="*/ 911859 h 904875"/>
                        <a:gd name="connsiteX9" fmla="*/ 141448 w 638175"/>
                        <a:gd name="connsiteY9" fmla="*/ 911669 h 904875"/>
                        <a:gd name="connsiteX10" fmla="*/ 7050 w 638175"/>
                        <a:gd name="connsiteY10" fmla="*/ 732884 h 904875"/>
                        <a:gd name="connsiteX11" fmla="*/ 140972 w 638175"/>
                        <a:gd name="connsiteY11" fmla="*/ 903001 h 904875"/>
                        <a:gd name="connsiteX12" fmla="*/ 621127 w 638175"/>
                        <a:gd name="connsiteY12" fmla="*/ 26701 h 904875"/>
                        <a:gd name="connsiteX13" fmla="*/ 7050 w 638175"/>
                        <a:gd name="connsiteY13" fmla="*/ 73288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904875">
                          <a:moveTo>
                            <a:pt x="141448" y="911669"/>
                          </a:moveTo>
                          <a:cubicBezTo>
                            <a:pt x="140495" y="911669"/>
                            <a:pt x="139638" y="911193"/>
                            <a:pt x="139067" y="910526"/>
                          </a:cubicBezTo>
                          <a:lnTo>
                            <a:pt x="668" y="734789"/>
                          </a:lnTo>
                          <a:cubicBezTo>
                            <a:pt x="-284" y="733646"/>
                            <a:pt x="-189" y="731932"/>
                            <a:pt x="764" y="730884"/>
                          </a:cubicBezTo>
                          <a:lnTo>
                            <a:pt x="635414" y="1079"/>
                          </a:lnTo>
                          <a:cubicBezTo>
                            <a:pt x="636462" y="-160"/>
                            <a:pt x="638272" y="-350"/>
                            <a:pt x="639510" y="602"/>
                          </a:cubicBezTo>
                          <a:cubicBezTo>
                            <a:pt x="640844" y="1460"/>
                            <a:pt x="641225" y="3269"/>
                            <a:pt x="640463" y="4603"/>
                          </a:cubicBezTo>
                          <a:lnTo>
                            <a:pt x="144305" y="910240"/>
                          </a:lnTo>
                          <a:cubicBezTo>
                            <a:pt x="143829" y="911193"/>
                            <a:pt x="142877" y="911764"/>
                            <a:pt x="141829" y="911859"/>
                          </a:cubicBezTo>
                          <a:cubicBezTo>
                            <a:pt x="141638" y="911669"/>
                            <a:pt x="141543" y="911669"/>
                            <a:pt x="141448" y="911669"/>
                          </a:cubicBezTo>
                          <a:close/>
                          <a:moveTo>
                            <a:pt x="7050" y="732884"/>
                          </a:moveTo>
                          <a:lnTo>
                            <a:pt x="140972" y="903001"/>
                          </a:lnTo>
                          <a:lnTo>
                            <a:pt x="621127" y="26701"/>
                          </a:lnTo>
                          <a:lnTo>
                            <a:pt x="7050" y="7328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8" name="Freeform: Shape 1827">
                      <a:extLst>
                        <a:ext uri="{FF2B5EF4-FFF2-40B4-BE49-F238E27FC236}">
                          <a16:creationId xmlns:a16="http://schemas.microsoft.com/office/drawing/2014/main" id="{3F4914BB-D6AD-4670-9638-A0F85CF5B4C5}"/>
                        </a:ext>
                      </a:extLst>
                    </p:cNvPr>
                    <p:cNvSpPr/>
                    <p:nvPr/>
                  </p:nvSpPr>
                  <p:spPr>
                    <a:xfrm>
                      <a:off x="8827889" y="3636824"/>
                      <a:ext cx="400050" cy="885825"/>
                    </a:xfrm>
                    <a:custGeom>
                      <a:avLst/>
                      <a:gdLst>
                        <a:gd name="connsiteX0" fmla="*/ 354687 w 400050"/>
                        <a:gd name="connsiteY0" fmla="*/ 891551 h 885825"/>
                        <a:gd name="connsiteX1" fmla="*/ 354116 w 400050"/>
                        <a:gd name="connsiteY1" fmla="*/ 891456 h 885825"/>
                        <a:gd name="connsiteX2" fmla="*/ 2548 w 400050"/>
                        <a:gd name="connsiteY2" fmla="*/ 824876 h 885825"/>
                        <a:gd name="connsiteX3" fmla="*/ 357 w 400050"/>
                        <a:gd name="connsiteY3" fmla="*/ 823257 h 885825"/>
                        <a:gd name="connsiteX4" fmla="*/ 357 w 400050"/>
                        <a:gd name="connsiteY4" fmla="*/ 820495 h 885825"/>
                        <a:gd name="connsiteX5" fmla="*/ 399646 w 400050"/>
                        <a:gd name="connsiteY5" fmla="*/ 1726 h 885825"/>
                        <a:gd name="connsiteX6" fmla="*/ 403170 w 400050"/>
                        <a:gd name="connsiteY6" fmla="*/ 106 h 885825"/>
                        <a:gd name="connsiteX7" fmla="*/ 405456 w 400050"/>
                        <a:gd name="connsiteY7" fmla="*/ 3250 h 885825"/>
                        <a:gd name="connsiteX8" fmla="*/ 357735 w 400050"/>
                        <a:gd name="connsiteY8" fmla="*/ 888598 h 885825"/>
                        <a:gd name="connsiteX9" fmla="*/ 356592 w 400050"/>
                        <a:gd name="connsiteY9" fmla="*/ 890884 h 885825"/>
                        <a:gd name="connsiteX10" fmla="*/ 354687 w 400050"/>
                        <a:gd name="connsiteY10" fmla="*/ 891551 h 885825"/>
                        <a:gd name="connsiteX11" fmla="*/ 7692 w 400050"/>
                        <a:gd name="connsiteY11" fmla="*/ 819637 h 885825"/>
                        <a:gd name="connsiteX12" fmla="*/ 351735 w 400050"/>
                        <a:gd name="connsiteY12" fmla="*/ 884788 h 885825"/>
                        <a:gd name="connsiteX13" fmla="*/ 398503 w 400050"/>
                        <a:gd name="connsiteY13" fmla="*/ 18204 h 885825"/>
                        <a:gd name="connsiteX14" fmla="*/ 7692 w 400050"/>
                        <a:gd name="connsiteY14" fmla="*/ 819637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885825">
                          <a:moveTo>
                            <a:pt x="354687" y="891551"/>
                          </a:moveTo>
                          <a:cubicBezTo>
                            <a:pt x="354497" y="891551"/>
                            <a:pt x="354306" y="891551"/>
                            <a:pt x="354116" y="891456"/>
                          </a:cubicBezTo>
                          <a:lnTo>
                            <a:pt x="2548" y="824876"/>
                          </a:lnTo>
                          <a:cubicBezTo>
                            <a:pt x="1595" y="824686"/>
                            <a:pt x="834" y="824114"/>
                            <a:pt x="357" y="823257"/>
                          </a:cubicBezTo>
                          <a:cubicBezTo>
                            <a:pt x="-119" y="822400"/>
                            <a:pt x="-119" y="821352"/>
                            <a:pt x="357" y="820495"/>
                          </a:cubicBezTo>
                          <a:lnTo>
                            <a:pt x="399646" y="1726"/>
                          </a:lnTo>
                          <a:cubicBezTo>
                            <a:pt x="400312" y="392"/>
                            <a:pt x="401741" y="-275"/>
                            <a:pt x="403170" y="106"/>
                          </a:cubicBezTo>
                          <a:cubicBezTo>
                            <a:pt x="404598" y="487"/>
                            <a:pt x="405551" y="1821"/>
                            <a:pt x="405456" y="3250"/>
                          </a:cubicBezTo>
                          <a:lnTo>
                            <a:pt x="357735" y="888598"/>
                          </a:lnTo>
                          <a:cubicBezTo>
                            <a:pt x="357735" y="889456"/>
                            <a:pt x="357259" y="890313"/>
                            <a:pt x="356592" y="890884"/>
                          </a:cubicBezTo>
                          <a:cubicBezTo>
                            <a:pt x="356021" y="891361"/>
                            <a:pt x="355354" y="891551"/>
                            <a:pt x="354687" y="891551"/>
                          </a:cubicBezTo>
                          <a:close/>
                          <a:moveTo>
                            <a:pt x="7692" y="819637"/>
                          </a:moveTo>
                          <a:lnTo>
                            <a:pt x="351735" y="884788"/>
                          </a:lnTo>
                          <a:lnTo>
                            <a:pt x="398503" y="18204"/>
                          </a:lnTo>
                          <a:lnTo>
                            <a:pt x="7692" y="8196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29" name="Freeform: Shape 1828">
                      <a:extLst>
                        <a:ext uri="{FF2B5EF4-FFF2-40B4-BE49-F238E27FC236}">
                          <a16:creationId xmlns:a16="http://schemas.microsoft.com/office/drawing/2014/main" id="{8CF9BF5C-36EF-4249-A4C4-333A09516841}"/>
                        </a:ext>
                      </a:extLst>
                    </p:cNvPr>
                    <p:cNvSpPr/>
                    <p:nvPr/>
                  </p:nvSpPr>
                  <p:spPr>
                    <a:xfrm>
                      <a:off x="7565031" y="4130096"/>
                      <a:ext cx="1266825" cy="1352550"/>
                    </a:xfrm>
                    <a:custGeom>
                      <a:avLst/>
                      <a:gdLst>
                        <a:gd name="connsiteX0" fmla="*/ 3058 w 1266825"/>
                        <a:gd name="connsiteY0" fmla="*/ 1353827 h 1352550"/>
                        <a:gd name="connsiteX1" fmla="*/ 1629 w 1266825"/>
                        <a:gd name="connsiteY1" fmla="*/ 1353446 h 1352550"/>
                        <a:gd name="connsiteX2" fmla="*/ 10 w 1266825"/>
                        <a:gd name="connsiteY2" fmla="*/ 1350398 h 1352550"/>
                        <a:gd name="connsiteX3" fmla="*/ 129169 w 1266825"/>
                        <a:gd name="connsiteY3" fmla="*/ 2801 h 1352550"/>
                        <a:gd name="connsiteX4" fmla="*/ 130503 w 1266825"/>
                        <a:gd name="connsiteY4" fmla="*/ 515 h 1352550"/>
                        <a:gd name="connsiteX5" fmla="*/ 133075 w 1266825"/>
                        <a:gd name="connsiteY5" fmla="*/ 134 h 1352550"/>
                        <a:gd name="connsiteX6" fmla="*/ 1266930 w 1266825"/>
                        <a:gd name="connsiteY6" fmla="*/ 325604 h 1352550"/>
                        <a:gd name="connsiteX7" fmla="*/ 1269121 w 1266825"/>
                        <a:gd name="connsiteY7" fmla="*/ 327985 h 1352550"/>
                        <a:gd name="connsiteX8" fmla="*/ 1268073 w 1266825"/>
                        <a:gd name="connsiteY8" fmla="*/ 331033 h 1352550"/>
                        <a:gd name="connsiteX9" fmla="*/ 4963 w 1266825"/>
                        <a:gd name="connsiteY9" fmla="*/ 1353160 h 1352550"/>
                        <a:gd name="connsiteX10" fmla="*/ 3058 w 1266825"/>
                        <a:gd name="connsiteY10" fmla="*/ 1353827 h 1352550"/>
                        <a:gd name="connsiteX11" fmla="*/ 134884 w 1266825"/>
                        <a:gd name="connsiteY11" fmla="*/ 7183 h 1352550"/>
                        <a:gd name="connsiteX12" fmla="*/ 6868 w 1266825"/>
                        <a:gd name="connsiteY12" fmla="*/ 1343731 h 1352550"/>
                        <a:gd name="connsiteX13" fmla="*/ 1259406 w 1266825"/>
                        <a:gd name="connsiteY13" fmla="*/ 329985 h 1352550"/>
                        <a:gd name="connsiteX14" fmla="*/ 134884 w 1266825"/>
                        <a:gd name="connsiteY14" fmla="*/ 7183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6825" h="1352550">
                          <a:moveTo>
                            <a:pt x="3058" y="1353827"/>
                          </a:moveTo>
                          <a:cubicBezTo>
                            <a:pt x="2582" y="1353827"/>
                            <a:pt x="2010" y="1353732"/>
                            <a:pt x="1629" y="1353446"/>
                          </a:cubicBezTo>
                          <a:cubicBezTo>
                            <a:pt x="486" y="1352875"/>
                            <a:pt x="-85" y="1351637"/>
                            <a:pt x="10" y="1350398"/>
                          </a:cubicBezTo>
                          <a:lnTo>
                            <a:pt x="129169" y="2801"/>
                          </a:lnTo>
                          <a:cubicBezTo>
                            <a:pt x="129264" y="1849"/>
                            <a:pt x="129740" y="1087"/>
                            <a:pt x="130503" y="515"/>
                          </a:cubicBezTo>
                          <a:cubicBezTo>
                            <a:pt x="131265" y="39"/>
                            <a:pt x="132217" y="-151"/>
                            <a:pt x="133075" y="134"/>
                          </a:cubicBezTo>
                          <a:lnTo>
                            <a:pt x="1266930" y="325604"/>
                          </a:lnTo>
                          <a:cubicBezTo>
                            <a:pt x="1268073" y="325889"/>
                            <a:pt x="1268835" y="326842"/>
                            <a:pt x="1269121" y="327985"/>
                          </a:cubicBezTo>
                          <a:cubicBezTo>
                            <a:pt x="1269312" y="329128"/>
                            <a:pt x="1268931" y="330271"/>
                            <a:pt x="1268073" y="331033"/>
                          </a:cubicBezTo>
                          <a:lnTo>
                            <a:pt x="4963" y="1353160"/>
                          </a:lnTo>
                          <a:cubicBezTo>
                            <a:pt x="4487" y="1353637"/>
                            <a:pt x="3725" y="1353827"/>
                            <a:pt x="3058" y="1353827"/>
                          </a:cubicBezTo>
                          <a:close/>
                          <a:moveTo>
                            <a:pt x="134884" y="7183"/>
                          </a:moveTo>
                          <a:lnTo>
                            <a:pt x="6868" y="1343731"/>
                          </a:lnTo>
                          <a:lnTo>
                            <a:pt x="1259406" y="329985"/>
                          </a:lnTo>
                          <a:lnTo>
                            <a:pt x="134884" y="718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0" name="Freeform: Shape 1829">
                      <a:extLst>
                        <a:ext uri="{FF2B5EF4-FFF2-40B4-BE49-F238E27FC236}">
                          <a16:creationId xmlns:a16="http://schemas.microsoft.com/office/drawing/2014/main" id="{F35168AC-9F9F-4925-A7E0-5B2A1A3D3329}"/>
                        </a:ext>
                      </a:extLst>
                    </p:cNvPr>
                    <p:cNvSpPr/>
                    <p:nvPr/>
                  </p:nvSpPr>
                  <p:spPr>
                    <a:xfrm>
                      <a:off x="7694095" y="3683151"/>
                      <a:ext cx="1133475" cy="771525"/>
                    </a:xfrm>
                    <a:custGeom>
                      <a:avLst/>
                      <a:gdLst>
                        <a:gd name="connsiteX0" fmla="*/ 1136914 w 1133475"/>
                        <a:gd name="connsiteY0" fmla="*/ 778644 h 771525"/>
                        <a:gd name="connsiteX1" fmla="*/ 1136057 w 1133475"/>
                        <a:gd name="connsiteY1" fmla="*/ 778549 h 771525"/>
                        <a:gd name="connsiteX2" fmla="*/ 2201 w 1133475"/>
                        <a:gd name="connsiteY2" fmla="*/ 453080 h 771525"/>
                        <a:gd name="connsiteX3" fmla="*/ 10 w 1133475"/>
                        <a:gd name="connsiteY3" fmla="*/ 450413 h 771525"/>
                        <a:gd name="connsiteX4" fmla="*/ 1629 w 1133475"/>
                        <a:gd name="connsiteY4" fmla="*/ 447365 h 771525"/>
                        <a:gd name="connsiteX5" fmla="*/ 808587 w 1133475"/>
                        <a:gd name="connsiteY5" fmla="*/ 357 h 771525"/>
                        <a:gd name="connsiteX6" fmla="*/ 811064 w 1133475"/>
                        <a:gd name="connsiteY6" fmla="*/ 166 h 771525"/>
                        <a:gd name="connsiteX7" fmla="*/ 812873 w 1133475"/>
                        <a:gd name="connsiteY7" fmla="*/ 1881 h 771525"/>
                        <a:gd name="connsiteX8" fmla="*/ 1139772 w 1133475"/>
                        <a:gd name="connsiteY8" fmla="*/ 774358 h 771525"/>
                        <a:gd name="connsiteX9" fmla="*/ 1139200 w 1133475"/>
                        <a:gd name="connsiteY9" fmla="*/ 777597 h 771525"/>
                        <a:gd name="connsiteX10" fmla="*/ 1136914 w 1133475"/>
                        <a:gd name="connsiteY10" fmla="*/ 778644 h 771525"/>
                        <a:gd name="connsiteX11" fmla="*/ 11154 w 1133475"/>
                        <a:gd name="connsiteY11" fmla="*/ 449175 h 771525"/>
                        <a:gd name="connsiteX12" fmla="*/ 1131580 w 1133475"/>
                        <a:gd name="connsiteY12" fmla="*/ 770834 h 771525"/>
                        <a:gd name="connsiteX13" fmla="*/ 808587 w 1133475"/>
                        <a:gd name="connsiteY13" fmla="*/ 7500 h 771525"/>
                        <a:gd name="connsiteX14" fmla="*/ 11154 w 1133475"/>
                        <a:gd name="connsiteY14" fmla="*/ 44917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3475" h="771525">
                          <a:moveTo>
                            <a:pt x="1136914" y="778644"/>
                          </a:moveTo>
                          <a:cubicBezTo>
                            <a:pt x="1136628" y="778644"/>
                            <a:pt x="1136343" y="778644"/>
                            <a:pt x="1136057" y="778549"/>
                          </a:cubicBezTo>
                          <a:lnTo>
                            <a:pt x="2201" y="453080"/>
                          </a:lnTo>
                          <a:cubicBezTo>
                            <a:pt x="963" y="452699"/>
                            <a:pt x="105" y="451651"/>
                            <a:pt x="10" y="450413"/>
                          </a:cubicBezTo>
                          <a:cubicBezTo>
                            <a:pt x="-85" y="449175"/>
                            <a:pt x="486" y="447936"/>
                            <a:pt x="1629" y="447365"/>
                          </a:cubicBezTo>
                          <a:lnTo>
                            <a:pt x="808587" y="357"/>
                          </a:lnTo>
                          <a:cubicBezTo>
                            <a:pt x="809349" y="-24"/>
                            <a:pt x="810207" y="-120"/>
                            <a:pt x="811064" y="166"/>
                          </a:cubicBezTo>
                          <a:cubicBezTo>
                            <a:pt x="811921" y="452"/>
                            <a:pt x="812588" y="1118"/>
                            <a:pt x="812873" y="1881"/>
                          </a:cubicBezTo>
                          <a:lnTo>
                            <a:pt x="1139772" y="774358"/>
                          </a:lnTo>
                          <a:cubicBezTo>
                            <a:pt x="1140248" y="775501"/>
                            <a:pt x="1140057" y="776739"/>
                            <a:pt x="1139200" y="777597"/>
                          </a:cubicBezTo>
                          <a:cubicBezTo>
                            <a:pt x="1138629" y="778264"/>
                            <a:pt x="1137771" y="778644"/>
                            <a:pt x="1136914" y="778644"/>
                          </a:cubicBezTo>
                          <a:close/>
                          <a:moveTo>
                            <a:pt x="11154" y="449175"/>
                          </a:moveTo>
                          <a:lnTo>
                            <a:pt x="1131580" y="770834"/>
                          </a:lnTo>
                          <a:lnTo>
                            <a:pt x="808587" y="7500"/>
                          </a:lnTo>
                          <a:lnTo>
                            <a:pt x="11154" y="4491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1" name="Freeform: Shape 1830">
                      <a:extLst>
                        <a:ext uri="{FF2B5EF4-FFF2-40B4-BE49-F238E27FC236}">
                          <a16:creationId xmlns:a16="http://schemas.microsoft.com/office/drawing/2014/main" id="{6F6435F1-588C-4AE7-BED3-2E75BE8E9A53}"/>
                        </a:ext>
                      </a:extLst>
                    </p:cNvPr>
                    <p:cNvSpPr/>
                    <p:nvPr/>
                  </p:nvSpPr>
                  <p:spPr>
                    <a:xfrm>
                      <a:off x="9031926" y="2294428"/>
                      <a:ext cx="228600" cy="704850"/>
                    </a:xfrm>
                    <a:custGeom>
                      <a:avLst/>
                      <a:gdLst>
                        <a:gd name="connsiteX0" fmla="*/ 147602 w 228600"/>
                        <a:gd name="connsiteY0" fmla="*/ 709186 h 704850"/>
                        <a:gd name="connsiteX1" fmla="*/ 147602 w 228600"/>
                        <a:gd name="connsiteY1" fmla="*/ 709186 h 704850"/>
                        <a:gd name="connsiteX2" fmla="*/ 144554 w 228600"/>
                        <a:gd name="connsiteY2" fmla="*/ 706709 h 704850"/>
                        <a:gd name="connsiteX3" fmla="*/ 60 w 228600"/>
                        <a:gd name="connsiteY3" fmla="*/ 3669 h 704850"/>
                        <a:gd name="connsiteX4" fmla="*/ 1869 w 228600"/>
                        <a:gd name="connsiteY4" fmla="*/ 240 h 704850"/>
                        <a:gd name="connsiteX5" fmla="*/ 5680 w 228600"/>
                        <a:gd name="connsiteY5" fmla="*/ 1383 h 704850"/>
                        <a:gd name="connsiteX6" fmla="*/ 231327 w 228600"/>
                        <a:gd name="connsiteY6" fmla="*/ 335615 h 704850"/>
                        <a:gd name="connsiteX7" fmla="*/ 231803 w 228600"/>
                        <a:gd name="connsiteY7" fmla="*/ 337996 h 704850"/>
                        <a:gd name="connsiteX8" fmla="*/ 150650 w 228600"/>
                        <a:gd name="connsiteY8" fmla="*/ 706900 h 704850"/>
                        <a:gd name="connsiteX9" fmla="*/ 147602 w 228600"/>
                        <a:gd name="connsiteY9" fmla="*/ 709186 h 704850"/>
                        <a:gd name="connsiteX10" fmla="*/ 9299 w 228600"/>
                        <a:gd name="connsiteY10" fmla="*/ 17671 h 704850"/>
                        <a:gd name="connsiteX11" fmla="*/ 147792 w 228600"/>
                        <a:gd name="connsiteY11" fmla="*/ 691184 h 704850"/>
                        <a:gd name="connsiteX12" fmla="*/ 225516 w 228600"/>
                        <a:gd name="connsiteY12" fmla="*/ 337806 h 704850"/>
                        <a:gd name="connsiteX13" fmla="*/ 9299 w 228600"/>
                        <a:gd name="connsiteY13" fmla="*/ 1767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704850">
                          <a:moveTo>
                            <a:pt x="147602" y="709186"/>
                          </a:moveTo>
                          <a:cubicBezTo>
                            <a:pt x="147602" y="709186"/>
                            <a:pt x="147602" y="709186"/>
                            <a:pt x="147602" y="709186"/>
                          </a:cubicBezTo>
                          <a:cubicBezTo>
                            <a:pt x="146078" y="709186"/>
                            <a:pt x="144840" y="708138"/>
                            <a:pt x="144554" y="706709"/>
                          </a:cubicBezTo>
                          <a:lnTo>
                            <a:pt x="60" y="3669"/>
                          </a:lnTo>
                          <a:cubicBezTo>
                            <a:pt x="-226" y="2240"/>
                            <a:pt x="536" y="811"/>
                            <a:pt x="1869" y="240"/>
                          </a:cubicBezTo>
                          <a:cubicBezTo>
                            <a:pt x="3203" y="-332"/>
                            <a:pt x="4822" y="145"/>
                            <a:pt x="5680" y="1383"/>
                          </a:cubicBezTo>
                          <a:lnTo>
                            <a:pt x="231327" y="335615"/>
                          </a:lnTo>
                          <a:cubicBezTo>
                            <a:pt x="231803" y="336282"/>
                            <a:pt x="231994" y="337235"/>
                            <a:pt x="231803" y="337996"/>
                          </a:cubicBezTo>
                          <a:lnTo>
                            <a:pt x="150650" y="706900"/>
                          </a:lnTo>
                          <a:cubicBezTo>
                            <a:pt x="150269" y="708138"/>
                            <a:pt x="149031" y="709186"/>
                            <a:pt x="147602" y="709186"/>
                          </a:cubicBezTo>
                          <a:close/>
                          <a:moveTo>
                            <a:pt x="9299" y="17671"/>
                          </a:moveTo>
                          <a:lnTo>
                            <a:pt x="147792" y="691184"/>
                          </a:lnTo>
                          <a:lnTo>
                            <a:pt x="225516" y="337806"/>
                          </a:lnTo>
                          <a:lnTo>
                            <a:pt x="9299" y="17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2" name="Freeform: Shape 1831">
                      <a:extLst>
                        <a:ext uri="{FF2B5EF4-FFF2-40B4-BE49-F238E27FC236}">
                          <a16:creationId xmlns:a16="http://schemas.microsoft.com/office/drawing/2014/main" id="{53331006-A037-45EB-AFF4-68F76FE79907}"/>
                        </a:ext>
                      </a:extLst>
                    </p:cNvPr>
                    <p:cNvSpPr/>
                    <p:nvPr/>
                  </p:nvSpPr>
                  <p:spPr>
                    <a:xfrm>
                      <a:off x="8979860" y="1889289"/>
                      <a:ext cx="276225" cy="742950"/>
                    </a:xfrm>
                    <a:custGeom>
                      <a:avLst/>
                      <a:gdLst>
                        <a:gd name="connsiteX0" fmla="*/ 280821 w 276225"/>
                        <a:gd name="connsiteY0" fmla="*/ 745422 h 742950"/>
                        <a:gd name="connsiteX1" fmla="*/ 278249 w 276225"/>
                        <a:gd name="connsiteY1" fmla="*/ 744088 h 742950"/>
                        <a:gd name="connsiteX2" fmla="*/ 52602 w 276225"/>
                        <a:gd name="connsiteY2" fmla="*/ 409951 h 742950"/>
                        <a:gd name="connsiteX3" fmla="*/ 52126 w 276225"/>
                        <a:gd name="connsiteY3" fmla="*/ 408618 h 742950"/>
                        <a:gd name="connsiteX4" fmla="*/ 24 w 276225"/>
                        <a:gd name="connsiteY4" fmla="*/ 3519 h 742950"/>
                        <a:gd name="connsiteX5" fmla="*/ 2310 w 276225"/>
                        <a:gd name="connsiteY5" fmla="*/ 90 h 742950"/>
                        <a:gd name="connsiteX6" fmla="*/ 5930 w 276225"/>
                        <a:gd name="connsiteY6" fmla="*/ 1995 h 742950"/>
                        <a:gd name="connsiteX7" fmla="*/ 283678 w 276225"/>
                        <a:gd name="connsiteY7" fmla="*/ 741231 h 742950"/>
                        <a:gd name="connsiteX8" fmla="*/ 282155 w 276225"/>
                        <a:gd name="connsiteY8" fmla="*/ 745041 h 742950"/>
                        <a:gd name="connsiteX9" fmla="*/ 280821 w 276225"/>
                        <a:gd name="connsiteY9" fmla="*/ 745422 h 742950"/>
                        <a:gd name="connsiteX10" fmla="*/ 58126 w 276225"/>
                        <a:gd name="connsiteY10" fmla="*/ 406999 h 742950"/>
                        <a:gd name="connsiteX11" fmla="*/ 268724 w 276225"/>
                        <a:gd name="connsiteY11" fmla="*/ 718847 h 742950"/>
                        <a:gd name="connsiteX12" fmla="*/ 9549 w 276225"/>
                        <a:gd name="connsiteY12" fmla="*/ 29142 h 742950"/>
                        <a:gd name="connsiteX13" fmla="*/ 58126 w 276225"/>
                        <a:gd name="connsiteY13" fmla="*/ 406999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742950">
                          <a:moveTo>
                            <a:pt x="280821" y="745422"/>
                          </a:moveTo>
                          <a:cubicBezTo>
                            <a:pt x="279869" y="745422"/>
                            <a:pt x="278821" y="744945"/>
                            <a:pt x="278249" y="744088"/>
                          </a:cubicBezTo>
                          <a:lnTo>
                            <a:pt x="52602" y="409951"/>
                          </a:lnTo>
                          <a:cubicBezTo>
                            <a:pt x="52316" y="409570"/>
                            <a:pt x="52126" y="409094"/>
                            <a:pt x="52126" y="408618"/>
                          </a:cubicBezTo>
                          <a:lnTo>
                            <a:pt x="24" y="3519"/>
                          </a:lnTo>
                          <a:cubicBezTo>
                            <a:pt x="-166" y="1995"/>
                            <a:pt x="786" y="471"/>
                            <a:pt x="2310" y="90"/>
                          </a:cubicBezTo>
                          <a:cubicBezTo>
                            <a:pt x="3929" y="-290"/>
                            <a:pt x="5454" y="567"/>
                            <a:pt x="5930" y="1995"/>
                          </a:cubicBezTo>
                          <a:lnTo>
                            <a:pt x="283678" y="741231"/>
                          </a:lnTo>
                          <a:cubicBezTo>
                            <a:pt x="284250" y="742660"/>
                            <a:pt x="283583" y="744374"/>
                            <a:pt x="282155" y="745041"/>
                          </a:cubicBezTo>
                          <a:cubicBezTo>
                            <a:pt x="281773" y="745327"/>
                            <a:pt x="281297" y="745422"/>
                            <a:pt x="280821" y="745422"/>
                          </a:cubicBezTo>
                          <a:close/>
                          <a:moveTo>
                            <a:pt x="58126" y="406999"/>
                          </a:moveTo>
                          <a:lnTo>
                            <a:pt x="268724" y="718847"/>
                          </a:lnTo>
                          <a:lnTo>
                            <a:pt x="9549" y="29142"/>
                          </a:lnTo>
                          <a:lnTo>
                            <a:pt x="58126" y="40699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3" name="Freeform: Shape 1832">
                      <a:extLst>
                        <a:ext uri="{FF2B5EF4-FFF2-40B4-BE49-F238E27FC236}">
                          <a16:creationId xmlns:a16="http://schemas.microsoft.com/office/drawing/2014/main" id="{A1FC867D-5E3A-4C45-BAE0-76EEDBFD9FBC}"/>
                        </a:ext>
                      </a:extLst>
                    </p:cNvPr>
                    <p:cNvSpPr/>
                    <p:nvPr/>
                  </p:nvSpPr>
                  <p:spPr>
                    <a:xfrm>
                      <a:off x="8544916" y="1556393"/>
                      <a:ext cx="485775" cy="742950"/>
                    </a:xfrm>
                    <a:custGeom>
                      <a:avLst/>
                      <a:gdLst>
                        <a:gd name="connsiteX0" fmla="*/ 490118 w 485775"/>
                        <a:gd name="connsiteY0" fmla="*/ 744085 h 742950"/>
                        <a:gd name="connsiteX1" fmla="*/ 487546 w 485775"/>
                        <a:gd name="connsiteY1" fmla="*/ 742656 h 742950"/>
                        <a:gd name="connsiteX2" fmla="*/ 532 w 485775"/>
                        <a:gd name="connsiteY2" fmla="*/ 4850 h 742950"/>
                        <a:gd name="connsiteX3" fmla="*/ 1009 w 485775"/>
                        <a:gd name="connsiteY3" fmla="*/ 849 h 742950"/>
                        <a:gd name="connsiteX4" fmla="*/ 5009 w 485775"/>
                        <a:gd name="connsiteY4" fmla="*/ 659 h 742950"/>
                        <a:gd name="connsiteX5" fmla="*/ 440016 w 485775"/>
                        <a:gd name="connsiteY5" fmla="*/ 333367 h 742950"/>
                        <a:gd name="connsiteX6" fmla="*/ 441254 w 485775"/>
                        <a:gd name="connsiteY6" fmla="*/ 335462 h 742950"/>
                        <a:gd name="connsiteX7" fmla="*/ 493356 w 485775"/>
                        <a:gd name="connsiteY7" fmla="*/ 740561 h 742950"/>
                        <a:gd name="connsiteX8" fmla="*/ 491356 w 485775"/>
                        <a:gd name="connsiteY8" fmla="*/ 743894 h 742950"/>
                        <a:gd name="connsiteX9" fmla="*/ 490118 w 485775"/>
                        <a:gd name="connsiteY9" fmla="*/ 744085 h 742950"/>
                        <a:gd name="connsiteX10" fmla="*/ 15677 w 485775"/>
                        <a:gd name="connsiteY10" fmla="*/ 16851 h 742950"/>
                        <a:gd name="connsiteX11" fmla="*/ 485260 w 485775"/>
                        <a:gd name="connsiteY11" fmla="*/ 728178 h 742950"/>
                        <a:gd name="connsiteX12" fmla="*/ 435063 w 485775"/>
                        <a:gd name="connsiteY12" fmla="*/ 337653 h 742950"/>
                        <a:gd name="connsiteX13" fmla="*/ 15677 w 485775"/>
                        <a:gd name="connsiteY13" fmla="*/ 16851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42950">
                          <a:moveTo>
                            <a:pt x="490118" y="744085"/>
                          </a:moveTo>
                          <a:cubicBezTo>
                            <a:pt x="489070" y="744085"/>
                            <a:pt x="488117" y="743609"/>
                            <a:pt x="487546" y="742656"/>
                          </a:cubicBezTo>
                          <a:lnTo>
                            <a:pt x="532" y="4850"/>
                          </a:lnTo>
                          <a:cubicBezTo>
                            <a:pt x="-325" y="3611"/>
                            <a:pt x="-134" y="1897"/>
                            <a:pt x="1009" y="849"/>
                          </a:cubicBezTo>
                          <a:cubicBezTo>
                            <a:pt x="2152" y="-199"/>
                            <a:pt x="3771" y="-294"/>
                            <a:pt x="5009" y="659"/>
                          </a:cubicBezTo>
                          <a:lnTo>
                            <a:pt x="440016" y="333367"/>
                          </a:lnTo>
                          <a:cubicBezTo>
                            <a:pt x="440683" y="333843"/>
                            <a:pt x="441064" y="334605"/>
                            <a:pt x="441254" y="335462"/>
                          </a:cubicBezTo>
                          <a:lnTo>
                            <a:pt x="493356" y="740561"/>
                          </a:lnTo>
                          <a:cubicBezTo>
                            <a:pt x="493547" y="741989"/>
                            <a:pt x="492690" y="743323"/>
                            <a:pt x="491356" y="743894"/>
                          </a:cubicBezTo>
                          <a:cubicBezTo>
                            <a:pt x="490784" y="744085"/>
                            <a:pt x="490404" y="744085"/>
                            <a:pt x="490118" y="744085"/>
                          </a:cubicBezTo>
                          <a:close/>
                          <a:moveTo>
                            <a:pt x="15677" y="16851"/>
                          </a:moveTo>
                          <a:lnTo>
                            <a:pt x="485260" y="728178"/>
                          </a:lnTo>
                          <a:lnTo>
                            <a:pt x="435063" y="337653"/>
                          </a:lnTo>
                          <a:lnTo>
                            <a:pt x="15677" y="168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4" name="Freeform: Shape 1833">
                      <a:extLst>
                        <a:ext uri="{FF2B5EF4-FFF2-40B4-BE49-F238E27FC236}">
                          <a16:creationId xmlns:a16="http://schemas.microsoft.com/office/drawing/2014/main" id="{47655E75-4EDF-437E-99C0-F681EAE36061}"/>
                        </a:ext>
                      </a:extLst>
                    </p:cNvPr>
                    <p:cNvSpPr/>
                    <p:nvPr/>
                  </p:nvSpPr>
                  <p:spPr>
                    <a:xfrm>
                      <a:off x="8232131" y="1556516"/>
                      <a:ext cx="542925" cy="1257300"/>
                    </a:xfrm>
                    <a:custGeom>
                      <a:avLst/>
                      <a:gdLst>
                        <a:gd name="connsiteX0" fmla="*/ 540966 w 542925"/>
                        <a:gd name="connsiteY0" fmla="*/ 1260122 h 1257300"/>
                        <a:gd name="connsiteX1" fmla="*/ 538680 w 542925"/>
                        <a:gd name="connsiteY1" fmla="*/ 1259075 h 1257300"/>
                        <a:gd name="connsiteX2" fmla="*/ 803 w 542925"/>
                        <a:gd name="connsiteY2" fmla="*/ 673573 h 1257300"/>
                        <a:gd name="connsiteX3" fmla="*/ 327 w 542925"/>
                        <a:gd name="connsiteY3" fmla="*/ 670144 h 1257300"/>
                        <a:gd name="connsiteX4" fmla="*/ 313033 w 542925"/>
                        <a:gd name="connsiteY4" fmla="*/ 1775 h 1257300"/>
                        <a:gd name="connsiteX5" fmla="*/ 316271 w 542925"/>
                        <a:gd name="connsiteY5" fmla="*/ 60 h 1257300"/>
                        <a:gd name="connsiteX6" fmla="*/ 318938 w 542925"/>
                        <a:gd name="connsiteY6" fmla="*/ 2536 h 1257300"/>
                        <a:gd name="connsiteX7" fmla="*/ 544014 w 542925"/>
                        <a:gd name="connsiteY7" fmla="*/ 1256408 h 1257300"/>
                        <a:gd name="connsiteX8" fmla="*/ 542299 w 542925"/>
                        <a:gd name="connsiteY8" fmla="*/ 1259741 h 1257300"/>
                        <a:gd name="connsiteX9" fmla="*/ 540966 w 542925"/>
                        <a:gd name="connsiteY9" fmla="*/ 1260122 h 1257300"/>
                        <a:gd name="connsiteX10" fmla="*/ 6804 w 542925"/>
                        <a:gd name="connsiteY10" fmla="*/ 670906 h 1257300"/>
                        <a:gd name="connsiteX11" fmla="*/ 536013 w 542925"/>
                        <a:gd name="connsiteY11" fmla="*/ 1247073 h 1257300"/>
                        <a:gd name="connsiteX12" fmla="*/ 314462 w 542925"/>
                        <a:gd name="connsiteY12" fmla="*/ 13205 h 1257300"/>
                        <a:gd name="connsiteX13" fmla="*/ 6804 w 542925"/>
                        <a:gd name="connsiteY13" fmla="*/ 670906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1257300">
                          <a:moveTo>
                            <a:pt x="540966" y="1260122"/>
                          </a:moveTo>
                          <a:cubicBezTo>
                            <a:pt x="540108" y="1260122"/>
                            <a:pt x="539251" y="1259741"/>
                            <a:pt x="538680" y="1259075"/>
                          </a:cubicBezTo>
                          <a:lnTo>
                            <a:pt x="803" y="673573"/>
                          </a:lnTo>
                          <a:cubicBezTo>
                            <a:pt x="-54" y="672620"/>
                            <a:pt x="-245" y="671287"/>
                            <a:pt x="327" y="670144"/>
                          </a:cubicBezTo>
                          <a:lnTo>
                            <a:pt x="313033" y="1775"/>
                          </a:lnTo>
                          <a:cubicBezTo>
                            <a:pt x="313604" y="536"/>
                            <a:pt x="314938" y="-226"/>
                            <a:pt x="316271" y="60"/>
                          </a:cubicBezTo>
                          <a:cubicBezTo>
                            <a:pt x="317604" y="251"/>
                            <a:pt x="318652" y="1298"/>
                            <a:pt x="318938" y="2536"/>
                          </a:cubicBezTo>
                          <a:lnTo>
                            <a:pt x="544014" y="1256408"/>
                          </a:lnTo>
                          <a:cubicBezTo>
                            <a:pt x="544299" y="1257741"/>
                            <a:pt x="543538" y="1259075"/>
                            <a:pt x="542299" y="1259741"/>
                          </a:cubicBezTo>
                          <a:cubicBezTo>
                            <a:pt x="541918" y="1260027"/>
                            <a:pt x="541442" y="1260122"/>
                            <a:pt x="540966" y="1260122"/>
                          </a:cubicBezTo>
                          <a:close/>
                          <a:moveTo>
                            <a:pt x="6804" y="670906"/>
                          </a:moveTo>
                          <a:lnTo>
                            <a:pt x="536013" y="1247073"/>
                          </a:lnTo>
                          <a:lnTo>
                            <a:pt x="314462" y="13205"/>
                          </a:lnTo>
                          <a:lnTo>
                            <a:pt x="6804" y="6709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5" name="Freeform: Shape 1834">
                      <a:extLst>
                        <a:ext uri="{FF2B5EF4-FFF2-40B4-BE49-F238E27FC236}">
                          <a16:creationId xmlns:a16="http://schemas.microsoft.com/office/drawing/2014/main" id="{FF4EC5F0-1557-4230-9256-79C29B894526}"/>
                        </a:ext>
                      </a:extLst>
                    </p:cNvPr>
                    <p:cNvSpPr/>
                    <p:nvPr/>
                  </p:nvSpPr>
                  <p:spPr>
                    <a:xfrm>
                      <a:off x="8501025" y="2810439"/>
                      <a:ext cx="323850" cy="1647825"/>
                    </a:xfrm>
                    <a:custGeom>
                      <a:avLst/>
                      <a:gdLst>
                        <a:gd name="connsiteX0" fmla="*/ 329984 w 323850"/>
                        <a:gd name="connsiteY0" fmla="*/ 1651356 h 1647825"/>
                        <a:gd name="connsiteX1" fmla="*/ 327126 w 323850"/>
                        <a:gd name="connsiteY1" fmla="*/ 1649452 h 1647825"/>
                        <a:gd name="connsiteX2" fmla="*/ 228 w 323850"/>
                        <a:gd name="connsiteY2" fmla="*/ 876974 h 1647825"/>
                        <a:gd name="connsiteX3" fmla="*/ 133 w 323850"/>
                        <a:gd name="connsiteY3" fmla="*/ 874879 h 1647825"/>
                        <a:gd name="connsiteX4" fmla="*/ 269023 w 323850"/>
                        <a:gd name="connsiteY4" fmla="*/ 2198 h 1647825"/>
                        <a:gd name="connsiteX5" fmla="*/ 272358 w 323850"/>
                        <a:gd name="connsiteY5" fmla="*/ 7 h 1647825"/>
                        <a:gd name="connsiteX6" fmla="*/ 275024 w 323850"/>
                        <a:gd name="connsiteY6" fmla="*/ 2960 h 1647825"/>
                        <a:gd name="connsiteX7" fmla="*/ 332936 w 323850"/>
                        <a:gd name="connsiteY7" fmla="*/ 1648213 h 1647825"/>
                        <a:gd name="connsiteX8" fmla="*/ 330555 w 323850"/>
                        <a:gd name="connsiteY8" fmla="*/ 1651356 h 1647825"/>
                        <a:gd name="connsiteX9" fmla="*/ 329984 w 323850"/>
                        <a:gd name="connsiteY9" fmla="*/ 1651356 h 1647825"/>
                        <a:gd name="connsiteX10" fmla="*/ 6419 w 323850"/>
                        <a:gd name="connsiteY10" fmla="*/ 875640 h 1647825"/>
                        <a:gd name="connsiteX11" fmla="*/ 326269 w 323850"/>
                        <a:gd name="connsiteY11" fmla="*/ 1631640 h 1647825"/>
                        <a:gd name="connsiteX12" fmla="*/ 269595 w 323850"/>
                        <a:gd name="connsiteY12" fmla="*/ 21534 h 1647825"/>
                        <a:gd name="connsiteX13" fmla="*/ 6419 w 323850"/>
                        <a:gd name="connsiteY13" fmla="*/ 87564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647825">
                          <a:moveTo>
                            <a:pt x="329984" y="1651356"/>
                          </a:moveTo>
                          <a:cubicBezTo>
                            <a:pt x="328745" y="1651356"/>
                            <a:pt x="327602" y="1650595"/>
                            <a:pt x="327126" y="1649452"/>
                          </a:cubicBezTo>
                          <a:lnTo>
                            <a:pt x="228" y="876974"/>
                          </a:lnTo>
                          <a:cubicBezTo>
                            <a:pt x="-58" y="876307"/>
                            <a:pt x="-58" y="875545"/>
                            <a:pt x="133" y="874879"/>
                          </a:cubicBezTo>
                          <a:lnTo>
                            <a:pt x="269023" y="2198"/>
                          </a:lnTo>
                          <a:cubicBezTo>
                            <a:pt x="269500" y="769"/>
                            <a:pt x="270833" y="-88"/>
                            <a:pt x="272358" y="7"/>
                          </a:cubicBezTo>
                          <a:cubicBezTo>
                            <a:pt x="273881" y="198"/>
                            <a:pt x="275024" y="1436"/>
                            <a:pt x="275024" y="2960"/>
                          </a:cubicBezTo>
                          <a:lnTo>
                            <a:pt x="332936" y="1648213"/>
                          </a:lnTo>
                          <a:cubicBezTo>
                            <a:pt x="332936" y="1649737"/>
                            <a:pt x="331984" y="1650976"/>
                            <a:pt x="330555" y="1651356"/>
                          </a:cubicBezTo>
                          <a:cubicBezTo>
                            <a:pt x="330460" y="1651356"/>
                            <a:pt x="330174" y="1651356"/>
                            <a:pt x="329984" y="1651356"/>
                          </a:cubicBezTo>
                          <a:close/>
                          <a:moveTo>
                            <a:pt x="6419" y="875640"/>
                          </a:moveTo>
                          <a:lnTo>
                            <a:pt x="326269" y="1631640"/>
                          </a:lnTo>
                          <a:lnTo>
                            <a:pt x="269595" y="21534"/>
                          </a:lnTo>
                          <a:lnTo>
                            <a:pt x="6419" y="8756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6" name="Freeform: Shape 1835">
                      <a:extLst>
                        <a:ext uri="{FF2B5EF4-FFF2-40B4-BE49-F238E27FC236}">
                          <a16:creationId xmlns:a16="http://schemas.microsoft.com/office/drawing/2014/main" id="{4684E406-CF4A-4A89-995C-065AB752E894}"/>
                        </a:ext>
                      </a:extLst>
                    </p:cNvPr>
                    <p:cNvSpPr/>
                    <p:nvPr/>
                  </p:nvSpPr>
                  <p:spPr>
                    <a:xfrm>
                      <a:off x="8770048" y="2810427"/>
                      <a:ext cx="409575" cy="1647825"/>
                    </a:xfrm>
                    <a:custGeom>
                      <a:avLst/>
                      <a:gdLst>
                        <a:gd name="connsiteX0" fmla="*/ 60960 w 409575"/>
                        <a:gd name="connsiteY0" fmla="*/ 1651368 h 1647825"/>
                        <a:gd name="connsiteX1" fmla="*/ 60674 w 409575"/>
                        <a:gd name="connsiteY1" fmla="*/ 1651368 h 1647825"/>
                        <a:gd name="connsiteX2" fmla="*/ 57912 w 409575"/>
                        <a:gd name="connsiteY2" fmla="*/ 1648416 h 1647825"/>
                        <a:gd name="connsiteX3" fmla="*/ 0 w 409575"/>
                        <a:gd name="connsiteY3" fmla="*/ 3163 h 1647825"/>
                        <a:gd name="connsiteX4" fmla="*/ 1429 w 409575"/>
                        <a:gd name="connsiteY4" fmla="*/ 495 h 1647825"/>
                        <a:gd name="connsiteX5" fmla="*/ 4477 w 409575"/>
                        <a:gd name="connsiteY5" fmla="*/ 305 h 1647825"/>
                        <a:gd name="connsiteX6" fmla="*/ 410909 w 409575"/>
                        <a:gd name="connsiteY6" fmla="*/ 187281 h 1647825"/>
                        <a:gd name="connsiteX7" fmla="*/ 412623 w 409575"/>
                        <a:gd name="connsiteY7" fmla="*/ 190805 h 1647825"/>
                        <a:gd name="connsiteX8" fmla="*/ 64103 w 409575"/>
                        <a:gd name="connsiteY8" fmla="*/ 1649083 h 1647825"/>
                        <a:gd name="connsiteX9" fmla="*/ 60960 w 409575"/>
                        <a:gd name="connsiteY9" fmla="*/ 1651368 h 1647825"/>
                        <a:gd name="connsiteX10" fmla="*/ 6287 w 409575"/>
                        <a:gd name="connsiteY10" fmla="*/ 8020 h 1647825"/>
                        <a:gd name="connsiteX11" fmla="*/ 63246 w 409575"/>
                        <a:gd name="connsiteY11" fmla="*/ 1625460 h 1647825"/>
                        <a:gd name="connsiteX12" fmla="*/ 405860 w 409575"/>
                        <a:gd name="connsiteY12" fmla="*/ 191853 h 1647825"/>
                        <a:gd name="connsiteX13" fmla="*/ 6287 w 409575"/>
                        <a:gd name="connsiteY13" fmla="*/ 802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1647825">
                          <a:moveTo>
                            <a:pt x="60960" y="1651368"/>
                          </a:moveTo>
                          <a:cubicBezTo>
                            <a:pt x="60865" y="1651368"/>
                            <a:pt x="60770" y="1651368"/>
                            <a:pt x="60674" y="1651368"/>
                          </a:cubicBezTo>
                          <a:cubicBezTo>
                            <a:pt x="59150" y="1651178"/>
                            <a:pt x="57912" y="1649940"/>
                            <a:pt x="57912" y="1648416"/>
                          </a:cubicBezTo>
                          <a:lnTo>
                            <a:pt x="0" y="3163"/>
                          </a:lnTo>
                          <a:cubicBezTo>
                            <a:pt x="0" y="2115"/>
                            <a:pt x="476" y="1067"/>
                            <a:pt x="1429" y="495"/>
                          </a:cubicBezTo>
                          <a:cubicBezTo>
                            <a:pt x="2286" y="-76"/>
                            <a:pt x="3429" y="-171"/>
                            <a:pt x="4477" y="305"/>
                          </a:cubicBezTo>
                          <a:lnTo>
                            <a:pt x="410909" y="187281"/>
                          </a:lnTo>
                          <a:cubicBezTo>
                            <a:pt x="412242" y="187852"/>
                            <a:pt x="413004" y="189376"/>
                            <a:pt x="412623" y="190805"/>
                          </a:cubicBezTo>
                          <a:lnTo>
                            <a:pt x="64103" y="1649083"/>
                          </a:lnTo>
                          <a:cubicBezTo>
                            <a:pt x="63627" y="1650416"/>
                            <a:pt x="62389" y="1651368"/>
                            <a:pt x="60960" y="1651368"/>
                          </a:cubicBezTo>
                          <a:close/>
                          <a:moveTo>
                            <a:pt x="6287" y="8020"/>
                          </a:moveTo>
                          <a:lnTo>
                            <a:pt x="63246" y="1625460"/>
                          </a:lnTo>
                          <a:lnTo>
                            <a:pt x="405860" y="191853"/>
                          </a:lnTo>
                          <a:lnTo>
                            <a:pt x="6287" y="80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7" name="Freeform: Shape 1836">
                      <a:extLst>
                        <a:ext uri="{FF2B5EF4-FFF2-40B4-BE49-F238E27FC236}">
                          <a16:creationId xmlns:a16="http://schemas.microsoft.com/office/drawing/2014/main" id="{40485C52-74D5-4D82-90F7-A7B03ACEDF6A}"/>
                        </a:ext>
                      </a:extLst>
                    </p:cNvPr>
                    <p:cNvSpPr/>
                    <p:nvPr/>
                  </p:nvSpPr>
                  <p:spPr>
                    <a:xfrm>
                      <a:off x="8544822" y="1556526"/>
                      <a:ext cx="485775" cy="1257300"/>
                    </a:xfrm>
                    <a:custGeom>
                      <a:avLst/>
                      <a:gdLst>
                        <a:gd name="connsiteX0" fmla="*/ 228274 w 485775"/>
                        <a:gd name="connsiteY0" fmla="*/ 1260112 h 1257300"/>
                        <a:gd name="connsiteX1" fmla="*/ 227798 w 485775"/>
                        <a:gd name="connsiteY1" fmla="*/ 1260112 h 1257300"/>
                        <a:gd name="connsiteX2" fmla="*/ 225226 w 485775"/>
                        <a:gd name="connsiteY2" fmla="*/ 1257635 h 1257300"/>
                        <a:gd name="connsiteX3" fmla="*/ 55 w 485775"/>
                        <a:gd name="connsiteY3" fmla="*/ 3669 h 1257300"/>
                        <a:gd name="connsiteX4" fmla="*/ 1960 w 485775"/>
                        <a:gd name="connsiteY4" fmla="*/ 240 h 1257300"/>
                        <a:gd name="connsiteX5" fmla="*/ 5675 w 485775"/>
                        <a:gd name="connsiteY5" fmla="*/ 1383 h 1257300"/>
                        <a:gd name="connsiteX6" fmla="*/ 492688 w 485775"/>
                        <a:gd name="connsiteY6" fmla="*/ 739189 h 1257300"/>
                        <a:gd name="connsiteX7" fmla="*/ 492879 w 485775"/>
                        <a:gd name="connsiteY7" fmla="*/ 742333 h 1257300"/>
                        <a:gd name="connsiteX8" fmla="*/ 230941 w 485775"/>
                        <a:gd name="connsiteY8" fmla="*/ 1258397 h 1257300"/>
                        <a:gd name="connsiteX9" fmla="*/ 228274 w 485775"/>
                        <a:gd name="connsiteY9" fmla="*/ 1260112 h 1257300"/>
                        <a:gd name="connsiteX10" fmla="*/ 8818 w 485775"/>
                        <a:gd name="connsiteY10" fmla="*/ 17385 h 1257300"/>
                        <a:gd name="connsiteX11" fmla="*/ 229608 w 485775"/>
                        <a:gd name="connsiteY11" fmla="*/ 1247444 h 1257300"/>
                        <a:gd name="connsiteX12" fmla="*/ 486592 w 485775"/>
                        <a:gd name="connsiteY12" fmla="*/ 741190 h 1257300"/>
                        <a:gd name="connsiteX13" fmla="*/ 8818 w 485775"/>
                        <a:gd name="connsiteY13" fmla="*/ 17385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1257300">
                          <a:moveTo>
                            <a:pt x="228274" y="1260112"/>
                          </a:moveTo>
                          <a:cubicBezTo>
                            <a:pt x="228083" y="1260112"/>
                            <a:pt x="227989" y="1260112"/>
                            <a:pt x="227798" y="1260112"/>
                          </a:cubicBezTo>
                          <a:cubicBezTo>
                            <a:pt x="226464" y="1259921"/>
                            <a:pt x="225417" y="1258873"/>
                            <a:pt x="225226" y="1257635"/>
                          </a:cubicBezTo>
                          <a:lnTo>
                            <a:pt x="55" y="3669"/>
                          </a:lnTo>
                          <a:cubicBezTo>
                            <a:pt x="-231" y="2240"/>
                            <a:pt x="626" y="811"/>
                            <a:pt x="1960" y="240"/>
                          </a:cubicBezTo>
                          <a:cubicBezTo>
                            <a:pt x="3294" y="-332"/>
                            <a:pt x="4913" y="145"/>
                            <a:pt x="5675" y="1383"/>
                          </a:cubicBezTo>
                          <a:lnTo>
                            <a:pt x="492688" y="739189"/>
                          </a:lnTo>
                          <a:cubicBezTo>
                            <a:pt x="493260" y="740142"/>
                            <a:pt x="493355" y="741285"/>
                            <a:pt x="492879" y="742333"/>
                          </a:cubicBezTo>
                          <a:lnTo>
                            <a:pt x="230941" y="1258397"/>
                          </a:lnTo>
                          <a:cubicBezTo>
                            <a:pt x="230465" y="1259445"/>
                            <a:pt x="229417" y="1260112"/>
                            <a:pt x="228274" y="1260112"/>
                          </a:cubicBezTo>
                          <a:close/>
                          <a:moveTo>
                            <a:pt x="8818" y="17385"/>
                          </a:moveTo>
                          <a:lnTo>
                            <a:pt x="229608" y="1247444"/>
                          </a:lnTo>
                          <a:lnTo>
                            <a:pt x="486592" y="741190"/>
                          </a:lnTo>
                          <a:lnTo>
                            <a:pt x="8818" y="173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8" name="Freeform: Shape 1837">
                      <a:extLst>
                        <a:ext uri="{FF2B5EF4-FFF2-40B4-BE49-F238E27FC236}">
                          <a16:creationId xmlns:a16="http://schemas.microsoft.com/office/drawing/2014/main" id="{96A724C6-BE57-497E-A95A-BB6D3F131EEC}"/>
                        </a:ext>
                      </a:extLst>
                    </p:cNvPr>
                    <p:cNvSpPr/>
                    <p:nvPr/>
                  </p:nvSpPr>
                  <p:spPr>
                    <a:xfrm>
                      <a:off x="8769977" y="2294373"/>
                      <a:ext cx="409575" cy="704850"/>
                    </a:xfrm>
                    <a:custGeom>
                      <a:avLst/>
                      <a:gdLst>
                        <a:gd name="connsiteX0" fmla="*/ 409551 w 409575"/>
                        <a:gd name="connsiteY0" fmla="*/ 709240 h 704850"/>
                        <a:gd name="connsiteX1" fmla="*/ 408218 w 409575"/>
                        <a:gd name="connsiteY1" fmla="*/ 708955 h 704850"/>
                        <a:gd name="connsiteX2" fmla="*/ 1785 w 409575"/>
                        <a:gd name="connsiteY2" fmla="*/ 521979 h 704850"/>
                        <a:gd name="connsiteX3" fmla="*/ 166 w 409575"/>
                        <a:gd name="connsiteY3" fmla="*/ 520169 h 704850"/>
                        <a:gd name="connsiteX4" fmla="*/ 357 w 409575"/>
                        <a:gd name="connsiteY4" fmla="*/ 517788 h 704850"/>
                        <a:gd name="connsiteX5" fmla="*/ 262295 w 409575"/>
                        <a:gd name="connsiteY5" fmla="*/ 1723 h 704850"/>
                        <a:gd name="connsiteX6" fmla="*/ 265437 w 409575"/>
                        <a:gd name="connsiteY6" fmla="*/ 9 h 704850"/>
                        <a:gd name="connsiteX7" fmla="*/ 268105 w 409575"/>
                        <a:gd name="connsiteY7" fmla="*/ 2485 h 704850"/>
                        <a:gd name="connsiteX8" fmla="*/ 412599 w 409575"/>
                        <a:gd name="connsiteY8" fmla="*/ 705526 h 704850"/>
                        <a:gd name="connsiteX9" fmla="*/ 411456 w 409575"/>
                        <a:gd name="connsiteY9" fmla="*/ 708574 h 704850"/>
                        <a:gd name="connsiteX10" fmla="*/ 409551 w 409575"/>
                        <a:gd name="connsiteY10" fmla="*/ 709240 h 704850"/>
                        <a:gd name="connsiteX11" fmla="*/ 7310 w 409575"/>
                        <a:gd name="connsiteY11" fmla="*/ 517693 h 704850"/>
                        <a:gd name="connsiteX12" fmla="*/ 405265 w 409575"/>
                        <a:gd name="connsiteY12" fmla="*/ 700763 h 704850"/>
                        <a:gd name="connsiteX13" fmla="*/ 263723 w 409575"/>
                        <a:gd name="connsiteY13" fmla="*/ 12391 h 704850"/>
                        <a:gd name="connsiteX14" fmla="*/ 7310 w 409575"/>
                        <a:gd name="connsiteY14" fmla="*/ 517693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704850">
                          <a:moveTo>
                            <a:pt x="409551" y="709240"/>
                          </a:moveTo>
                          <a:cubicBezTo>
                            <a:pt x="409075" y="709240"/>
                            <a:pt x="408694" y="709145"/>
                            <a:pt x="408218" y="708955"/>
                          </a:cubicBezTo>
                          <a:lnTo>
                            <a:pt x="1785" y="521979"/>
                          </a:lnTo>
                          <a:cubicBezTo>
                            <a:pt x="1024" y="521598"/>
                            <a:pt x="452" y="521026"/>
                            <a:pt x="166" y="520169"/>
                          </a:cubicBezTo>
                          <a:cubicBezTo>
                            <a:pt x="-120" y="519407"/>
                            <a:pt x="-24" y="518455"/>
                            <a:pt x="357" y="517788"/>
                          </a:cubicBezTo>
                          <a:lnTo>
                            <a:pt x="262295" y="1723"/>
                          </a:lnTo>
                          <a:cubicBezTo>
                            <a:pt x="262866" y="580"/>
                            <a:pt x="264199" y="-86"/>
                            <a:pt x="265437" y="9"/>
                          </a:cubicBezTo>
                          <a:cubicBezTo>
                            <a:pt x="266771" y="199"/>
                            <a:pt x="267819" y="1152"/>
                            <a:pt x="268105" y="2485"/>
                          </a:cubicBezTo>
                          <a:lnTo>
                            <a:pt x="412599" y="705526"/>
                          </a:lnTo>
                          <a:cubicBezTo>
                            <a:pt x="412789" y="706669"/>
                            <a:pt x="412409" y="707812"/>
                            <a:pt x="411456" y="708574"/>
                          </a:cubicBezTo>
                          <a:cubicBezTo>
                            <a:pt x="410884" y="708955"/>
                            <a:pt x="410217" y="709240"/>
                            <a:pt x="409551" y="709240"/>
                          </a:cubicBezTo>
                          <a:close/>
                          <a:moveTo>
                            <a:pt x="7310" y="517693"/>
                          </a:moveTo>
                          <a:lnTo>
                            <a:pt x="405265" y="700763"/>
                          </a:lnTo>
                          <a:lnTo>
                            <a:pt x="263723" y="12391"/>
                          </a:lnTo>
                          <a:lnTo>
                            <a:pt x="7310" y="5176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39" name="Freeform: Shape 1838">
                      <a:extLst>
                        <a:ext uri="{FF2B5EF4-FFF2-40B4-BE49-F238E27FC236}">
                          <a16:creationId xmlns:a16="http://schemas.microsoft.com/office/drawing/2014/main" id="{E57B209D-42C7-4716-BB5B-54F24ADCCEB0}"/>
                        </a:ext>
                      </a:extLst>
                    </p:cNvPr>
                    <p:cNvSpPr/>
                    <p:nvPr/>
                  </p:nvSpPr>
                  <p:spPr>
                    <a:xfrm>
                      <a:off x="6709892" y="488887"/>
                      <a:ext cx="1257300" cy="714375"/>
                    </a:xfrm>
                    <a:custGeom>
                      <a:avLst/>
                      <a:gdLst>
                        <a:gd name="connsiteX0" fmla="*/ 445859 w 1257300"/>
                        <a:gd name="connsiteY0" fmla="*/ 720788 h 714375"/>
                        <a:gd name="connsiteX1" fmla="*/ 443192 w 1257300"/>
                        <a:gd name="connsiteY1" fmla="*/ 719359 h 714375"/>
                        <a:gd name="connsiteX2" fmla="*/ 470 w 1257300"/>
                        <a:gd name="connsiteY2" fmla="*/ 4698 h 714375"/>
                        <a:gd name="connsiteX3" fmla="*/ 851 w 1257300"/>
                        <a:gd name="connsiteY3" fmla="*/ 983 h 714375"/>
                        <a:gd name="connsiteX4" fmla="*/ 4566 w 1257300"/>
                        <a:gd name="connsiteY4" fmla="*/ 317 h 714375"/>
                        <a:gd name="connsiteX5" fmla="*/ 1258818 w 1257300"/>
                        <a:gd name="connsiteY5" fmla="*/ 649255 h 714375"/>
                        <a:gd name="connsiteX6" fmla="*/ 1260437 w 1257300"/>
                        <a:gd name="connsiteY6" fmla="*/ 652589 h 714375"/>
                        <a:gd name="connsiteX7" fmla="*/ 1257675 w 1257300"/>
                        <a:gd name="connsiteY7" fmla="*/ 655065 h 714375"/>
                        <a:gd name="connsiteX8" fmla="*/ 446050 w 1257300"/>
                        <a:gd name="connsiteY8" fmla="*/ 720788 h 714375"/>
                        <a:gd name="connsiteX9" fmla="*/ 445859 w 1257300"/>
                        <a:gd name="connsiteY9" fmla="*/ 720788 h 714375"/>
                        <a:gd name="connsiteX10" fmla="*/ 11710 w 1257300"/>
                        <a:gd name="connsiteY10" fmla="*/ 10985 h 714375"/>
                        <a:gd name="connsiteX11" fmla="*/ 447478 w 1257300"/>
                        <a:gd name="connsiteY11" fmla="*/ 714501 h 714375"/>
                        <a:gd name="connsiteX12" fmla="*/ 1246435 w 1257300"/>
                        <a:gd name="connsiteY12" fmla="*/ 649826 h 714375"/>
                        <a:gd name="connsiteX13" fmla="*/ 11710 w 1257300"/>
                        <a:gd name="connsiteY13" fmla="*/ 1098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714375">
                          <a:moveTo>
                            <a:pt x="445859" y="720788"/>
                          </a:moveTo>
                          <a:cubicBezTo>
                            <a:pt x="444811" y="720788"/>
                            <a:pt x="443764" y="720216"/>
                            <a:pt x="443192" y="719359"/>
                          </a:cubicBezTo>
                          <a:lnTo>
                            <a:pt x="470" y="4698"/>
                          </a:lnTo>
                          <a:cubicBezTo>
                            <a:pt x="-292" y="3555"/>
                            <a:pt x="-101" y="2031"/>
                            <a:pt x="851" y="983"/>
                          </a:cubicBezTo>
                          <a:cubicBezTo>
                            <a:pt x="1804" y="-64"/>
                            <a:pt x="3328" y="-255"/>
                            <a:pt x="4566" y="317"/>
                          </a:cubicBezTo>
                          <a:lnTo>
                            <a:pt x="1258818" y="649255"/>
                          </a:lnTo>
                          <a:cubicBezTo>
                            <a:pt x="1260056" y="649922"/>
                            <a:pt x="1260723" y="651255"/>
                            <a:pt x="1260437" y="652589"/>
                          </a:cubicBezTo>
                          <a:cubicBezTo>
                            <a:pt x="1260151" y="653922"/>
                            <a:pt x="1259008" y="654970"/>
                            <a:pt x="1257675" y="655065"/>
                          </a:cubicBezTo>
                          <a:lnTo>
                            <a:pt x="446050" y="720788"/>
                          </a:lnTo>
                          <a:cubicBezTo>
                            <a:pt x="446050" y="720788"/>
                            <a:pt x="445954" y="720788"/>
                            <a:pt x="445859" y="720788"/>
                          </a:cubicBezTo>
                          <a:close/>
                          <a:moveTo>
                            <a:pt x="11710" y="10985"/>
                          </a:moveTo>
                          <a:lnTo>
                            <a:pt x="447478" y="714501"/>
                          </a:lnTo>
                          <a:lnTo>
                            <a:pt x="1246435" y="649826"/>
                          </a:lnTo>
                          <a:lnTo>
                            <a:pt x="11710" y="109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40" name="Freeform: Shape 1839">
                      <a:extLst>
                        <a:ext uri="{FF2B5EF4-FFF2-40B4-BE49-F238E27FC236}">
                          <a16:creationId xmlns:a16="http://schemas.microsoft.com/office/drawing/2014/main" id="{2E8F3FC7-1717-4CB5-961D-1BD1BCD59730}"/>
                        </a:ext>
                      </a:extLst>
                    </p:cNvPr>
                    <p:cNvSpPr/>
                    <p:nvPr/>
                  </p:nvSpPr>
                  <p:spPr>
                    <a:xfrm>
                      <a:off x="6710019" y="488864"/>
                      <a:ext cx="1257300" cy="647700"/>
                    </a:xfrm>
                    <a:custGeom>
                      <a:avLst/>
                      <a:gdLst>
                        <a:gd name="connsiteX0" fmla="*/ 1257358 w 1257300"/>
                        <a:gd name="connsiteY0" fmla="*/ 655184 h 647700"/>
                        <a:gd name="connsiteX1" fmla="*/ 1255930 w 1257300"/>
                        <a:gd name="connsiteY1" fmla="*/ 654803 h 647700"/>
                        <a:gd name="connsiteX2" fmla="*/ 1678 w 1257300"/>
                        <a:gd name="connsiteY2" fmla="*/ 5865 h 647700"/>
                        <a:gd name="connsiteX3" fmla="*/ 154 w 1257300"/>
                        <a:gd name="connsiteY3" fmla="*/ 2055 h 647700"/>
                        <a:gd name="connsiteX4" fmla="*/ 3678 w 1257300"/>
                        <a:gd name="connsiteY4" fmla="*/ 55 h 647700"/>
                        <a:gd name="connsiteX5" fmla="*/ 717576 w 1257300"/>
                        <a:gd name="connsiteY5" fmla="*/ 153407 h 647700"/>
                        <a:gd name="connsiteX6" fmla="*/ 719005 w 1257300"/>
                        <a:gd name="connsiteY6" fmla="*/ 154169 h 647700"/>
                        <a:gd name="connsiteX7" fmla="*/ 1259358 w 1257300"/>
                        <a:gd name="connsiteY7" fmla="*/ 649755 h 647700"/>
                        <a:gd name="connsiteX8" fmla="*/ 1259835 w 1257300"/>
                        <a:gd name="connsiteY8" fmla="*/ 653851 h 647700"/>
                        <a:gd name="connsiteX9" fmla="*/ 1257358 w 1257300"/>
                        <a:gd name="connsiteY9" fmla="*/ 655184 h 647700"/>
                        <a:gd name="connsiteX10" fmla="*/ 25109 w 1257300"/>
                        <a:gd name="connsiteY10" fmla="*/ 11008 h 647700"/>
                        <a:gd name="connsiteX11" fmla="*/ 1238118 w 1257300"/>
                        <a:gd name="connsiteY11" fmla="*/ 638611 h 647700"/>
                        <a:gd name="connsiteX12" fmla="*/ 715576 w 1257300"/>
                        <a:gd name="connsiteY12" fmla="*/ 159313 h 647700"/>
                        <a:gd name="connsiteX13" fmla="*/ 25109 w 1257300"/>
                        <a:gd name="connsiteY13" fmla="*/ 11008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647700">
                          <a:moveTo>
                            <a:pt x="1257358" y="655184"/>
                          </a:moveTo>
                          <a:cubicBezTo>
                            <a:pt x="1256882" y="655184"/>
                            <a:pt x="1256406" y="655089"/>
                            <a:pt x="1255930" y="654803"/>
                          </a:cubicBezTo>
                          <a:lnTo>
                            <a:pt x="1678" y="5865"/>
                          </a:lnTo>
                          <a:cubicBezTo>
                            <a:pt x="344" y="5198"/>
                            <a:pt x="-323" y="3484"/>
                            <a:pt x="154" y="2055"/>
                          </a:cubicBezTo>
                          <a:cubicBezTo>
                            <a:pt x="630" y="626"/>
                            <a:pt x="2154" y="-231"/>
                            <a:pt x="3678" y="55"/>
                          </a:cubicBezTo>
                          <a:lnTo>
                            <a:pt x="717576" y="153407"/>
                          </a:lnTo>
                          <a:cubicBezTo>
                            <a:pt x="718148" y="153502"/>
                            <a:pt x="718624" y="153788"/>
                            <a:pt x="719005" y="154169"/>
                          </a:cubicBezTo>
                          <a:lnTo>
                            <a:pt x="1259358" y="649755"/>
                          </a:lnTo>
                          <a:cubicBezTo>
                            <a:pt x="1260501" y="650803"/>
                            <a:pt x="1260692" y="652517"/>
                            <a:pt x="1259835" y="653851"/>
                          </a:cubicBezTo>
                          <a:cubicBezTo>
                            <a:pt x="1259263" y="654708"/>
                            <a:pt x="1258311" y="655184"/>
                            <a:pt x="1257358" y="655184"/>
                          </a:cubicBezTo>
                          <a:close/>
                          <a:moveTo>
                            <a:pt x="25109" y="11008"/>
                          </a:moveTo>
                          <a:lnTo>
                            <a:pt x="1238118" y="638611"/>
                          </a:lnTo>
                          <a:lnTo>
                            <a:pt x="715576" y="159313"/>
                          </a:lnTo>
                          <a:lnTo>
                            <a:pt x="25109" y="11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41" name="Freeform: Shape 1840">
                      <a:extLst>
                        <a:ext uri="{FF2B5EF4-FFF2-40B4-BE49-F238E27FC236}">
                          <a16:creationId xmlns:a16="http://schemas.microsoft.com/office/drawing/2014/main" id="{71990691-A76D-4A1F-ACD7-811F65BD9E1F}"/>
                        </a:ext>
                      </a:extLst>
                    </p:cNvPr>
                    <p:cNvSpPr/>
                    <p:nvPr/>
                  </p:nvSpPr>
                  <p:spPr>
                    <a:xfrm>
                      <a:off x="7152644" y="1137838"/>
                      <a:ext cx="809625" cy="447675"/>
                    </a:xfrm>
                    <a:custGeom>
                      <a:avLst/>
                      <a:gdLst>
                        <a:gd name="connsiteX0" fmla="*/ 814733 w 809625"/>
                        <a:gd name="connsiteY0" fmla="*/ 450932 h 447675"/>
                        <a:gd name="connsiteX1" fmla="*/ 813400 w 809625"/>
                        <a:gd name="connsiteY1" fmla="*/ 450646 h 447675"/>
                        <a:gd name="connsiteX2" fmla="*/ 1774 w 809625"/>
                        <a:gd name="connsiteY2" fmla="*/ 71646 h 447675"/>
                        <a:gd name="connsiteX3" fmla="*/ 60 w 809625"/>
                        <a:gd name="connsiteY3" fmla="*/ 68312 h 447675"/>
                        <a:gd name="connsiteX4" fmla="*/ 2822 w 809625"/>
                        <a:gd name="connsiteY4" fmla="*/ 65741 h 447675"/>
                        <a:gd name="connsiteX5" fmla="*/ 814352 w 809625"/>
                        <a:gd name="connsiteY5" fmla="*/ 18 h 447675"/>
                        <a:gd name="connsiteX6" fmla="*/ 816733 w 809625"/>
                        <a:gd name="connsiteY6" fmla="*/ 780 h 447675"/>
                        <a:gd name="connsiteX7" fmla="*/ 817686 w 809625"/>
                        <a:gd name="connsiteY7" fmla="*/ 3066 h 447675"/>
                        <a:gd name="connsiteX8" fmla="*/ 817686 w 809625"/>
                        <a:gd name="connsiteY8" fmla="*/ 447788 h 447675"/>
                        <a:gd name="connsiteX9" fmla="*/ 816257 w 809625"/>
                        <a:gd name="connsiteY9" fmla="*/ 450360 h 447675"/>
                        <a:gd name="connsiteX10" fmla="*/ 814733 w 809625"/>
                        <a:gd name="connsiteY10" fmla="*/ 450932 h 447675"/>
                        <a:gd name="connsiteX11" fmla="*/ 15014 w 809625"/>
                        <a:gd name="connsiteY11" fmla="*/ 70884 h 447675"/>
                        <a:gd name="connsiteX12" fmla="*/ 811590 w 809625"/>
                        <a:gd name="connsiteY12" fmla="*/ 442931 h 447675"/>
                        <a:gd name="connsiteX13" fmla="*/ 811590 w 809625"/>
                        <a:gd name="connsiteY13" fmla="*/ 6400 h 447675"/>
                        <a:gd name="connsiteX14" fmla="*/ 15014 w 809625"/>
                        <a:gd name="connsiteY14" fmla="*/ 70884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447675">
                          <a:moveTo>
                            <a:pt x="814733" y="450932"/>
                          </a:moveTo>
                          <a:cubicBezTo>
                            <a:pt x="814257" y="450932"/>
                            <a:pt x="813876" y="450836"/>
                            <a:pt x="813400" y="450646"/>
                          </a:cubicBezTo>
                          <a:lnTo>
                            <a:pt x="1774" y="71646"/>
                          </a:lnTo>
                          <a:cubicBezTo>
                            <a:pt x="536" y="71075"/>
                            <a:pt x="-226" y="69646"/>
                            <a:pt x="60" y="68312"/>
                          </a:cubicBezTo>
                          <a:cubicBezTo>
                            <a:pt x="346" y="66884"/>
                            <a:pt x="1489" y="65931"/>
                            <a:pt x="2822" y="65741"/>
                          </a:cubicBezTo>
                          <a:lnTo>
                            <a:pt x="814352" y="18"/>
                          </a:lnTo>
                          <a:cubicBezTo>
                            <a:pt x="815210" y="-77"/>
                            <a:pt x="816067" y="209"/>
                            <a:pt x="816733" y="780"/>
                          </a:cubicBezTo>
                          <a:cubicBezTo>
                            <a:pt x="817400" y="1352"/>
                            <a:pt x="817686" y="2209"/>
                            <a:pt x="817686" y="3066"/>
                          </a:cubicBezTo>
                          <a:lnTo>
                            <a:pt x="817686" y="447788"/>
                          </a:lnTo>
                          <a:cubicBezTo>
                            <a:pt x="817686" y="448836"/>
                            <a:pt x="817114" y="449789"/>
                            <a:pt x="816257" y="450360"/>
                          </a:cubicBezTo>
                          <a:cubicBezTo>
                            <a:pt x="815877" y="450741"/>
                            <a:pt x="815305" y="450932"/>
                            <a:pt x="814733" y="450932"/>
                          </a:cubicBezTo>
                          <a:close/>
                          <a:moveTo>
                            <a:pt x="15014" y="70884"/>
                          </a:moveTo>
                          <a:lnTo>
                            <a:pt x="811590" y="442931"/>
                          </a:lnTo>
                          <a:lnTo>
                            <a:pt x="811590" y="6400"/>
                          </a:lnTo>
                          <a:lnTo>
                            <a:pt x="15014" y="708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42" name="Freeform: Shape 1841">
                      <a:extLst>
                        <a:ext uri="{FF2B5EF4-FFF2-40B4-BE49-F238E27FC236}">
                          <a16:creationId xmlns:a16="http://schemas.microsoft.com/office/drawing/2014/main" id="{16ACB5DC-0E2D-40B4-A19B-2E668DF6298A}"/>
                        </a:ext>
                      </a:extLst>
                    </p:cNvPr>
                    <p:cNvSpPr/>
                    <p:nvPr/>
                  </p:nvSpPr>
                  <p:spPr>
                    <a:xfrm>
                      <a:off x="7964329" y="1137910"/>
                      <a:ext cx="581025" cy="447675"/>
                    </a:xfrm>
                    <a:custGeom>
                      <a:avLst/>
                      <a:gdLst>
                        <a:gd name="connsiteX0" fmla="*/ 3047 w 581025"/>
                        <a:gd name="connsiteY0" fmla="*/ 450860 h 447675"/>
                        <a:gd name="connsiteX1" fmla="*/ 952 w 581025"/>
                        <a:gd name="connsiteY1" fmla="*/ 450003 h 447675"/>
                        <a:gd name="connsiteX2" fmla="*/ 0 w 581025"/>
                        <a:gd name="connsiteY2" fmla="*/ 447812 h 447675"/>
                        <a:gd name="connsiteX3" fmla="*/ 0 w 581025"/>
                        <a:gd name="connsiteY3" fmla="*/ 3090 h 447675"/>
                        <a:gd name="connsiteX4" fmla="*/ 1714 w 581025"/>
                        <a:gd name="connsiteY4" fmla="*/ 328 h 447675"/>
                        <a:gd name="connsiteX5" fmla="*/ 4953 w 581025"/>
                        <a:gd name="connsiteY5" fmla="*/ 613 h 447675"/>
                        <a:gd name="connsiteX6" fmla="*/ 585502 w 581025"/>
                        <a:gd name="connsiteY6" fmla="*/ 419333 h 447675"/>
                        <a:gd name="connsiteX7" fmla="*/ 586644 w 581025"/>
                        <a:gd name="connsiteY7" fmla="*/ 422762 h 447675"/>
                        <a:gd name="connsiteX8" fmla="*/ 583787 w 581025"/>
                        <a:gd name="connsiteY8" fmla="*/ 424952 h 447675"/>
                        <a:gd name="connsiteX9" fmla="*/ 3238 w 581025"/>
                        <a:gd name="connsiteY9" fmla="*/ 450955 h 447675"/>
                        <a:gd name="connsiteX10" fmla="*/ 3047 w 581025"/>
                        <a:gd name="connsiteY10" fmla="*/ 450860 h 447675"/>
                        <a:gd name="connsiteX11" fmla="*/ 6096 w 581025"/>
                        <a:gd name="connsiteY11" fmla="*/ 9091 h 447675"/>
                        <a:gd name="connsiteX12" fmla="*/ 6096 w 581025"/>
                        <a:gd name="connsiteY12" fmla="*/ 444574 h 447675"/>
                        <a:gd name="connsiteX13" fmla="*/ 574548 w 581025"/>
                        <a:gd name="connsiteY13" fmla="*/ 419047 h 447675"/>
                        <a:gd name="connsiteX14" fmla="*/ 6096 w 581025"/>
                        <a:gd name="connsiteY14" fmla="*/ 90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447675">
                          <a:moveTo>
                            <a:pt x="3047" y="450860"/>
                          </a:moveTo>
                          <a:cubicBezTo>
                            <a:pt x="2286" y="450860"/>
                            <a:pt x="1524" y="450575"/>
                            <a:pt x="952" y="450003"/>
                          </a:cubicBezTo>
                          <a:cubicBezTo>
                            <a:pt x="381" y="449431"/>
                            <a:pt x="0" y="448574"/>
                            <a:pt x="0" y="447812"/>
                          </a:cubicBezTo>
                          <a:lnTo>
                            <a:pt x="0" y="3090"/>
                          </a:lnTo>
                          <a:cubicBezTo>
                            <a:pt x="0" y="1947"/>
                            <a:pt x="666" y="899"/>
                            <a:pt x="1714" y="328"/>
                          </a:cubicBezTo>
                          <a:cubicBezTo>
                            <a:pt x="2762" y="-149"/>
                            <a:pt x="4000" y="-149"/>
                            <a:pt x="4953" y="613"/>
                          </a:cubicBezTo>
                          <a:lnTo>
                            <a:pt x="585502" y="419333"/>
                          </a:lnTo>
                          <a:cubicBezTo>
                            <a:pt x="586549" y="420095"/>
                            <a:pt x="587026" y="421428"/>
                            <a:pt x="586644" y="422762"/>
                          </a:cubicBezTo>
                          <a:cubicBezTo>
                            <a:pt x="586264" y="424000"/>
                            <a:pt x="585121" y="424952"/>
                            <a:pt x="583787" y="424952"/>
                          </a:cubicBezTo>
                          <a:lnTo>
                            <a:pt x="3238" y="450955"/>
                          </a:lnTo>
                          <a:cubicBezTo>
                            <a:pt x="3143" y="450860"/>
                            <a:pt x="3047" y="450860"/>
                            <a:pt x="3047" y="450860"/>
                          </a:cubicBezTo>
                          <a:close/>
                          <a:moveTo>
                            <a:pt x="6096" y="9091"/>
                          </a:moveTo>
                          <a:lnTo>
                            <a:pt x="6096" y="444574"/>
                          </a:lnTo>
                          <a:lnTo>
                            <a:pt x="574548" y="419047"/>
                          </a:lnTo>
                          <a:lnTo>
                            <a:pt x="6096" y="90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43" name="Freeform: Shape 1842">
                      <a:extLst>
                        <a:ext uri="{FF2B5EF4-FFF2-40B4-BE49-F238E27FC236}">
                          <a16:creationId xmlns:a16="http://schemas.microsoft.com/office/drawing/2014/main" id="{DB839E26-2DE1-42D1-81F1-DE3619077975}"/>
                        </a:ext>
                      </a:extLst>
                    </p:cNvPr>
                    <p:cNvSpPr/>
                    <p:nvPr/>
                  </p:nvSpPr>
                  <p:spPr>
                    <a:xfrm>
                      <a:off x="7423940" y="642242"/>
                      <a:ext cx="542925" cy="495300"/>
                    </a:xfrm>
                    <a:custGeom>
                      <a:avLst/>
                      <a:gdLst>
                        <a:gd name="connsiteX0" fmla="*/ 543437 w 542925"/>
                        <a:gd name="connsiteY0" fmla="*/ 501806 h 495300"/>
                        <a:gd name="connsiteX1" fmla="*/ 541341 w 542925"/>
                        <a:gd name="connsiteY1" fmla="*/ 500949 h 495300"/>
                        <a:gd name="connsiteX2" fmla="*/ 988 w 542925"/>
                        <a:gd name="connsiteY2" fmla="*/ 5363 h 495300"/>
                        <a:gd name="connsiteX3" fmla="*/ 226 w 542925"/>
                        <a:gd name="connsiteY3" fmla="*/ 1839 h 495300"/>
                        <a:gd name="connsiteX4" fmla="*/ 3369 w 542925"/>
                        <a:gd name="connsiteY4" fmla="*/ 29 h 495300"/>
                        <a:gd name="connsiteX5" fmla="*/ 498860 w 542925"/>
                        <a:gd name="connsiteY5" fmla="*/ 43463 h 495300"/>
                        <a:gd name="connsiteX6" fmla="*/ 501622 w 542925"/>
                        <a:gd name="connsiteY6" fmla="*/ 46225 h 495300"/>
                        <a:gd name="connsiteX7" fmla="*/ 546485 w 542925"/>
                        <a:gd name="connsiteY7" fmla="*/ 498377 h 495300"/>
                        <a:gd name="connsiteX8" fmla="*/ 544770 w 542925"/>
                        <a:gd name="connsiteY8" fmla="*/ 501425 h 495300"/>
                        <a:gd name="connsiteX9" fmla="*/ 543437 w 542925"/>
                        <a:gd name="connsiteY9" fmla="*/ 501806 h 495300"/>
                        <a:gd name="connsiteX10" fmla="*/ 11942 w 542925"/>
                        <a:gd name="connsiteY10" fmla="*/ 6982 h 495300"/>
                        <a:gd name="connsiteX11" fmla="*/ 539627 w 542925"/>
                        <a:gd name="connsiteY11" fmla="*/ 490948 h 495300"/>
                        <a:gd name="connsiteX12" fmla="*/ 495812 w 542925"/>
                        <a:gd name="connsiteY12" fmla="*/ 49369 h 495300"/>
                        <a:gd name="connsiteX13" fmla="*/ 11942 w 542925"/>
                        <a:gd name="connsiteY13" fmla="*/ 6982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495300">
                          <a:moveTo>
                            <a:pt x="543437" y="501806"/>
                          </a:moveTo>
                          <a:cubicBezTo>
                            <a:pt x="542675" y="501806"/>
                            <a:pt x="541913" y="501520"/>
                            <a:pt x="541341" y="500949"/>
                          </a:cubicBezTo>
                          <a:lnTo>
                            <a:pt x="988" y="5363"/>
                          </a:lnTo>
                          <a:cubicBezTo>
                            <a:pt x="36" y="4506"/>
                            <a:pt x="-250" y="3077"/>
                            <a:pt x="226" y="1839"/>
                          </a:cubicBezTo>
                          <a:cubicBezTo>
                            <a:pt x="798" y="601"/>
                            <a:pt x="2036" y="-161"/>
                            <a:pt x="3369" y="29"/>
                          </a:cubicBezTo>
                          <a:lnTo>
                            <a:pt x="498860" y="43463"/>
                          </a:lnTo>
                          <a:cubicBezTo>
                            <a:pt x="500384" y="43558"/>
                            <a:pt x="501527" y="44797"/>
                            <a:pt x="501622" y="46225"/>
                          </a:cubicBezTo>
                          <a:lnTo>
                            <a:pt x="546485" y="498377"/>
                          </a:lnTo>
                          <a:cubicBezTo>
                            <a:pt x="546580" y="499615"/>
                            <a:pt x="545913" y="500854"/>
                            <a:pt x="544770" y="501425"/>
                          </a:cubicBezTo>
                          <a:cubicBezTo>
                            <a:pt x="544389" y="501616"/>
                            <a:pt x="543913" y="501806"/>
                            <a:pt x="543437" y="501806"/>
                          </a:cubicBezTo>
                          <a:close/>
                          <a:moveTo>
                            <a:pt x="11942" y="6982"/>
                          </a:moveTo>
                          <a:lnTo>
                            <a:pt x="539627" y="490948"/>
                          </a:lnTo>
                          <a:lnTo>
                            <a:pt x="495812" y="49369"/>
                          </a:lnTo>
                          <a:lnTo>
                            <a:pt x="11942" y="69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844" name="Freeform: Shape 1843">
                      <a:extLst>
                        <a:ext uri="{FF2B5EF4-FFF2-40B4-BE49-F238E27FC236}">
                          <a16:creationId xmlns:a16="http://schemas.microsoft.com/office/drawing/2014/main" id="{6CD6B6F1-3427-46DE-828D-5DAD2E8CD36A}"/>
                        </a:ext>
                      </a:extLst>
                    </p:cNvPr>
                    <p:cNvSpPr/>
                    <p:nvPr/>
                  </p:nvSpPr>
                  <p:spPr>
                    <a:xfrm>
                      <a:off x="7919458" y="685615"/>
                      <a:ext cx="628650" cy="876300"/>
                    </a:xfrm>
                    <a:custGeom>
                      <a:avLst/>
                      <a:gdLst>
                        <a:gd name="connsiteX0" fmla="*/ 628467 w 628650"/>
                        <a:gd name="connsiteY0" fmla="*/ 877057 h 876300"/>
                        <a:gd name="connsiteX1" fmla="*/ 626658 w 628650"/>
                        <a:gd name="connsiteY1" fmla="*/ 876485 h 876300"/>
                        <a:gd name="connsiteX2" fmla="*/ 46109 w 628650"/>
                        <a:gd name="connsiteY2" fmla="*/ 457766 h 876300"/>
                        <a:gd name="connsiteX3" fmla="*/ 44871 w 628650"/>
                        <a:gd name="connsiteY3" fmla="*/ 455575 h 876300"/>
                        <a:gd name="connsiteX4" fmla="*/ 8 w 628650"/>
                        <a:gd name="connsiteY4" fmla="*/ 3424 h 876300"/>
                        <a:gd name="connsiteX5" fmla="*/ 2008 w 628650"/>
                        <a:gd name="connsiteY5" fmla="*/ 185 h 876300"/>
                        <a:gd name="connsiteX6" fmla="*/ 5628 w 628650"/>
                        <a:gd name="connsiteY6" fmla="*/ 1233 h 876300"/>
                        <a:gd name="connsiteX7" fmla="*/ 631039 w 628650"/>
                        <a:gd name="connsiteY7" fmla="*/ 872104 h 876300"/>
                        <a:gd name="connsiteX8" fmla="*/ 630753 w 628650"/>
                        <a:gd name="connsiteY8" fmla="*/ 876104 h 876300"/>
                        <a:gd name="connsiteX9" fmla="*/ 628467 w 628650"/>
                        <a:gd name="connsiteY9" fmla="*/ 877057 h 876300"/>
                        <a:gd name="connsiteX10" fmla="*/ 50872 w 628650"/>
                        <a:gd name="connsiteY10" fmla="*/ 453575 h 876300"/>
                        <a:gd name="connsiteX11" fmla="*/ 614942 w 628650"/>
                        <a:gd name="connsiteY11" fmla="*/ 860388 h 876300"/>
                        <a:gd name="connsiteX12" fmla="*/ 7247 w 628650"/>
                        <a:gd name="connsiteY12" fmla="*/ 14282 h 876300"/>
                        <a:gd name="connsiteX13" fmla="*/ 50872 w 628650"/>
                        <a:gd name="connsiteY13" fmla="*/ 453575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67" y="877057"/>
                          </a:moveTo>
                          <a:cubicBezTo>
                            <a:pt x="627801" y="877057"/>
                            <a:pt x="627229" y="876866"/>
                            <a:pt x="626658" y="876485"/>
                          </a:cubicBezTo>
                          <a:lnTo>
                            <a:pt x="46109" y="457766"/>
                          </a:lnTo>
                          <a:cubicBezTo>
                            <a:pt x="45347" y="457290"/>
                            <a:pt x="44966" y="456433"/>
                            <a:pt x="44871" y="455575"/>
                          </a:cubicBezTo>
                          <a:lnTo>
                            <a:pt x="8" y="3424"/>
                          </a:lnTo>
                          <a:cubicBezTo>
                            <a:pt x="-87" y="1995"/>
                            <a:pt x="675" y="757"/>
                            <a:pt x="2008" y="185"/>
                          </a:cubicBezTo>
                          <a:cubicBezTo>
                            <a:pt x="3342" y="-291"/>
                            <a:pt x="4771" y="185"/>
                            <a:pt x="5628" y="1233"/>
                          </a:cubicBezTo>
                          <a:lnTo>
                            <a:pt x="631039" y="872104"/>
                          </a:lnTo>
                          <a:cubicBezTo>
                            <a:pt x="631897" y="873342"/>
                            <a:pt x="631801" y="875056"/>
                            <a:pt x="630753" y="876104"/>
                          </a:cubicBezTo>
                          <a:cubicBezTo>
                            <a:pt x="630087" y="876771"/>
                            <a:pt x="629325" y="877057"/>
                            <a:pt x="628467" y="877057"/>
                          </a:cubicBezTo>
                          <a:close/>
                          <a:moveTo>
                            <a:pt x="50872" y="453575"/>
                          </a:moveTo>
                          <a:lnTo>
                            <a:pt x="614942" y="860388"/>
                          </a:lnTo>
                          <a:lnTo>
                            <a:pt x="7247" y="14282"/>
                          </a:lnTo>
                          <a:lnTo>
                            <a:pt x="50872" y="4535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1633" name="Graphic 271">
                  <a:extLst>
                    <a:ext uri="{FF2B5EF4-FFF2-40B4-BE49-F238E27FC236}">
                      <a16:creationId xmlns:a16="http://schemas.microsoft.com/office/drawing/2014/main" id="{638230CC-A55C-4567-B007-F29D28D6D625}"/>
                    </a:ext>
                  </a:extLst>
                </p:cNvPr>
                <p:cNvGrpSpPr/>
                <p:nvPr/>
              </p:nvGrpSpPr>
              <p:grpSpPr>
                <a:xfrm>
                  <a:off x="2771775" y="152400"/>
                  <a:ext cx="6648450" cy="6543675"/>
                  <a:chOff x="2771775" y="152400"/>
                  <a:chExt cx="6648450" cy="6543675"/>
                </a:xfrm>
                <a:grpFill/>
              </p:grpSpPr>
              <p:sp>
                <p:nvSpPr>
                  <p:cNvPr id="1634" name="Freeform: Shape 1633">
                    <a:extLst>
                      <a:ext uri="{FF2B5EF4-FFF2-40B4-BE49-F238E27FC236}">
                        <a16:creationId xmlns:a16="http://schemas.microsoft.com/office/drawing/2014/main" id="{F71F3523-A36D-4DD5-8484-BE9DD584AD64}"/>
                      </a:ext>
                    </a:extLst>
                  </p:cNvPr>
                  <p:cNvSpPr/>
                  <p:nvPr/>
                </p:nvSpPr>
                <p:spPr>
                  <a:xfrm>
                    <a:off x="4112704" y="3319939"/>
                    <a:ext cx="85725" cy="85725"/>
                  </a:xfrm>
                  <a:custGeom>
                    <a:avLst/>
                    <a:gdLst>
                      <a:gd name="connsiteX0" fmla="*/ 45149 w 85725"/>
                      <a:gd name="connsiteY0" fmla="*/ 0 h 85725"/>
                      <a:gd name="connsiteX1" fmla="*/ 0 w 85725"/>
                      <a:gd name="connsiteY1" fmla="*/ 45149 h 85725"/>
                      <a:gd name="connsiteX2" fmla="*/ 45149 w 85725"/>
                      <a:gd name="connsiteY2" fmla="*/ 90202 h 85725"/>
                      <a:gd name="connsiteX3" fmla="*/ 90297 w 85725"/>
                      <a:gd name="connsiteY3" fmla="*/ 45149 h 85725"/>
                      <a:gd name="connsiteX4" fmla="*/ 4514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149" y="0"/>
                        </a:moveTo>
                        <a:cubicBezTo>
                          <a:pt x="20288" y="0"/>
                          <a:pt x="0" y="20193"/>
                          <a:pt x="0" y="45149"/>
                        </a:cubicBezTo>
                        <a:cubicBezTo>
                          <a:pt x="0" y="70009"/>
                          <a:pt x="20193" y="90202"/>
                          <a:pt x="45149" y="90202"/>
                        </a:cubicBezTo>
                        <a:cubicBezTo>
                          <a:pt x="70104" y="90202"/>
                          <a:pt x="90297" y="70009"/>
                          <a:pt x="90297" y="45149"/>
                        </a:cubicBezTo>
                        <a:cubicBezTo>
                          <a:pt x="90202" y="20193"/>
                          <a:pt x="70009" y="0"/>
                          <a:pt x="4514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35" name="Freeform: Shape 1634">
                    <a:extLst>
                      <a:ext uri="{FF2B5EF4-FFF2-40B4-BE49-F238E27FC236}">
                        <a16:creationId xmlns:a16="http://schemas.microsoft.com/office/drawing/2014/main" id="{3605725C-19CC-4556-A10E-C6D4EE0F823F}"/>
                      </a:ext>
                    </a:extLst>
                  </p:cNvPr>
                  <p:cNvSpPr/>
                  <p:nvPr/>
                </p:nvSpPr>
                <p:spPr>
                  <a:xfrm>
                    <a:off x="5560981" y="1043654"/>
                    <a:ext cx="66675" cy="66675"/>
                  </a:xfrm>
                  <a:custGeom>
                    <a:avLst/>
                    <a:gdLst>
                      <a:gd name="connsiteX0" fmla="*/ 68390 w 66675"/>
                      <a:gd name="connsiteY0" fmla="*/ 34195 h 66675"/>
                      <a:gd name="connsiteX1" fmla="*/ 34195 w 66675"/>
                      <a:gd name="connsiteY1" fmla="*/ 0 h 66675"/>
                      <a:gd name="connsiteX2" fmla="*/ 0 w 66675"/>
                      <a:gd name="connsiteY2" fmla="*/ 34195 h 66675"/>
                      <a:gd name="connsiteX3" fmla="*/ 34195 w 66675"/>
                      <a:gd name="connsiteY3" fmla="*/ 68390 h 66675"/>
                      <a:gd name="connsiteX4" fmla="*/ 68390 w 66675"/>
                      <a:gd name="connsiteY4" fmla="*/ 3419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8390" y="34195"/>
                        </a:moveTo>
                        <a:cubicBezTo>
                          <a:pt x="68390" y="15335"/>
                          <a:pt x="53054" y="0"/>
                          <a:pt x="34195" y="0"/>
                        </a:cubicBezTo>
                        <a:cubicBezTo>
                          <a:pt x="15335" y="0"/>
                          <a:pt x="0" y="15335"/>
                          <a:pt x="0" y="34195"/>
                        </a:cubicBezTo>
                        <a:cubicBezTo>
                          <a:pt x="0" y="53054"/>
                          <a:pt x="15335" y="68390"/>
                          <a:pt x="34195" y="68390"/>
                        </a:cubicBezTo>
                        <a:cubicBezTo>
                          <a:pt x="53054" y="68390"/>
                          <a:pt x="68390" y="53054"/>
                          <a:pt x="68390" y="341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36" name="Freeform: Shape 1635">
                    <a:extLst>
                      <a:ext uri="{FF2B5EF4-FFF2-40B4-BE49-F238E27FC236}">
                        <a16:creationId xmlns:a16="http://schemas.microsoft.com/office/drawing/2014/main" id="{A99523FB-DBCB-4A0B-BEB0-8E6A5A60D8F5}"/>
                      </a:ext>
                    </a:extLst>
                  </p:cNvPr>
                  <p:cNvSpPr/>
                  <p:nvPr/>
                </p:nvSpPr>
                <p:spPr>
                  <a:xfrm>
                    <a:off x="6787515" y="1858232"/>
                    <a:ext cx="66675" cy="66675"/>
                  </a:xfrm>
                  <a:custGeom>
                    <a:avLst/>
                    <a:gdLst>
                      <a:gd name="connsiteX0" fmla="*/ 34099 w 66675"/>
                      <a:gd name="connsiteY0" fmla="*/ 0 h 66675"/>
                      <a:gd name="connsiteX1" fmla="*/ 0 w 66675"/>
                      <a:gd name="connsiteY1" fmla="*/ 34100 h 66675"/>
                      <a:gd name="connsiteX2" fmla="*/ 34099 w 66675"/>
                      <a:gd name="connsiteY2" fmla="*/ 68199 h 66675"/>
                      <a:gd name="connsiteX3" fmla="*/ 68199 w 66675"/>
                      <a:gd name="connsiteY3" fmla="*/ 34100 h 66675"/>
                      <a:gd name="connsiteX4" fmla="*/ 34099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099" y="0"/>
                        </a:moveTo>
                        <a:cubicBezTo>
                          <a:pt x="15240" y="0"/>
                          <a:pt x="0" y="15240"/>
                          <a:pt x="0" y="34100"/>
                        </a:cubicBezTo>
                        <a:cubicBezTo>
                          <a:pt x="0" y="52959"/>
                          <a:pt x="15240" y="68199"/>
                          <a:pt x="34099" y="68199"/>
                        </a:cubicBezTo>
                        <a:cubicBezTo>
                          <a:pt x="52959" y="68199"/>
                          <a:pt x="68199" y="52959"/>
                          <a:pt x="68199" y="34100"/>
                        </a:cubicBezTo>
                        <a:cubicBezTo>
                          <a:pt x="68199" y="15240"/>
                          <a:pt x="52959" y="0"/>
                          <a:pt x="3409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37" name="Freeform: Shape 1636">
                    <a:extLst>
                      <a:ext uri="{FF2B5EF4-FFF2-40B4-BE49-F238E27FC236}">
                        <a16:creationId xmlns:a16="http://schemas.microsoft.com/office/drawing/2014/main" id="{8056C554-9A49-4E74-A3A0-F03BE8BCFCA3}"/>
                      </a:ext>
                    </a:extLst>
                  </p:cNvPr>
                  <p:cNvSpPr/>
                  <p:nvPr/>
                </p:nvSpPr>
                <p:spPr>
                  <a:xfrm>
                    <a:off x="6903339" y="4799838"/>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38" name="Freeform: Shape 1637">
                    <a:extLst>
                      <a:ext uri="{FF2B5EF4-FFF2-40B4-BE49-F238E27FC236}">
                        <a16:creationId xmlns:a16="http://schemas.microsoft.com/office/drawing/2014/main" id="{BB3F97AA-1F25-4503-9711-94EFBA4B39B1}"/>
                      </a:ext>
                    </a:extLst>
                  </p:cNvPr>
                  <p:cNvSpPr/>
                  <p:nvPr/>
                </p:nvSpPr>
                <p:spPr>
                  <a:xfrm>
                    <a:off x="7125462" y="3334703"/>
                    <a:ext cx="57150" cy="57150"/>
                  </a:xfrm>
                  <a:custGeom>
                    <a:avLst/>
                    <a:gdLst>
                      <a:gd name="connsiteX0" fmla="*/ 30290 w 57150"/>
                      <a:gd name="connsiteY0" fmla="*/ 0 h 57150"/>
                      <a:gd name="connsiteX1" fmla="*/ 0 w 57150"/>
                      <a:gd name="connsiteY1" fmla="*/ 30289 h 57150"/>
                      <a:gd name="connsiteX2" fmla="*/ 30290 w 57150"/>
                      <a:gd name="connsiteY2" fmla="*/ 60579 h 57150"/>
                      <a:gd name="connsiteX3" fmla="*/ 60579 w 57150"/>
                      <a:gd name="connsiteY3" fmla="*/ 30289 h 57150"/>
                      <a:gd name="connsiteX4" fmla="*/ 3029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290" y="0"/>
                        </a:moveTo>
                        <a:cubicBezTo>
                          <a:pt x="13526" y="0"/>
                          <a:pt x="0" y="13621"/>
                          <a:pt x="0" y="30289"/>
                        </a:cubicBezTo>
                        <a:cubicBezTo>
                          <a:pt x="0" y="47054"/>
                          <a:pt x="13621" y="60579"/>
                          <a:pt x="30290" y="60579"/>
                        </a:cubicBezTo>
                        <a:cubicBezTo>
                          <a:pt x="47054" y="60579"/>
                          <a:pt x="60579" y="46958"/>
                          <a:pt x="60579" y="30289"/>
                        </a:cubicBezTo>
                        <a:cubicBezTo>
                          <a:pt x="60674" y="13621"/>
                          <a:pt x="47054" y="0"/>
                          <a:pt x="3029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39" name="Freeform: Shape 1638">
                    <a:extLst>
                      <a:ext uri="{FF2B5EF4-FFF2-40B4-BE49-F238E27FC236}">
                        <a16:creationId xmlns:a16="http://schemas.microsoft.com/office/drawing/2014/main" id="{93CC2C4C-5964-40A3-87E2-253F2D70D1C9}"/>
                      </a:ext>
                    </a:extLst>
                  </p:cNvPr>
                  <p:cNvSpPr/>
                  <p:nvPr/>
                </p:nvSpPr>
                <p:spPr>
                  <a:xfrm>
                    <a:off x="4908613" y="4693348"/>
                    <a:ext cx="57150" cy="57150"/>
                  </a:xfrm>
                  <a:custGeom>
                    <a:avLst/>
                    <a:gdLst>
                      <a:gd name="connsiteX0" fmla="*/ 28670 w 57150"/>
                      <a:gd name="connsiteY0" fmla="*/ 0 h 57150"/>
                      <a:gd name="connsiteX1" fmla="*/ 0 w 57150"/>
                      <a:gd name="connsiteY1" fmla="*/ 28670 h 57150"/>
                      <a:gd name="connsiteX2" fmla="*/ 28670 w 57150"/>
                      <a:gd name="connsiteY2" fmla="*/ 57341 h 57150"/>
                      <a:gd name="connsiteX3" fmla="*/ 57341 w 57150"/>
                      <a:gd name="connsiteY3" fmla="*/ 28670 h 57150"/>
                      <a:gd name="connsiteX4" fmla="*/ 2867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670" y="0"/>
                        </a:moveTo>
                        <a:cubicBezTo>
                          <a:pt x="12859" y="0"/>
                          <a:pt x="0" y="12859"/>
                          <a:pt x="0" y="28670"/>
                        </a:cubicBezTo>
                        <a:cubicBezTo>
                          <a:pt x="0" y="44482"/>
                          <a:pt x="12859" y="57341"/>
                          <a:pt x="28670" y="57341"/>
                        </a:cubicBezTo>
                        <a:cubicBezTo>
                          <a:pt x="44482" y="57341"/>
                          <a:pt x="57341" y="44482"/>
                          <a:pt x="57341" y="28670"/>
                        </a:cubicBezTo>
                        <a:cubicBezTo>
                          <a:pt x="57341" y="12859"/>
                          <a:pt x="44577" y="0"/>
                          <a:pt x="2867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0" name="Freeform: Shape 1639">
                    <a:extLst>
                      <a:ext uri="{FF2B5EF4-FFF2-40B4-BE49-F238E27FC236}">
                        <a16:creationId xmlns:a16="http://schemas.microsoft.com/office/drawing/2014/main" id="{FD285D70-1294-499A-AF35-7FF782EB84A6}"/>
                      </a:ext>
                    </a:extLst>
                  </p:cNvPr>
                  <p:cNvSpPr/>
                  <p:nvPr/>
                </p:nvSpPr>
                <p:spPr>
                  <a:xfrm>
                    <a:off x="4332732" y="2195798"/>
                    <a:ext cx="57150" cy="57150"/>
                  </a:xfrm>
                  <a:custGeom>
                    <a:avLst/>
                    <a:gdLst>
                      <a:gd name="connsiteX0" fmla="*/ 64389 w 57150"/>
                      <a:gd name="connsiteY0" fmla="*/ 32195 h 57150"/>
                      <a:gd name="connsiteX1" fmla="*/ 32194 w 57150"/>
                      <a:gd name="connsiteY1" fmla="*/ 0 h 57150"/>
                      <a:gd name="connsiteX2" fmla="*/ 0 w 57150"/>
                      <a:gd name="connsiteY2" fmla="*/ 32195 h 57150"/>
                      <a:gd name="connsiteX3" fmla="*/ 32194 w 57150"/>
                      <a:gd name="connsiteY3" fmla="*/ 64389 h 57150"/>
                      <a:gd name="connsiteX4" fmla="*/ 64389 w 57150"/>
                      <a:gd name="connsiteY4" fmla="*/ 3219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389" y="32195"/>
                        </a:moveTo>
                        <a:cubicBezTo>
                          <a:pt x="64389" y="14383"/>
                          <a:pt x="50006" y="0"/>
                          <a:pt x="32194" y="0"/>
                        </a:cubicBezTo>
                        <a:cubicBezTo>
                          <a:pt x="14383" y="0"/>
                          <a:pt x="0" y="14383"/>
                          <a:pt x="0" y="32195"/>
                        </a:cubicBezTo>
                        <a:cubicBezTo>
                          <a:pt x="0" y="50006"/>
                          <a:pt x="14383" y="64389"/>
                          <a:pt x="32194" y="64389"/>
                        </a:cubicBezTo>
                        <a:cubicBezTo>
                          <a:pt x="50006" y="64389"/>
                          <a:pt x="64389" y="50006"/>
                          <a:pt x="64389" y="321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1" name="Freeform: Shape 1640">
                    <a:extLst>
                      <a:ext uri="{FF2B5EF4-FFF2-40B4-BE49-F238E27FC236}">
                        <a16:creationId xmlns:a16="http://schemas.microsoft.com/office/drawing/2014/main" id="{EDCA465E-A8EA-463E-AF31-1379F7A425B6}"/>
                      </a:ext>
                    </a:extLst>
                  </p:cNvPr>
                  <p:cNvSpPr/>
                  <p:nvPr/>
                </p:nvSpPr>
                <p:spPr>
                  <a:xfrm>
                    <a:off x="4783836" y="3594830"/>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917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917" y="74390"/>
                          <a:pt x="95917" y="47911"/>
                        </a:cubicBezTo>
                        <a:cubicBezTo>
                          <a:pt x="95821" y="21527"/>
                          <a:pt x="74390" y="0"/>
                          <a:pt x="4791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2" name="Freeform: Shape 1641">
                    <a:extLst>
                      <a:ext uri="{FF2B5EF4-FFF2-40B4-BE49-F238E27FC236}">
                        <a16:creationId xmlns:a16="http://schemas.microsoft.com/office/drawing/2014/main" id="{D9CDDD6E-E266-4EFE-B9CA-FF1C353CC1FE}"/>
                      </a:ext>
                    </a:extLst>
                  </p:cNvPr>
                  <p:cNvSpPr/>
                  <p:nvPr/>
                </p:nvSpPr>
                <p:spPr>
                  <a:xfrm>
                    <a:off x="5578412" y="2055686"/>
                    <a:ext cx="66675" cy="66675"/>
                  </a:xfrm>
                  <a:custGeom>
                    <a:avLst/>
                    <a:gdLst>
                      <a:gd name="connsiteX0" fmla="*/ 36671 w 66675"/>
                      <a:gd name="connsiteY0" fmla="*/ 0 h 66675"/>
                      <a:gd name="connsiteX1" fmla="*/ 0 w 66675"/>
                      <a:gd name="connsiteY1" fmla="*/ 36671 h 66675"/>
                      <a:gd name="connsiteX2" fmla="*/ 36671 w 66675"/>
                      <a:gd name="connsiteY2" fmla="*/ 73342 h 66675"/>
                      <a:gd name="connsiteX3" fmla="*/ 73342 w 66675"/>
                      <a:gd name="connsiteY3" fmla="*/ 36671 h 66675"/>
                      <a:gd name="connsiteX4" fmla="*/ 36671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671" y="0"/>
                        </a:moveTo>
                        <a:cubicBezTo>
                          <a:pt x="16383" y="0"/>
                          <a:pt x="0" y="16383"/>
                          <a:pt x="0" y="36671"/>
                        </a:cubicBezTo>
                        <a:cubicBezTo>
                          <a:pt x="0" y="56959"/>
                          <a:pt x="16383" y="73342"/>
                          <a:pt x="36671" y="73342"/>
                        </a:cubicBezTo>
                        <a:cubicBezTo>
                          <a:pt x="56960" y="73342"/>
                          <a:pt x="73342" y="56959"/>
                          <a:pt x="73342" y="36671"/>
                        </a:cubicBezTo>
                        <a:cubicBezTo>
                          <a:pt x="73342" y="16383"/>
                          <a:pt x="56960" y="0"/>
                          <a:pt x="3667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3" name="Freeform: Shape 1642">
                    <a:extLst>
                      <a:ext uri="{FF2B5EF4-FFF2-40B4-BE49-F238E27FC236}">
                        <a16:creationId xmlns:a16="http://schemas.microsoft.com/office/drawing/2014/main" id="{578CAAF0-D028-4A86-A67C-BB6C32C8E01C}"/>
                      </a:ext>
                    </a:extLst>
                  </p:cNvPr>
                  <p:cNvSpPr/>
                  <p:nvPr/>
                </p:nvSpPr>
                <p:spPr>
                  <a:xfrm>
                    <a:off x="5129117" y="2753201"/>
                    <a:ext cx="85725" cy="85725"/>
                  </a:xfrm>
                  <a:custGeom>
                    <a:avLst/>
                    <a:gdLst>
                      <a:gd name="connsiteX0" fmla="*/ 86677 w 85725"/>
                      <a:gd name="connsiteY0" fmla="*/ 43339 h 85725"/>
                      <a:gd name="connsiteX1" fmla="*/ 43339 w 85725"/>
                      <a:gd name="connsiteY1" fmla="*/ 0 h 85725"/>
                      <a:gd name="connsiteX2" fmla="*/ 0 w 85725"/>
                      <a:gd name="connsiteY2" fmla="*/ 43339 h 85725"/>
                      <a:gd name="connsiteX3" fmla="*/ 43339 w 85725"/>
                      <a:gd name="connsiteY3" fmla="*/ 86678 h 85725"/>
                      <a:gd name="connsiteX4" fmla="*/ 86677 w 85725"/>
                      <a:gd name="connsiteY4" fmla="*/ 43339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677" y="43339"/>
                        </a:moveTo>
                        <a:cubicBezTo>
                          <a:pt x="86677" y="19336"/>
                          <a:pt x="67246" y="0"/>
                          <a:pt x="43339" y="0"/>
                        </a:cubicBezTo>
                        <a:cubicBezTo>
                          <a:pt x="19431" y="0"/>
                          <a:pt x="0" y="19431"/>
                          <a:pt x="0" y="43339"/>
                        </a:cubicBezTo>
                        <a:cubicBezTo>
                          <a:pt x="0" y="67246"/>
                          <a:pt x="19431" y="86678"/>
                          <a:pt x="43339" y="86678"/>
                        </a:cubicBezTo>
                        <a:cubicBezTo>
                          <a:pt x="67246" y="86678"/>
                          <a:pt x="86677" y="67246"/>
                          <a:pt x="86677" y="433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4" name="Freeform: Shape 1643">
                    <a:extLst>
                      <a:ext uri="{FF2B5EF4-FFF2-40B4-BE49-F238E27FC236}">
                        <a16:creationId xmlns:a16="http://schemas.microsoft.com/office/drawing/2014/main" id="{F1FCFBD2-D414-49BF-9210-5CABFA42A67F}"/>
                      </a:ext>
                    </a:extLst>
                  </p:cNvPr>
                  <p:cNvSpPr/>
                  <p:nvPr/>
                </p:nvSpPr>
                <p:spPr>
                  <a:xfrm>
                    <a:off x="6258211" y="2767013"/>
                    <a:ext cx="57150" cy="57150"/>
                  </a:xfrm>
                  <a:custGeom>
                    <a:avLst/>
                    <a:gdLst>
                      <a:gd name="connsiteX0" fmla="*/ 29528 w 57150"/>
                      <a:gd name="connsiteY0" fmla="*/ 0 h 57150"/>
                      <a:gd name="connsiteX1" fmla="*/ 0 w 57150"/>
                      <a:gd name="connsiteY1" fmla="*/ 29528 h 57150"/>
                      <a:gd name="connsiteX2" fmla="*/ 29528 w 57150"/>
                      <a:gd name="connsiteY2" fmla="*/ 58960 h 57150"/>
                      <a:gd name="connsiteX3" fmla="*/ 59055 w 57150"/>
                      <a:gd name="connsiteY3" fmla="*/ 29528 h 57150"/>
                      <a:gd name="connsiteX4" fmla="*/ 29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528" y="0"/>
                        </a:moveTo>
                        <a:cubicBezTo>
                          <a:pt x="13240" y="0"/>
                          <a:pt x="0" y="13240"/>
                          <a:pt x="0" y="29528"/>
                        </a:cubicBezTo>
                        <a:cubicBezTo>
                          <a:pt x="0" y="45815"/>
                          <a:pt x="13240" y="58960"/>
                          <a:pt x="29528" y="58960"/>
                        </a:cubicBezTo>
                        <a:cubicBezTo>
                          <a:pt x="45815" y="58960"/>
                          <a:pt x="59055" y="45720"/>
                          <a:pt x="59055" y="29528"/>
                        </a:cubicBezTo>
                        <a:cubicBezTo>
                          <a:pt x="59055" y="13240"/>
                          <a:pt x="45815" y="0"/>
                          <a:pt x="29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5" name="Freeform: Shape 1644">
                    <a:extLst>
                      <a:ext uri="{FF2B5EF4-FFF2-40B4-BE49-F238E27FC236}">
                        <a16:creationId xmlns:a16="http://schemas.microsoft.com/office/drawing/2014/main" id="{E07E3A70-8B3B-4D1A-B0DD-63166E492A05}"/>
                      </a:ext>
                    </a:extLst>
                  </p:cNvPr>
                  <p:cNvSpPr/>
                  <p:nvPr/>
                </p:nvSpPr>
                <p:spPr>
                  <a:xfrm>
                    <a:off x="6106573" y="3917252"/>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530" y="58769"/>
                          <a:pt x="58674" y="45625"/>
                          <a:pt x="58674" y="29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6" name="Freeform: Shape 1645">
                    <a:extLst>
                      <a:ext uri="{FF2B5EF4-FFF2-40B4-BE49-F238E27FC236}">
                        <a16:creationId xmlns:a16="http://schemas.microsoft.com/office/drawing/2014/main" id="{6CDC1B79-089D-413E-9FB1-078E09B02F19}"/>
                      </a:ext>
                    </a:extLst>
                  </p:cNvPr>
                  <p:cNvSpPr/>
                  <p:nvPr/>
                </p:nvSpPr>
                <p:spPr>
                  <a:xfrm>
                    <a:off x="8005667" y="3034951"/>
                    <a:ext cx="104775" cy="104775"/>
                  </a:xfrm>
                  <a:custGeom>
                    <a:avLst/>
                    <a:gdLst>
                      <a:gd name="connsiteX0" fmla="*/ 52388 w 104775"/>
                      <a:gd name="connsiteY0" fmla="*/ 104775 h 104775"/>
                      <a:gd name="connsiteX1" fmla="*/ 104775 w 104775"/>
                      <a:gd name="connsiteY1" fmla="*/ 52388 h 104775"/>
                      <a:gd name="connsiteX2" fmla="*/ 52388 w 104775"/>
                      <a:gd name="connsiteY2" fmla="*/ 0 h 104775"/>
                      <a:gd name="connsiteX3" fmla="*/ 0 w 104775"/>
                      <a:gd name="connsiteY3" fmla="*/ 52388 h 104775"/>
                      <a:gd name="connsiteX4" fmla="*/ 52388 w 104775"/>
                      <a:gd name="connsiteY4" fmla="*/ 104775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2388" y="104775"/>
                        </a:moveTo>
                        <a:cubicBezTo>
                          <a:pt x="81344" y="104775"/>
                          <a:pt x="104775" y="81344"/>
                          <a:pt x="104775" y="52388"/>
                        </a:cubicBezTo>
                        <a:cubicBezTo>
                          <a:pt x="104775" y="23431"/>
                          <a:pt x="81344" y="0"/>
                          <a:pt x="52388" y="0"/>
                        </a:cubicBezTo>
                        <a:cubicBezTo>
                          <a:pt x="23432" y="0"/>
                          <a:pt x="0" y="23431"/>
                          <a:pt x="0" y="52388"/>
                        </a:cubicBezTo>
                        <a:cubicBezTo>
                          <a:pt x="0" y="81248"/>
                          <a:pt x="23432" y="104775"/>
                          <a:pt x="52388" y="1047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7" name="Freeform: Shape 1646">
                    <a:extLst>
                      <a:ext uri="{FF2B5EF4-FFF2-40B4-BE49-F238E27FC236}">
                        <a16:creationId xmlns:a16="http://schemas.microsoft.com/office/drawing/2014/main" id="{0D6DCC62-4152-4660-9C4A-8FD5311FD981}"/>
                      </a:ext>
                    </a:extLst>
                  </p:cNvPr>
                  <p:cNvSpPr/>
                  <p:nvPr/>
                </p:nvSpPr>
                <p:spPr>
                  <a:xfrm>
                    <a:off x="3343179" y="1527143"/>
                    <a:ext cx="57150" cy="57150"/>
                  </a:xfrm>
                  <a:custGeom>
                    <a:avLst/>
                    <a:gdLst>
                      <a:gd name="connsiteX0" fmla="*/ 32481 w 57150"/>
                      <a:gd name="connsiteY0" fmla="*/ 64960 h 57150"/>
                      <a:gd name="connsiteX1" fmla="*/ 64961 w 57150"/>
                      <a:gd name="connsiteY1" fmla="*/ 32480 h 57150"/>
                      <a:gd name="connsiteX2" fmla="*/ 32481 w 57150"/>
                      <a:gd name="connsiteY2" fmla="*/ 0 h 57150"/>
                      <a:gd name="connsiteX3" fmla="*/ 0 w 57150"/>
                      <a:gd name="connsiteY3" fmla="*/ 32480 h 57150"/>
                      <a:gd name="connsiteX4" fmla="*/ 32481 w 57150"/>
                      <a:gd name="connsiteY4" fmla="*/ 6496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481" y="64960"/>
                        </a:moveTo>
                        <a:cubicBezTo>
                          <a:pt x="50388" y="64960"/>
                          <a:pt x="64961" y="50387"/>
                          <a:pt x="64961" y="32480"/>
                        </a:cubicBezTo>
                        <a:cubicBezTo>
                          <a:pt x="64961" y="14573"/>
                          <a:pt x="50388" y="0"/>
                          <a:pt x="32481" y="0"/>
                        </a:cubicBezTo>
                        <a:cubicBezTo>
                          <a:pt x="14478" y="0"/>
                          <a:pt x="0" y="14573"/>
                          <a:pt x="0" y="32480"/>
                        </a:cubicBezTo>
                        <a:cubicBezTo>
                          <a:pt x="-95" y="50387"/>
                          <a:pt x="14478" y="64960"/>
                          <a:pt x="32481" y="649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8" name="Freeform: Shape 1647">
                    <a:extLst>
                      <a:ext uri="{FF2B5EF4-FFF2-40B4-BE49-F238E27FC236}">
                        <a16:creationId xmlns:a16="http://schemas.microsoft.com/office/drawing/2014/main" id="{EDC65D6D-0F3C-4A33-8EA3-D8E728EEC057}"/>
                      </a:ext>
                    </a:extLst>
                  </p:cNvPr>
                  <p:cNvSpPr/>
                  <p:nvPr/>
                </p:nvSpPr>
                <p:spPr>
                  <a:xfrm>
                    <a:off x="2771775" y="3559778"/>
                    <a:ext cx="57150" cy="57150"/>
                  </a:xfrm>
                  <a:custGeom>
                    <a:avLst/>
                    <a:gdLst>
                      <a:gd name="connsiteX0" fmla="*/ 61913 w 57150"/>
                      <a:gd name="connsiteY0" fmla="*/ 30956 h 57150"/>
                      <a:gd name="connsiteX1" fmla="*/ 30956 w 57150"/>
                      <a:gd name="connsiteY1" fmla="*/ 0 h 57150"/>
                      <a:gd name="connsiteX2" fmla="*/ 0 w 57150"/>
                      <a:gd name="connsiteY2" fmla="*/ 30956 h 57150"/>
                      <a:gd name="connsiteX3" fmla="*/ 30956 w 57150"/>
                      <a:gd name="connsiteY3" fmla="*/ 61913 h 57150"/>
                      <a:gd name="connsiteX4" fmla="*/ 61913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913" y="30956"/>
                        </a:moveTo>
                        <a:cubicBezTo>
                          <a:pt x="61913" y="13811"/>
                          <a:pt x="48006" y="0"/>
                          <a:pt x="30956" y="0"/>
                        </a:cubicBezTo>
                        <a:cubicBezTo>
                          <a:pt x="13811" y="0"/>
                          <a:pt x="0" y="13906"/>
                          <a:pt x="0" y="30956"/>
                        </a:cubicBezTo>
                        <a:cubicBezTo>
                          <a:pt x="0" y="48101"/>
                          <a:pt x="13907" y="61913"/>
                          <a:pt x="30956" y="61913"/>
                        </a:cubicBezTo>
                        <a:cubicBezTo>
                          <a:pt x="48101" y="61913"/>
                          <a:pt x="61913" y="48101"/>
                          <a:pt x="61913" y="3095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49" name="Freeform: Shape 1648">
                    <a:extLst>
                      <a:ext uri="{FF2B5EF4-FFF2-40B4-BE49-F238E27FC236}">
                        <a16:creationId xmlns:a16="http://schemas.microsoft.com/office/drawing/2014/main" id="{BA11B080-5290-4E2A-9BB8-4078F0559A5B}"/>
                      </a:ext>
                    </a:extLst>
                  </p:cNvPr>
                  <p:cNvSpPr/>
                  <p:nvPr/>
                </p:nvSpPr>
                <p:spPr>
                  <a:xfrm>
                    <a:off x="3784378" y="1054037"/>
                    <a:ext cx="47625" cy="47625"/>
                  </a:xfrm>
                  <a:custGeom>
                    <a:avLst/>
                    <a:gdLst>
                      <a:gd name="connsiteX0" fmla="*/ 23813 w 47625"/>
                      <a:gd name="connsiteY0" fmla="*/ 0 h 47625"/>
                      <a:gd name="connsiteX1" fmla="*/ 0 w 47625"/>
                      <a:gd name="connsiteY1" fmla="*/ 23813 h 47625"/>
                      <a:gd name="connsiteX2" fmla="*/ 23813 w 47625"/>
                      <a:gd name="connsiteY2" fmla="*/ 47625 h 47625"/>
                      <a:gd name="connsiteX3" fmla="*/ 47625 w 47625"/>
                      <a:gd name="connsiteY3" fmla="*/ 23813 h 47625"/>
                      <a:gd name="connsiteX4" fmla="*/ 23813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0"/>
                        </a:moveTo>
                        <a:cubicBezTo>
                          <a:pt x="10668" y="0"/>
                          <a:pt x="0" y="10668"/>
                          <a:pt x="0" y="23813"/>
                        </a:cubicBezTo>
                        <a:cubicBezTo>
                          <a:pt x="0" y="36957"/>
                          <a:pt x="10668" y="47625"/>
                          <a:pt x="23813" y="47625"/>
                        </a:cubicBezTo>
                        <a:cubicBezTo>
                          <a:pt x="36957" y="47625"/>
                          <a:pt x="47625" y="36957"/>
                          <a:pt x="47625" y="23813"/>
                        </a:cubicBezTo>
                        <a:cubicBezTo>
                          <a:pt x="47625" y="10668"/>
                          <a:pt x="36957" y="0"/>
                          <a:pt x="23813"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0" name="Freeform: Shape 1649">
                    <a:extLst>
                      <a:ext uri="{FF2B5EF4-FFF2-40B4-BE49-F238E27FC236}">
                        <a16:creationId xmlns:a16="http://schemas.microsoft.com/office/drawing/2014/main" id="{30EBBE86-C37B-4C1B-B46F-5E055FF31E8C}"/>
                      </a:ext>
                    </a:extLst>
                  </p:cNvPr>
                  <p:cNvSpPr/>
                  <p:nvPr/>
                </p:nvSpPr>
                <p:spPr>
                  <a:xfrm>
                    <a:off x="4268724" y="623411"/>
                    <a:ext cx="57150" cy="57150"/>
                  </a:xfrm>
                  <a:custGeom>
                    <a:avLst/>
                    <a:gdLst>
                      <a:gd name="connsiteX0" fmla="*/ 62675 w 57150"/>
                      <a:gd name="connsiteY0" fmla="*/ 31337 h 57150"/>
                      <a:gd name="connsiteX1" fmla="*/ 31337 w 57150"/>
                      <a:gd name="connsiteY1" fmla="*/ 0 h 57150"/>
                      <a:gd name="connsiteX2" fmla="*/ 0 w 57150"/>
                      <a:gd name="connsiteY2" fmla="*/ 31337 h 57150"/>
                      <a:gd name="connsiteX3" fmla="*/ 31337 w 57150"/>
                      <a:gd name="connsiteY3" fmla="*/ 62674 h 57150"/>
                      <a:gd name="connsiteX4" fmla="*/ 62675 w 57150"/>
                      <a:gd name="connsiteY4" fmla="*/ 31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2675" y="31337"/>
                        </a:moveTo>
                        <a:cubicBezTo>
                          <a:pt x="62675" y="14002"/>
                          <a:pt x="48673" y="0"/>
                          <a:pt x="31337" y="0"/>
                        </a:cubicBezTo>
                        <a:cubicBezTo>
                          <a:pt x="14002" y="0"/>
                          <a:pt x="0" y="14002"/>
                          <a:pt x="0" y="31337"/>
                        </a:cubicBezTo>
                        <a:cubicBezTo>
                          <a:pt x="0" y="48673"/>
                          <a:pt x="14002" y="62674"/>
                          <a:pt x="31337" y="62674"/>
                        </a:cubicBezTo>
                        <a:cubicBezTo>
                          <a:pt x="48673" y="62674"/>
                          <a:pt x="62675" y="48577"/>
                          <a:pt x="62675" y="31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1" name="Freeform: Shape 1650">
                    <a:extLst>
                      <a:ext uri="{FF2B5EF4-FFF2-40B4-BE49-F238E27FC236}">
                        <a16:creationId xmlns:a16="http://schemas.microsoft.com/office/drawing/2014/main" id="{95914290-A380-488A-9B3D-16751FD33430}"/>
                      </a:ext>
                    </a:extLst>
                  </p:cNvPr>
                  <p:cNvSpPr/>
                  <p:nvPr/>
                </p:nvSpPr>
                <p:spPr>
                  <a:xfrm>
                    <a:off x="3620072" y="5302091"/>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2" name="Freeform: Shape 1651">
                    <a:extLst>
                      <a:ext uri="{FF2B5EF4-FFF2-40B4-BE49-F238E27FC236}">
                        <a16:creationId xmlns:a16="http://schemas.microsoft.com/office/drawing/2014/main" id="{FBC500D0-0973-43E1-980D-19178AAF7598}"/>
                      </a:ext>
                    </a:extLst>
                  </p:cNvPr>
                  <p:cNvSpPr/>
                  <p:nvPr/>
                </p:nvSpPr>
                <p:spPr>
                  <a:xfrm>
                    <a:off x="3627692" y="3617119"/>
                    <a:ext cx="47625" cy="47625"/>
                  </a:xfrm>
                  <a:custGeom>
                    <a:avLst/>
                    <a:gdLst>
                      <a:gd name="connsiteX0" fmla="*/ 25717 w 47625"/>
                      <a:gd name="connsiteY0" fmla="*/ 0 h 47625"/>
                      <a:gd name="connsiteX1" fmla="*/ 0 w 47625"/>
                      <a:gd name="connsiteY1" fmla="*/ 25718 h 47625"/>
                      <a:gd name="connsiteX2" fmla="*/ 25717 w 47625"/>
                      <a:gd name="connsiteY2" fmla="*/ 51435 h 47625"/>
                      <a:gd name="connsiteX3" fmla="*/ 51435 w 47625"/>
                      <a:gd name="connsiteY3" fmla="*/ 25718 h 47625"/>
                      <a:gd name="connsiteX4" fmla="*/ 25717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717" y="0"/>
                        </a:moveTo>
                        <a:cubicBezTo>
                          <a:pt x="11525" y="0"/>
                          <a:pt x="0" y="11525"/>
                          <a:pt x="0" y="25718"/>
                        </a:cubicBezTo>
                        <a:cubicBezTo>
                          <a:pt x="0" y="39910"/>
                          <a:pt x="11525" y="51435"/>
                          <a:pt x="25717" y="51435"/>
                        </a:cubicBezTo>
                        <a:cubicBezTo>
                          <a:pt x="39910" y="51435"/>
                          <a:pt x="51435" y="39910"/>
                          <a:pt x="51435" y="25718"/>
                        </a:cubicBezTo>
                        <a:cubicBezTo>
                          <a:pt x="51340" y="11525"/>
                          <a:pt x="39910" y="0"/>
                          <a:pt x="2571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3" name="Freeform: Shape 1652">
                    <a:extLst>
                      <a:ext uri="{FF2B5EF4-FFF2-40B4-BE49-F238E27FC236}">
                        <a16:creationId xmlns:a16="http://schemas.microsoft.com/office/drawing/2014/main" id="{8AF3EA9B-9339-4DAC-BC4D-3455072B8310}"/>
                      </a:ext>
                    </a:extLst>
                  </p:cNvPr>
                  <p:cNvSpPr/>
                  <p:nvPr/>
                </p:nvSpPr>
                <p:spPr>
                  <a:xfrm>
                    <a:off x="4757547" y="1399889"/>
                    <a:ext cx="47625" cy="47625"/>
                  </a:xfrm>
                  <a:custGeom>
                    <a:avLst/>
                    <a:gdLst>
                      <a:gd name="connsiteX0" fmla="*/ 25337 w 47625"/>
                      <a:gd name="connsiteY0" fmla="*/ 50673 h 47625"/>
                      <a:gd name="connsiteX1" fmla="*/ 50673 w 47625"/>
                      <a:gd name="connsiteY1" fmla="*/ 25337 h 47625"/>
                      <a:gd name="connsiteX2" fmla="*/ 25337 w 47625"/>
                      <a:gd name="connsiteY2" fmla="*/ 0 h 47625"/>
                      <a:gd name="connsiteX3" fmla="*/ 0 w 47625"/>
                      <a:gd name="connsiteY3" fmla="*/ 25337 h 47625"/>
                      <a:gd name="connsiteX4" fmla="*/ 25337 w 47625"/>
                      <a:gd name="connsiteY4" fmla="*/ 5067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337" y="50673"/>
                        </a:moveTo>
                        <a:cubicBezTo>
                          <a:pt x="39338" y="50673"/>
                          <a:pt x="50673" y="39338"/>
                          <a:pt x="50673" y="25337"/>
                        </a:cubicBezTo>
                        <a:cubicBezTo>
                          <a:pt x="50673" y="11335"/>
                          <a:pt x="39338" y="0"/>
                          <a:pt x="25337" y="0"/>
                        </a:cubicBezTo>
                        <a:cubicBezTo>
                          <a:pt x="11335" y="0"/>
                          <a:pt x="0" y="11335"/>
                          <a:pt x="0" y="25337"/>
                        </a:cubicBezTo>
                        <a:cubicBezTo>
                          <a:pt x="0" y="39338"/>
                          <a:pt x="11335" y="50673"/>
                          <a:pt x="25337" y="506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4" name="Freeform: Shape 1653">
                    <a:extLst>
                      <a:ext uri="{FF2B5EF4-FFF2-40B4-BE49-F238E27FC236}">
                        <a16:creationId xmlns:a16="http://schemas.microsoft.com/office/drawing/2014/main" id="{5F147995-9285-47B2-978B-D0BDCB614F65}"/>
                      </a:ext>
                    </a:extLst>
                  </p:cNvPr>
                  <p:cNvSpPr/>
                  <p:nvPr/>
                </p:nvSpPr>
                <p:spPr>
                  <a:xfrm>
                    <a:off x="4553426" y="813340"/>
                    <a:ext cx="85725" cy="85725"/>
                  </a:xfrm>
                  <a:custGeom>
                    <a:avLst/>
                    <a:gdLst>
                      <a:gd name="connsiteX0" fmla="*/ 86297 w 85725"/>
                      <a:gd name="connsiteY0" fmla="*/ 43148 h 85725"/>
                      <a:gd name="connsiteX1" fmla="*/ 43148 w 85725"/>
                      <a:gd name="connsiteY1" fmla="*/ 86296 h 85725"/>
                      <a:gd name="connsiteX2" fmla="*/ 0 w 85725"/>
                      <a:gd name="connsiteY2" fmla="*/ 43148 h 85725"/>
                      <a:gd name="connsiteX3" fmla="*/ 43148 w 85725"/>
                      <a:gd name="connsiteY3" fmla="*/ 0 h 85725"/>
                      <a:gd name="connsiteX4" fmla="*/ 86297 w 85725"/>
                      <a:gd name="connsiteY4" fmla="*/ 4314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297" y="43148"/>
                        </a:moveTo>
                        <a:cubicBezTo>
                          <a:pt x="86297" y="66978"/>
                          <a:pt x="66978" y="86296"/>
                          <a:pt x="43148" y="86296"/>
                        </a:cubicBezTo>
                        <a:cubicBezTo>
                          <a:pt x="19318" y="86296"/>
                          <a:pt x="0" y="66978"/>
                          <a:pt x="0" y="43148"/>
                        </a:cubicBezTo>
                        <a:cubicBezTo>
                          <a:pt x="0" y="19318"/>
                          <a:pt x="19318" y="0"/>
                          <a:pt x="43148" y="0"/>
                        </a:cubicBezTo>
                        <a:cubicBezTo>
                          <a:pt x="66978" y="0"/>
                          <a:pt x="86297" y="19318"/>
                          <a:pt x="86297" y="431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5" name="Freeform: Shape 1654">
                    <a:extLst>
                      <a:ext uri="{FF2B5EF4-FFF2-40B4-BE49-F238E27FC236}">
                        <a16:creationId xmlns:a16="http://schemas.microsoft.com/office/drawing/2014/main" id="{BAE6C457-1A41-44A2-9265-67FB7020F2E3}"/>
                      </a:ext>
                    </a:extLst>
                  </p:cNvPr>
                  <p:cNvSpPr/>
                  <p:nvPr/>
                </p:nvSpPr>
                <p:spPr>
                  <a:xfrm>
                    <a:off x="3330607" y="3239262"/>
                    <a:ext cx="95250" cy="95250"/>
                  </a:xfrm>
                  <a:custGeom>
                    <a:avLst/>
                    <a:gdLst>
                      <a:gd name="connsiteX0" fmla="*/ 47720 w 95250"/>
                      <a:gd name="connsiteY0" fmla="*/ 0 h 95250"/>
                      <a:gd name="connsiteX1" fmla="*/ 0 w 95250"/>
                      <a:gd name="connsiteY1" fmla="*/ 47720 h 95250"/>
                      <a:gd name="connsiteX2" fmla="*/ 47720 w 95250"/>
                      <a:gd name="connsiteY2" fmla="*/ 95441 h 95250"/>
                      <a:gd name="connsiteX3" fmla="*/ 95441 w 95250"/>
                      <a:gd name="connsiteY3" fmla="*/ 47720 h 95250"/>
                      <a:gd name="connsiteX4" fmla="*/ 4772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720" y="0"/>
                        </a:moveTo>
                        <a:cubicBezTo>
                          <a:pt x="21336" y="0"/>
                          <a:pt x="0" y="21336"/>
                          <a:pt x="0" y="47720"/>
                        </a:cubicBezTo>
                        <a:cubicBezTo>
                          <a:pt x="0" y="74104"/>
                          <a:pt x="21336" y="95441"/>
                          <a:pt x="47720" y="95441"/>
                        </a:cubicBezTo>
                        <a:cubicBezTo>
                          <a:pt x="74104" y="95441"/>
                          <a:pt x="95441" y="74104"/>
                          <a:pt x="95441" y="47720"/>
                        </a:cubicBezTo>
                        <a:cubicBezTo>
                          <a:pt x="95441" y="21336"/>
                          <a:pt x="74104" y="0"/>
                          <a:pt x="4772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6" name="Freeform: Shape 1655">
                    <a:extLst>
                      <a:ext uri="{FF2B5EF4-FFF2-40B4-BE49-F238E27FC236}">
                        <a16:creationId xmlns:a16="http://schemas.microsoft.com/office/drawing/2014/main" id="{8364920F-1F65-4A37-84B7-C58577A9971D}"/>
                      </a:ext>
                    </a:extLst>
                  </p:cNvPr>
                  <p:cNvSpPr/>
                  <p:nvPr/>
                </p:nvSpPr>
                <p:spPr>
                  <a:xfrm>
                    <a:off x="3388995" y="1868043"/>
                    <a:ext cx="85725" cy="85725"/>
                  </a:xfrm>
                  <a:custGeom>
                    <a:avLst/>
                    <a:gdLst>
                      <a:gd name="connsiteX0" fmla="*/ 47434 w 85725"/>
                      <a:gd name="connsiteY0" fmla="*/ 0 h 85725"/>
                      <a:gd name="connsiteX1" fmla="*/ 0 w 85725"/>
                      <a:gd name="connsiteY1" fmla="*/ 47435 h 85725"/>
                      <a:gd name="connsiteX2" fmla="*/ 47434 w 85725"/>
                      <a:gd name="connsiteY2" fmla="*/ 94869 h 85725"/>
                      <a:gd name="connsiteX3" fmla="*/ 94869 w 85725"/>
                      <a:gd name="connsiteY3" fmla="*/ 47435 h 85725"/>
                      <a:gd name="connsiteX4" fmla="*/ 47434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7434" y="0"/>
                        </a:moveTo>
                        <a:cubicBezTo>
                          <a:pt x="21241" y="0"/>
                          <a:pt x="0" y="21241"/>
                          <a:pt x="0" y="47435"/>
                        </a:cubicBezTo>
                        <a:cubicBezTo>
                          <a:pt x="0" y="73628"/>
                          <a:pt x="21241" y="94869"/>
                          <a:pt x="47434" y="94869"/>
                        </a:cubicBezTo>
                        <a:cubicBezTo>
                          <a:pt x="73628" y="94869"/>
                          <a:pt x="94869" y="73628"/>
                          <a:pt x="94869" y="47435"/>
                        </a:cubicBezTo>
                        <a:cubicBezTo>
                          <a:pt x="94869" y="21241"/>
                          <a:pt x="73628" y="0"/>
                          <a:pt x="4743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7" name="Freeform: Shape 1656">
                    <a:extLst>
                      <a:ext uri="{FF2B5EF4-FFF2-40B4-BE49-F238E27FC236}">
                        <a16:creationId xmlns:a16="http://schemas.microsoft.com/office/drawing/2014/main" id="{C7490417-AFF6-4AC5-9976-A41C41633284}"/>
                      </a:ext>
                    </a:extLst>
                  </p:cNvPr>
                  <p:cNvSpPr/>
                  <p:nvPr/>
                </p:nvSpPr>
                <p:spPr>
                  <a:xfrm>
                    <a:off x="3894677" y="5858256"/>
                    <a:ext cx="47625" cy="47625"/>
                  </a:xfrm>
                  <a:custGeom>
                    <a:avLst/>
                    <a:gdLst>
                      <a:gd name="connsiteX0" fmla="*/ 28289 w 47625"/>
                      <a:gd name="connsiteY0" fmla="*/ 0 h 47625"/>
                      <a:gd name="connsiteX1" fmla="*/ 0 w 47625"/>
                      <a:gd name="connsiteY1" fmla="*/ 28290 h 47625"/>
                      <a:gd name="connsiteX2" fmla="*/ 28289 w 47625"/>
                      <a:gd name="connsiteY2" fmla="*/ 56579 h 47625"/>
                      <a:gd name="connsiteX3" fmla="*/ 56579 w 47625"/>
                      <a:gd name="connsiteY3" fmla="*/ 28290 h 47625"/>
                      <a:gd name="connsiteX4" fmla="*/ 28289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289" y="0"/>
                        </a:moveTo>
                        <a:cubicBezTo>
                          <a:pt x="12668" y="0"/>
                          <a:pt x="0" y="12668"/>
                          <a:pt x="0" y="28290"/>
                        </a:cubicBezTo>
                        <a:cubicBezTo>
                          <a:pt x="0" y="43911"/>
                          <a:pt x="12668" y="56579"/>
                          <a:pt x="28289" y="56579"/>
                        </a:cubicBezTo>
                        <a:cubicBezTo>
                          <a:pt x="43910" y="56579"/>
                          <a:pt x="56579" y="43911"/>
                          <a:pt x="56579" y="28290"/>
                        </a:cubicBezTo>
                        <a:cubicBezTo>
                          <a:pt x="56579" y="12668"/>
                          <a:pt x="43910" y="0"/>
                          <a:pt x="2828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8" name="Freeform: Shape 1657">
                    <a:extLst>
                      <a:ext uri="{FF2B5EF4-FFF2-40B4-BE49-F238E27FC236}">
                        <a16:creationId xmlns:a16="http://schemas.microsoft.com/office/drawing/2014/main" id="{AEE3F38F-45BD-4CD0-BCBA-2277CAE22D81}"/>
                      </a:ext>
                    </a:extLst>
                  </p:cNvPr>
                  <p:cNvSpPr/>
                  <p:nvPr/>
                </p:nvSpPr>
                <p:spPr>
                  <a:xfrm>
                    <a:off x="3125724" y="2620423"/>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4"/>
                          <a:pt x="0" y="28575"/>
                        </a:cubicBezTo>
                        <a:cubicBezTo>
                          <a:pt x="0" y="44387"/>
                          <a:pt x="12764" y="57150"/>
                          <a:pt x="28575" y="57150"/>
                        </a:cubicBezTo>
                        <a:cubicBezTo>
                          <a:pt x="44387" y="57150"/>
                          <a:pt x="57150" y="44387"/>
                          <a:pt x="57150" y="28575"/>
                        </a:cubicBezTo>
                        <a:cubicBezTo>
                          <a:pt x="57150" y="12764"/>
                          <a:pt x="44387"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59" name="Freeform: Shape 1658">
                    <a:extLst>
                      <a:ext uri="{FF2B5EF4-FFF2-40B4-BE49-F238E27FC236}">
                        <a16:creationId xmlns:a16="http://schemas.microsoft.com/office/drawing/2014/main" id="{69FEB292-6F23-4C89-BD3A-FEE10A98F04E}"/>
                      </a:ext>
                    </a:extLst>
                  </p:cNvPr>
                  <p:cNvSpPr/>
                  <p:nvPr/>
                </p:nvSpPr>
                <p:spPr>
                  <a:xfrm>
                    <a:off x="3606546" y="2297525"/>
                    <a:ext cx="85725" cy="85725"/>
                  </a:xfrm>
                  <a:custGeom>
                    <a:avLst/>
                    <a:gdLst>
                      <a:gd name="connsiteX0" fmla="*/ 46863 w 85725"/>
                      <a:gd name="connsiteY0" fmla="*/ 0 h 85725"/>
                      <a:gd name="connsiteX1" fmla="*/ 0 w 85725"/>
                      <a:gd name="connsiteY1" fmla="*/ 46863 h 85725"/>
                      <a:gd name="connsiteX2" fmla="*/ 46863 w 85725"/>
                      <a:gd name="connsiteY2" fmla="*/ 93726 h 85725"/>
                      <a:gd name="connsiteX3" fmla="*/ 93726 w 85725"/>
                      <a:gd name="connsiteY3" fmla="*/ 46863 h 85725"/>
                      <a:gd name="connsiteX4" fmla="*/ 46863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863" y="0"/>
                        </a:moveTo>
                        <a:cubicBezTo>
                          <a:pt x="20955" y="0"/>
                          <a:pt x="0" y="20955"/>
                          <a:pt x="0" y="46863"/>
                        </a:cubicBezTo>
                        <a:cubicBezTo>
                          <a:pt x="0" y="72771"/>
                          <a:pt x="20955" y="93726"/>
                          <a:pt x="46863" y="93726"/>
                        </a:cubicBezTo>
                        <a:cubicBezTo>
                          <a:pt x="72771" y="93726"/>
                          <a:pt x="93726" y="72771"/>
                          <a:pt x="93726" y="46863"/>
                        </a:cubicBezTo>
                        <a:cubicBezTo>
                          <a:pt x="93726" y="21050"/>
                          <a:pt x="72771" y="0"/>
                          <a:pt x="46863"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0" name="Freeform: Shape 1659">
                    <a:extLst>
                      <a:ext uri="{FF2B5EF4-FFF2-40B4-BE49-F238E27FC236}">
                        <a16:creationId xmlns:a16="http://schemas.microsoft.com/office/drawing/2014/main" id="{375DA322-C766-4E9E-BCCD-D041A5BCDF6A}"/>
                      </a:ext>
                    </a:extLst>
                  </p:cNvPr>
                  <p:cNvSpPr/>
                  <p:nvPr/>
                </p:nvSpPr>
                <p:spPr>
                  <a:xfrm>
                    <a:off x="4160806" y="1295210"/>
                    <a:ext cx="76200" cy="76200"/>
                  </a:xfrm>
                  <a:custGeom>
                    <a:avLst/>
                    <a:gdLst>
                      <a:gd name="connsiteX0" fmla="*/ 41624 w 76200"/>
                      <a:gd name="connsiteY0" fmla="*/ 0 h 76200"/>
                      <a:gd name="connsiteX1" fmla="*/ 0 w 76200"/>
                      <a:gd name="connsiteY1" fmla="*/ 41624 h 76200"/>
                      <a:gd name="connsiteX2" fmla="*/ 41624 w 76200"/>
                      <a:gd name="connsiteY2" fmla="*/ 83248 h 76200"/>
                      <a:gd name="connsiteX3" fmla="*/ 83249 w 76200"/>
                      <a:gd name="connsiteY3" fmla="*/ 41624 h 76200"/>
                      <a:gd name="connsiteX4" fmla="*/ 41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624" y="0"/>
                        </a:moveTo>
                        <a:cubicBezTo>
                          <a:pt x="18669" y="0"/>
                          <a:pt x="0" y="18669"/>
                          <a:pt x="0" y="41624"/>
                        </a:cubicBezTo>
                        <a:cubicBezTo>
                          <a:pt x="0" y="64675"/>
                          <a:pt x="18669" y="83248"/>
                          <a:pt x="41624" y="83248"/>
                        </a:cubicBezTo>
                        <a:cubicBezTo>
                          <a:pt x="64675" y="83248"/>
                          <a:pt x="83249" y="64579"/>
                          <a:pt x="83249" y="41624"/>
                        </a:cubicBezTo>
                        <a:cubicBezTo>
                          <a:pt x="83249" y="18574"/>
                          <a:pt x="64579" y="0"/>
                          <a:pt x="4162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1" name="Freeform: Shape 1660">
                    <a:extLst>
                      <a:ext uri="{FF2B5EF4-FFF2-40B4-BE49-F238E27FC236}">
                        <a16:creationId xmlns:a16="http://schemas.microsoft.com/office/drawing/2014/main" id="{218D4774-7555-4A7A-9570-1939DC871469}"/>
                      </a:ext>
                    </a:extLst>
                  </p:cNvPr>
                  <p:cNvSpPr/>
                  <p:nvPr/>
                </p:nvSpPr>
                <p:spPr>
                  <a:xfrm>
                    <a:off x="3784378" y="1511903"/>
                    <a:ext cx="47625" cy="47625"/>
                  </a:xfrm>
                  <a:custGeom>
                    <a:avLst/>
                    <a:gdLst>
                      <a:gd name="connsiteX0" fmla="*/ 47625 w 47625"/>
                      <a:gd name="connsiteY0" fmla="*/ 23812 h 47625"/>
                      <a:gd name="connsiteX1" fmla="*/ 23812 w 47625"/>
                      <a:gd name="connsiteY1" fmla="*/ 47625 h 47625"/>
                      <a:gd name="connsiteX2" fmla="*/ 0 w 47625"/>
                      <a:gd name="connsiteY2" fmla="*/ 23812 h 47625"/>
                      <a:gd name="connsiteX3" fmla="*/ 23812 w 47625"/>
                      <a:gd name="connsiteY3" fmla="*/ 0 h 47625"/>
                      <a:gd name="connsiteX4" fmla="*/ 47625 w 47625"/>
                      <a:gd name="connsiteY4" fmla="*/ 238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2"/>
                        </a:moveTo>
                        <a:cubicBezTo>
                          <a:pt x="47625" y="36964"/>
                          <a:pt x="36964" y="47625"/>
                          <a:pt x="23812" y="47625"/>
                        </a:cubicBezTo>
                        <a:cubicBezTo>
                          <a:pt x="10661" y="47625"/>
                          <a:pt x="0" y="36964"/>
                          <a:pt x="0" y="23812"/>
                        </a:cubicBezTo>
                        <a:cubicBezTo>
                          <a:pt x="0" y="10661"/>
                          <a:pt x="10661" y="0"/>
                          <a:pt x="23812" y="0"/>
                        </a:cubicBezTo>
                        <a:cubicBezTo>
                          <a:pt x="36964" y="0"/>
                          <a:pt x="47625" y="10661"/>
                          <a:pt x="47625" y="238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2" name="Freeform: Shape 1661">
                    <a:extLst>
                      <a:ext uri="{FF2B5EF4-FFF2-40B4-BE49-F238E27FC236}">
                        <a16:creationId xmlns:a16="http://schemas.microsoft.com/office/drawing/2014/main" id="{66313532-3E77-4080-82BB-D55229C5894C}"/>
                      </a:ext>
                    </a:extLst>
                  </p:cNvPr>
                  <p:cNvSpPr/>
                  <p:nvPr/>
                </p:nvSpPr>
                <p:spPr>
                  <a:xfrm>
                    <a:off x="3906298" y="4745260"/>
                    <a:ext cx="47625" cy="47625"/>
                  </a:xfrm>
                  <a:custGeom>
                    <a:avLst/>
                    <a:gdLst>
                      <a:gd name="connsiteX0" fmla="*/ 25908 w 47625"/>
                      <a:gd name="connsiteY0" fmla="*/ 0 h 47625"/>
                      <a:gd name="connsiteX1" fmla="*/ 0 w 47625"/>
                      <a:gd name="connsiteY1" fmla="*/ 25908 h 47625"/>
                      <a:gd name="connsiteX2" fmla="*/ 25908 w 47625"/>
                      <a:gd name="connsiteY2" fmla="*/ 51816 h 47625"/>
                      <a:gd name="connsiteX3" fmla="*/ 51816 w 47625"/>
                      <a:gd name="connsiteY3" fmla="*/ 25908 h 47625"/>
                      <a:gd name="connsiteX4" fmla="*/ 25908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908" y="0"/>
                        </a:moveTo>
                        <a:cubicBezTo>
                          <a:pt x="11621" y="0"/>
                          <a:pt x="0" y="11621"/>
                          <a:pt x="0" y="25908"/>
                        </a:cubicBezTo>
                        <a:cubicBezTo>
                          <a:pt x="0" y="40196"/>
                          <a:pt x="11621" y="51816"/>
                          <a:pt x="25908" y="51816"/>
                        </a:cubicBezTo>
                        <a:cubicBezTo>
                          <a:pt x="40196" y="51816"/>
                          <a:pt x="51816" y="40196"/>
                          <a:pt x="51816" y="25908"/>
                        </a:cubicBezTo>
                        <a:cubicBezTo>
                          <a:pt x="51816" y="11621"/>
                          <a:pt x="40291" y="0"/>
                          <a:pt x="2590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3" name="Freeform: Shape 1662">
                    <a:extLst>
                      <a:ext uri="{FF2B5EF4-FFF2-40B4-BE49-F238E27FC236}">
                        <a16:creationId xmlns:a16="http://schemas.microsoft.com/office/drawing/2014/main" id="{FD013841-3F90-4FC0-A468-0C879749C8ED}"/>
                      </a:ext>
                    </a:extLst>
                  </p:cNvPr>
                  <p:cNvSpPr/>
                  <p:nvPr/>
                </p:nvSpPr>
                <p:spPr>
                  <a:xfrm>
                    <a:off x="3996595" y="5700236"/>
                    <a:ext cx="76200" cy="76200"/>
                  </a:xfrm>
                  <a:custGeom>
                    <a:avLst/>
                    <a:gdLst>
                      <a:gd name="connsiteX0" fmla="*/ 77533 w 76200"/>
                      <a:gd name="connsiteY0" fmla="*/ 38767 h 76200"/>
                      <a:gd name="connsiteX1" fmla="*/ 38767 w 76200"/>
                      <a:gd name="connsiteY1" fmla="*/ 77534 h 76200"/>
                      <a:gd name="connsiteX2" fmla="*/ 0 w 76200"/>
                      <a:gd name="connsiteY2" fmla="*/ 38767 h 76200"/>
                      <a:gd name="connsiteX3" fmla="*/ 38767 w 76200"/>
                      <a:gd name="connsiteY3" fmla="*/ 0 h 76200"/>
                      <a:gd name="connsiteX4" fmla="*/ 77533 w 76200"/>
                      <a:gd name="connsiteY4" fmla="*/ 3876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533" y="38767"/>
                        </a:moveTo>
                        <a:cubicBezTo>
                          <a:pt x="77533" y="60177"/>
                          <a:pt x="60177" y="77534"/>
                          <a:pt x="38767" y="77534"/>
                        </a:cubicBezTo>
                        <a:cubicBezTo>
                          <a:pt x="17356" y="77534"/>
                          <a:pt x="0" y="60177"/>
                          <a:pt x="0" y="38767"/>
                        </a:cubicBezTo>
                        <a:cubicBezTo>
                          <a:pt x="0" y="17357"/>
                          <a:pt x="17356" y="0"/>
                          <a:pt x="38767" y="0"/>
                        </a:cubicBezTo>
                        <a:cubicBezTo>
                          <a:pt x="60177" y="0"/>
                          <a:pt x="77533" y="17357"/>
                          <a:pt x="77533" y="3876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4" name="Freeform: Shape 1663">
                    <a:extLst>
                      <a:ext uri="{FF2B5EF4-FFF2-40B4-BE49-F238E27FC236}">
                        <a16:creationId xmlns:a16="http://schemas.microsoft.com/office/drawing/2014/main" id="{0838CF09-4887-4A57-B013-310E352EEA89}"/>
                      </a:ext>
                    </a:extLst>
                  </p:cNvPr>
                  <p:cNvSpPr/>
                  <p:nvPr/>
                </p:nvSpPr>
                <p:spPr>
                  <a:xfrm>
                    <a:off x="4349591" y="5345906"/>
                    <a:ext cx="57150" cy="57150"/>
                  </a:xfrm>
                  <a:custGeom>
                    <a:avLst/>
                    <a:gdLst>
                      <a:gd name="connsiteX0" fmla="*/ 32957 w 57150"/>
                      <a:gd name="connsiteY0" fmla="*/ 65913 h 57150"/>
                      <a:gd name="connsiteX1" fmla="*/ 65913 w 57150"/>
                      <a:gd name="connsiteY1" fmla="*/ 32957 h 57150"/>
                      <a:gd name="connsiteX2" fmla="*/ 32957 w 57150"/>
                      <a:gd name="connsiteY2" fmla="*/ 0 h 57150"/>
                      <a:gd name="connsiteX3" fmla="*/ 0 w 57150"/>
                      <a:gd name="connsiteY3" fmla="*/ 32957 h 57150"/>
                      <a:gd name="connsiteX4" fmla="*/ 32957 w 57150"/>
                      <a:gd name="connsiteY4" fmla="*/ 65913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957" y="65913"/>
                        </a:moveTo>
                        <a:cubicBezTo>
                          <a:pt x="51149" y="65913"/>
                          <a:pt x="65913" y="51149"/>
                          <a:pt x="65913" y="32957"/>
                        </a:cubicBezTo>
                        <a:cubicBezTo>
                          <a:pt x="65913" y="14764"/>
                          <a:pt x="51149" y="0"/>
                          <a:pt x="32957" y="0"/>
                        </a:cubicBezTo>
                        <a:cubicBezTo>
                          <a:pt x="14764" y="0"/>
                          <a:pt x="0" y="14764"/>
                          <a:pt x="0" y="32957"/>
                        </a:cubicBezTo>
                        <a:cubicBezTo>
                          <a:pt x="0" y="51149"/>
                          <a:pt x="14764" y="65913"/>
                          <a:pt x="32957" y="659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5" name="Freeform: Shape 1664">
                    <a:extLst>
                      <a:ext uri="{FF2B5EF4-FFF2-40B4-BE49-F238E27FC236}">
                        <a16:creationId xmlns:a16="http://schemas.microsoft.com/office/drawing/2014/main" id="{A8A349F2-C411-4766-BBBC-21445D24D7CB}"/>
                      </a:ext>
                    </a:extLst>
                  </p:cNvPr>
                  <p:cNvSpPr/>
                  <p:nvPr/>
                </p:nvSpPr>
                <p:spPr>
                  <a:xfrm>
                    <a:off x="2851595" y="3936778"/>
                    <a:ext cx="47625" cy="47625"/>
                  </a:xfrm>
                  <a:custGeom>
                    <a:avLst/>
                    <a:gdLst>
                      <a:gd name="connsiteX0" fmla="*/ 27146 w 47625"/>
                      <a:gd name="connsiteY0" fmla="*/ 0 h 47625"/>
                      <a:gd name="connsiteX1" fmla="*/ 0 w 47625"/>
                      <a:gd name="connsiteY1" fmla="*/ 27146 h 47625"/>
                      <a:gd name="connsiteX2" fmla="*/ 27146 w 47625"/>
                      <a:gd name="connsiteY2" fmla="*/ 54293 h 47625"/>
                      <a:gd name="connsiteX3" fmla="*/ 54293 w 47625"/>
                      <a:gd name="connsiteY3" fmla="*/ 27146 h 47625"/>
                      <a:gd name="connsiteX4" fmla="*/ 2714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146" y="0"/>
                        </a:moveTo>
                        <a:cubicBezTo>
                          <a:pt x="12097" y="0"/>
                          <a:pt x="0" y="12192"/>
                          <a:pt x="0" y="27146"/>
                        </a:cubicBezTo>
                        <a:cubicBezTo>
                          <a:pt x="0" y="42196"/>
                          <a:pt x="12192" y="54293"/>
                          <a:pt x="27146" y="54293"/>
                        </a:cubicBezTo>
                        <a:cubicBezTo>
                          <a:pt x="42196" y="54293"/>
                          <a:pt x="54293" y="42101"/>
                          <a:pt x="54293" y="27146"/>
                        </a:cubicBezTo>
                        <a:cubicBezTo>
                          <a:pt x="54293" y="12192"/>
                          <a:pt x="42101" y="0"/>
                          <a:pt x="2714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6" name="Freeform: Shape 1665">
                    <a:extLst>
                      <a:ext uri="{FF2B5EF4-FFF2-40B4-BE49-F238E27FC236}">
                        <a16:creationId xmlns:a16="http://schemas.microsoft.com/office/drawing/2014/main" id="{8A4F1424-B511-41B8-BDF3-C6BCCBBF6E91}"/>
                      </a:ext>
                    </a:extLst>
                  </p:cNvPr>
                  <p:cNvSpPr/>
                  <p:nvPr/>
                </p:nvSpPr>
                <p:spPr>
                  <a:xfrm>
                    <a:off x="3024569" y="3659696"/>
                    <a:ext cx="47625" cy="47625"/>
                  </a:xfrm>
                  <a:custGeom>
                    <a:avLst/>
                    <a:gdLst>
                      <a:gd name="connsiteX0" fmla="*/ 53149 w 47625"/>
                      <a:gd name="connsiteY0" fmla="*/ 26575 h 47625"/>
                      <a:gd name="connsiteX1" fmla="*/ 26575 w 47625"/>
                      <a:gd name="connsiteY1" fmla="*/ 0 h 47625"/>
                      <a:gd name="connsiteX2" fmla="*/ 0 w 47625"/>
                      <a:gd name="connsiteY2" fmla="*/ 26575 h 47625"/>
                      <a:gd name="connsiteX3" fmla="*/ 26575 w 47625"/>
                      <a:gd name="connsiteY3" fmla="*/ 53054 h 47625"/>
                      <a:gd name="connsiteX4" fmla="*/ 53149 w 47625"/>
                      <a:gd name="connsiteY4" fmla="*/ 2657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53149" y="26575"/>
                        </a:moveTo>
                        <a:cubicBezTo>
                          <a:pt x="53149" y="11906"/>
                          <a:pt x="41243" y="0"/>
                          <a:pt x="26575" y="0"/>
                        </a:cubicBezTo>
                        <a:cubicBezTo>
                          <a:pt x="11906" y="0"/>
                          <a:pt x="0" y="11906"/>
                          <a:pt x="0" y="26575"/>
                        </a:cubicBezTo>
                        <a:cubicBezTo>
                          <a:pt x="0" y="41243"/>
                          <a:pt x="11906" y="53054"/>
                          <a:pt x="26575" y="53054"/>
                        </a:cubicBezTo>
                        <a:cubicBezTo>
                          <a:pt x="41338" y="53054"/>
                          <a:pt x="53149" y="41148"/>
                          <a:pt x="53149" y="265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7" name="Freeform: Shape 1666">
                    <a:extLst>
                      <a:ext uri="{FF2B5EF4-FFF2-40B4-BE49-F238E27FC236}">
                        <a16:creationId xmlns:a16="http://schemas.microsoft.com/office/drawing/2014/main" id="{53CBA8A6-90ED-4BCB-8E2F-54C118539D5B}"/>
                      </a:ext>
                    </a:extLst>
                  </p:cNvPr>
                  <p:cNvSpPr/>
                  <p:nvPr/>
                </p:nvSpPr>
                <p:spPr>
                  <a:xfrm>
                    <a:off x="3043714" y="4651915"/>
                    <a:ext cx="38100" cy="47625"/>
                  </a:xfrm>
                  <a:custGeom>
                    <a:avLst/>
                    <a:gdLst>
                      <a:gd name="connsiteX0" fmla="*/ 47625 w 38100"/>
                      <a:gd name="connsiteY0" fmla="*/ 23813 h 47625"/>
                      <a:gd name="connsiteX1" fmla="*/ 23812 w 38100"/>
                      <a:gd name="connsiteY1" fmla="*/ 47625 h 47625"/>
                      <a:gd name="connsiteX2" fmla="*/ 0 w 38100"/>
                      <a:gd name="connsiteY2" fmla="*/ 23813 h 47625"/>
                      <a:gd name="connsiteX3" fmla="*/ 23812 w 38100"/>
                      <a:gd name="connsiteY3" fmla="*/ 0 h 47625"/>
                      <a:gd name="connsiteX4" fmla="*/ 47625 w 3810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8" name="Freeform: Shape 1667">
                    <a:extLst>
                      <a:ext uri="{FF2B5EF4-FFF2-40B4-BE49-F238E27FC236}">
                        <a16:creationId xmlns:a16="http://schemas.microsoft.com/office/drawing/2014/main" id="{76CDF66F-2517-4302-8EB0-B52EF4CDDCD7}"/>
                      </a:ext>
                    </a:extLst>
                  </p:cNvPr>
                  <p:cNvSpPr/>
                  <p:nvPr/>
                </p:nvSpPr>
                <p:spPr>
                  <a:xfrm>
                    <a:off x="3318605" y="4680204"/>
                    <a:ext cx="76200" cy="76200"/>
                  </a:xfrm>
                  <a:custGeom>
                    <a:avLst/>
                    <a:gdLst>
                      <a:gd name="connsiteX0" fmla="*/ 41815 w 76200"/>
                      <a:gd name="connsiteY0" fmla="*/ 0 h 76200"/>
                      <a:gd name="connsiteX1" fmla="*/ 0 w 76200"/>
                      <a:gd name="connsiteY1" fmla="*/ 41815 h 76200"/>
                      <a:gd name="connsiteX2" fmla="*/ 41815 w 76200"/>
                      <a:gd name="connsiteY2" fmla="*/ 83630 h 76200"/>
                      <a:gd name="connsiteX3" fmla="*/ 83630 w 76200"/>
                      <a:gd name="connsiteY3" fmla="*/ 41815 h 76200"/>
                      <a:gd name="connsiteX4" fmla="*/ 41815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815" y="0"/>
                        </a:moveTo>
                        <a:cubicBezTo>
                          <a:pt x="18669" y="0"/>
                          <a:pt x="0" y="18764"/>
                          <a:pt x="0" y="41815"/>
                        </a:cubicBezTo>
                        <a:cubicBezTo>
                          <a:pt x="0" y="64961"/>
                          <a:pt x="18764" y="83630"/>
                          <a:pt x="41815" y="83630"/>
                        </a:cubicBezTo>
                        <a:cubicBezTo>
                          <a:pt x="64961" y="83630"/>
                          <a:pt x="83630" y="64866"/>
                          <a:pt x="83630" y="41815"/>
                        </a:cubicBezTo>
                        <a:cubicBezTo>
                          <a:pt x="83725" y="18669"/>
                          <a:pt x="64961" y="0"/>
                          <a:pt x="4181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69" name="Freeform: Shape 1668">
                    <a:extLst>
                      <a:ext uri="{FF2B5EF4-FFF2-40B4-BE49-F238E27FC236}">
                        <a16:creationId xmlns:a16="http://schemas.microsoft.com/office/drawing/2014/main" id="{A5956CE7-4715-42BB-9915-2FE4EEEC162A}"/>
                      </a:ext>
                    </a:extLst>
                  </p:cNvPr>
                  <p:cNvSpPr/>
                  <p:nvPr/>
                </p:nvSpPr>
                <p:spPr>
                  <a:xfrm>
                    <a:off x="3229261" y="5034249"/>
                    <a:ext cx="76200" cy="76200"/>
                  </a:xfrm>
                  <a:custGeom>
                    <a:avLst/>
                    <a:gdLst>
                      <a:gd name="connsiteX0" fmla="*/ 40767 w 76200"/>
                      <a:gd name="connsiteY0" fmla="*/ 0 h 76200"/>
                      <a:gd name="connsiteX1" fmla="*/ 0 w 76200"/>
                      <a:gd name="connsiteY1" fmla="*/ 40767 h 76200"/>
                      <a:gd name="connsiteX2" fmla="*/ 40767 w 76200"/>
                      <a:gd name="connsiteY2" fmla="*/ 81534 h 76200"/>
                      <a:gd name="connsiteX3" fmla="*/ 81534 w 76200"/>
                      <a:gd name="connsiteY3" fmla="*/ 40767 h 76200"/>
                      <a:gd name="connsiteX4" fmla="*/ 40767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767" y="0"/>
                        </a:moveTo>
                        <a:cubicBezTo>
                          <a:pt x="18193" y="0"/>
                          <a:pt x="0" y="18288"/>
                          <a:pt x="0" y="40767"/>
                        </a:cubicBezTo>
                        <a:cubicBezTo>
                          <a:pt x="0" y="63341"/>
                          <a:pt x="18288" y="81534"/>
                          <a:pt x="40767" y="81534"/>
                        </a:cubicBezTo>
                        <a:cubicBezTo>
                          <a:pt x="63341" y="81534"/>
                          <a:pt x="81534" y="63246"/>
                          <a:pt x="81534" y="40767"/>
                        </a:cubicBezTo>
                        <a:cubicBezTo>
                          <a:pt x="81534" y="18288"/>
                          <a:pt x="63341" y="0"/>
                          <a:pt x="407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0" name="Freeform: Shape 1669">
                    <a:extLst>
                      <a:ext uri="{FF2B5EF4-FFF2-40B4-BE49-F238E27FC236}">
                        <a16:creationId xmlns:a16="http://schemas.microsoft.com/office/drawing/2014/main" id="{3C75C7F8-C058-407A-8049-3BBB7BBBA686}"/>
                      </a:ext>
                    </a:extLst>
                  </p:cNvPr>
                  <p:cNvSpPr/>
                  <p:nvPr/>
                </p:nvSpPr>
                <p:spPr>
                  <a:xfrm>
                    <a:off x="4353020" y="6007513"/>
                    <a:ext cx="76200" cy="76200"/>
                  </a:xfrm>
                  <a:custGeom>
                    <a:avLst/>
                    <a:gdLst>
                      <a:gd name="connsiteX0" fmla="*/ 39624 w 76200"/>
                      <a:gd name="connsiteY0" fmla="*/ 0 h 76200"/>
                      <a:gd name="connsiteX1" fmla="*/ 0 w 76200"/>
                      <a:gd name="connsiteY1" fmla="*/ 39624 h 76200"/>
                      <a:gd name="connsiteX2" fmla="*/ 39624 w 76200"/>
                      <a:gd name="connsiteY2" fmla="*/ 79248 h 76200"/>
                      <a:gd name="connsiteX3" fmla="*/ 79248 w 76200"/>
                      <a:gd name="connsiteY3" fmla="*/ 39624 h 76200"/>
                      <a:gd name="connsiteX4" fmla="*/ 39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39624" y="0"/>
                        </a:moveTo>
                        <a:cubicBezTo>
                          <a:pt x="17717" y="0"/>
                          <a:pt x="0" y="17716"/>
                          <a:pt x="0" y="39624"/>
                        </a:cubicBezTo>
                        <a:cubicBezTo>
                          <a:pt x="0" y="61531"/>
                          <a:pt x="17717" y="79248"/>
                          <a:pt x="39624" y="79248"/>
                        </a:cubicBezTo>
                        <a:cubicBezTo>
                          <a:pt x="61532" y="79248"/>
                          <a:pt x="79248" y="61531"/>
                          <a:pt x="79248" y="39624"/>
                        </a:cubicBezTo>
                        <a:cubicBezTo>
                          <a:pt x="79248" y="17812"/>
                          <a:pt x="61532" y="0"/>
                          <a:pt x="3962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1" name="Freeform: Shape 1670">
                    <a:extLst>
                      <a:ext uri="{FF2B5EF4-FFF2-40B4-BE49-F238E27FC236}">
                        <a16:creationId xmlns:a16="http://schemas.microsoft.com/office/drawing/2014/main" id="{54676496-2D7A-4FA2-A11A-2A94B93913D6}"/>
                      </a:ext>
                    </a:extLst>
                  </p:cNvPr>
                  <p:cNvSpPr/>
                  <p:nvPr/>
                </p:nvSpPr>
                <p:spPr>
                  <a:xfrm>
                    <a:off x="4689348" y="6358318"/>
                    <a:ext cx="76200" cy="76200"/>
                  </a:xfrm>
                  <a:custGeom>
                    <a:avLst/>
                    <a:gdLst>
                      <a:gd name="connsiteX0" fmla="*/ 40386 w 76200"/>
                      <a:gd name="connsiteY0" fmla="*/ 0 h 76200"/>
                      <a:gd name="connsiteX1" fmla="*/ 0 w 76200"/>
                      <a:gd name="connsiteY1" fmla="*/ 40386 h 76200"/>
                      <a:gd name="connsiteX2" fmla="*/ 40386 w 76200"/>
                      <a:gd name="connsiteY2" fmla="*/ 80772 h 76200"/>
                      <a:gd name="connsiteX3" fmla="*/ 80772 w 76200"/>
                      <a:gd name="connsiteY3" fmla="*/ 40386 h 76200"/>
                      <a:gd name="connsiteX4" fmla="*/ 40386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386" y="0"/>
                        </a:moveTo>
                        <a:cubicBezTo>
                          <a:pt x="18097" y="0"/>
                          <a:pt x="0" y="18098"/>
                          <a:pt x="0" y="40386"/>
                        </a:cubicBezTo>
                        <a:cubicBezTo>
                          <a:pt x="0" y="62675"/>
                          <a:pt x="18097" y="80772"/>
                          <a:pt x="40386" y="80772"/>
                        </a:cubicBezTo>
                        <a:cubicBezTo>
                          <a:pt x="62674" y="80772"/>
                          <a:pt x="80772" y="62675"/>
                          <a:pt x="80772" y="40386"/>
                        </a:cubicBezTo>
                        <a:cubicBezTo>
                          <a:pt x="80772" y="18098"/>
                          <a:pt x="62674" y="0"/>
                          <a:pt x="4038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2" name="Freeform: Shape 1671">
                    <a:extLst>
                      <a:ext uri="{FF2B5EF4-FFF2-40B4-BE49-F238E27FC236}">
                        <a16:creationId xmlns:a16="http://schemas.microsoft.com/office/drawing/2014/main" id="{10C598A4-9788-48E7-9189-3384429E597C}"/>
                      </a:ext>
                    </a:extLst>
                  </p:cNvPr>
                  <p:cNvSpPr/>
                  <p:nvPr/>
                </p:nvSpPr>
                <p:spPr>
                  <a:xfrm>
                    <a:off x="2830830" y="2779014"/>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822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822" y="74390"/>
                          <a:pt x="95822" y="47911"/>
                        </a:cubicBezTo>
                        <a:cubicBezTo>
                          <a:pt x="95726" y="21431"/>
                          <a:pt x="74295" y="0"/>
                          <a:pt x="4791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3" name="Freeform: Shape 1672">
                    <a:extLst>
                      <a:ext uri="{FF2B5EF4-FFF2-40B4-BE49-F238E27FC236}">
                        <a16:creationId xmlns:a16="http://schemas.microsoft.com/office/drawing/2014/main" id="{BCC9AE49-44EC-4A06-BABD-6A38A81E285E}"/>
                      </a:ext>
                    </a:extLst>
                  </p:cNvPr>
                  <p:cNvSpPr/>
                  <p:nvPr/>
                </p:nvSpPr>
                <p:spPr>
                  <a:xfrm>
                    <a:off x="3118199" y="1925764"/>
                    <a:ext cx="66675" cy="66675"/>
                  </a:xfrm>
                  <a:custGeom>
                    <a:avLst/>
                    <a:gdLst>
                      <a:gd name="connsiteX0" fmla="*/ 36100 w 66675"/>
                      <a:gd name="connsiteY0" fmla="*/ 0 h 66675"/>
                      <a:gd name="connsiteX1" fmla="*/ 0 w 66675"/>
                      <a:gd name="connsiteY1" fmla="*/ 36100 h 66675"/>
                      <a:gd name="connsiteX2" fmla="*/ 36100 w 66675"/>
                      <a:gd name="connsiteY2" fmla="*/ 72200 h 66675"/>
                      <a:gd name="connsiteX3" fmla="*/ 72200 w 66675"/>
                      <a:gd name="connsiteY3" fmla="*/ 36100 h 66675"/>
                      <a:gd name="connsiteX4" fmla="*/ 36100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100" y="0"/>
                        </a:moveTo>
                        <a:cubicBezTo>
                          <a:pt x="16193" y="0"/>
                          <a:pt x="0" y="16097"/>
                          <a:pt x="0" y="36100"/>
                        </a:cubicBezTo>
                        <a:cubicBezTo>
                          <a:pt x="0" y="56007"/>
                          <a:pt x="16193" y="72200"/>
                          <a:pt x="36100" y="72200"/>
                        </a:cubicBezTo>
                        <a:cubicBezTo>
                          <a:pt x="56007" y="72200"/>
                          <a:pt x="72200" y="56102"/>
                          <a:pt x="72200" y="36100"/>
                        </a:cubicBezTo>
                        <a:cubicBezTo>
                          <a:pt x="72200" y="16097"/>
                          <a:pt x="56007" y="0"/>
                          <a:pt x="3610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4" name="Freeform: Shape 1673">
                    <a:extLst>
                      <a:ext uri="{FF2B5EF4-FFF2-40B4-BE49-F238E27FC236}">
                        <a16:creationId xmlns:a16="http://schemas.microsoft.com/office/drawing/2014/main" id="{C233C52F-C925-4B53-A748-7E50214C4D59}"/>
                      </a:ext>
                    </a:extLst>
                  </p:cNvPr>
                  <p:cNvSpPr/>
                  <p:nvPr/>
                </p:nvSpPr>
                <p:spPr>
                  <a:xfrm>
                    <a:off x="5335714" y="198120"/>
                    <a:ext cx="47625" cy="47625"/>
                  </a:xfrm>
                  <a:custGeom>
                    <a:avLst/>
                    <a:gdLst>
                      <a:gd name="connsiteX0" fmla="*/ 27622 w 47625"/>
                      <a:gd name="connsiteY0" fmla="*/ 0 h 47625"/>
                      <a:gd name="connsiteX1" fmla="*/ 0 w 47625"/>
                      <a:gd name="connsiteY1" fmla="*/ 27718 h 47625"/>
                      <a:gd name="connsiteX2" fmla="*/ 27622 w 47625"/>
                      <a:gd name="connsiteY2" fmla="*/ 55340 h 47625"/>
                      <a:gd name="connsiteX3" fmla="*/ 55340 w 47625"/>
                      <a:gd name="connsiteY3" fmla="*/ 27718 h 47625"/>
                      <a:gd name="connsiteX4" fmla="*/ 2762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622" y="0"/>
                        </a:moveTo>
                        <a:cubicBezTo>
                          <a:pt x="12383" y="0"/>
                          <a:pt x="0" y="12382"/>
                          <a:pt x="0" y="27718"/>
                        </a:cubicBezTo>
                        <a:cubicBezTo>
                          <a:pt x="0" y="42958"/>
                          <a:pt x="12383" y="55340"/>
                          <a:pt x="27622" y="55340"/>
                        </a:cubicBezTo>
                        <a:cubicBezTo>
                          <a:pt x="42863" y="55340"/>
                          <a:pt x="55340" y="42958"/>
                          <a:pt x="55340" y="27718"/>
                        </a:cubicBezTo>
                        <a:cubicBezTo>
                          <a:pt x="55340" y="12382"/>
                          <a:pt x="42958" y="0"/>
                          <a:pt x="2762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5" name="Freeform: Shape 1674">
                    <a:extLst>
                      <a:ext uri="{FF2B5EF4-FFF2-40B4-BE49-F238E27FC236}">
                        <a16:creationId xmlns:a16="http://schemas.microsoft.com/office/drawing/2014/main" id="{97BE9FDF-D5F6-4E2C-837E-EEDAB128BFC8}"/>
                      </a:ext>
                    </a:extLst>
                  </p:cNvPr>
                  <p:cNvSpPr/>
                  <p:nvPr/>
                </p:nvSpPr>
                <p:spPr>
                  <a:xfrm>
                    <a:off x="5586222" y="6643307"/>
                    <a:ext cx="57150" cy="57150"/>
                  </a:xfrm>
                  <a:custGeom>
                    <a:avLst/>
                    <a:gdLst>
                      <a:gd name="connsiteX0" fmla="*/ 28861 w 57150"/>
                      <a:gd name="connsiteY0" fmla="*/ 0 h 57150"/>
                      <a:gd name="connsiteX1" fmla="*/ 0 w 57150"/>
                      <a:gd name="connsiteY1" fmla="*/ 28860 h 57150"/>
                      <a:gd name="connsiteX2" fmla="*/ 28861 w 57150"/>
                      <a:gd name="connsiteY2" fmla="*/ 57721 h 57150"/>
                      <a:gd name="connsiteX3" fmla="*/ 57721 w 57150"/>
                      <a:gd name="connsiteY3" fmla="*/ 28860 h 57150"/>
                      <a:gd name="connsiteX4" fmla="*/ 28861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861" y="0"/>
                        </a:moveTo>
                        <a:cubicBezTo>
                          <a:pt x="12954" y="0"/>
                          <a:pt x="0" y="12954"/>
                          <a:pt x="0" y="28860"/>
                        </a:cubicBezTo>
                        <a:cubicBezTo>
                          <a:pt x="0" y="44767"/>
                          <a:pt x="12954" y="57721"/>
                          <a:pt x="28861" y="57721"/>
                        </a:cubicBezTo>
                        <a:cubicBezTo>
                          <a:pt x="44767" y="57721"/>
                          <a:pt x="57721" y="44767"/>
                          <a:pt x="57721" y="28860"/>
                        </a:cubicBezTo>
                        <a:cubicBezTo>
                          <a:pt x="57721" y="12954"/>
                          <a:pt x="44767" y="0"/>
                          <a:pt x="2886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6" name="Freeform: Shape 1675">
                    <a:extLst>
                      <a:ext uri="{FF2B5EF4-FFF2-40B4-BE49-F238E27FC236}">
                        <a16:creationId xmlns:a16="http://schemas.microsoft.com/office/drawing/2014/main" id="{FA6629FA-A976-423E-AD93-4D1C6A6AF631}"/>
                      </a:ext>
                    </a:extLst>
                  </p:cNvPr>
                  <p:cNvSpPr/>
                  <p:nvPr/>
                </p:nvSpPr>
                <p:spPr>
                  <a:xfrm>
                    <a:off x="5196364" y="6374892"/>
                    <a:ext cx="47625" cy="47625"/>
                  </a:xfrm>
                  <a:custGeom>
                    <a:avLst/>
                    <a:gdLst>
                      <a:gd name="connsiteX0" fmla="*/ 47625 w 47625"/>
                      <a:gd name="connsiteY0" fmla="*/ 23813 h 47625"/>
                      <a:gd name="connsiteX1" fmla="*/ 23812 w 47625"/>
                      <a:gd name="connsiteY1" fmla="*/ 47625 h 47625"/>
                      <a:gd name="connsiteX2" fmla="*/ 0 w 47625"/>
                      <a:gd name="connsiteY2" fmla="*/ 23813 h 47625"/>
                      <a:gd name="connsiteX3" fmla="*/ 23812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7" name="Freeform: Shape 1676">
                    <a:extLst>
                      <a:ext uri="{FF2B5EF4-FFF2-40B4-BE49-F238E27FC236}">
                        <a16:creationId xmlns:a16="http://schemas.microsoft.com/office/drawing/2014/main" id="{17EAE214-25E7-440E-B032-45552314A10D}"/>
                      </a:ext>
                    </a:extLst>
                  </p:cNvPr>
                  <p:cNvSpPr/>
                  <p:nvPr/>
                </p:nvSpPr>
                <p:spPr>
                  <a:xfrm>
                    <a:off x="5017961" y="5805297"/>
                    <a:ext cx="47625" cy="47625"/>
                  </a:xfrm>
                  <a:custGeom>
                    <a:avLst/>
                    <a:gdLst>
                      <a:gd name="connsiteX0" fmla="*/ 24955 w 47625"/>
                      <a:gd name="connsiteY0" fmla="*/ 0 h 47625"/>
                      <a:gd name="connsiteX1" fmla="*/ 0 w 47625"/>
                      <a:gd name="connsiteY1" fmla="*/ 24955 h 47625"/>
                      <a:gd name="connsiteX2" fmla="*/ 24955 w 47625"/>
                      <a:gd name="connsiteY2" fmla="*/ 49911 h 47625"/>
                      <a:gd name="connsiteX3" fmla="*/ 49911 w 47625"/>
                      <a:gd name="connsiteY3" fmla="*/ 24955 h 47625"/>
                      <a:gd name="connsiteX4" fmla="*/ 2495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4955" y="0"/>
                        </a:moveTo>
                        <a:cubicBezTo>
                          <a:pt x="11144" y="0"/>
                          <a:pt x="0" y="11145"/>
                          <a:pt x="0" y="24955"/>
                        </a:cubicBezTo>
                        <a:cubicBezTo>
                          <a:pt x="0" y="38767"/>
                          <a:pt x="11144" y="49911"/>
                          <a:pt x="24955" y="49911"/>
                        </a:cubicBezTo>
                        <a:cubicBezTo>
                          <a:pt x="38767" y="49911"/>
                          <a:pt x="49911" y="38767"/>
                          <a:pt x="49911" y="24955"/>
                        </a:cubicBezTo>
                        <a:cubicBezTo>
                          <a:pt x="50006" y="11145"/>
                          <a:pt x="38767" y="0"/>
                          <a:pt x="2495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8" name="Freeform: Shape 1677">
                    <a:extLst>
                      <a:ext uri="{FF2B5EF4-FFF2-40B4-BE49-F238E27FC236}">
                        <a16:creationId xmlns:a16="http://schemas.microsoft.com/office/drawing/2014/main" id="{8B20CEF2-DD14-49D1-8024-A3548FBC3863}"/>
                      </a:ext>
                    </a:extLst>
                  </p:cNvPr>
                  <p:cNvSpPr/>
                  <p:nvPr/>
                </p:nvSpPr>
                <p:spPr>
                  <a:xfrm>
                    <a:off x="6626638" y="152400"/>
                    <a:ext cx="76200" cy="76200"/>
                  </a:xfrm>
                  <a:custGeom>
                    <a:avLst/>
                    <a:gdLst>
                      <a:gd name="connsiteX0" fmla="*/ 77343 w 76200"/>
                      <a:gd name="connsiteY0" fmla="*/ 38672 h 76200"/>
                      <a:gd name="connsiteX1" fmla="*/ 38671 w 76200"/>
                      <a:gd name="connsiteY1" fmla="*/ 0 h 76200"/>
                      <a:gd name="connsiteX2" fmla="*/ 0 w 76200"/>
                      <a:gd name="connsiteY2" fmla="*/ 38672 h 76200"/>
                      <a:gd name="connsiteX3" fmla="*/ 38671 w 76200"/>
                      <a:gd name="connsiteY3" fmla="*/ 77343 h 76200"/>
                      <a:gd name="connsiteX4" fmla="*/ 77343 w 76200"/>
                      <a:gd name="connsiteY4" fmla="*/ 38672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343" y="38672"/>
                        </a:moveTo>
                        <a:cubicBezTo>
                          <a:pt x="77343" y="17336"/>
                          <a:pt x="60008" y="0"/>
                          <a:pt x="38671" y="0"/>
                        </a:cubicBezTo>
                        <a:cubicBezTo>
                          <a:pt x="17336" y="0"/>
                          <a:pt x="0" y="17336"/>
                          <a:pt x="0" y="38672"/>
                        </a:cubicBezTo>
                        <a:cubicBezTo>
                          <a:pt x="0" y="60008"/>
                          <a:pt x="17336" y="77343"/>
                          <a:pt x="38671" y="77343"/>
                        </a:cubicBezTo>
                        <a:cubicBezTo>
                          <a:pt x="60103" y="77343"/>
                          <a:pt x="77343" y="60008"/>
                          <a:pt x="77343" y="3867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79" name="Freeform: Shape 1678">
                    <a:extLst>
                      <a:ext uri="{FF2B5EF4-FFF2-40B4-BE49-F238E27FC236}">
                        <a16:creationId xmlns:a16="http://schemas.microsoft.com/office/drawing/2014/main" id="{86E55396-4A4D-4D81-831F-62E8DCC8B9EF}"/>
                      </a:ext>
                    </a:extLst>
                  </p:cNvPr>
                  <p:cNvSpPr/>
                  <p:nvPr/>
                </p:nvSpPr>
                <p:spPr>
                  <a:xfrm>
                    <a:off x="5849684" y="322897"/>
                    <a:ext cx="85725" cy="85725"/>
                  </a:xfrm>
                  <a:custGeom>
                    <a:avLst/>
                    <a:gdLst>
                      <a:gd name="connsiteX0" fmla="*/ 43148 w 85725"/>
                      <a:gd name="connsiteY0" fmla="*/ 0 h 85725"/>
                      <a:gd name="connsiteX1" fmla="*/ 0 w 85725"/>
                      <a:gd name="connsiteY1" fmla="*/ 43148 h 85725"/>
                      <a:gd name="connsiteX2" fmla="*/ 43148 w 85725"/>
                      <a:gd name="connsiteY2" fmla="*/ 86296 h 85725"/>
                      <a:gd name="connsiteX3" fmla="*/ 86296 w 85725"/>
                      <a:gd name="connsiteY3" fmla="*/ 43148 h 85725"/>
                      <a:gd name="connsiteX4" fmla="*/ 4314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148" y="0"/>
                        </a:moveTo>
                        <a:cubicBezTo>
                          <a:pt x="19336" y="0"/>
                          <a:pt x="0" y="19336"/>
                          <a:pt x="0" y="43148"/>
                        </a:cubicBezTo>
                        <a:cubicBezTo>
                          <a:pt x="0" y="66961"/>
                          <a:pt x="19336" y="86296"/>
                          <a:pt x="43148" y="86296"/>
                        </a:cubicBezTo>
                        <a:cubicBezTo>
                          <a:pt x="66961" y="86296"/>
                          <a:pt x="86296" y="66961"/>
                          <a:pt x="86296" y="43148"/>
                        </a:cubicBezTo>
                        <a:cubicBezTo>
                          <a:pt x="86296" y="19336"/>
                          <a:pt x="66961" y="0"/>
                          <a:pt x="4314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0" name="Freeform: Shape 1679">
                    <a:extLst>
                      <a:ext uri="{FF2B5EF4-FFF2-40B4-BE49-F238E27FC236}">
                        <a16:creationId xmlns:a16="http://schemas.microsoft.com/office/drawing/2014/main" id="{E1C9EF7A-8DB1-4A8C-AB07-8DBC57BF32BC}"/>
                      </a:ext>
                    </a:extLst>
                  </p:cNvPr>
                  <p:cNvSpPr/>
                  <p:nvPr/>
                </p:nvSpPr>
                <p:spPr>
                  <a:xfrm>
                    <a:off x="5251037" y="618363"/>
                    <a:ext cx="47625" cy="47625"/>
                  </a:xfrm>
                  <a:custGeom>
                    <a:avLst/>
                    <a:gdLst>
                      <a:gd name="connsiteX0" fmla="*/ 26956 w 47625"/>
                      <a:gd name="connsiteY0" fmla="*/ 0 h 47625"/>
                      <a:gd name="connsiteX1" fmla="*/ 0 w 47625"/>
                      <a:gd name="connsiteY1" fmla="*/ 26956 h 47625"/>
                      <a:gd name="connsiteX2" fmla="*/ 26956 w 47625"/>
                      <a:gd name="connsiteY2" fmla="*/ 53912 h 47625"/>
                      <a:gd name="connsiteX3" fmla="*/ 53912 w 47625"/>
                      <a:gd name="connsiteY3" fmla="*/ 26956 h 47625"/>
                      <a:gd name="connsiteX4" fmla="*/ 2695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956" y="0"/>
                        </a:moveTo>
                        <a:cubicBezTo>
                          <a:pt x="12097" y="0"/>
                          <a:pt x="0" y="12097"/>
                          <a:pt x="0" y="26956"/>
                        </a:cubicBezTo>
                        <a:cubicBezTo>
                          <a:pt x="0" y="41815"/>
                          <a:pt x="12097" y="53912"/>
                          <a:pt x="26956" y="53912"/>
                        </a:cubicBezTo>
                        <a:cubicBezTo>
                          <a:pt x="41815" y="53912"/>
                          <a:pt x="53912" y="41815"/>
                          <a:pt x="53912" y="26956"/>
                        </a:cubicBezTo>
                        <a:cubicBezTo>
                          <a:pt x="53912" y="12097"/>
                          <a:pt x="41815" y="0"/>
                          <a:pt x="2695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1" name="Freeform: Shape 1680">
                    <a:extLst>
                      <a:ext uri="{FF2B5EF4-FFF2-40B4-BE49-F238E27FC236}">
                        <a16:creationId xmlns:a16="http://schemas.microsoft.com/office/drawing/2014/main" id="{4A614D3B-75FB-4DF4-9EC9-E264993EDD65}"/>
                      </a:ext>
                    </a:extLst>
                  </p:cNvPr>
                  <p:cNvSpPr/>
                  <p:nvPr/>
                </p:nvSpPr>
                <p:spPr>
                  <a:xfrm>
                    <a:off x="6912864" y="6555105"/>
                    <a:ext cx="95250" cy="95250"/>
                  </a:xfrm>
                  <a:custGeom>
                    <a:avLst/>
                    <a:gdLst>
                      <a:gd name="connsiteX0" fmla="*/ 47625 w 95250"/>
                      <a:gd name="connsiteY0" fmla="*/ 0 h 95250"/>
                      <a:gd name="connsiteX1" fmla="*/ 0 w 95250"/>
                      <a:gd name="connsiteY1" fmla="*/ 47625 h 95250"/>
                      <a:gd name="connsiteX2" fmla="*/ 47625 w 95250"/>
                      <a:gd name="connsiteY2" fmla="*/ 95250 h 95250"/>
                      <a:gd name="connsiteX3" fmla="*/ 95250 w 95250"/>
                      <a:gd name="connsiteY3" fmla="*/ 47625 h 95250"/>
                      <a:gd name="connsiteX4" fmla="*/ 47625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625" y="0"/>
                        </a:moveTo>
                        <a:cubicBezTo>
                          <a:pt x="21336" y="0"/>
                          <a:pt x="0" y="21336"/>
                          <a:pt x="0" y="47625"/>
                        </a:cubicBezTo>
                        <a:cubicBezTo>
                          <a:pt x="0" y="73914"/>
                          <a:pt x="21336" y="95250"/>
                          <a:pt x="47625" y="95250"/>
                        </a:cubicBezTo>
                        <a:cubicBezTo>
                          <a:pt x="73914" y="95250"/>
                          <a:pt x="95250" y="73914"/>
                          <a:pt x="95250" y="47625"/>
                        </a:cubicBezTo>
                        <a:cubicBezTo>
                          <a:pt x="95250" y="21336"/>
                          <a:pt x="73914" y="0"/>
                          <a:pt x="4762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2" name="Freeform: Shape 1681">
                    <a:extLst>
                      <a:ext uri="{FF2B5EF4-FFF2-40B4-BE49-F238E27FC236}">
                        <a16:creationId xmlns:a16="http://schemas.microsoft.com/office/drawing/2014/main" id="{8B34B84B-84C9-4328-8EB5-BFD43AB3F3F8}"/>
                      </a:ext>
                    </a:extLst>
                  </p:cNvPr>
                  <p:cNvSpPr/>
                  <p:nvPr/>
                </p:nvSpPr>
                <p:spPr>
                  <a:xfrm>
                    <a:off x="8032052" y="6016371"/>
                    <a:ext cx="57150" cy="57150"/>
                  </a:xfrm>
                  <a:custGeom>
                    <a:avLst/>
                    <a:gdLst>
                      <a:gd name="connsiteX0" fmla="*/ 61531 w 57150"/>
                      <a:gd name="connsiteY0" fmla="*/ 30766 h 57150"/>
                      <a:gd name="connsiteX1" fmla="*/ 30766 w 57150"/>
                      <a:gd name="connsiteY1" fmla="*/ 61531 h 57150"/>
                      <a:gd name="connsiteX2" fmla="*/ 0 w 57150"/>
                      <a:gd name="connsiteY2" fmla="*/ 30766 h 57150"/>
                      <a:gd name="connsiteX3" fmla="*/ 30766 w 57150"/>
                      <a:gd name="connsiteY3" fmla="*/ 0 h 57150"/>
                      <a:gd name="connsiteX4" fmla="*/ 61531 w 57150"/>
                      <a:gd name="connsiteY4" fmla="*/ 3076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531" y="30766"/>
                        </a:moveTo>
                        <a:cubicBezTo>
                          <a:pt x="61531" y="47757"/>
                          <a:pt x="47757" y="61531"/>
                          <a:pt x="30766" y="61531"/>
                        </a:cubicBezTo>
                        <a:cubicBezTo>
                          <a:pt x="13774" y="61531"/>
                          <a:pt x="0" y="47757"/>
                          <a:pt x="0" y="30766"/>
                        </a:cubicBezTo>
                        <a:cubicBezTo>
                          <a:pt x="0" y="13774"/>
                          <a:pt x="13774" y="0"/>
                          <a:pt x="30766" y="0"/>
                        </a:cubicBezTo>
                        <a:cubicBezTo>
                          <a:pt x="47757" y="0"/>
                          <a:pt x="61531" y="13774"/>
                          <a:pt x="61531" y="3076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3" name="Freeform: Shape 1682">
                    <a:extLst>
                      <a:ext uri="{FF2B5EF4-FFF2-40B4-BE49-F238E27FC236}">
                        <a16:creationId xmlns:a16="http://schemas.microsoft.com/office/drawing/2014/main" id="{D1A04658-532E-42AD-9FC8-754D9C174EB9}"/>
                      </a:ext>
                    </a:extLst>
                  </p:cNvPr>
                  <p:cNvSpPr/>
                  <p:nvPr/>
                </p:nvSpPr>
                <p:spPr>
                  <a:xfrm>
                    <a:off x="9332023" y="3043238"/>
                    <a:ext cx="85725" cy="85725"/>
                  </a:xfrm>
                  <a:custGeom>
                    <a:avLst/>
                    <a:gdLst>
                      <a:gd name="connsiteX0" fmla="*/ 44101 w 85725"/>
                      <a:gd name="connsiteY0" fmla="*/ 0 h 85725"/>
                      <a:gd name="connsiteX1" fmla="*/ 0 w 85725"/>
                      <a:gd name="connsiteY1" fmla="*/ 44101 h 85725"/>
                      <a:gd name="connsiteX2" fmla="*/ 44101 w 85725"/>
                      <a:gd name="connsiteY2" fmla="*/ 88202 h 85725"/>
                      <a:gd name="connsiteX3" fmla="*/ 88202 w 85725"/>
                      <a:gd name="connsiteY3" fmla="*/ 44101 h 85725"/>
                      <a:gd name="connsiteX4" fmla="*/ 44101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01" y="0"/>
                        </a:moveTo>
                        <a:cubicBezTo>
                          <a:pt x="19812" y="0"/>
                          <a:pt x="0" y="19717"/>
                          <a:pt x="0" y="44101"/>
                        </a:cubicBezTo>
                        <a:cubicBezTo>
                          <a:pt x="0" y="68485"/>
                          <a:pt x="19717" y="88202"/>
                          <a:pt x="44101" y="88202"/>
                        </a:cubicBezTo>
                        <a:cubicBezTo>
                          <a:pt x="68485" y="88202"/>
                          <a:pt x="88202" y="68485"/>
                          <a:pt x="88202" y="44101"/>
                        </a:cubicBezTo>
                        <a:cubicBezTo>
                          <a:pt x="88202" y="19717"/>
                          <a:pt x="68389" y="0"/>
                          <a:pt x="4410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4" name="Freeform: Shape 1683">
                    <a:extLst>
                      <a:ext uri="{FF2B5EF4-FFF2-40B4-BE49-F238E27FC236}">
                        <a16:creationId xmlns:a16="http://schemas.microsoft.com/office/drawing/2014/main" id="{D7B78821-3D8B-427C-9304-E8D6781A0C4E}"/>
                      </a:ext>
                    </a:extLst>
                  </p:cNvPr>
                  <p:cNvSpPr/>
                  <p:nvPr/>
                </p:nvSpPr>
                <p:spPr>
                  <a:xfrm>
                    <a:off x="7874508" y="5859304"/>
                    <a:ext cx="76200" cy="76200"/>
                  </a:xfrm>
                  <a:custGeom>
                    <a:avLst/>
                    <a:gdLst>
                      <a:gd name="connsiteX0" fmla="*/ 80581 w 76200"/>
                      <a:gd name="connsiteY0" fmla="*/ 40291 h 76200"/>
                      <a:gd name="connsiteX1" fmla="*/ 40291 w 76200"/>
                      <a:gd name="connsiteY1" fmla="*/ 80581 h 76200"/>
                      <a:gd name="connsiteX2" fmla="*/ 0 w 76200"/>
                      <a:gd name="connsiteY2" fmla="*/ 40291 h 76200"/>
                      <a:gd name="connsiteX3" fmla="*/ 40291 w 76200"/>
                      <a:gd name="connsiteY3" fmla="*/ 0 h 76200"/>
                      <a:gd name="connsiteX4" fmla="*/ 80581 w 76200"/>
                      <a:gd name="connsiteY4" fmla="*/ 402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80581" y="40291"/>
                        </a:moveTo>
                        <a:cubicBezTo>
                          <a:pt x="80581" y="62543"/>
                          <a:pt x="62542" y="80581"/>
                          <a:pt x="40291" y="80581"/>
                        </a:cubicBezTo>
                        <a:cubicBezTo>
                          <a:pt x="18039" y="80581"/>
                          <a:pt x="0" y="62542"/>
                          <a:pt x="0" y="40291"/>
                        </a:cubicBezTo>
                        <a:cubicBezTo>
                          <a:pt x="0" y="18039"/>
                          <a:pt x="18039" y="0"/>
                          <a:pt x="40291" y="0"/>
                        </a:cubicBezTo>
                        <a:cubicBezTo>
                          <a:pt x="62543" y="0"/>
                          <a:pt x="80581" y="18039"/>
                          <a:pt x="80581" y="402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5" name="Freeform: Shape 1684">
                    <a:extLst>
                      <a:ext uri="{FF2B5EF4-FFF2-40B4-BE49-F238E27FC236}">
                        <a16:creationId xmlns:a16="http://schemas.microsoft.com/office/drawing/2014/main" id="{D1E02003-D7E4-4708-82F2-32232A8A8B9F}"/>
                      </a:ext>
                    </a:extLst>
                  </p:cNvPr>
                  <p:cNvSpPr/>
                  <p:nvPr/>
                </p:nvSpPr>
                <p:spPr>
                  <a:xfrm>
                    <a:off x="6142291" y="6429756"/>
                    <a:ext cx="85725" cy="85725"/>
                  </a:xfrm>
                  <a:custGeom>
                    <a:avLst/>
                    <a:gdLst>
                      <a:gd name="connsiteX0" fmla="*/ 45625 w 85725"/>
                      <a:gd name="connsiteY0" fmla="*/ 0 h 85725"/>
                      <a:gd name="connsiteX1" fmla="*/ 0 w 85725"/>
                      <a:gd name="connsiteY1" fmla="*/ 45625 h 85725"/>
                      <a:gd name="connsiteX2" fmla="*/ 45625 w 85725"/>
                      <a:gd name="connsiteY2" fmla="*/ 91250 h 85725"/>
                      <a:gd name="connsiteX3" fmla="*/ 91250 w 85725"/>
                      <a:gd name="connsiteY3" fmla="*/ 45625 h 85725"/>
                      <a:gd name="connsiteX4" fmla="*/ 45625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625" y="0"/>
                        </a:moveTo>
                        <a:cubicBezTo>
                          <a:pt x="20384" y="0"/>
                          <a:pt x="0" y="20479"/>
                          <a:pt x="0" y="45625"/>
                        </a:cubicBezTo>
                        <a:cubicBezTo>
                          <a:pt x="0" y="70866"/>
                          <a:pt x="20479" y="91250"/>
                          <a:pt x="45625" y="91250"/>
                        </a:cubicBezTo>
                        <a:cubicBezTo>
                          <a:pt x="70866" y="91250"/>
                          <a:pt x="91250" y="70771"/>
                          <a:pt x="91250" y="45625"/>
                        </a:cubicBezTo>
                        <a:cubicBezTo>
                          <a:pt x="91345" y="20479"/>
                          <a:pt x="70866" y="0"/>
                          <a:pt x="4562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6" name="Freeform: Shape 1685">
                    <a:extLst>
                      <a:ext uri="{FF2B5EF4-FFF2-40B4-BE49-F238E27FC236}">
                        <a16:creationId xmlns:a16="http://schemas.microsoft.com/office/drawing/2014/main" id="{5BA8187B-5531-4FC8-B0BD-B88DF6B0A333}"/>
                      </a:ext>
                    </a:extLst>
                  </p:cNvPr>
                  <p:cNvSpPr/>
                  <p:nvPr/>
                </p:nvSpPr>
                <p:spPr>
                  <a:xfrm>
                    <a:off x="6212777" y="5672709"/>
                    <a:ext cx="76200" cy="76200"/>
                  </a:xfrm>
                  <a:custGeom>
                    <a:avLst/>
                    <a:gdLst>
                      <a:gd name="connsiteX0" fmla="*/ 40291 w 76200"/>
                      <a:gd name="connsiteY0" fmla="*/ 0 h 76200"/>
                      <a:gd name="connsiteX1" fmla="*/ 0 w 76200"/>
                      <a:gd name="connsiteY1" fmla="*/ 40291 h 76200"/>
                      <a:gd name="connsiteX2" fmla="*/ 40291 w 76200"/>
                      <a:gd name="connsiteY2" fmla="*/ 80582 h 76200"/>
                      <a:gd name="connsiteX3" fmla="*/ 80581 w 76200"/>
                      <a:gd name="connsiteY3" fmla="*/ 40291 h 76200"/>
                      <a:gd name="connsiteX4" fmla="*/ 40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291" y="0"/>
                        </a:moveTo>
                        <a:cubicBezTo>
                          <a:pt x="18002" y="0"/>
                          <a:pt x="0" y="18002"/>
                          <a:pt x="0" y="40291"/>
                        </a:cubicBezTo>
                        <a:cubicBezTo>
                          <a:pt x="0" y="62579"/>
                          <a:pt x="18002" y="80582"/>
                          <a:pt x="40291" y="80582"/>
                        </a:cubicBezTo>
                        <a:cubicBezTo>
                          <a:pt x="62579" y="80582"/>
                          <a:pt x="80581" y="62579"/>
                          <a:pt x="80581" y="40291"/>
                        </a:cubicBezTo>
                        <a:cubicBezTo>
                          <a:pt x="80581" y="18002"/>
                          <a:pt x="62579" y="0"/>
                          <a:pt x="4029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7" name="Freeform: Shape 1686">
                    <a:extLst>
                      <a:ext uri="{FF2B5EF4-FFF2-40B4-BE49-F238E27FC236}">
                        <a16:creationId xmlns:a16="http://schemas.microsoft.com/office/drawing/2014/main" id="{7DF3D2EC-2204-45B6-B39F-476260C7E8FD}"/>
                      </a:ext>
                    </a:extLst>
                  </p:cNvPr>
                  <p:cNvSpPr/>
                  <p:nvPr/>
                </p:nvSpPr>
                <p:spPr>
                  <a:xfrm>
                    <a:off x="6999161" y="6247924"/>
                    <a:ext cx="57150" cy="57150"/>
                  </a:xfrm>
                  <a:custGeom>
                    <a:avLst/>
                    <a:gdLst>
                      <a:gd name="connsiteX0" fmla="*/ 30766 w 57150"/>
                      <a:gd name="connsiteY0" fmla="*/ 0 h 57150"/>
                      <a:gd name="connsiteX1" fmla="*/ 0 w 57150"/>
                      <a:gd name="connsiteY1" fmla="*/ 30766 h 57150"/>
                      <a:gd name="connsiteX2" fmla="*/ 30766 w 57150"/>
                      <a:gd name="connsiteY2" fmla="*/ 61531 h 57150"/>
                      <a:gd name="connsiteX3" fmla="*/ 61531 w 57150"/>
                      <a:gd name="connsiteY3" fmla="*/ 30766 h 57150"/>
                      <a:gd name="connsiteX4" fmla="*/ 3076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766" y="0"/>
                        </a:moveTo>
                        <a:cubicBezTo>
                          <a:pt x="13811" y="0"/>
                          <a:pt x="0" y="13716"/>
                          <a:pt x="0" y="30766"/>
                        </a:cubicBezTo>
                        <a:cubicBezTo>
                          <a:pt x="0" y="47720"/>
                          <a:pt x="13716" y="61531"/>
                          <a:pt x="30766" y="61531"/>
                        </a:cubicBezTo>
                        <a:cubicBezTo>
                          <a:pt x="47720" y="61531"/>
                          <a:pt x="61531" y="47815"/>
                          <a:pt x="61531" y="30766"/>
                        </a:cubicBezTo>
                        <a:cubicBezTo>
                          <a:pt x="61531" y="13716"/>
                          <a:pt x="47720" y="0"/>
                          <a:pt x="3076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8" name="Freeform: Shape 1687">
                    <a:extLst>
                      <a:ext uri="{FF2B5EF4-FFF2-40B4-BE49-F238E27FC236}">
                        <a16:creationId xmlns:a16="http://schemas.microsoft.com/office/drawing/2014/main" id="{E1846C24-884A-4FED-90DD-97C3387BAC7D}"/>
                      </a:ext>
                    </a:extLst>
                  </p:cNvPr>
                  <p:cNvSpPr/>
                  <p:nvPr/>
                </p:nvSpPr>
                <p:spPr>
                  <a:xfrm>
                    <a:off x="6458998" y="788003"/>
                    <a:ext cx="47625" cy="47625"/>
                  </a:xfrm>
                  <a:custGeom>
                    <a:avLst/>
                    <a:gdLst>
                      <a:gd name="connsiteX0" fmla="*/ 28385 w 47625"/>
                      <a:gd name="connsiteY0" fmla="*/ 0 h 47625"/>
                      <a:gd name="connsiteX1" fmla="*/ 0 w 47625"/>
                      <a:gd name="connsiteY1" fmla="*/ 28384 h 47625"/>
                      <a:gd name="connsiteX2" fmla="*/ 28385 w 47625"/>
                      <a:gd name="connsiteY2" fmla="*/ 56769 h 47625"/>
                      <a:gd name="connsiteX3" fmla="*/ 56769 w 47625"/>
                      <a:gd name="connsiteY3" fmla="*/ 28384 h 47625"/>
                      <a:gd name="connsiteX4" fmla="*/ 2838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385" y="0"/>
                        </a:moveTo>
                        <a:cubicBezTo>
                          <a:pt x="12668" y="0"/>
                          <a:pt x="0" y="12668"/>
                          <a:pt x="0" y="28384"/>
                        </a:cubicBezTo>
                        <a:cubicBezTo>
                          <a:pt x="0" y="44101"/>
                          <a:pt x="12668" y="56769"/>
                          <a:pt x="28385" y="56769"/>
                        </a:cubicBezTo>
                        <a:cubicBezTo>
                          <a:pt x="44101" y="56769"/>
                          <a:pt x="56769" y="44101"/>
                          <a:pt x="56769" y="28384"/>
                        </a:cubicBezTo>
                        <a:cubicBezTo>
                          <a:pt x="56864" y="12763"/>
                          <a:pt x="44101" y="0"/>
                          <a:pt x="2838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89" name="Freeform: Shape 1688">
                    <a:extLst>
                      <a:ext uri="{FF2B5EF4-FFF2-40B4-BE49-F238E27FC236}">
                        <a16:creationId xmlns:a16="http://schemas.microsoft.com/office/drawing/2014/main" id="{E2C533DB-C474-46C3-9FC0-7BD1A061BA0F}"/>
                      </a:ext>
                    </a:extLst>
                  </p:cNvPr>
                  <p:cNvSpPr/>
                  <p:nvPr/>
                </p:nvSpPr>
                <p:spPr>
                  <a:xfrm>
                    <a:off x="8456676" y="1117187"/>
                    <a:ext cx="76200" cy="76200"/>
                  </a:xfrm>
                  <a:custGeom>
                    <a:avLst/>
                    <a:gdLst>
                      <a:gd name="connsiteX0" fmla="*/ 40195 w 76200"/>
                      <a:gd name="connsiteY0" fmla="*/ 80391 h 76200"/>
                      <a:gd name="connsiteX1" fmla="*/ 80391 w 76200"/>
                      <a:gd name="connsiteY1" fmla="*/ 40196 h 76200"/>
                      <a:gd name="connsiteX2" fmla="*/ 40195 w 76200"/>
                      <a:gd name="connsiteY2" fmla="*/ 0 h 76200"/>
                      <a:gd name="connsiteX3" fmla="*/ 0 w 76200"/>
                      <a:gd name="connsiteY3" fmla="*/ 40196 h 76200"/>
                      <a:gd name="connsiteX4" fmla="*/ 40195 w 76200"/>
                      <a:gd name="connsiteY4" fmla="*/ 803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195" y="80391"/>
                        </a:moveTo>
                        <a:cubicBezTo>
                          <a:pt x="62389" y="80391"/>
                          <a:pt x="80391" y="62389"/>
                          <a:pt x="80391" y="40196"/>
                        </a:cubicBezTo>
                        <a:cubicBezTo>
                          <a:pt x="80391" y="18002"/>
                          <a:pt x="62389" y="0"/>
                          <a:pt x="40195" y="0"/>
                        </a:cubicBezTo>
                        <a:cubicBezTo>
                          <a:pt x="18002" y="0"/>
                          <a:pt x="0" y="18002"/>
                          <a:pt x="0" y="40196"/>
                        </a:cubicBezTo>
                        <a:cubicBezTo>
                          <a:pt x="0" y="62484"/>
                          <a:pt x="18002" y="80391"/>
                          <a:pt x="40195" y="803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0" name="Freeform: Shape 1689">
                    <a:extLst>
                      <a:ext uri="{FF2B5EF4-FFF2-40B4-BE49-F238E27FC236}">
                        <a16:creationId xmlns:a16="http://schemas.microsoft.com/office/drawing/2014/main" id="{BB5202BF-367D-463F-8B0D-156E172D0891}"/>
                      </a:ext>
                    </a:extLst>
                  </p:cNvPr>
                  <p:cNvSpPr/>
                  <p:nvPr/>
                </p:nvSpPr>
                <p:spPr>
                  <a:xfrm>
                    <a:off x="9320784" y="3911251"/>
                    <a:ext cx="66675" cy="66675"/>
                  </a:xfrm>
                  <a:custGeom>
                    <a:avLst/>
                    <a:gdLst>
                      <a:gd name="connsiteX0" fmla="*/ 35338 w 66675"/>
                      <a:gd name="connsiteY0" fmla="*/ 0 h 66675"/>
                      <a:gd name="connsiteX1" fmla="*/ 0 w 66675"/>
                      <a:gd name="connsiteY1" fmla="*/ 35338 h 66675"/>
                      <a:gd name="connsiteX2" fmla="*/ 35338 w 66675"/>
                      <a:gd name="connsiteY2" fmla="*/ 70675 h 66675"/>
                      <a:gd name="connsiteX3" fmla="*/ 70675 w 66675"/>
                      <a:gd name="connsiteY3" fmla="*/ 35338 h 66675"/>
                      <a:gd name="connsiteX4" fmla="*/ 35338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338" y="0"/>
                        </a:moveTo>
                        <a:cubicBezTo>
                          <a:pt x="15811" y="0"/>
                          <a:pt x="0" y="15812"/>
                          <a:pt x="0" y="35338"/>
                        </a:cubicBezTo>
                        <a:cubicBezTo>
                          <a:pt x="0" y="54864"/>
                          <a:pt x="15811" y="70675"/>
                          <a:pt x="35338" y="70675"/>
                        </a:cubicBezTo>
                        <a:cubicBezTo>
                          <a:pt x="54864" y="70675"/>
                          <a:pt x="70675" y="54864"/>
                          <a:pt x="70675" y="35338"/>
                        </a:cubicBezTo>
                        <a:cubicBezTo>
                          <a:pt x="70675" y="15812"/>
                          <a:pt x="54864" y="0"/>
                          <a:pt x="3533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1" name="Freeform: Shape 1690">
                    <a:extLst>
                      <a:ext uri="{FF2B5EF4-FFF2-40B4-BE49-F238E27FC236}">
                        <a16:creationId xmlns:a16="http://schemas.microsoft.com/office/drawing/2014/main" id="{7164EA70-5A4C-4BFB-8042-FEFE19979614}"/>
                      </a:ext>
                    </a:extLst>
                  </p:cNvPr>
                  <p:cNvSpPr/>
                  <p:nvPr/>
                </p:nvSpPr>
                <p:spPr>
                  <a:xfrm>
                    <a:off x="8654796" y="5399437"/>
                    <a:ext cx="57150" cy="57150"/>
                  </a:xfrm>
                  <a:custGeom>
                    <a:avLst/>
                    <a:gdLst>
                      <a:gd name="connsiteX0" fmla="*/ 31528 w 57150"/>
                      <a:gd name="connsiteY0" fmla="*/ 0 h 57150"/>
                      <a:gd name="connsiteX1" fmla="*/ 0 w 57150"/>
                      <a:gd name="connsiteY1" fmla="*/ 31528 h 57150"/>
                      <a:gd name="connsiteX2" fmla="*/ 31528 w 57150"/>
                      <a:gd name="connsiteY2" fmla="*/ 63055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5"/>
                          <a:pt x="31528" y="63055"/>
                        </a:cubicBezTo>
                        <a:cubicBezTo>
                          <a:pt x="48959" y="63055"/>
                          <a:pt x="63055" y="48959"/>
                          <a:pt x="63055" y="31528"/>
                        </a:cubicBezTo>
                        <a:cubicBezTo>
                          <a:pt x="63055" y="14097"/>
                          <a:pt x="48959" y="0"/>
                          <a:pt x="31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2" name="Freeform: Shape 1691">
                    <a:extLst>
                      <a:ext uri="{FF2B5EF4-FFF2-40B4-BE49-F238E27FC236}">
                        <a16:creationId xmlns:a16="http://schemas.microsoft.com/office/drawing/2014/main" id="{245901FE-B35A-415C-86E3-7019B228B51F}"/>
                      </a:ext>
                    </a:extLst>
                  </p:cNvPr>
                  <p:cNvSpPr/>
                  <p:nvPr/>
                </p:nvSpPr>
                <p:spPr>
                  <a:xfrm>
                    <a:off x="8516398" y="5223605"/>
                    <a:ext cx="57150" cy="57150"/>
                  </a:xfrm>
                  <a:custGeom>
                    <a:avLst/>
                    <a:gdLst>
                      <a:gd name="connsiteX0" fmla="*/ 31528 w 57150"/>
                      <a:gd name="connsiteY0" fmla="*/ 0 h 57150"/>
                      <a:gd name="connsiteX1" fmla="*/ 0 w 57150"/>
                      <a:gd name="connsiteY1" fmla="*/ 31528 h 57150"/>
                      <a:gd name="connsiteX2" fmla="*/ 31528 w 57150"/>
                      <a:gd name="connsiteY2" fmla="*/ 63056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6"/>
                          <a:pt x="31528" y="63056"/>
                        </a:cubicBezTo>
                        <a:cubicBezTo>
                          <a:pt x="48959" y="63056"/>
                          <a:pt x="63055" y="48959"/>
                          <a:pt x="63055" y="31528"/>
                        </a:cubicBezTo>
                        <a:cubicBezTo>
                          <a:pt x="63151" y="14097"/>
                          <a:pt x="48959" y="0"/>
                          <a:pt x="31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3" name="Freeform: Shape 1692">
                    <a:extLst>
                      <a:ext uri="{FF2B5EF4-FFF2-40B4-BE49-F238E27FC236}">
                        <a16:creationId xmlns:a16="http://schemas.microsoft.com/office/drawing/2014/main" id="{F1DA0F59-D5EB-4B60-9041-4426B76BE94B}"/>
                      </a:ext>
                    </a:extLst>
                  </p:cNvPr>
                  <p:cNvSpPr/>
                  <p:nvPr/>
                </p:nvSpPr>
                <p:spPr>
                  <a:xfrm>
                    <a:off x="9137904" y="4480560"/>
                    <a:ext cx="85725" cy="85725"/>
                  </a:xfrm>
                  <a:custGeom>
                    <a:avLst/>
                    <a:gdLst>
                      <a:gd name="connsiteX0" fmla="*/ 44672 w 85725"/>
                      <a:gd name="connsiteY0" fmla="*/ 0 h 85725"/>
                      <a:gd name="connsiteX1" fmla="*/ 0 w 85725"/>
                      <a:gd name="connsiteY1" fmla="*/ 44672 h 85725"/>
                      <a:gd name="connsiteX2" fmla="*/ 44672 w 85725"/>
                      <a:gd name="connsiteY2" fmla="*/ 89345 h 85725"/>
                      <a:gd name="connsiteX3" fmla="*/ 89345 w 85725"/>
                      <a:gd name="connsiteY3" fmla="*/ 44672 h 85725"/>
                      <a:gd name="connsiteX4" fmla="*/ 44672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672" y="0"/>
                        </a:moveTo>
                        <a:cubicBezTo>
                          <a:pt x="20003" y="0"/>
                          <a:pt x="0" y="20003"/>
                          <a:pt x="0" y="44672"/>
                        </a:cubicBezTo>
                        <a:cubicBezTo>
                          <a:pt x="0" y="69342"/>
                          <a:pt x="20003" y="89345"/>
                          <a:pt x="44672" y="89345"/>
                        </a:cubicBezTo>
                        <a:cubicBezTo>
                          <a:pt x="69342" y="89345"/>
                          <a:pt x="89345" y="69342"/>
                          <a:pt x="89345" y="44672"/>
                        </a:cubicBezTo>
                        <a:cubicBezTo>
                          <a:pt x="89345" y="20098"/>
                          <a:pt x="69342" y="0"/>
                          <a:pt x="4467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4" name="Freeform: Shape 1693">
                    <a:extLst>
                      <a:ext uri="{FF2B5EF4-FFF2-40B4-BE49-F238E27FC236}">
                        <a16:creationId xmlns:a16="http://schemas.microsoft.com/office/drawing/2014/main" id="{1756D819-F3D1-4F78-93B6-DE2389787424}"/>
                      </a:ext>
                    </a:extLst>
                  </p:cNvPr>
                  <p:cNvSpPr/>
                  <p:nvPr/>
                </p:nvSpPr>
                <p:spPr>
                  <a:xfrm>
                    <a:off x="9186958" y="3596640"/>
                    <a:ext cx="85725" cy="85725"/>
                  </a:xfrm>
                  <a:custGeom>
                    <a:avLst/>
                    <a:gdLst>
                      <a:gd name="connsiteX0" fmla="*/ 43339 w 85725"/>
                      <a:gd name="connsiteY0" fmla="*/ 0 h 85725"/>
                      <a:gd name="connsiteX1" fmla="*/ 0 w 85725"/>
                      <a:gd name="connsiteY1" fmla="*/ 43339 h 85725"/>
                      <a:gd name="connsiteX2" fmla="*/ 43339 w 85725"/>
                      <a:gd name="connsiteY2" fmla="*/ 86678 h 85725"/>
                      <a:gd name="connsiteX3" fmla="*/ 86677 w 85725"/>
                      <a:gd name="connsiteY3" fmla="*/ 43339 h 85725"/>
                      <a:gd name="connsiteX4" fmla="*/ 4333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339" y="0"/>
                        </a:moveTo>
                        <a:cubicBezTo>
                          <a:pt x="19431" y="0"/>
                          <a:pt x="0" y="19431"/>
                          <a:pt x="0" y="43339"/>
                        </a:cubicBezTo>
                        <a:cubicBezTo>
                          <a:pt x="0" y="67246"/>
                          <a:pt x="19431" y="86678"/>
                          <a:pt x="43339" y="86678"/>
                        </a:cubicBezTo>
                        <a:cubicBezTo>
                          <a:pt x="67246" y="86678"/>
                          <a:pt x="86677" y="67246"/>
                          <a:pt x="86677" y="43339"/>
                        </a:cubicBezTo>
                        <a:cubicBezTo>
                          <a:pt x="86677" y="19336"/>
                          <a:pt x="67246" y="0"/>
                          <a:pt x="4333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5" name="Freeform: Shape 1694">
                    <a:extLst>
                      <a:ext uri="{FF2B5EF4-FFF2-40B4-BE49-F238E27FC236}">
                        <a16:creationId xmlns:a16="http://schemas.microsoft.com/office/drawing/2014/main" id="{EF52127C-F651-4196-B42C-2ABCC8BCA09D}"/>
                      </a:ext>
                    </a:extLst>
                  </p:cNvPr>
                  <p:cNvSpPr/>
                  <p:nvPr/>
                </p:nvSpPr>
                <p:spPr>
                  <a:xfrm>
                    <a:off x="7523893" y="5436680"/>
                    <a:ext cx="85725" cy="85725"/>
                  </a:xfrm>
                  <a:custGeom>
                    <a:avLst/>
                    <a:gdLst>
                      <a:gd name="connsiteX0" fmla="*/ 44196 w 85725"/>
                      <a:gd name="connsiteY0" fmla="*/ 0 h 85725"/>
                      <a:gd name="connsiteX1" fmla="*/ 0 w 85725"/>
                      <a:gd name="connsiteY1" fmla="*/ 44196 h 85725"/>
                      <a:gd name="connsiteX2" fmla="*/ 44196 w 85725"/>
                      <a:gd name="connsiteY2" fmla="*/ 88392 h 85725"/>
                      <a:gd name="connsiteX3" fmla="*/ 88392 w 85725"/>
                      <a:gd name="connsiteY3" fmla="*/ 44196 h 85725"/>
                      <a:gd name="connsiteX4" fmla="*/ 44196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96" y="0"/>
                        </a:moveTo>
                        <a:cubicBezTo>
                          <a:pt x="19812" y="0"/>
                          <a:pt x="0" y="19812"/>
                          <a:pt x="0" y="44196"/>
                        </a:cubicBezTo>
                        <a:cubicBezTo>
                          <a:pt x="0" y="68580"/>
                          <a:pt x="19812" y="88392"/>
                          <a:pt x="44196" y="88392"/>
                        </a:cubicBezTo>
                        <a:cubicBezTo>
                          <a:pt x="68580" y="88392"/>
                          <a:pt x="88392" y="68580"/>
                          <a:pt x="88392" y="44196"/>
                        </a:cubicBezTo>
                        <a:cubicBezTo>
                          <a:pt x="88392" y="19716"/>
                          <a:pt x="68580" y="0"/>
                          <a:pt x="4419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6" name="Freeform: Shape 1695">
                    <a:extLst>
                      <a:ext uri="{FF2B5EF4-FFF2-40B4-BE49-F238E27FC236}">
                        <a16:creationId xmlns:a16="http://schemas.microsoft.com/office/drawing/2014/main" id="{34E7523F-68E6-4BDC-AC43-123C50018AD0}"/>
                      </a:ext>
                    </a:extLst>
                  </p:cNvPr>
                  <p:cNvSpPr/>
                  <p:nvPr/>
                </p:nvSpPr>
                <p:spPr>
                  <a:xfrm>
                    <a:off x="7659148" y="4095179"/>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7" name="Freeform: Shape 1696">
                    <a:extLst>
                      <a:ext uri="{FF2B5EF4-FFF2-40B4-BE49-F238E27FC236}">
                        <a16:creationId xmlns:a16="http://schemas.microsoft.com/office/drawing/2014/main" id="{7B550CE5-C4C3-42F6-918E-813E6C1EFCAC}"/>
                      </a:ext>
                    </a:extLst>
                  </p:cNvPr>
                  <p:cNvSpPr/>
                  <p:nvPr/>
                </p:nvSpPr>
                <p:spPr>
                  <a:xfrm>
                    <a:off x="9232106" y="2602992"/>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3"/>
                          <a:pt x="0" y="28575"/>
                        </a:cubicBezTo>
                        <a:cubicBezTo>
                          <a:pt x="0" y="44387"/>
                          <a:pt x="12764" y="57150"/>
                          <a:pt x="28575" y="57150"/>
                        </a:cubicBezTo>
                        <a:cubicBezTo>
                          <a:pt x="44386" y="57150"/>
                          <a:pt x="57150" y="44387"/>
                          <a:pt x="57150" y="28575"/>
                        </a:cubicBezTo>
                        <a:cubicBezTo>
                          <a:pt x="57150" y="12859"/>
                          <a:pt x="44386"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8" name="Freeform: Shape 1697">
                    <a:extLst>
                      <a:ext uri="{FF2B5EF4-FFF2-40B4-BE49-F238E27FC236}">
                        <a16:creationId xmlns:a16="http://schemas.microsoft.com/office/drawing/2014/main" id="{3DB3E48D-82CA-4651-9FAC-B4ADBF8857A2}"/>
                      </a:ext>
                    </a:extLst>
                  </p:cNvPr>
                  <p:cNvSpPr/>
                  <p:nvPr/>
                </p:nvSpPr>
                <p:spPr>
                  <a:xfrm>
                    <a:off x="8939879" y="1849374"/>
                    <a:ext cx="85725" cy="85725"/>
                  </a:xfrm>
                  <a:custGeom>
                    <a:avLst/>
                    <a:gdLst>
                      <a:gd name="connsiteX0" fmla="*/ 85916 w 85725"/>
                      <a:gd name="connsiteY0" fmla="*/ 42958 h 85725"/>
                      <a:gd name="connsiteX1" fmla="*/ 42958 w 85725"/>
                      <a:gd name="connsiteY1" fmla="*/ 0 h 85725"/>
                      <a:gd name="connsiteX2" fmla="*/ 0 w 85725"/>
                      <a:gd name="connsiteY2" fmla="*/ 42958 h 85725"/>
                      <a:gd name="connsiteX3" fmla="*/ 42958 w 85725"/>
                      <a:gd name="connsiteY3" fmla="*/ 85820 h 85725"/>
                      <a:gd name="connsiteX4" fmla="*/ 85916 w 85725"/>
                      <a:gd name="connsiteY4" fmla="*/ 4295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5916" y="42958"/>
                        </a:moveTo>
                        <a:cubicBezTo>
                          <a:pt x="85916" y="19240"/>
                          <a:pt x="66675" y="0"/>
                          <a:pt x="42958" y="0"/>
                        </a:cubicBezTo>
                        <a:cubicBezTo>
                          <a:pt x="19241" y="0"/>
                          <a:pt x="0" y="19240"/>
                          <a:pt x="0" y="42958"/>
                        </a:cubicBezTo>
                        <a:cubicBezTo>
                          <a:pt x="0" y="66675"/>
                          <a:pt x="19241" y="85820"/>
                          <a:pt x="42958" y="85820"/>
                        </a:cubicBezTo>
                        <a:cubicBezTo>
                          <a:pt x="66770" y="85915"/>
                          <a:pt x="85916" y="66675"/>
                          <a:pt x="85916" y="4295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99" name="Freeform: Shape 1698">
                    <a:extLst>
                      <a:ext uri="{FF2B5EF4-FFF2-40B4-BE49-F238E27FC236}">
                        <a16:creationId xmlns:a16="http://schemas.microsoft.com/office/drawing/2014/main" id="{CEDC965E-C823-4B8A-8E4B-5A95F2AB00E5}"/>
                      </a:ext>
                    </a:extLst>
                  </p:cNvPr>
                  <p:cNvSpPr/>
                  <p:nvPr/>
                </p:nvSpPr>
                <p:spPr>
                  <a:xfrm>
                    <a:off x="8192929" y="2185702"/>
                    <a:ext cx="76200" cy="76200"/>
                  </a:xfrm>
                  <a:custGeom>
                    <a:avLst/>
                    <a:gdLst>
                      <a:gd name="connsiteX0" fmla="*/ 42291 w 76200"/>
                      <a:gd name="connsiteY0" fmla="*/ 0 h 76200"/>
                      <a:gd name="connsiteX1" fmla="*/ 0 w 76200"/>
                      <a:gd name="connsiteY1" fmla="*/ 42291 h 76200"/>
                      <a:gd name="connsiteX2" fmla="*/ 42291 w 76200"/>
                      <a:gd name="connsiteY2" fmla="*/ 84582 h 76200"/>
                      <a:gd name="connsiteX3" fmla="*/ 84582 w 76200"/>
                      <a:gd name="connsiteY3" fmla="*/ 42291 h 76200"/>
                      <a:gd name="connsiteX4" fmla="*/ 42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291" y="0"/>
                        </a:moveTo>
                        <a:cubicBezTo>
                          <a:pt x="18955" y="0"/>
                          <a:pt x="0" y="18955"/>
                          <a:pt x="0" y="42291"/>
                        </a:cubicBezTo>
                        <a:cubicBezTo>
                          <a:pt x="0" y="65627"/>
                          <a:pt x="18955" y="84582"/>
                          <a:pt x="42291" y="84582"/>
                        </a:cubicBezTo>
                        <a:cubicBezTo>
                          <a:pt x="65627" y="84582"/>
                          <a:pt x="84582" y="65627"/>
                          <a:pt x="84582" y="42291"/>
                        </a:cubicBezTo>
                        <a:cubicBezTo>
                          <a:pt x="84582" y="18955"/>
                          <a:pt x="65627" y="0"/>
                          <a:pt x="4229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0" name="Freeform: Shape 1699">
                    <a:extLst>
                      <a:ext uri="{FF2B5EF4-FFF2-40B4-BE49-F238E27FC236}">
                        <a16:creationId xmlns:a16="http://schemas.microsoft.com/office/drawing/2014/main" id="{05B68838-7CB7-40DF-818D-A1784F605F47}"/>
                      </a:ext>
                    </a:extLst>
                  </p:cNvPr>
                  <p:cNvSpPr/>
                  <p:nvPr/>
                </p:nvSpPr>
                <p:spPr>
                  <a:xfrm>
                    <a:off x="8474773" y="3656933"/>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625" y="58579"/>
                          <a:pt x="58674" y="45529"/>
                          <a:pt x="58674" y="29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1" name="Freeform: Shape 1700">
                    <a:extLst>
                      <a:ext uri="{FF2B5EF4-FFF2-40B4-BE49-F238E27FC236}">
                        <a16:creationId xmlns:a16="http://schemas.microsoft.com/office/drawing/2014/main" id="{90B4321C-8075-4FF1-A7FA-95B2A9B60EB2}"/>
                      </a:ext>
                    </a:extLst>
                  </p:cNvPr>
                  <p:cNvSpPr/>
                  <p:nvPr/>
                </p:nvSpPr>
                <p:spPr>
                  <a:xfrm>
                    <a:off x="8802052" y="4429792"/>
                    <a:ext cx="57150" cy="57150"/>
                  </a:xfrm>
                  <a:custGeom>
                    <a:avLst/>
                    <a:gdLst>
                      <a:gd name="connsiteX0" fmla="*/ 28956 w 57150"/>
                      <a:gd name="connsiteY0" fmla="*/ 0 h 57150"/>
                      <a:gd name="connsiteX1" fmla="*/ 0 w 57150"/>
                      <a:gd name="connsiteY1" fmla="*/ 28956 h 57150"/>
                      <a:gd name="connsiteX2" fmla="*/ 28956 w 57150"/>
                      <a:gd name="connsiteY2" fmla="*/ 57912 h 57150"/>
                      <a:gd name="connsiteX3" fmla="*/ 57912 w 57150"/>
                      <a:gd name="connsiteY3" fmla="*/ 28956 h 57150"/>
                      <a:gd name="connsiteX4" fmla="*/ 2895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956" y="0"/>
                        </a:moveTo>
                        <a:cubicBezTo>
                          <a:pt x="12954" y="0"/>
                          <a:pt x="0" y="12954"/>
                          <a:pt x="0" y="28956"/>
                        </a:cubicBezTo>
                        <a:cubicBezTo>
                          <a:pt x="0" y="44958"/>
                          <a:pt x="12954" y="57912"/>
                          <a:pt x="28956" y="57912"/>
                        </a:cubicBezTo>
                        <a:cubicBezTo>
                          <a:pt x="44958" y="57912"/>
                          <a:pt x="57912" y="44958"/>
                          <a:pt x="57912" y="28956"/>
                        </a:cubicBezTo>
                        <a:cubicBezTo>
                          <a:pt x="57912" y="12954"/>
                          <a:pt x="44958" y="0"/>
                          <a:pt x="2895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2" name="Freeform: Shape 1701">
                    <a:extLst>
                      <a:ext uri="{FF2B5EF4-FFF2-40B4-BE49-F238E27FC236}">
                        <a16:creationId xmlns:a16="http://schemas.microsoft.com/office/drawing/2014/main" id="{B4B75748-2633-41FB-A754-00E14F41482C}"/>
                      </a:ext>
                    </a:extLst>
                  </p:cNvPr>
                  <p:cNvSpPr/>
                  <p:nvPr/>
                </p:nvSpPr>
                <p:spPr>
                  <a:xfrm>
                    <a:off x="8737187" y="2777585"/>
                    <a:ext cx="66675" cy="66675"/>
                  </a:xfrm>
                  <a:custGeom>
                    <a:avLst/>
                    <a:gdLst>
                      <a:gd name="connsiteX0" fmla="*/ 71819 w 66675"/>
                      <a:gd name="connsiteY0" fmla="*/ 35909 h 66675"/>
                      <a:gd name="connsiteX1" fmla="*/ 35909 w 66675"/>
                      <a:gd name="connsiteY1" fmla="*/ 0 h 66675"/>
                      <a:gd name="connsiteX2" fmla="*/ 0 w 66675"/>
                      <a:gd name="connsiteY2" fmla="*/ 35909 h 66675"/>
                      <a:gd name="connsiteX3" fmla="*/ 35909 w 66675"/>
                      <a:gd name="connsiteY3" fmla="*/ 71819 h 66675"/>
                      <a:gd name="connsiteX4" fmla="*/ 71819 w 66675"/>
                      <a:gd name="connsiteY4" fmla="*/ 3590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71819" y="35909"/>
                        </a:moveTo>
                        <a:cubicBezTo>
                          <a:pt x="71819" y="16097"/>
                          <a:pt x="55722" y="0"/>
                          <a:pt x="35909" y="0"/>
                        </a:cubicBezTo>
                        <a:cubicBezTo>
                          <a:pt x="16097" y="0"/>
                          <a:pt x="0" y="16097"/>
                          <a:pt x="0" y="35909"/>
                        </a:cubicBezTo>
                        <a:cubicBezTo>
                          <a:pt x="0" y="55721"/>
                          <a:pt x="16097" y="71819"/>
                          <a:pt x="35909" y="71819"/>
                        </a:cubicBezTo>
                        <a:cubicBezTo>
                          <a:pt x="55722" y="71819"/>
                          <a:pt x="71819" y="55721"/>
                          <a:pt x="71819" y="359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3" name="Freeform: Shape 1702">
                    <a:extLst>
                      <a:ext uri="{FF2B5EF4-FFF2-40B4-BE49-F238E27FC236}">
                        <a16:creationId xmlns:a16="http://schemas.microsoft.com/office/drawing/2014/main" id="{88458025-2C63-4ED6-86D4-9FA3F2F0DFBD}"/>
                      </a:ext>
                    </a:extLst>
                  </p:cNvPr>
                  <p:cNvSpPr/>
                  <p:nvPr/>
                </p:nvSpPr>
                <p:spPr>
                  <a:xfrm>
                    <a:off x="9151620" y="2972562"/>
                    <a:ext cx="47625" cy="47625"/>
                  </a:xfrm>
                  <a:custGeom>
                    <a:avLst/>
                    <a:gdLst>
                      <a:gd name="connsiteX0" fmla="*/ 27908 w 47625"/>
                      <a:gd name="connsiteY0" fmla="*/ 55817 h 47625"/>
                      <a:gd name="connsiteX1" fmla="*/ 55816 w 47625"/>
                      <a:gd name="connsiteY1" fmla="*/ 27908 h 47625"/>
                      <a:gd name="connsiteX2" fmla="*/ 27908 w 47625"/>
                      <a:gd name="connsiteY2" fmla="*/ 0 h 47625"/>
                      <a:gd name="connsiteX3" fmla="*/ 0 w 47625"/>
                      <a:gd name="connsiteY3" fmla="*/ 27908 h 47625"/>
                      <a:gd name="connsiteX4" fmla="*/ 27908 w 47625"/>
                      <a:gd name="connsiteY4" fmla="*/ 5581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908" y="55817"/>
                        </a:moveTo>
                        <a:cubicBezTo>
                          <a:pt x="43339" y="55817"/>
                          <a:pt x="55816" y="43339"/>
                          <a:pt x="55816" y="27908"/>
                        </a:cubicBezTo>
                        <a:cubicBezTo>
                          <a:pt x="55816" y="12478"/>
                          <a:pt x="43339" y="0"/>
                          <a:pt x="27908" y="0"/>
                        </a:cubicBezTo>
                        <a:cubicBezTo>
                          <a:pt x="12478" y="0"/>
                          <a:pt x="0" y="12478"/>
                          <a:pt x="0" y="27908"/>
                        </a:cubicBezTo>
                        <a:cubicBezTo>
                          <a:pt x="0" y="43339"/>
                          <a:pt x="12478" y="55817"/>
                          <a:pt x="27908" y="5581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4" name="Freeform: Shape 1703">
                    <a:extLst>
                      <a:ext uri="{FF2B5EF4-FFF2-40B4-BE49-F238E27FC236}">
                        <a16:creationId xmlns:a16="http://schemas.microsoft.com/office/drawing/2014/main" id="{4986E871-B442-4D76-9010-3C23D13384AF}"/>
                      </a:ext>
                    </a:extLst>
                  </p:cNvPr>
                  <p:cNvSpPr/>
                  <p:nvPr/>
                </p:nvSpPr>
                <p:spPr>
                  <a:xfrm>
                    <a:off x="8998077" y="2260473"/>
                    <a:ext cx="66675" cy="66675"/>
                  </a:xfrm>
                  <a:custGeom>
                    <a:avLst/>
                    <a:gdLst>
                      <a:gd name="connsiteX0" fmla="*/ 36957 w 66675"/>
                      <a:gd name="connsiteY0" fmla="*/ 0 h 66675"/>
                      <a:gd name="connsiteX1" fmla="*/ 0 w 66675"/>
                      <a:gd name="connsiteY1" fmla="*/ 36957 h 66675"/>
                      <a:gd name="connsiteX2" fmla="*/ 36957 w 66675"/>
                      <a:gd name="connsiteY2" fmla="*/ 73914 h 66675"/>
                      <a:gd name="connsiteX3" fmla="*/ 73914 w 66675"/>
                      <a:gd name="connsiteY3" fmla="*/ 36957 h 66675"/>
                      <a:gd name="connsiteX4" fmla="*/ 36957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957" y="0"/>
                        </a:moveTo>
                        <a:cubicBezTo>
                          <a:pt x="16573" y="0"/>
                          <a:pt x="0" y="16573"/>
                          <a:pt x="0" y="36957"/>
                        </a:cubicBezTo>
                        <a:cubicBezTo>
                          <a:pt x="0" y="57340"/>
                          <a:pt x="16573" y="73914"/>
                          <a:pt x="36957" y="73914"/>
                        </a:cubicBezTo>
                        <a:cubicBezTo>
                          <a:pt x="57341" y="73914"/>
                          <a:pt x="73914" y="57340"/>
                          <a:pt x="73914" y="36957"/>
                        </a:cubicBezTo>
                        <a:cubicBezTo>
                          <a:pt x="73914" y="16478"/>
                          <a:pt x="57341" y="0"/>
                          <a:pt x="3695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5" name="Freeform: Shape 1704">
                    <a:extLst>
                      <a:ext uri="{FF2B5EF4-FFF2-40B4-BE49-F238E27FC236}">
                        <a16:creationId xmlns:a16="http://schemas.microsoft.com/office/drawing/2014/main" id="{D8A57EE2-0672-4923-96B9-B0C2AA880DAA}"/>
                      </a:ext>
                    </a:extLst>
                  </p:cNvPr>
                  <p:cNvSpPr/>
                  <p:nvPr/>
                </p:nvSpPr>
                <p:spPr>
                  <a:xfrm>
                    <a:off x="6686455" y="465296"/>
                    <a:ext cx="47625" cy="47625"/>
                  </a:xfrm>
                  <a:custGeom>
                    <a:avLst/>
                    <a:gdLst>
                      <a:gd name="connsiteX0" fmla="*/ 26670 w 47625"/>
                      <a:gd name="connsiteY0" fmla="*/ 0 h 47625"/>
                      <a:gd name="connsiteX1" fmla="*/ 0 w 47625"/>
                      <a:gd name="connsiteY1" fmla="*/ 26670 h 47625"/>
                      <a:gd name="connsiteX2" fmla="*/ 26670 w 47625"/>
                      <a:gd name="connsiteY2" fmla="*/ 53340 h 47625"/>
                      <a:gd name="connsiteX3" fmla="*/ 53340 w 47625"/>
                      <a:gd name="connsiteY3" fmla="*/ 26670 h 47625"/>
                      <a:gd name="connsiteX4" fmla="*/ 26670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670" y="0"/>
                        </a:moveTo>
                        <a:cubicBezTo>
                          <a:pt x="11906" y="0"/>
                          <a:pt x="0" y="11906"/>
                          <a:pt x="0" y="26670"/>
                        </a:cubicBezTo>
                        <a:cubicBezTo>
                          <a:pt x="0" y="41434"/>
                          <a:pt x="11906" y="53340"/>
                          <a:pt x="26670" y="53340"/>
                        </a:cubicBezTo>
                        <a:cubicBezTo>
                          <a:pt x="41434" y="53340"/>
                          <a:pt x="53340" y="41434"/>
                          <a:pt x="53340" y="26670"/>
                        </a:cubicBezTo>
                        <a:cubicBezTo>
                          <a:pt x="53340" y="11906"/>
                          <a:pt x="41338" y="0"/>
                          <a:pt x="2667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6" name="Freeform: Shape 1705">
                    <a:extLst>
                      <a:ext uri="{FF2B5EF4-FFF2-40B4-BE49-F238E27FC236}">
                        <a16:creationId xmlns:a16="http://schemas.microsoft.com/office/drawing/2014/main" id="{51044EE0-B2F1-4272-89FE-619963D90B67}"/>
                      </a:ext>
                    </a:extLst>
                  </p:cNvPr>
                  <p:cNvSpPr/>
                  <p:nvPr/>
                </p:nvSpPr>
                <p:spPr>
                  <a:xfrm>
                    <a:off x="7119938" y="1170813"/>
                    <a:ext cx="66675" cy="66675"/>
                  </a:xfrm>
                  <a:custGeom>
                    <a:avLst/>
                    <a:gdLst>
                      <a:gd name="connsiteX0" fmla="*/ 35814 w 66675"/>
                      <a:gd name="connsiteY0" fmla="*/ 0 h 66675"/>
                      <a:gd name="connsiteX1" fmla="*/ 0 w 66675"/>
                      <a:gd name="connsiteY1" fmla="*/ 35814 h 66675"/>
                      <a:gd name="connsiteX2" fmla="*/ 35814 w 66675"/>
                      <a:gd name="connsiteY2" fmla="*/ 71628 h 66675"/>
                      <a:gd name="connsiteX3" fmla="*/ 71628 w 66675"/>
                      <a:gd name="connsiteY3" fmla="*/ 35814 h 66675"/>
                      <a:gd name="connsiteX4" fmla="*/ 35814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814" y="0"/>
                        </a:moveTo>
                        <a:cubicBezTo>
                          <a:pt x="16097" y="0"/>
                          <a:pt x="0" y="16002"/>
                          <a:pt x="0" y="35814"/>
                        </a:cubicBezTo>
                        <a:cubicBezTo>
                          <a:pt x="0" y="55531"/>
                          <a:pt x="16002" y="71628"/>
                          <a:pt x="35814" y="71628"/>
                        </a:cubicBezTo>
                        <a:cubicBezTo>
                          <a:pt x="55531" y="71628"/>
                          <a:pt x="71628" y="55626"/>
                          <a:pt x="71628" y="35814"/>
                        </a:cubicBezTo>
                        <a:cubicBezTo>
                          <a:pt x="71628" y="16097"/>
                          <a:pt x="55626" y="0"/>
                          <a:pt x="358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7" name="Freeform: Shape 1706">
                    <a:extLst>
                      <a:ext uri="{FF2B5EF4-FFF2-40B4-BE49-F238E27FC236}">
                        <a16:creationId xmlns:a16="http://schemas.microsoft.com/office/drawing/2014/main" id="{B4E8ED84-146A-4B02-A524-A77116FAE5DA}"/>
                      </a:ext>
                    </a:extLst>
                  </p:cNvPr>
                  <p:cNvSpPr/>
                  <p:nvPr/>
                </p:nvSpPr>
                <p:spPr>
                  <a:xfrm>
                    <a:off x="7941564" y="1559909"/>
                    <a:ext cx="47625" cy="47625"/>
                  </a:xfrm>
                  <a:custGeom>
                    <a:avLst/>
                    <a:gdLst>
                      <a:gd name="connsiteX0" fmla="*/ 25812 w 47625"/>
                      <a:gd name="connsiteY0" fmla="*/ 0 h 47625"/>
                      <a:gd name="connsiteX1" fmla="*/ 0 w 47625"/>
                      <a:gd name="connsiteY1" fmla="*/ 25813 h 47625"/>
                      <a:gd name="connsiteX2" fmla="*/ 25812 w 47625"/>
                      <a:gd name="connsiteY2" fmla="*/ 51625 h 47625"/>
                      <a:gd name="connsiteX3" fmla="*/ 51625 w 47625"/>
                      <a:gd name="connsiteY3" fmla="*/ 25813 h 47625"/>
                      <a:gd name="connsiteX4" fmla="*/ 2581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812" y="0"/>
                        </a:moveTo>
                        <a:cubicBezTo>
                          <a:pt x="11525" y="0"/>
                          <a:pt x="0" y="11525"/>
                          <a:pt x="0" y="25813"/>
                        </a:cubicBezTo>
                        <a:cubicBezTo>
                          <a:pt x="0" y="40100"/>
                          <a:pt x="11525" y="51625"/>
                          <a:pt x="25812" y="51625"/>
                        </a:cubicBezTo>
                        <a:cubicBezTo>
                          <a:pt x="40100" y="51625"/>
                          <a:pt x="51625" y="40100"/>
                          <a:pt x="51625" y="25813"/>
                        </a:cubicBezTo>
                        <a:cubicBezTo>
                          <a:pt x="51625" y="11525"/>
                          <a:pt x="40005" y="0"/>
                          <a:pt x="2581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8" name="Freeform: Shape 1707">
                    <a:extLst>
                      <a:ext uri="{FF2B5EF4-FFF2-40B4-BE49-F238E27FC236}">
                        <a16:creationId xmlns:a16="http://schemas.microsoft.com/office/drawing/2014/main" id="{472E9FF9-44B8-4674-BD21-0711FDE5BA47}"/>
                      </a:ext>
                    </a:extLst>
                  </p:cNvPr>
                  <p:cNvSpPr/>
                  <p:nvPr/>
                </p:nvSpPr>
                <p:spPr>
                  <a:xfrm>
                    <a:off x="7380065" y="598456"/>
                    <a:ext cx="85725" cy="85725"/>
                  </a:xfrm>
                  <a:custGeom>
                    <a:avLst/>
                    <a:gdLst>
                      <a:gd name="connsiteX0" fmla="*/ 46958 w 85725"/>
                      <a:gd name="connsiteY0" fmla="*/ 0 h 85725"/>
                      <a:gd name="connsiteX1" fmla="*/ 0 w 85725"/>
                      <a:gd name="connsiteY1" fmla="*/ 46958 h 85725"/>
                      <a:gd name="connsiteX2" fmla="*/ 46958 w 85725"/>
                      <a:gd name="connsiteY2" fmla="*/ 93821 h 85725"/>
                      <a:gd name="connsiteX3" fmla="*/ 93917 w 85725"/>
                      <a:gd name="connsiteY3" fmla="*/ 46958 h 85725"/>
                      <a:gd name="connsiteX4" fmla="*/ 4695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958" y="0"/>
                        </a:moveTo>
                        <a:cubicBezTo>
                          <a:pt x="21050" y="0"/>
                          <a:pt x="0" y="20955"/>
                          <a:pt x="0" y="46958"/>
                        </a:cubicBezTo>
                        <a:cubicBezTo>
                          <a:pt x="0" y="72866"/>
                          <a:pt x="21050" y="93821"/>
                          <a:pt x="46958" y="93821"/>
                        </a:cubicBezTo>
                        <a:cubicBezTo>
                          <a:pt x="72866" y="93821"/>
                          <a:pt x="93917" y="72866"/>
                          <a:pt x="93917" y="46958"/>
                        </a:cubicBezTo>
                        <a:cubicBezTo>
                          <a:pt x="93917" y="20955"/>
                          <a:pt x="72866" y="0"/>
                          <a:pt x="4695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09" name="Freeform: Shape 1708">
                    <a:extLst>
                      <a:ext uri="{FF2B5EF4-FFF2-40B4-BE49-F238E27FC236}">
                        <a16:creationId xmlns:a16="http://schemas.microsoft.com/office/drawing/2014/main" id="{6127163B-994E-4209-8332-19C52E7D0A8A}"/>
                      </a:ext>
                    </a:extLst>
                  </p:cNvPr>
                  <p:cNvSpPr/>
                  <p:nvPr/>
                </p:nvSpPr>
                <p:spPr>
                  <a:xfrm>
                    <a:off x="7935183" y="1108710"/>
                    <a:ext cx="57150" cy="57150"/>
                  </a:xfrm>
                  <a:custGeom>
                    <a:avLst/>
                    <a:gdLst>
                      <a:gd name="connsiteX0" fmla="*/ 0 w 57150"/>
                      <a:gd name="connsiteY0" fmla="*/ 32194 h 57150"/>
                      <a:gd name="connsiteX1" fmla="*/ 32194 w 57150"/>
                      <a:gd name="connsiteY1" fmla="*/ 64389 h 57150"/>
                      <a:gd name="connsiteX2" fmla="*/ 64389 w 57150"/>
                      <a:gd name="connsiteY2" fmla="*/ 32194 h 57150"/>
                      <a:gd name="connsiteX3" fmla="*/ 32194 w 57150"/>
                      <a:gd name="connsiteY3" fmla="*/ 0 h 57150"/>
                      <a:gd name="connsiteX4" fmla="*/ 0 w 57150"/>
                      <a:gd name="connsiteY4" fmla="*/ 3219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0" y="32194"/>
                        </a:moveTo>
                        <a:cubicBezTo>
                          <a:pt x="0" y="49911"/>
                          <a:pt x="14382" y="64389"/>
                          <a:pt x="32194" y="64389"/>
                        </a:cubicBezTo>
                        <a:cubicBezTo>
                          <a:pt x="50006" y="64389"/>
                          <a:pt x="64389" y="50006"/>
                          <a:pt x="64389" y="32194"/>
                        </a:cubicBezTo>
                        <a:cubicBezTo>
                          <a:pt x="64389" y="14478"/>
                          <a:pt x="50006" y="0"/>
                          <a:pt x="32194" y="0"/>
                        </a:cubicBezTo>
                        <a:cubicBezTo>
                          <a:pt x="14382" y="0"/>
                          <a:pt x="0" y="14478"/>
                          <a:pt x="0" y="321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10" name="Freeform: Shape 1709">
                    <a:extLst>
                      <a:ext uri="{FF2B5EF4-FFF2-40B4-BE49-F238E27FC236}">
                        <a16:creationId xmlns:a16="http://schemas.microsoft.com/office/drawing/2014/main" id="{2C68C988-4055-42FE-87F6-E9080F012419}"/>
                      </a:ext>
                    </a:extLst>
                  </p:cNvPr>
                  <p:cNvSpPr/>
                  <p:nvPr/>
                </p:nvSpPr>
                <p:spPr>
                  <a:xfrm>
                    <a:off x="8514588" y="1526286"/>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711" name="Freeform: Shape 1710">
                    <a:extLst>
                      <a:ext uri="{FF2B5EF4-FFF2-40B4-BE49-F238E27FC236}">
                        <a16:creationId xmlns:a16="http://schemas.microsoft.com/office/drawing/2014/main" id="{30696880-1377-424B-AAAA-BBEF5C30AF96}"/>
                      </a:ext>
                    </a:extLst>
                  </p:cNvPr>
                  <p:cNvSpPr/>
                  <p:nvPr/>
                </p:nvSpPr>
                <p:spPr>
                  <a:xfrm>
                    <a:off x="7873175" y="639413"/>
                    <a:ext cx="95250" cy="95250"/>
                  </a:xfrm>
                  <a:custGeom>
                    <a:avLst/>
                    <a:gdLst>
                      <a:gd name="connsiteX0" fmla="*/ 49339 w 95250"/>
                      <a:gd name="connsiteY0" fmla="*/ 98679 h 95250"/>
                      <a:gd name="connsiteX1" fmla="*/ 98679 w 95250"/>
                      <a:gd name="connsiteY1" fmla="*/ 49340 h 95250"/>
                      <a:gd name="connsiteX2" fmla="*/ 49339 w 95250"/>
                      <a:gd name="connsiteY2" fmla="*/ 0 h 95250"/>
                      <a:gd name="connsiteX3" fmla="*/ 0 w 95250"/>
                      <a:gd name="connsiteY3" fmla="*/ 49340 h 95250"/>
                      <a:gd name="connsiteX4" fmla="*/ 49339 w 95250"/>
                      <a:gd name="connsiteY4" fmla="*/ 9867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339" y="98679"/>
                        </a:moveTo>
                        <a:cubicBezTo>
                          <a:pt x="76581" y="98679"/>
                          <a:pt x="98679" y="76581"/>
                          <a:pt x="98679" y="49340"/>
                        </a:cubicBezTo>
                        <a:cubicBezTo>
                          <a:pt x="98679" y="22098"/>
                          <a:pt x="76581" y="0"/>
                          <a:pt x="49339" y="0"/>
                        </a:cubicBezTo>
                        <a:cubicBezTo>
                          <a:pt x="22098" y="0"/>
                          <a:pt x="0" y="22098"/>
                          <a:pt x="0" y="49340"/>
                        </a:cubicBezTo>
                        <a:cubicBezTo>
                          <a:pt x="0" y="76581"/>
                          <a:pt x="22098" y="98679"/>
                          <a:pt x="49339" y="986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1626" name="Group 1625">
                <a:extLst>
                  <a:ext uri="{FF2B5EF4-FFF2-40B4-BE49-F238E27FC236}">
                    <a16:creationId xmlns:a16="http://schemas.microsoft.com/office/drawing/2014/main" id="{ACE85080-BC43-49ED-94B3-3D426B787E6B}"/>
                  </a:ext>
                </a:extLst>
              </p:cNvPr>
              <p:cNvGrpSpPr/>
              <p:nvPr/>
            </p:nvGrpSpPr>
            <p:grpSpPr>
              <a:xfrm rot="4890060">
                <a:off x="2956021" y="5175895"/>
                <a:ext cx="707834" cy="707834"/>
                <a:chOff x="1341439" y="629443"/>
                <a:chExt cx="1100930" cy="1100930"/>
              </a:xfrm>
            </p:grpSpPr>
            <p:sp>
              <p:nvSpPr>
                <p:cNvPr id="1630" name="Arc 1629">
                  <a:extLst>
                    <a:ext uri="{FF2B5EF4-FFF2-40B4-BE49-F238E27FC236}">
                      <a16:creationId xmlns:a16="http://schemas.microsoft.com/office/drawing/2014/main" id="{11FA9A3C-B221-470F-BAA4-FFD2C0729120}"/>
                    </a:ext>
                  </a:extLst>
                </p:cNvPr>
                <p:cNvSpPr/>
                <p:nvPr/>
              </p:nvSpPr>
              <p:spPr>
                <a:xfrm>
                  <a:off x="1433513" y="721518"/>
                  <a:ext cx="916781" cy="916781"/>
                </a:xfrm>
                <a:prstGeom prst="arc">
                  <a:avLst>
                    <a:gd name="adj1" fmla="val 10962159"/>
                    <a:gd name="adj2" fmla="val 21426512"/>
                  </a:avLst>
                </a:prstGeom>
                <a:ln w="6350" cap="flat">
                  <a:solidFill>
                    <a:srgbClr val="00A3A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631" name="Arc 1630">
                  <a:extLst>
                    <a:ext uri="{FF2B5EF4-FFF2-40B4-BE49-F238E27FC236}">
                      <a16:creationId xmlns:a16="http://schemas.microsoft.com/office/drawing/2014/main" id="{06408375-C931-4E02-8E0E-4A90824E8AA3}"/>
                    </a:ext>
                  </a:extLst>
                </p:cNvPr>
                <p:cNvSpPr/>
                <p:nvPr/>
              </p:nvSpPr>
              <p:spPr>
                <a:xfrm flipV="1">
                  <a:off x="1341439" y="629443"/>
                  <a:ext cx="1100930" cy="1100930"/>
                </a:xfrm>
                <a:prstGeom prst="arc">
                  <a:avLst>
                    <a:gd name="adj1" fmla="val 10656034"/>
                    <a:gd name="adj2" fmla="val 171138"/>
                  </a:avLst>
                </a:prstGeom>
                <a:ln w="76200" cap="flat">
                  <a:solidFill>
                    <a:srgbClr val="00A3A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Univers 45 Light"/>
                    <a:ea typeface="+mn-ea"/>
                    <a:cs typeface="+mn-cs"/>
                  </a:endParaRPr>
                </a:p>
              </p:txBody>
            </p:sp>
          </p:grpSp>
          <p:grpSp>
            <p:nvGrpSpPr>
              <p:cNvPr id="2578" name="Group 2577">
                <a:extLst>
                  <a:ext uri="{FF2B5EF4-FFF2-40B4-BE49-F238E27FC236}">
                    <a16:creationId xmlns:a16="http://schemas.microsoft.com/office/drawing/2014/main" id="{70AF262E-A91E-443A-8358-77F92945F047}"/>
                  </a:ext>
                </a:extLst>
              </p:cNvPr>
              <p:cNvGrpSpPr/>
              <p:nvPr/>
            </p:nvGrpSpPr>
            <p:grpSpPr>
              <a:xfrm>
                <a:off x="3102928" y="5328586"/>
                <a:ext cx="413690" cy="413690"/>
                <a:chOff x="3153157" y="5552986"/>
                <a:chExt cx="313232" cy="313232"/>
              </a:xfrm>
            </p:grpSpPr>
            <p:sp>
              <p:nvSpPr>
                <p:cNvPr id="1628" name="Oval 1627">
                  <a:extLst>
                    <a:ext uri="{FF2B5EF4-FFF2-40B4-BE49-F238E27FC236}">
                      <a16:creationId xmlns:a16="http://schemas.microsoft.com/office/drawing/2014/main" id="{761BB226-4C18-47F0-878F-01E0FD6F3106}"/>
                    </a:ext>
                  </a:extLst>
                </p:cNvPr>
                <p:cNvSpPr/>
                <p:nvPr/>
              </p:nvSpPr>
              <p:spPr>
                <a:xfrm>
                  <a:off x="3153157" y="5552986"/>
                  <a:ext cx="313232" cy="3132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577" name="Graphic 2576">
                  <a:extLst>
                    <a:ext uri="{FF2B5EF4-FFF2-40B4-BE49-F238E27FC236}">
                      <a16:creationId xmlns:a16="http://schemas.microsoft.com/office/drawing/2014/main" id="{C3A0E2E0-D2B5-4287-B49A-F59FA48C78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4840" y="5622288"/>
                  <a:ext cx="169866" cy="169866"/>
                </a:xfrm>
                <a:prstGeom prst="rect">
                  <a:avLst/>
                </a:prstGeom>
              </p:spPr>
            </p:pic>
          </p:grpSp>
        </p:grpSp>
        <p:grpSp>
          <p:nvGrpSpPr>
            <p:cNvPr id="2624" name="Group 2623">
              <a:extLst>
                <a:ext uri="{FF2B5EF4-FFF2-40B4-BE49-F238E27FC236}">
                  <a16:creationId xmlns:a16="http://schemas.microsoft.com/office/drawing/2014/main" id="{A8728972-42F3-4EEA-A7EA-98409323C41F}"/>
                </a:ext>
              </a:extLst>
            </p:cNvPr>
            <p:cNvGrpSpPr/>
            <p:nvPr/>
          </p:nvGrpSpPr>
          <p:grpSpPr>
            <a:xfrm>
              <a:off x="4462463" y="4787763"/>
              <a:ext cx="854710" cy="854710"/>
              <a:chOff x="4535901" y="5175895"/>
              <a:chExt cx="707834" cy="707834"/>
            </a:xfrm>
          </p:grpSpPr>
          <p:grpSp>
            <p:nvGrpSpPr>
              <p:cNvPr id="1936" name="Graphic 160">
                <a:extLst>
                  <a:ext uri="{FF2B5EF4-FFF2-40B4-BE49-F238E27FC236}">
                    <a16:creationId xmlns:a16="http://schemas.microsoft.com/office/drawing/2014/main" id="{FA0169B5-34F7-4429-830A-460285DD4EE8}"/>
                  </a:ext>
                </a:extLst>
              </p:cNvPr>
              <p:cNvGrpSpPr/>
              <p:nvPr/>
            </p:nvGrpSpPr>
            <p:grpSpPr>
              <a:xfrm rot="4890060">
                <a:off x="4622316" y="5267412"/>
                <a:ext cx="535116" cy="527362"/>
                <a:chOff x="2809875" y="190500"/>
                <a:chExt cx="6572250" cy="6477000"/>
              </a:xfrm>
              <a:solidFill>
                <a:schemeClr val="tx1">
                  <a:alpha val="15000"/>
                </a:schemeClr>
              </a:solidFill>
            </p:grpSpPr>
            <p:grpSp>
              <p:nvGrpSpPr>
                <p:cNvPr id="2157" name="Graphic 160">
                  <a:extLst>
                    <a:ext uri="{FF2B5EF4-FFF2-40B4-BE49-F238E27FC236}">
                      <a16:creationId xmlns:a16="http://schemas.microsoft.com/office/drawing/2014/main" id="{FF2D68BF-E4D0-48E4-9603-24382D8C0EBF}"/>
                    </a:ext>
                  </a:extLst>
                </p:cNvPr>
                <p:cNvGrpSpPr/>
                <p:nvPr/>
              </p:nvGrpSpPr>
              <p:grpSpPr>
                <a:xfrm>
                  <a:off x="3058382" y="491395"/>
                  <a:ext cx="6121908" cy="5983033"/>
                  <a:chOff x="3058382" y="491395"/>
                  <a:chExt cx="6121908" cy="5983033"/>
                </a:xfrm>
                <a:grpFill/>
              </p:grpSpPr>
              <p:sp>
                <p:nvSpPr>
                  <p:cNvPr id="2224" name="Freeform: Shape 2223">
                    <a:extLst>
                      <a:ext uri="{FF2B5EF4-FFF2-40B4-BE49-F238E27FC236}">
                        <a16:creationId xmlns:a16="http://schemas.microsoft.com/office/drawing/2014/main" id="{7C15EE21-8B87-41FB-9428-2CE97B2BA0BC}"/>
                      </a:ext>
                    </a:extLst>
                  </p:cNvPr>
                  <p:cNvSpPr/>
                  <p:nvPr/>
                </p:nvSpPr>
                <p:spPr>
                  <a:xfrm>
                    <a:off x="3367564" y="3286411"/>
                    <a:ext cx="285750" cy="1428750"/>
                  </a:xfrm>
                  <a:custGeom>
                    <a:avLst/>
                    <a:gdLst>
                      <a:gd name="connsiteX0" fmla="*/ 17907 w 285750"/>
                      <a:gd name="connsiteY0" fmla="*/ 0 h 1428750"/>
                      <a:gd name="connsiteX1" fmla="*/ 292989 w 285750"/>
                      <a:gd name="connsiteY1" fmla="*/ 355854 h 1428750"/>
                      <a:gd name="connsiteX2" fmla="*/ 0 w 285750"/>
                      <a:gd name="connsiteY2" fmla="*/ 1435037 h 1428750"/>
                    </a:gdLst>
                    <a:ahLst/>
                    <a:cxnLst>
                      <a:cxn ang="0">
                        <a:pos x="connsiteX0" y="connsiteY0"/>
                      </a:cxn>
                      <a:cxn ang="0">
                        <a:pos x="connsiteX1" y="connsiteY1"/>
                      </a:cxn>
                      <a:cxn ang="0">
                        <a:pos x="connsiteX2" y="connsiteY2"/>
                      </a:cxn>
                    </a:cxnLst>
                    <a:rect l="l" t="t" r="r" b="b"/>
                    <a:pathLst>
                      <a:path w="285750" h="1428750">
                        <a:moveTo>
                          <a:pt x="17907" y="0"/>
                        </a:moveTo>
                        <a:lnTo>
                          <a:pt x="292989" y="355854"/>
                        </a:lnTo>
                        <a:lnTo>
                          <a:pt x="0" y="14350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25" name="Freeform: Shape 2224">
                    <a:extLst>
                      <a:ext uri="{FF2B5EF4-FFF2-40B4-BE49-F238E27FC236}">
                        <a16:creationId xmlns:a16="http://schemas.microsoft.com/office/drawing/2014/main" id="{C786D8D4-2643-4267-8CB4-E8D433558533}"/>
                      </a:ext>
                    </a:extLst>
                  </p:cNvPr>
                  <p:cNvSpPr/>
                  <p:nvPr/>
                </p:nvSpPr>
                <p:spPr>
                  <a:xfrm>
                    <a:off x="3367564" y="3642265"/>
                    <a:ext cx="571500" cy="1123950"/>
                  </a:xfrm>
                  <a:custGeom>
                    <a:avLst/>
                    <a:gdLst>
                      <a:gd name="connsiteX0" fmla="*/ 292989 w 571500"/>
                      <a:gd name="connsiteY0" fmla="*/ 0 h 1123950"/>
                      <a:gd name="connsiteX1" fmla="*/ 571786 w 571500"/>
                      <a:gd name="connsiteY1" fmla="*/ 1128427 h 1123950"/>
                      <a:gd name="connsiteX2" fmla="*/ 0 w 571500"/>
                      <a:gd name="connsiteY2" fmla="*/ 1079182 h 1123950"/>
                    </a:gdLst>
                    <a:ahLst/>
                    <a:cxnLst>
                      <a:cxn ang="0">
                        <a:pos x="connsiteX0" y="connsiteY0"/>
                      </a:cxn>
                      <a:cxn ang="0">
                        <a:pos x="connsiteX1" y="connsiteY1"/>
                      </a:cxn>
                      <a:cxn ang="0">
                        <a:pos x="connsiteX2" y="connsiteY2"/>
                      </a:cxn>
                    </a:cxnLst>
                    <a:rect l="l" t="t" r="r" b="b"/>
                    <a:pathLst>
                      <a:path w="571500" h="1123950">
                        <a:moveTo>
                          <a:pt x="292989" y="0"/>
                        </a:moveTo>
                        <a:lnTo>
                          <a:pt x="571786" y="1128427"/>
                        </a:lnTo>
                        <a:lnTo>
                          <a:pt x="0" y="10791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26" name="Freeform: Shape 2225">
                    <a:extLst>
                      <a:ext uri="{FF2B5EF4-FFF2-40B4-BE49-F238E27FC236}">
                        <a16:creationId xmlns:a16="http://schemas.microsoft.com/office/drawing/2014/main" id="{725572E9-1CE9-4F1F-95F1-F215E2095E89}"/>
                      </a:ext>
                    </a:extLst>
                  </p:cNvPr>
                  <p:cNvSpPr/>
                  <p:nvPr/>
                </p:nvSpPr>
                <p:spPr>
                  <a:xfrm>
                    <a:off x="4209574" y="856012"/>
                    <a:ext cx="571500" cy="561975"/>
                  </a:xfrm>
                  <a:custGeom>
                    <a:avLst/>
                    <a:gdLst>
                      <a:gd name="connsiteX0" fmla="*/ 0 w 571500"/>
                      <a:gd name="connsiteY0" fmla="*/ 480250 h 561975"/>
                      <a:gd name="connsiteX1" fmla="*/ 394145 w 571500"/>
                      <a:gd name="connsiteY1" fmla="*/ 0 h 561975"/>
                      <a:gd name="connsiteX2" fmla="*/ 580454 w 571500"/>
                      <a:gd name="connsiteY2" fmla="*/ 568738 h 561975"/>
                    </a:gdLst>
                    <a:ahLst/>
                    <a:cxnLst>
                      <a:cxn ang="0">
                        <a:pos x="connsiteX0" y="connsiteY0"/>
                      </a:cxn>
                      <a:cxn ang="0">
                        <a:pos x="connsiteX1" y="connsiteY1"/>
                      </a:cxn>
                      <a:cxn ang="0">
                        <a:pos x="connsiteX2" y="connsiteY2"/>
                      </a:cxn>
                    </a:cxnLst>
                    <a:rect l="l" t="t" r="r" b="b"/>
                    <a:pathLst>
                      <a:path w="571500" h="561975">
                        <a:moveTo>
                          <a:pt x="0" y="480250"/>
                        </a:moveTo>
                        <a:lnTo>
                          <a:pt x="394145" y="0"/>
                        </a:lnTo>
                        <a:lnTo>
                          <a:pt x="580454" y="5687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27" name="Freeform: Shape 2226">
                    <a:extLst>
                      <a:ext uri="{FF2B5EF4-FFF2-40B4-BE49-F238E27FC236}">
                        <a16:creationId xmlns:a16="http://schemas.microsoft.com/office/drawing/2014/main" id="{332A470C-6F3C-4CC6-8B6C-9E7F79127BD7}"/>
                      </a:ext>
                    </a:extLst>
                  </p:cNvPr>
                  <p:cNvSpPr/>
                  <p:nvPr/>
                </p:nvSpPr>
                <p:spPr>
                  <a:xfrm>
                    <a:off x="4603718" y="644747"/>
                    <a:ext cx="676275" cy="771525"/>
                  </a:xfrm>
                  <a:custGeom>
                    <a:avLst/>
                    <a:gdLst>
                      <a:gd name="connsiteX0" fmla="*/ 0 w 676275"/>
                      <a:gd name="connsiteY0" fmla="*/ 211265 h 771525"/>
                      <a:gd name="connsiteX1" fmla="*/ 681418 w 676275"/>
                      <a:gd name="connsiteY1" fmla="*/ 0 h 771525"/>
                      <a:gd name="connsiteX2" fmla="*/ 186309 w 676275"/>
                      <a:gd name="connsiteY2" fmla="*/ 780002 h 771525"/>
                    </a:gdLst>
                    <a:ahLst/>
                    <a:cxnLst>
                      <a:cxn ang="0">
                        <a:pos x="connsiteX0" y="connsiteY0"/>
                      </a:cxn>
                      <a:cxn ang="0">
                        <a:pos x="connsiteX1" y="connsiteY1"/>
                      </a:cxn>
                      <a:cxn ang="0">
                        <a:pos x="connsiteX2" y="connsiteY2"/>
                      </a:cxn>
                    </a:cxnLst>
                    <a:rect l="l" t="t" r="r" b="b"/>
                    <a:pathLst>
                      <a:path w="676275" h="771525">
                        <a:moveTo>
                          <a:pt x="0" y="211265"/>
                        </a:moveTo>
                        <a:lnTo>
                          <a:pt x="681418" y="0"/>
                        </a:lnTo>
                        <a:lnTo>
                          <a:pt x="186309" y="78000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28" name="Freeform: Shape 2227">
                    <a:extLst>
                      <a:ext uri="{FF2B5EF4-FFF2-40B4-BE49-F238E27FC236}">
                        <a16:creationId xmlns:a16="http://schemas.microsoft.com/office/drawing/2014/main" id="{94237346-81EA-430A-9763-301D0E425DAD}"/>
                      </a:ext>
                    </a:extLst>
                  </p:cNvPr>
                  <p:cNvSpPr/>
                  <p:nvPr/>
                </p:nvSpPr>
                <p:spPr>
                  <a:xfrm>
                    <a:off x="3058382" y="2648426"/>
                    <a:ext cx="323850" cy="1028700"/>
                  </a:xfrm>
                  <a:custGeom>
                    <a:avLst/>
                    <a:gdLst>
                      <a:gd name="connsiteX0" fmla="*/ 0 w 323850"/>
                      <a:gd name="connsiteY0" fmla="*/ 1037273 h 1028700"/>
                      <a:gd name="connsiteX1" fmla="*/ 327089 w 323850"/>
                      <a:gd name="connsiteY1" fmla="*/ 637985 h 1028700"/>
                      <a:gd name="connsiteX2" fmla="*/ 103061 w 323850"/>
                      <a:gd name="connsiteY2" fmla="*/ 0 h 1028700"/>
                    </a:gdLst>
                    <a:ahLst/>
                    <a:cxnLst>
                      <a:cxn ang="0">
                        <a:pos x="connsiteX0" y="connsiteY0"/>
                      </a:cxn>
                      <a:cxn ang="0">
                        <a:pos x="connsiteX1" y="connsiteY1"/>
                      </a:cxn>
                      <a:cxn ang="0">
                        <a:pos x="connsiteX2" y="connsiteY2"/>
                      </a:cxn>
                    </a:cxnLst>
                    <a:rect l="l" t="t" r="r" b="b"/>
                    <a:pathLst>
                      <a:path w="323850" h="1028700">
                        <a:moveTo>
                          <a:pt x="0" y="1037273"/>
                        </a:moveTo>
                        <a:lnTo>
                          <a:pt x="327089" y="637985"/>
                        </a:lnTo>
                        <a:lnTo>
                          <a:pt x="10306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29" name="Freeform: Shape 2228">
                    <a:extLst>
                      <a:ext uri="{FF2B5EF4-FFF2-40B4-BE49-F238E27FC236}">
                        <a16:creationId xmlns:a16="http://schemas.microsoft.com/office/drawing/2014/main" id="{3316E4D8-2B8A-4F82-8EF0-9D551E8D9D2B}"/>
                      </a:ext>
                    </a:extLst>
                  </p:cNvPr>
                  <p:cNvSpPr/>
                  <p:nvPr/>
                </p:nvSpPr>
                <p:spPr>
                  <a:xfrm>
                    <a:off x="3161443" y="1535144"/>
                    <a:ext cx="647700" cy="1104900"/>
                  </a:xfrm>
                  <a:custGeom>
                    <a:avLst/>
                    <a:gdLst>
                      <a:gd name="connsiteX0" fmla="*/ 0 w 647700"/>
                      <a:gd name="connsiteY0" fmla="*/ 1113282 h 1104900"/>
                      <a:gd name="connsiteX1" fmla="*/ 653891 w 647700"/>
                      <a:gd name="connsiteY1" fmla="*/ 0 h 1104900"/>
                      <a:gd name="connsiteX2" fmla="*/ 499110 w 647700"/>
                      <a:gd name="connsiteY2" fmla="*/ 808768 h 1104900"/>
                    </a:gdLst>
                    <a:ahLst/>
                    <a:cxnLst>
                      <a:cxn ang="0">
                        <a:pos x="connsiteX0" y="connsiteY0"/>
                      </a:cxn>
                      <a:cxn ang="0">
                        <a:pos x="connsiteX1" y="connsiteY1"/>
                      </a:cxn>
                      <a:cxn ang="0">
                        <a:pos x="connsiteX2" y="connsiteY2"/>
                      </a:cxn>
                    </a:cxnLst>
                    <a:rect l="l" t="t" r="r" b="b"/>
                    <a:pathLst>
                      <a:path w="647700" h="1104900">
                        <a:moveTo>
                          <a:pt x="0" y="1113282"/>
                        </a:moveTo>
                        <a:lnTo>
                          <a:pt x="653891" y="0"/>
                        </a:lnTo>
                        <a:lnTo>
                          <a:pt x="499110" y="80876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0" name="Freeform: Shape 2229">
                    <a:extLst>
                      <a:ext uri="{FF2B5EF4-FFF2-40B4-BE49-F238E27FC236}">
                        <a16:creationId xmlns:a16="http://schemas.microsoft.com/office/drawing/2014/main" id="{CEEF3080-3C24-40A1-9016-0BCEE305C53C}"/>
                      </a:ext>
                    </a:extLst>
                  </p:cNvPr>
                  <p:cNvSpPr/>
                  <p:nvPr/>
                </p:nvSpPr>
                <p:spPr>
                  <a:xfrm>
                    <a:off x="3660553" y="1336262"/>
                    <a:ext cx="542925" cy="1000125"/>
                  </a:xfrm>
                  <a:custGeom>
                    <a:avLst/>
                    <a:gdLst>
                      <a:gd name="connsiteX0" fmla="*/ 154781 w 542925"/>
                      <a:gd name="connsiteY0" fmla="*/ 198882 h 1000125"/>
                      <a:gd name="connsiteX1" fmla="*/ 549021 w 542925"/>
                      <a:gd name="connsiteY1" fmla="*/ 0 h 1000125"/>
                      <a:gd name="connsiteX2" fmla="*/ 0 w 542925"/>
                      <a:gd name="connsiteY2" fmla="*/ 1007650 h 1000125"/>
                    </a:gdLst>
                    <a:ahLst/>
                    <a:cxnLst>
                      <a:cxn ang="0">
                        <a:pos x="connsiteX0" y="connsiteY0"/>
                      </a:cxn>
                      <a:cxn ang="0">
                        <a:pos x="connsiteX1" y="connsiteY1"/>
                      </a:cxn>
                      <a:cxn ang="0">
                        <a:pos x="connsiteX2" y="connsiteY2"/>
                      </a:cxn>
                    </a:cxnLst>
                    <a:rect l="l" t="t" r="r" b="b"/>
                    <a:pathLst>
                      <a:path w="542925" h="1000125">
                        <a:moveTo>
                          <a:pt x="154781" y="198882"/>
                        </a:moveTo>
                        <a:lnTo>
                          <a:pt x="549021" y="0"/>
                        </a:lnTo>
                        <a:lnTo>
                          <a:pt x="0" y="10076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1" name="Freeform: Shape 2230">
                    <a:extLst>
                      <a:ext uri="{FF2B5EF4-FFF2-40B4-BE49-F238E27FC236}">
                        <a16:creationId xmlns:a16="http://schemas.microsoft.com/office/drawing/2014/main" id="{4A6445EC-F9EA-499D-858D-8F73866997A9}"/>
                      </a:ext>
                    </a:extLst>
                  </p:cNvPr>
                  <p:cNvSpPr/>
                  <p:nvPr/>
                </p:nvSpPr>
                <p:spPr>
                  <a:xfrm>
                    <a:off x="3939350" y="4770691"/>
                    <a:ext cx="447675" cy="962025"/>
                  </a:xfrm>
                  <a:custGeom>
                    <a:avLst/>
                    <a:gdLst>
                      <a:gd name="connsiteX0" fmla="*/ 103060 w 447675"/>
                      <a:gd name="connsiteY0" fmla="*/ 967835 h 962025"/>
                      <a:gd name="connsiteX1" fmla="*/ 0 w 447675"/>
                      <a:gd name="connsiteY1" fmla="*/ 0 h 962025"/>
                      <a:gd name="connsiteX2" fmla="*/ 450247 w 447675"/>
                      <a:gd name="connsiteY2" fmla="*/ 607600 h 962025"/>
                    </a:gdLst>
                    <a:ahLst/>
                    <a:cxnLst>
                      <a:cxn ang="0">
                        <a:pos x="connsiteX0" y="connsiteY0"/>
                      </a:cxn>
                      <a:cxn ang="0">
                        <a:pos x="connsiteX1" y="connsiteY1"/>
                      </a:cxn>
                      <a:cxn ang="0">
                        <a:pos x="connsiteX2" y="connsiteY2"/>
                      </a:cxn>
                    </a:cxnLst>
                    <a:rect l="l" t="t" r="r" b="b"/>
                    <a:pathLst>
                      <a:path w="447675" h="962025">
                        <a:moveTo>
                          <a:pt x="103060" y="967835"/>
                        </a:moveTo>
                        <a:lnTo>
                          <a:pt x="0" y="0"/>
                        </a:lnTo>
                        <a:lnTo>
                          <a:pt x="450247" y="6076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2" name="Freeform: Shape 2231">
                    <a:extLst>
                      <a:ext uri="{FF2B5EF4-FFF2-40B4-BE49-F238E27FC236}">
                        <a16:creationId xmlns:a16="http://schemas.microsoft.com/office/drawing/2014/main" id="{4D86861F-933E-4353-83E6-68943DEAC0DB}"/>
                      </a:ext>
                    </a:extLst>
                  </p:cNvPr>
                  <p:cNvSpPr/>
                  <p:nvPr/>
                </p:nvSpPr>
                <p:spPr>
                  <a:xfrm>
                    <a:off x="4389596" y="5378291"/>
                    <a:ext cx="657225" cy="666750"/>
                  </a:xfrm>
                  <a:custGeom>
                    <a:avLst/>
                    <a:gdLst>
                      <a:gd name="connsiteX0" fmla="*/ 10192 w 657225"/>
                      <a:gd name="connsiteY0" fmla="*/ 668369 h 666750"/>
                      <a:gd name="connsiteX1" fmla="*/ 660463 w 657225"/>
                      <a:gd name="connsiteY1" fmla="*/ 451389 h 666750"/>
                      <a:gd name="connsiteX2" fmla="*/ 0 w 657225"/>
                      <a:gd name="connsiteY2" fmla="*/ 0 h 666750"/>
                    </a:gdLst>
                    <a:ahLst/>
                    <a:cxnLst>
                      <a:cxn ang="0">
                        <a:pos x="connsiteX0" y="connsiteY0"/>
                      </a:cxn>
                      <a:cxn ang="0">
                        <a:pos x="connsiteX1" y="connsiteY1"/>
                      </a:cxn>
                      <a:cxn ang="0">
                        <a:pos x="connsiteX2" y="connsiteY2"/>
                      </a:cxn>
                    </a:cxnLst>
                    <a:rect l="l" t="t" r="r" b="b"/>
                    <a:pathLst>
                      <a:path w="657225" h="666750">
                        <a:moveTo>
                          <a:pt x="10192" y="668369"/>
                        </a:moveTo>
                        <a:lnTo>
                          <a:pt x="660463" y="45138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3" name="Freeform: Shape 2232">
                    <a:extLst>
                      <a:ext uri="{FF2B5EF4-FFF2-40B4-BE49-F238E27FC236}">
                        <a16:creationId xmlns:a16="http://schemas.microsoft.com/office/drawing/2014/main" id="{15F8C069-9A53-4FD9-809D-59DE4D3117EC}"/>
                      </a:ext>
                    </a:extLst>
                  </p:cNvPr>
                  <p:cNvSpPr/>
                  <p:nvPr/>
                </p:nvSpPr>
                <p:spPr>
                  <a:xfrm>
                    <a:off x="5050060" y="5712428"/>
                    <a:ext cx="1209675" cy="762000"/>
                  </a:xfrm>
                  <a:custGeom>
                    <a:avLst/>
                    <a:gdLst>
                      <a:gd name="connsiteX0" fmla="*/ 0 w 1209675"/>
                      <a:gd name="connsiteY0" fmla="*/ 117253 h 762000"/>
                      <a:gd name="connsiteX1" fmla="*/ 1145000 w 1209675"/>
                      <a:gd name="connsiteY1" fmla="*/ 762381 h 762000"/>
                      <a:gd name="connsiteX2" fmla="*/ 1210151 w 1209675"/>
                      <a:gd name="connsiteY2" fmla="*/ 0 h 762000"/>
                    </a:gdLst>
                    <a:ahLst/>
                    <a:cxnLst>
                      <a:cxn ang="0">
                        <a:pos x="connsiteX0" y="connsiteY0"/>
                      </a:cxn>
                      <a:cxn ang="0">
                        <a:pos x="connsiteX1" y="connsiteY1"/>
                      </a:cxn>
                      <a:cxn ang="0">
                        <a:pos x="connsiteX2" y="connsiteY2"/>
                      </a:cxn>
                    </a:cxnLst>
                    <a:rect l="l" t="t" r="r" b="b"/>
                    <a:pathLst>
                      <a:path w="1209675" h="762000">
                        <a:moveTo>
                          <a:pt x="0" y="117253"/>
                        </a:moveTo>
                        <a:lnTo>
                          <a:pt x="1145000" y="762381"/>
                        </a:lnTo>
                        <a:lnTo>
                          <a:pt x="12101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4" name="Freeform: Shape 2233">
                    <a:extLst>
                      <a:ext uri="{FF2B5EF4-FFF2-40B4-BE49-F238E27FC236}">
                        <a16:creationId xmlns:a16="http://schemas.microsoft.com/office/drawing/2014/main" id="{2EC062EF-4452-4035-A669-24066172253A}"/>
                      </a:ext>
                    </a:extLst>
                  </p:cNvPr>
                  <p:cNvSpPr/>
                  <p:nvPr/>
                </p:nvSpPr>
                <p:spPr>
                  <a:xfrm>
                    <a:off x="7974520" y="1559052"/>
                    <a:ext cx="571500" cy="666750"/>
                  </a:xfrm>
                  <a:custGeom>
                    <a:avLst/>
                    <a:gdLst>
                      <a:gd name="connsiteX0" fmla="*/ 0 w 571500"/>
                      <a:gd name="connsiteY0" fmla="*/ 26003 h 666750"/>
                      <a:gd name="connsiteX1" fmla="*/ 580549 w 571500"/>
                      <a:gd name="connsiteY1" fmla="*/ 0 h 666750"/>
                      <a:gd name="connsiteX2" fmla="*/ 267844 w 571500"/>
                      <a:gd name="connsiteY2" fmla="*/ 668369 h 666750"/>
                    </a:gdLst>
                    <a:ahLst/>
                    <a:cxnLst>
                      <a:cxn ang="0">
                        <a:pos x="connsiteX0" y="connsiteY0"/>
                      </a:cxn>
                      <a:cxn ang="0">
                        <a:pos x="connsiteX1" y="connsiteY1"/>
                      </a:cxn>
                      <a:cxn ang="0">
                        <a:pos x="connsiteX2" y="connsiteY2"/>
                      </a:cxn>
                    </a:cxnLst>
                    <a:rect l="l" t="t" r="r" b="b"/>
                    <a:pathLst>
                      <a:path w="571500" h="666750">
                        <a:moveTo>
                          <a:pt x="0" y="26003"/>
                        </a:moveTo>
                        <a:lnTo>
                          <a:pt x="580549" y="0"/>
                        </a:lnTo>
                        <a:lnTo>
                          <a:pt x="267844" y="6683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5" name="Freeform: Shape 2234">
                    <a:extLst>
                      <a:ext uri="{FF2B5EF4-FFF2-40B4-BE49-F238E27FC236}">
                        <a16:creationId xmlns:a16="http://schemas.microsoft.com/office/drawing/2014/main" id="{F59C735A-7275-407C-BCBC-75B7D215BB1C}"/>
                      </a:ext>
                    </a:extLst>
                  </p:cNvPr>
                  <p:cNvSpPr/>
                  <p:nvPr/>
                </p:nvSpPr>
                <p:spPr>
                  <a:xfrm>
                    <a:off x="5285137" y="491395"/>
                    <a:ext cx="1428750" cy="323850"/>
                  </a:xfrm>
                  <a:custGeom>
                    <a:avLst/>
                    <a:gdLst>
                      <a:gd name="connsiteX0" fmla="*/ 1209389 w 1428750"/>
                      <a:gd name="connsiteY0" fmla="*/ 324517 h 323850"/>
                      <a:gd name="connsiteX1" fmla="*/ 1435132 w 1428750"/>
                      <a:gd name="connsiteY1" fmla="*/ 0 h 323850"/>
                      <a:gd name="connsiteX2" fmla="*/ 0 w 1428750"/>
                      <a:gd name="connsiteY2" fmla="*/ 153352 h 323850"/>
                    </a:gdLst>
                    <a:ahLst/>
                    <a:cxnLst>
                      <a:cxn ang="0">
                        <a:pos x="connsiteX0" y="connsiteY0"/>
                      </a:cxn>
                      <a:cxn ang="0">
                        <a:pos x="connsiteX1" y="connsiteY1"/>
                      </a:cxn>
                      <a:cxn ang="0">
                        <a:pos x="connsiteX2" y="connsiteY2"/>
                      </a:cxn>
                    </a:cxnLst>
                    <a:rect l="l" t="t" r="r" b="b"/>
                    <a:pathLst>
                      <a:path w="1428750" h="323850">
                        <a:moveTo>
                          <a:pt x="1209389" y="324517"/>
                        </a:moveTo>
                        <a:lnTo>
                          <a:pt x="1435132" y="0"/>
                        </a:lnTo>
                        <a:lnTo>
                          <a:pt x="0" y="1533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6" name="Freeform: Shape 2235">
                    <a:extLst>
                      <a:ext uri="{FF2B5EF4-FFF2-40B4-BE49-F238E27FC236}">
                        <a16:creationId xmlns:a16="http://schemas.microsoft.com/office/drawing/2014/main" id="{24DA4440-3F19-4E42-835D-7B9C62BFF16F}"/>
                      </a:ext>
                    </a:extLst>
                  </p:cNvPr>
                  <p:cNvSpPr/>
                  <p:nvPr/>
                </p:nvSpPr>
                <p:spPr>
                  <a:xfrm>
                    <a:off x="7037070" y="5480304"/>
                    <a:ext cx="876300" cy="790575"/>
                  </a:xfrm>
                  <a:custGeom>
                    <a:avLst/>
                    <a:gdLst>
                      <a:gd name="connsiteX0" fmla="*/ 538163 w 876300"/>
                      <a:gd name="connsiteY0" fmla="*/ 0 h 790575"/>
                      <a:gd name="connsiteX1" fmla="*/ 884873 w 876300"/>
                      <a:gd name="connsiteY1" fmla="*/ 418815 h 790575"/>
                      <a:gd name="connsiteX2" fmla="*/ 0 w 876300"/>
                      <a:gd name="connsiteY2" fmla="*/ 797814 h 790575"/>
                    </a:gdLst>
                    <a:ahLst/>
                    <a:cxnLst>
                      <a:cxn ang="0">
                        <a:pos x="connsiteX0" y="connsiteY0"/>
                      </a:cxn>
                      <a:cxn ang="0">
                        <a:pos x="connsiteX1" y="connsiteY1"/>
                      </a:cxn>
                      <a:cxn ang="0">
                        <a:pos x="connsiteX2" y="connsiteY2"/>
                      </a:cxn>
                    </a:cxnLst>
                    <a:rect l="l" t="t" r="r" b="b"/>
                    <a:pathLst>
                      <a:path w="876300" h="790575">
                        <a:moveTo>
                          <a:pt x="538163" y="0"/>
                        </a:moveTo>
                        <a:lnTo>
                          <a:pt x="884873" y="418815"/>
                        </a:lnTo>
                        <a:lnTo>
                          <a:pt x="0" y="7978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7" name="Freeform: Shape 2236">
                    <a:extLst>
                      <a:ext uri="{FF2B5EF4-FFF2-40B4-BE49-F238E27FC236}">
                        <a16:creationId xmlns:a16="http://schemas.microsoft.com/office/drawing/2014/main" id="{FEABDD62-F5EA-45B6-A777-18B9B05130F7}"/>
                      </a:ext>
                    </a:extLst>
                  </p:cNvPr>
                  <p:cNvSpPr/>
                  <p:nvPr/>
                </p:nvSpPr>
                <p:spPr>
                  <a:xfrm>
                    <a:off x="7575232" y="4458176"/>
                    <a:ext cx="1257300" cy="1019175"/>
                  </a:xfrm>
                  <a:custGeom>
                    <a:avLst/>
                    <a:gdLst>
                      <a:gd name="connsiteX0" fmla="*/ 0 w 1257300"/>
                      <a:gd name="connsiteY0" fmla="*/ 1022128 h 1019175"/>
                      <a:gd name="connsiteX1" fmla="*/ 1262920 w 1257300"/>
                      <a:gd name="connsiteY1" fmla="*/ 0 h 1019175"/>
                      <a:gd name="connsiteX2" fmla="*/ 979837 w 1257300"/>
                      <a:gd name="connsiteY2" fmla="*/ 796385 h 1019175"/>
                    </a:gdLst>
                    <a:ahLst/>
                    <a:cxnLst>
                      <a:cxn ang="0">
                        <a:pos x="connsiteX0" y="connsiteY0"/>
                      </a:cxn>
                      <a:cxn ang="0">
                        <a:pos x="connsiteX1" y="connsiteY1"/>
                      </a:cxn>
                      <a:cxn ang="0">
                        <a:pos x="connsiteX2" y="connsiteY2"/>
                      </a:cxn>
                    </a:cxnLst>
                    <a:rect l="l" t="t" r="r" b="b"/>
                    <a:pathLst>
                      <a:path w="1257300" h="1019175">
                        <a:moveTo>
                          <a:pt x="0" y="1022128"/>
                        </a:moveTo>
                        <a:lnTo>
                          <a:pt x="1262920" y="0"/>
                        </a:lnTo>
                        <a:lnTo>
                          <a:pt x="979837" y="7963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8" name="Freeform: Shape 2237">
                    <a:extLst>
                      <a:ext uri="{FF2B5EF4-FFF2-40B4-BE49-F238E27FC236}">
                        <a16:creationId xmlns:a16="http://schemas.microsoft.com/office/drawing/2014/main" id="{975B609D-678D-44FD-9B7A-4800E6052B62}"/>
                      </a:ext>
                    </a:extLst>
                  </p:cNvPr>
                  <p:cNvSpPr/>
                  <p:nvPr/>
                </p:nvSpPr>
                <p:spPr>
                  <a:xfrm>
                    <a:off x="6494526" y="491395"/>
                    <a:ext cx="666750" cy="714375"/>
                  </a:xfrm>
                  <a:custGeom>
                    <a:avLst/>
                    <a:gdLst>
                      <a:gd name="connsiteX0" fmla="*/ 0 w 666750"/>
                      <a:gd name="connsiteY0" fmla="*/ 324517 h 714375"/>
                      <a:gd name="connsiteX1" fmla="*/ 225743 w 666750"/>
                      <a:gd name="connsiteY1" fmla="*/ 0 h 714375"/>
                      <a:gd name="connsiteX2" fmla="*/ 668369 w 666750"/>
                      <a:gd name="connsiteY2" fmla="*/ 714661 h 714375"/>
                    </a:gdLst>
                    <a:ahLst/>
                    <a:cxnLst>
                      <a:cxn ang="0">
                        <a:pos x="connsiteX0" y="connsiteY0"/>
                      </a:cxn>
                      <a:cxn ang="0">
                        <a:pos x="connsiteX1" y="connsiteY1"/>
                      </a:cxn>
                      <a:cxn ang="0">
                        <a:pos x="connsiteX2" y="connsiteY2"/>
                      </a:cxn>
                    </a:cxnLst>
                    <a:rect l="l" t="t" r="r" b="b"/>
                    <a:pathLst>
                      <a:path w="666750" h="714375">
                        <a:moveTo>
                          <a:pt x="0" y="324517"/>
                        </a:moveTo>
                        <a:lnTo>
                          <a:pt x="225743" y="0"/>
                        </a:lnTo>
                        <a:lnTo>
                          <a:pt x="668369" y="7146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39" name="Freeform: Shape 2238">
                    <a:extLst>
                      <a:ext uri="{FF2B5EF4-FFF2-40B4-BE49-F238E27FC236}">
                        <a16:creationId xmlns:a16="http://schemas.microsoft.com/office/drawing/2014/main" id="{EC3A4CC5-E6B9-4B30-A71F-F455ACD18120}"/>
                      </a:ext>
                    </a:extLst>
                  </p:cNvPr>
                  <p:cNvSpPr/>
                  <p:nvPr/>
                </p:nvSpPr>
                <p:spPr>
                  <a:xfrm>
                    <a:off x="7575233" y="4132707"/>
                    <a:ext cx="1257301" cy="1343025"/>
                  </a:xfrm>
                  <a:custGeom>
                    <a:avLst/>
                    <a:gdLst>
                      <a:gd name="connsiteX0" fmla="*/ 0 w 1257300"/>
                      <a:gd name="connsiteY0" fmla="*/ 1347597 h 1343025"/>
                      <a:gd name="connsiteX1" fmla="*/ 1262920 w 1257300"/>
                      <a:gd name="connsiteY1" fmla="*/ 325469 h 1343025"/>
                      <a:gd name="connsiteX2" fmla="*/ 129064 w 1257300"/>
                      <a:gd name="connsiteY2" fmla="*/ 0 h 1343025"/>
                    </a:gdLst>
                    <a:ahLst/>
                    <a:cxnLst>
                      <a:cxn ang="0">
                        <a:pos x="connsiteX0" y="connsiteY0"/>
                      </a:cxn>
                      <a:cxn ang="0">
                        <a:pos x="connsiteX1" y="connsiteY1"/>
                      </a:cxn>
                      <a:cxn ang="0">
                        <a:pos x="connsiteX2" y="connsiteY2"/>
                      </a:cxn>
                    </a:cxnLst>
                    <a:rect l="l" t="t" r="r" b="b"/>
                    <a:pathLst>
                      <a:path w="1257300" h="1343025">
                        <a:moveTo>
                          <a:pt x="0" y="1347597"/>
                        </a:moveTo>
                        <a:lnTo>
                          <a:pt x="1262920" y="325469"/>
                        </a:lnTo>
                        <a:lnTo>
                          <a:pt x="12906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40" name="Freeform: Shape 2239">
                    <a:extLst>
                      <a:ext uri="{FF2B5EF4-FFF2-40B4-BE49-F238E27FC236}">
                        <a16:creationId xmlns:a16="http://schemas.microsoft.com/office/drawing/2014/main" id="{89718B80-F6F9-4EFF-A4E5-C2DF60F58628}"/>
                      </a:ext>
                    </a:extLst>
                  </p:cNvPr>
                  <p:cNvSpPr/>
                  <p:nvPr/>
                </p:nvSpPr>
                <p:spPr>
                  <a:xfrm>
                    <a:off x="7704296" y="3685699"/>
                    <a:ext cx="1133475" cy="771525"/>
                  </a:xfrm>
                  <a:custGeom>
                    <a:avLst/>
                    <a:gdLst>
                      <a:gd name="connsiteX0" fmla="*/ 806958 w 1133475"/>
                      <a:gd name="connsiteY0" fmla="*/ 0 h 771525"/>
                      <a:gd name="connsiteX1" fmla="*/ 1133856 w 1133475"/>
                      <a:gd name="connsiteY1" fmla="*/ 772477 h 771525"/>
                      <a:gd name="connsiteX2" fmla="*/ 0 w 1133475"/>
                      <a:gd name="connsiteY2" fmla="*/ 447008 h 771525"/>
                    </a:gdLst>
                    <a:ahLst/>
                    <a:cxnLst>
                      <a:cxn ang="0">
                        <a:pos x="connsiteX0" y="connsiteY0"/>
                      </a:cxn>
                      <a:cxn ang="0">
                        <a:pos x="connsiteX1" y="connsiteY1"/>
                      </a:cxn>
                      <a:cxn ang="0">
                        <a:pos x="connsiteX2" y="connsiteY2"/>
                      </a:cxn>
                    </a:cxnLst>
                    <a:rect l="l" t="t" r="r" b="b"/>
                    <a:pathLst>
                      <a:path w="1133475" h="771525">
                        <a:moveTo>
                          <a:pt x="806958" y="0"/>
                        </a:moveTo>
                        <a:lnTo>
                          <a:pt x="1133856" y="772477"/>
                        </a:lnTo>
                        <a:lnTo>
                          <a:pt x="0" y="447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41" name="Freeform: Shape 2240">
                    <a:extLst>
                      <a:ext uri="{FF2B5EF4-FFF2-40B4-BE49-F238E27FC236}">
                        <a16:creationId xmlns:a16="http://schemas.microsoft.com/office/drawing/2014/main" id="{7321712C-612C-487F-BCB3-D2F97DD8D414}"/>
                      </a:ext>
                    </a:extLst>
                  </p:cNvPr>
                  <p:cNvSpPr/>
                  <p:nvPr/>
                </p:nvSpPr>
                <p:spPr>
                  <a:xfrm>
                    <a:off x="8242364" y="1559052"/>
                    <a:ext cx="533400" cy="1247775"/>
                  </a:xfrm>
                  <a:custGeom>
                    <a:avLst/>
                    <a:gdLst>
                      <a:gd name="connsiteX0" fmla="*/ 0 w 533400"/>
                      <a:gd name="connsiteY0" fmla="*/ 668369 h 1247775"/>
                      <a:gd name="connsiteX1" fmla="*/ 312705 w 533400"/>
                      <a:gd name="connsiteY1" fmla="*/ 0 h 1247775"/>
                      <a:gd name="connsiteX2" fmla="*/ 537877 w 533400"/>
                      <a:gd name="connsiteY2" fmla="*/ 1253871 h 1247775"/>
                    </a:gdLst>
                    <a:ahLst/>
                    <a:cxnLst>
                      <a:cxn ang="0">
                        <a:pos x="connsiteX0" y="connsiteY0"/>
                      </a:cxn>
                      <a:cxn ang="0">
                        <a:pos x="connsiteX1" y="connsiteY1"/>
                      </a:cxn>
                      <a:cxn ang="0">
                        <a:pos x="connsiteX2" y="connsiteY2"/>
                      </a:cxn>
                    </a:cxnLst>
                    <a:rect l="l" t="t" r="r" b="b"/>
                    <a:pathLst>
                      <a:path w="533400" h="1247775">
                        <a:moveTo>
                          <a:pt x="0" y="668369"/>
                        </a:moveTo>
                        <a:lnTo>
                          <a:pt x="312705" y="0"/>
                        </a:lnTo>
                        <a:lnTo>
                          <a:pt x="537877" y="12538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42" name="Freeform: Shape 2241">
                    <a:extLst>
                      <a:ext uri="{FF2B5EF4-FFF2-40B4-BE49-F238E27FC236}">
                        <a16:creationId xmlns:a16="http://schemas.microsoft.com/office/drawing/2014/main" id="{74673021-BB3A-410D-8AE9-43EDCF00C55B}"/>
                      </a:ext>
                    </a:extLst>
                  </p:cNvPr>
                  <p:cNvSpPr/>
                  <p:nvPr/>
                </p:nvSpPr>
                <p:spPr>
                  <a:xfrm>
                    <a:off x="8511254" y="2812923"/>
                    <a:ext cx="323850" cy="1638300"/>
                  </a:xfrm>
                  <a:custGeom>
                    <a:avLst/>
                    <a:gdLst>
                      <a:gd name="connsiteX0" fmla="*/ 0 w 323850"/>
                      <a:gd name="connsiteY0" fmla="*/ 872776 h 1638300"/>
                      <a:gd name="connsiteX1" fmla="*/ 326898 w 323850"/>
                      <a:gd name="connsiteY1" fmla="*/ 1645253 h 1638300"/>
                      <a:gd name="connsiteX2" fmla="*/ 268986 w 323850"/>
                      <a:gd name="connsiteY2" fmla="*/ 0 h 1638300"/>
                    </a:gdLst>
                    <a:ahLst/>
                    <a:cxnLst>
                      <a:cxn ang="0">
                        <a:pos x="connsiteX0" y="connsiteY0"/>
                      </a:cxn>
                      <a:cxn ang="0">
                        <a:pos x="connsiteX1" y="connsiteY1"/>
                      </a:cxn>
                      <a:cxn ang="0">
                        <a:pos x="connsiteX2" y="connsiteY2"/>
                      </a:cxn>
                    </a:cxnLst>
                    <a:rect l="l" t="t" r="r" b="b"/>
                    <a:pathLst>
                      <a:path w="323850" h="1638300">
                        <a:moveTo>
                          <a:pt x="0" y="872776"/>
                        </a:moveTo>
                        <a:lnTo>
                          <a:pt x="326898" y="1645253"/>
                        </a:lnTo>
                        <a:lnTo>
                          <a:pt x="268986"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43" name="Freeform: Shape 2242">
                    <a:extLst>
                      <a:ext uri="{FF2B5EF4-FFF2-40B4-BE49-F238E27FC236}">
                        <a16:creationId xmlns:a16="http://schemas.microsoft.com/office/drawing/2014/main" id="{3B3FCEA3-8A1F-45C9-9922-3964EDA30021}"/>
                      </a:ext>
                    </a:extLst>
                  </p:cNvPr>
                  <p:cNvSpPr/>
                  <p:nvPr/>
                </p:nvSpPr>
                <p:spPr>
                  <a:xfrm>
                    <a:off x="8780240" y="2296858"/>
                    <a:ext cx="400050" cy="695325"/>
                  </a:xfrm>
                  <a:custGeom>
                    <a:avLst/>
                    <a:gdLst>
                      <a:gd name="connsiteX0" fmla="*/ 261842 w 400050"/>
                      <a:gd name="connsiteY0" fmla="*/ 0 h 695325"/>
                      <a:gd name="connsiteX1" fmla="*/ 406432 w 400050"/>
                      <a:gd name="connsiteY1" fmla="*/ 703040 h 695325"/>
                      <a:gd name="connsiteX2" fmla="*/ 0 w 400050"/>
                      <a:gd name="connsiteY2" fmla="*/ 516065 h 695325"/>
                    </a:gdLst>
                    <a:ahLst/>
                    <a:cxnLst>
                      <a:cxn ang="0">
                        <a:pos x="connsiteX0" y="connsiteY0"/>
                      </a:cxn>
                      <a:cxn ang="0">
                        <a:pos x="connsiteX1" y="connsiteY1"/>
                      </a:cxn>
                      <a:cxn ang="0">
                        <a:pos x="connsiteX2" y="connsiteY2"/>
                      </a:cxn>
                    </a:cxnLst>
                    <a:rect l="l" t="t" r="r" b="b"/>
                    <a:pathLst>
                      <a:path w="400050" h="695325">
                        <a:moveTo>
                          <a:pt x="261842" y="0"/>
                        </a:moveTo>
                        <a:lnTo>
                          <a:pt x="406432" y="703040"/>
                        </a:lnTo>
                        <a:lnTo>
                          <a:pt x="0" y="5160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44" name="Freeform: Shape 2243">
                    <a:extLst>
                      <a:ext uri="{FF2B5EF4-FFF2-40B4-BE49-F238E27FC236}">
                        <a16:creationId xmlns:a16="http://schemas.microsoft.com/office/drawing/2014/main" id="{50F83A4B-A007-42FC-AF65-3A4668DF1BF0}"/>
                      </a:ext>
                    </a:extLst>
                  </p:cNvPr>
                  <p:cNvSpPr/>
                  <p:nvPr/>
                </p:nvSpPr>
                <p:spPr>
                  <a:xfrm>
                    <a:off x="6720269" y="491395"/>
                    <a:ext cx="1247775" cy="714375"/>
                  </a:xfrm>
                  <a:custGeom>
                    <a:avLst/>
                    <a:gdLst>
                      <a:gd name="connsiteX0" fmla="*/ 0 w 1247775"/>
                      <a:gd name="connsiteY0" fmla="*/ 0 h 714375"/>
                      <a:gd name="connsiteX1" fmla="*/ 442627 w 1247775"/>
                      <a:gd name="connsiteY1" fmla="*/ 714661 h 714375"/>
                      <a:gd name="connsiteX2" fmla="*/ 1254252 w 1247775"/>
                      <a:gd name="connsiteY2" fmla="*/ 648938 h 714375"/>
                    </a:gdLst>
                    <a:ahLst/>
                    <a:cxnLst>
                      <a:cxn ang="0">
                        <a:pos x="connsiteX0" y="connsiteY0"/>
                      </a:cxn>
                      <a:cxn ang="0">
                        <a:pos x="connsiteX1" y="connsiteY1"/>
                      </a:cxn>
                      <a:cxn ang="0">
                        <a:pos x="connsiteX2" y="connsiteY2"/>
                      </a:cxn>
                    </a:cxnLst>
                    <a:rect l="l" t="t" r="r" b="b"/>
                    <a:pathLst>
                      <a:path w="1247775" h="714375">
                        <a:moveTo>
                          <a:pt x="0" y="0"/>
                        </a:moveTo>
                        <a:lnTo>
                          <a:pt x="442627" y="714661"/>
                        </a:lnTo>
                        <a:lnTo>
                          <a:pt x="1254252" y="6489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45" name="Freeform: Shape 2244">
                    <a:extLst>
                      <a:ext uri="{FF2B5EF4-FFF2-40B4-BE49-F238E27FC236}">
                        <a16:creationId xmlns:a16="http://schemas.microsoft.com/office/drawing/2014/main" id="{5C128539-3519-496E-A313-BB454FD2B2B0}"/>
                      </a:ext>
                    </a:extLst>
                  </p:cNvPr>
                  <p:cNvSpPr/>
                  <p:nvPr/>
                </p:nvSpPr>
                <p:spPr>
                  <a:xfrm>
                    <a:off x="7162895" y="1140333"/>
                    <a:ext cx="809625" cy="438150"/>
                  </a:xfrm>
                  <a:custGeom>
                    <a:avLst/>
                    <a:gdLst>
                      <a:gd name="connsiteX0" fmla="*/ 0 w 809625"/>
                      <a:gd name="connsiteY0" fmla="*/ 65723 h 438150"/>
                      <a:gd name="connsiteX1" fmla="*/ 811625 w 809625"/>
                      <a:gd name="connsiteY1" fmla="*/ 444722 h 438150"/>
                      <a:gd name="connsiteX2" fmla="*/ 811625 w 809625"/>
                      <a:gd name="connsiteY2" fmla="*/ 0 h 438150"/>
                    </a:gdLst>
                    <a:ahLst/>
                    <a:cxnLst>
                      <a:cxn ang="0">
                        <a:pos x="connsiteX0" y="connsiteY0"/>
                      </a:cxn>
                      <a:cxn ang="0">
                        <a:pos x="connsiteX1" y="connsiteY1"/>
                      </a:cxn>
                      <a:cxn ang="0">
                        <a:pos x="connsiteX2" y="connsiteY2"/>
                      </a:cxn>
                    </a:cxnLst>
                    <a:rect l="l" t="t" r="r" b="b"/>
                    <a:pathLst>
                      <a:path w="809625" h="438150">
                        <a:moveTo>
                          <a:pt x="0" y="65723"/>
                        </a:moveTo>
                        <a:lnTo>
                          <a:pt x="811625" y="444722"/>
                        </a:lnTo>
                        <a:lnTo>
                          <a:pt x="81162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46" name="Freeform: Shape 2245">
                    <a:extLst>
                      <a:ext uri="{FF2B5EF4-FFF2-40B4-BE49-F238E27FC236}">
                        <a16:creationId xmlns:a16="http://schemas.microsoft.com/office/drawing/2014/main" id="{43181D64-B5FA-4784-8E78-68C55E67BDDE}"/>
                      </a:ext>
                    </a:extLst>
                  </p:cNvPr>
                  <p:cNvSpPr/>
                  <p:nvPr/>
                </p:nvSpPr>
                <p:spPr>
                  <a:xfrm>
                    <a:off x="7974520" y="1140333"/>
                    <a:ext cx="571500" cy="438150"/>
                  </a:xfrm>
                  <a:custGeom>
                    <a:avLst/>
                    <a:gdLst>
                      <a:gd name="connsiteX0" fmla="*/ 0 w 571500"/>
                      <a:gd name="connsiteY0" fmla="*/ 444722 h 438150"/>
                      <a:gd name="connsiteX1" fmla="*/ 580549 w 571500"/>
                      <a:gd name="connsiteY1" fmla="*/ 418719 h 438150"/>
                      <a:gd name="connsiteX2" fmla="*/ 0 w 571500"/>
                      <a:gd name="connsiteY2" fmla="*/ 0 h 438150"/>
                    </a:gdLst>
                    <a:ahLst/>
                    <a:cxnLst>
                      <a:cxn ang="0">
                        <a:pos x="connsiteX0" y="connsiteY0"/>
                      </a:cxn>
                      <a:cxn ang="0">
                        <a:pos x="connsiteX1" y="connsiteY1"/>
                      </a:cxn>
                      <a:cxn ang="0">
                        <a:pos x="connsiteX2" y="connsiteY2"/>
                      </a:cxn>
                    </a:cxnLst>
                    <a:rect l="l" t="t" r="r" b="b"/>
                    <a:pathLst>
                      <a:path w="571500" h="438150">
                        <a:moveTo>
                          <a:pt x="0" y="444722"/>
                        </a:moveTo>
                        <a:lnTo>
                          <a:pt x="580549" y="41871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nvGrpSpPr>
                <p:cNvPr id="2158" name="Graphic 160">
                  <a:extLst>
                    <a:ext uri="{FF2B5EF4-FFF2-40B4-BE49-F238E27FC236}">
                      <a16:creationId xmlns:a16="http://schemas.microsoft.com/office/drawing/2014/main" id="{D9E387C5-92D3-4032-A5E7-C4C20D6823F1}"/>
                    </a:ext>
                  </a:extLst>
                </p:cNvPr>
                <p:cNvGrpSpPr/>
                <p:nvPr/>
              </p:nvGrpSpPr>
              <p:grpSpPr>
                <a:xfrm>
                  <a:off x="2809875" y="190500"/>
                  <a:ext cx="6572250" cy="6477000"/>
                  <a:chOff x="2809875" y="190500"/>
                  <a:chExt cx="6572250" cy="6477000"/>
                </a:xfrm>
                <a:grpFill/>
              </p:grpSpPr>
              <p:sp>
                <p:nvSpPr>
                  <p:cNvPr id="2181" name="Freeform: Shape 2180">
                    <a:extLst>
                      <a:ext uri="{FF2B5EF4-FFF2-40B4-BE49-F238E27FC236}">
                        <a16:creationId xmlns:a16="http://schemas.microsoft.com/office/drawing/2014/main" id="{3356634A-A5CD-4B76-8AF2-A4EC0CB8474E}"/>
                      </a:ext>
                    </a:extLst>
                  </p:cNvPr>
                  <p:cNvSpPr/>
                  <p:nvPr/>
                </p:nvSpPr>
                <p:spPr>
                  <a:xfrm>
                    <a:off x="3382804" y="1535144"/>
                    <a:ext cx="428625" cy="371475"/>
                  </a:xfrm>
                  <a:custGeom>
                    <a:avLst/>
                    <a:gdLst>
                      <a:gd name="connsiteX0" fmla="*/ 0 w 428625"/>
                      <a:gd name="connsiteY0" fmla="*/ 23908 h 371475"/>
                      <a:gd name="connsiteX1" fmla="*/ 60674 w 428625"/>
                      <a:gd name="connsiteY1" fmla="*/ 379762 h 371475"/>
                      <a:gd name="connsiteX2" fmla="*/ 432530 w 428625"/>
                      <a:gd name="connsiteY2" fmla="*/ 0 h 371475"/>
                    </a:gdLst>
                    <a:ahLst/>
                    <a:cxnLst>
                      <a:cxn ang="0">
                        <a:pos x="connsiteX0" y="connsiteY0"/>
                      </a:cxn>
                      <a:cxn ang="0">
                        <a:pos x="connsiteX1" y="connsiteY1"/>
                      </a:cxn>
                      <a:cxn ang="0">
                        <a:pos x="connsiteX2" y="connsiteY2"/>
                      </a:cxn>
                    </a:cxnLst>
                    <a:rect l="l" t="t" r="r" b="b"/>
                    <a:pathLst>
                      <a:path w="428625" h="371475">
                        <a:moveTo>
                          <a:pt x="0" y="23908"/>
                        </a:moveTo>
                        <a:lnTo>
                          <a:pt x="60674" y="379762"/>
                        </a:lnTo>
                        <a:lnTo>
                          <a:pt x="43253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82" name="Freeform: Shape 2181">
                    <a:extLst>
                      <a:ext uri="{FF2B5EF4-FFF2-40B4-BE49-F238E27FC236}">
                        <a16:creationId xmlns:a16="http://schemas.microsoft.com/office/drawing/2014/main" id="{143AC5E5-BE38-42C1-AE12-0F03D21F8D1C}"/>
                      </a:ext>
                    </a:extLst>
                  </p:cNvPr>
                  <p:cNvSpPr/>
                  <p:nvPr/>
                </p:nvSpPr>
                <p:spPr>
                  <a:xfrm>
                    <a:off x="3382804" y="1077277"/>
                    <a:ext cx="428625" cy="476250"/>
                  </a:xfrm>
                  <a:custGeom>
                    <a:avLst/>
                    <a:gdLst>
                      <a:gd name="connsiteX0" fmla="*/ 0 w 428625"/>
                      <a:gd name="connsiteY0" fmla="*/ 481774 h 476250"/>
                      <a:gd name="connsiteX1" fmla="*/ 432530 w 428625"/>
                      <a:gd name="connsiteY1" fmla="*/ 457867 h 476250"/>
                      <a:gd name="connsiteX2" fmla="*/ 432530 w 428625"/>
                      <a:gd name="connsiteY2" fmla="*/ 0 h 476250"/>
                    </a:gdLst>
                    <a:ahLst/>
                    <a:cxnLst>
                      <a:cxn ang="0">
                        <a:pos x="connsiteX0" y="connsiteY0"/>
                      </a:cxn>
                      <a:cxn ang="0">
                        <a:pos x="connsiteX1" y="connsiteY1"/>
                      </a:cxn>
                      <a:cxn ang="0">
                        <a:pos x="connsiteX2" y="connsiteY2"/>
                      </a:cxn>
                    </a:cxnLst>
                    <a:rect l="l" t="t" r="r" b="b"/>
                    <a:pathLst>
                      <a:path w="428625" h="476250">
                        <a:moveTo>
                          <a:pt x="0" y="481774"/>
                        </a:moveTo>
                        <a:lnTo>
                          <a:pt x="432530" y="457867"/>
                        </a:lnTo>
                        <a:lnTo>
                          <a:pt x="43253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83" name="Freeform: Shape 2182">
                    <a:extLst>
                      <a:ext uri="{FF2B5EF4-FFF2-40B4-BE49-F238E27FC236}">
                        <a16:creationId xmlns:a16="http://schemas.microsoft.com/office/drawing/2014/main" id="{1340A926-236D-49DA-9688-BE934C5C3682}"/>
                      </a:ext>
                    </a:extLst>
                  </p:cNvPr>
                  <p:cNvSpPr/>
                  <p:nvPr/>
                </p:nvSpPr>
                <p:spPr>
                  <a:xfrm>
                    <a:off x="3161443" y="1559052"/>
                    <a:ext cx="276225" cy="400050"/>
                  </a:xfrm>
                  <a:custGeom>
                    <a:avLst/>
                    <a:gdLst>
                      <a:gd name="connsiteX0" fmla="*/ 221361 w 276225"/>
                      <a:gd name="connsiteY0" fmla="*/ 0 h 400050"/>
                      <a:gd name="connsiteX1" fmla="*/ 282035 w 276225"/>
                      <a:gd name="connsiteY1" fmla="*/ 355854 h 400050"/>
                      <a:gd name="connsiteX2" fmla="*/ 0 w 276225"/>
                      <a:gd name="connsiteY2" fmla="*/ 402146 h 400050"/>
                    </a:gdLst>
                    <a:ahLst/>
                    <a:cxnLst>
                      <a:cxn ang="0">
                        <a:pos x="connsiteX0" y="connsiteY0"/>
                      </a:cxn>
                      <a:cxn ang="0">
                        <a:pos x="connsiteX1" y="connsiteY1"/>
                      </a:cxn>
                      <a:cxn ang="0">
                        <a:pos x="connsiteX2" y="connsiteY2"/>
                      </a:cxn>
                    </a:cxnLst>
                    <a:rect l="l" t="t" r="r" b="b"/>
                    <a:pathLst>
                      <a:path w="276225" h="400050">
                        <a:moveTo>
                          <a:pt x="221361" y="0"/>
                        </a:moveTo>
                        <a:lnTo>
                          <a:pt x="282035" y="355854"/>
                        </a:lnTo>
                        <a:lnTo>
                          <a:pt x="0" y="402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84" name="Freeform: Shape 2183">
                    <a:extLst>
                      <a:ext uri="{FF2B5EF4-FFF2-40B4-BE49-F238E27FC236}">
                        <a16:creationId xmlns:a16="http://schemas.microsoft.com/office/drawing/2014/main" id="{2249A443-F85C-4F3D-92AF-8F0DB9B23C38}"/>
                      </a:ext>
                    </a:extLst>
                  </p:cNvPr>
                  <p:cNvSpPr/>
                  <p:nvPr/>
                </p:nvSpPr>
                <p:spPr>
                  <a:xfrm>
                    <a:off x="2885789" y="1914906"/>
                    <a:ext cx="552450" cy="904875"/>
                  </a:xfrm>
                  <a:custGeom>
                    <a:avLst/>
                    <a:gdLst>
                      <a:gd name="connsiteX0" fmla="*/ 275654 w 552450"/>
                      <a:gd name="connsiteY0" fmla="*/ 46292 h 904875"/>
                      <a:gd name="connsiteX1" fmla="*/ 557689 w 552450"/>
                      <a:gd name="connsiteY1" fmla="*/ 0 h 904875"/>
                      <a:gd name="connsiteX2" fmla="*/ 0 w 552450"/>
                      <a:gd name="connsiteY2" fmla="*/ 911447 h 904875"/>
                    </a:gdLst>
                    <a:ahLst/>
                    <a:cxnLst>
                      <a:cxn ang="0">
                        <a:pos x="connsiteX0" y="connsiteY0"/>
                      </a:cxn>
                      <a:cxn ang="0">
                        <a:pos x="connsiteX1" y="connsiteY1"/>
                      </a:cxn>
                      <a:cxn ang="0">
                        <a:pos x="connsiteX2" y="connsiteY2"/>
                      </a:cxn>
                    </a:cxnLst>
                    <a:rect l="l" t="t" r="r" b="b"/>
                    <a:pathLst>
                      <a:path w="552450" h="904875">
                        <a:moveTo>
                          <a:pt x="275654" y="46292"/>
                        </a:moveTo>
                        <a:lnTo>
                          <a:pt x="557689" y="0"/>
                        </a:lnTo>
                        <a:lnTo>
                          <a:pt x="0" y="9114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85" name="Freeform: Shape 2184">
                    <a:extLst>
                      <a:ext uri="{FF2B5EF4-FFF2-40B4-BE49-F238E27FC236}">
                        <a16:creationId xmlns:a16="http://schemas.microsoft.com/office/drawing/2014/main" id="{14837774-C5DE-4E7C-8AAB-C051FF5FE2A1}"/>
                      </a:ext>
                    </a:extLst>
                  </p:cNvPr>
                  <p:cNvSpPr/>
                  <p:nvPr/>
                </p:nvSpPr>
                <p:spPr>
                  <a:xfrm>
                    <a:off x="2809875" y="2826353"/>
                    <a:ext cx="247650" cy="857250"/>
                  </a:xfrm>
                  <a:custGeom>
                    <a:avLst/>
                    <a:gdLst>
                      <a:gd name="connsiteX0" fmla="*/ 0 w 247650"/>
                      <a:gd name="connsiteY0" fmla="*/ 763810 h 857250"/>
                      <a:gd name="connsiteX1" fmla="*/ 75914 w 247650"/>
                      <a:gd name="connsiteY1" fmla="*/ 0 h 857250"/>
                      <a:gd name="connsiteX2" fmla="*/ 248507 w 247650"/>
                      <a:gd name="connsiteY2" fmla="*/ 859346 h 857250"/>
                    </a:gdLst>
                    <a:ahLst/>
                    <a:cxnLst>
                      <a:cxn ang="0">
                        <a:pos x="connsiteX0" y="connsiteY0"/>
                      </a:cxn>
                      <a:cxn ang="0">
                        <a:pos x="connsiteX1" y="connsiteY1"/>
                      </a:cxn>
                      <a:cxn ang="0">
                        <a:pos x="connsiteX2" y="connsiteY2"/>
                      </a:cxn>
                    </a:cxnLst>
                    <a:rect l="l" t="t" r="r" b="b"/>
                    <a:pathLst>
                      <a:path w="247650" h="857250">
                        <a:moveTo>
                          <a:pt x="0" y="763810"/>
                        </a:moveTo>
                        <a:lnTo>
                          <a:pt x="75914" y="0"/>
                        </a:lnTo>
                        <a:lnTo>
                          <a:pt x="248507" y="8593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86" name="Freeform: Shape 2185">
                    <a:extLst>
                      <a:ext uri="{FF2B5EF4-FFF2-40B4-BE49-F238E27FC236}">
                        <a16:creationId xmlns:a16="http://schemas.microsoft.com/office/drawing/2014/main" id="{1BDC52FC-6C2B-48DA-B84E-E897A71C1F60}"/>
                      </a:ext>
                    </a:extLst>
                  </p:cNvPr>
                  <p:cNvSpPr/>
                  <p:nvPr/>
                </p:nvSpPr>
                <p:spPr>
                  <a:xfrm>
                    <a:off x="2809875" y="3590163"/>
                    <a:ext cx="247650" cy="371475"/>
                  </a:xfrm>
                  <a:custGeom>
                    <a:avLst/>
                    <a:gdLst>
                      <a:gd name="connsiteX0" fmla="*/ 0 w 247650"/>
                      <a:gd name="connsiteY0" fmla="*/ 0 h 371475"/>
                      <a:gd name="connsiteX1" fmla="*/ 248507 w 247650"/>
                      <a:gd name="connsiteY1" fmla="*/ 95536 h 371475"/>
                      <a:gd name="connsiteX2" fmla="*/ 75914 w 247650"/>
                      <a:gd name="connsiteY2" fmla="*/ 373284 h 371475"/>
                    </a:gdLst>
                    <a:ahLst/>
                    <a:cxnLst>
                      <a:cxn ang="0">
                        <a:pos x="connsiteX0" y="connsiteY0"/>
                      </a:cxn>
                      <a:cxn ang="0">
                        <a:pos x="connsiteX1" y="connsiteY1"/>
                      </a:cxn>
                      <a:cxn ang="0">
                        <a:pos x="connsiteX2" y="connsiteY2"/>
                      </a:cxn>
                    </a:cxnLst>
                    <a:rect l="l" t="t" r="r" b="b"/>
                    <a:pathLst>
                      <a:path w="247650" h="371475">
                        <a:moveTo>
                          <a:pt x="0" y="0"/>
                        </a:moveTo>
                        <a:lnTo>
                          <a:pt x="248507" y="95536"/>
                        </a:lnTo>
                        <a:lnTo>
                          <a:pt x="75914" y="3732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87" name="Freeform: Shape 2186">
                    <a:extLst>
                      <a:ext uri="{FF2B5EF4-FFF2-40B4-BE49-F238E27FC236}">
                        <a16:creationId xmlns:a16="http://schemas.microsoft.com/office/drawing/2014/main" id="{4826503A-F954-4F7F-AD09-C46613FA6A50}"/>
                      </a:ext>
                    </a:extLst>
                  </p:cNvPr>
                  <p:cNvSpPr/>
                  <p:nvPr/>
                </p:nvSpPr>
                <p:spPr>
                  <a:xfrm>
                    <a:off x="3815334" y="654177"/>
                    <a:ext cx="781050" cy="419100"/>
                  </a:xfrm>
                  <a:custGeom>
                    <a:avLst/>
                    <a:gdLst>
                      <a:gd name="connsiteX0" fmla="*/ 0 w 781050"/>
                      <a:gd name="connsiteY0" fmla="*/ 423100 h 419100"/>
                      <a:gd name="connsiteX1" fmla="*/ 788384 w 781050"/>
                      <a:gd name="connsiteY1" fmla="*/ 201835 h 419100"/>
                      <a:gd name="connsiteX2" fmla="*/ 491871 w 781050"/>
                      <a:gd name="connsiteY2" fmla="*/ 0 h 419100"/>
                    </a:gdLst>
                    <a:ahLst/>
                    <a:cxnLst>
                      <a:cxn ang="0">
                        <a:pos x="connsiteX0" y="connsiteY0"/>
                      </a:cxn>
                      <a:cxn ang="0">
                        <a:pos x="connsiteX1" y="connsiteY1"/>
                      </a:cxn>
                      <a:cxn ang="0">
                        <a:pos x="connsiteX2" y="connsiteY2"/>
                      </a:cxn>
                    </a:cxnLst>
                    <a:rect l="l" t="t" r="r" b="b"/>
                    <a:pathLst>
                      <a:path w="781050" h="419100">
                        <a:moveTo>
                          <a:pt x="0" y="423100"/>
                        </a:moveTo>
                        <a:lnTo>
                          <a:pt x="788384" y="201835"/>
                        </a:lnTo>
                        <a:lnTo>
                          <a:pt x="49187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88" name="Freeform: Shape 2187">
                    <a:extLst>
                      <a:ext uri="{FF2B5EF4-FFF2-40B4-BE49-F238E27FC236}">
                        <a16:creationId xmlns:a16="http://schemas.microsoft.com/office/drawing/2014/main" id="{100F9AD2-E3AA-4FEA-9EBA-F398AB860A83}"/>
                      </a:ext>
                    </a:extLst>
                  </p:cNvPr>
                  <p:cNvSpPr/>
                  <p:nvPr/>
                </p:nvSpPr>
                <p:spPr>
                  <a:xfrm>
                    <a:off x="4307205" y="225171"/>
                    <a:ext cx="1057275" cy="628650"/>
                  </a:xfrm>
                  <a:custGeom>
                    <a:avLst/>
                    <a:gdLst>
                      <a:gd name="connsiteX0" fmla="*/ 1063276 w 1057275"/>
                      <a:gd name="connsiteY0" fmla="*/ 0 h 628650"/>
                      <a:gd name="connsiteX1" fmla="*/ 296513 w 1057275"/>
                      <a:gd name="connsiteY1" fmla="*/ 630841 h 628650"/>
                      <a:gd name="connsiteX2" fmla="*/ 0 w 1057275"/>
                      <a:gd name="connsiteY2" fmla="*/ 429006 h 628650"/>
                    </a:gdLst>
                    <a:ahLst/>
                    <a:cxnLst>
                      <a:cxn ang="0">
                        <a:pos x="connsiteX0" y="connsiteY0"/>
                      </a:cxn>
                      <a:cxn ang="0">
                        <a:pos x="connsiteX1" y="connsiteY1"/>
                      </a:cxn>
                      <a:cxn ang="0">
                        <a:pos x="connsiteX2" y="connsiteY2"/>
                      </a:cxn>
                    </a:cxnLst>
                    <a:rect l="l" t="t" r="r" b="b"/>
                    <a:pathLst>
                      <a:path w="1057275" h="628650">
                        <a:moveTo>
                          <a:pt x="1063276" y="0"/>
                        </a:moveTo>
                        <a:lnTo>
                          <a:pt x="296513" y="630841"/>
                        </a:lnTo>
                        <a:lnTo>
                          <a:pt x="0" y="4290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89" name="Freeform: Shape 2188">
                    <a:extLst>
                      <a:ext uri="{FF2B5EF4-FFF2-40B4-BE49-F238E27FC236}">
                        <a16:creationId xmlns:a16="http://schemas.microsoft.com/office/drawing/2014/main" id="{586FCBD6-CCED-4CD3-88B9-B6182433F890}"/>
                      </a:ext>
                    </a:extLst>
                  </p:cNvPr>
                  <p:cNvSpPr/>
                  <p:nvPr/>
                </p:nvSpPr>
                <p:spPr>
                  <a:xfrm>
                    <a:off x="5285137" y="225171"/>
                    <a:ext cx="609600" cy="419100"/>
                  </a:xfrm>
                  <a:custGeom>
                    <a:avLst/>
                    <a:gdLst>
                      <a:gd name="connsiteX0" fmla="*/ 85344 w 609600"/>
                      <a:gd name="connsiteY0" fmla="*/ 0 h 419100"/>
                      <a:gd name="connsiteX1" fmla="*/ 614839 w 609600"/>
                      <a:gd name="connsiteY1" fmla="*/ 140398 h 419100"/>
                      <a:gd name="connsiteX2" fmla="*/ 0 w 609600"/>
                      <a:gd name="connsiteY2" fmla="*/ 419576 h 419100"/>
                    </a:gdLst>
                    <a:ahLst/>
                    <a:cxnLst>
                      <a:cxn ang="0">
                        <a:pos x="connsiteX0" y="connsiteY0"/>
                      </a:cxn>
                      <a:cxn ang="0">
                        <a:pos x="connsiteX1" y="connsiteY1"/>
                      </a:cxn>
                      <a:cxn ang="0">
                        <a:pos x="connsiteX2" y="connsiteY2"/>
                      </a:cxn>
                    </a:cxnLst>
                    <a:rect l="l" t="t" r="r" b="b"/>
                    <a:pathLst>
                      <a:path w="609600" h="419100">
                        <a:moveTo>
                          <a:pt x="85344" y="0"/>
                        </a:moveTo>
                        <a:lnTo>
                          <a:pt x="614839" y="140398"/>
                        </a:lnTo>
                        <a:lnTo>
                          <a:pt x="0" y="419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0" name="Freeform: Shape 2189">
                    <a:extLst>
                      <a:ext uri="{FF2B5EF4-FFF2-40B4-BE49-F238E27FC236}">
                        <a16:creationId xmlns:a16="http://schemas.microsoft.com/office/drawing/2014/main" id="{34C6099B-6E20-4BB3-9F75-157783AC7123}"/>
                      </a:ext>
                    </a:extLst>
                  </p:cNvPr>
                  <p:cNvSpPr/>
                  <p:nvPr/>
                </p:nvSpPr>
                <p:spPr>
                  <a:xfrm>
                    <a:off x="3930110" y="5738526"/>
                    <a:ext cx="466725" cy="304800"/>
                  </a:xfrm>
                  <a:custGeom>
                    <a:avLst/>
                    <a:gdLst>
                      <a:gd name="connsiteX0" fmla="*/ 0 w 466725"/>
                      <a:gd name="connsiteY0" fmla="*/ 147543 h 304800"/>
                      <a:gd name="connsiteX1" fmla="*/ 112300 w 466725"/>
                      <a:gd name="connsiteY1" fmla="*/ 0 h 304800"/>
                      <a:gd name="connsiteX2" fmla="*/ 469678 w 466725"/>
                      <a:gd name="connsiteY2" fmla="*/ 308134 h 304800"/>
                    </a:gdLst>
                    <a:ahLst/>
                    <a:cxnLst>
                      <a:cxn ang="0">
                        <a:pos x="connsiteX0" y="connsiteY0"/>
                      </a:cxn>
                      <a:cxn ang="0">
                        <a:pos x="connsiteX1" y="connsiteY1"/>
                      </a:cxn>
                      <a:cxn ang="0">
                        <a:pos x="connsiteX2" y="connsiteY2"/>
                      </a:cxn>
                    </a:cxnLst>
                    <a:rect l="l" t="t" r="r" b="b"/>
                    <a:pathLst>
                      <a:path w="466725" h="304800">
                        <a:moveTo>
                          <a:pt x="0" y="147543"/>
                        </a:moveTo>
                        <a:lnTo>
                          <a:pt x="112300" y="0"/>
                        </a:lnTo>
                        <a:lnTo>
                          <a:pt x="469678" y="3081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1" name="Freeform: Shape 2190">
                    <a:extLst>
                      <a:ext uri="{FF2B5EF4-FFF2-40B4-BE49-F238E27FC236}">
                        <a16:creationId xmlns:a16="http://schemas.microsoft.com/office/drawing/2014/main" id="{7D6180AA-E5EF-4145-96EA-83EC1D7E2E96}"/>
                      </a:ext>
                    </a:extLst>
                  </p:cNvPr>
                  <p:cNvSpPr/>
                  <p:nvPr/>
                </p:nvSpPr>
                <p:spPr>
                  <a:xfrm>
                    <a:off x="3277172" y="5074444"/>
                    <a:ext cx="647700" cy="809625"/>
                  </a:xfrm>
                  <a:custGeom>
                    <a:avLst/>
                    <a:gdLst>
                      <a:gd name="connsiteX0" fmla="*/ 0 w 647700"/>
                      <a:gd name="connsiteY0" fmla="*/ 0 h 809625"/>
                      <a:gd name="connsiteX1" fmla="*/ 652939 w 647700"/>
                      <a:gd name="connsiteY1" fmla="*/ 811625 h 809625"/>
                      <a:gd name="connsiteX2" fmla="*/ 383381 w 647700"/>
                      <a:gd name="connsiteY2" fmla="*/ 260414 h 809625"/>
                    </a:gdLst>
                    <a:ahLst/>
                    <a:cxnLst>
                      <a:cxn ang="0">
                        <a:pos x="connsiteX0" y="connsiteY0"/>
                      </a:cxn>
                      <a:cxn ang="0">
                        <a:pos x="connsiteX1" y="connsiteY1"/>
                      </a:cxn>
                      <a:cxn ang="0">
                        <a:pos x="connsiteX2" y="connsiteY2"/>
                      </a:cxn>
                    </a:cxnLst>
                    <a:rect l="l" t="t" r="r" b="b"/>
                    <a:pathLst>
                      <a:path w="647700" h="809625">
                        <a:moveTo>
                          <a:pt x="0" y="0"/>
                        </a:moveTo>
                        <a:lnTo>
                          <a:pt x="652939" y="811625"/>
                        </a:lnTo>
                        <a:lnTo>
                          <a:pt x="383381" y="2604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2" name="Freeform: Shape 2191">
                    <a:extLst>
                      <a:ext uri="{FF2B5EF4-FFF2-40B4-BE49-F238E27FC236}">
                        <a16:creationId xmlns:a16="http://schemas.microsoft.com/office/drawing/2014/main" id="{BCDE397C-F6EF-49F3-8395-6FDA3F89C965}"/>
                      </a:ext>
                    </a:extLst>
                  </p:cNvPr>
                  <p:cNvSpPr/>
                  <p:nvPr/>
                </p:nvSpPr>
                <p:spPr>
                  <a:xfrm>
                    <a:off x="3660553" y="5334858"/>
                    <a:ext cx="381000" cy="542925"/>
                  </a:xfrm>
                  <a:custGeom>
                    <a:avLst/>
                    <a:gdLst>
                      <a:gd name="connsiteX0" fmla="*/ 269558 w 381000"/>
                      <a:gd name="connsiteY0" fmla="*/ 551212 h 542925"/>
                      <a:gd name="connsiteX1" fmla="*/ 381857 w 381000"/>
                      <a:gd name="connsiteY1" fmla="*/ 403669 h 542925"/>
                      <a:gd name="connsiteX2" fmla="*/ 0 w 381000"/>
                      <a:gd name="connsiteY2" fmla="*/ 0 h 542925"/>
                    </a:gdLst>
                    <a:ahLst/>
                    <a:cxnLst>
                      <a:cxn ang="0">
                        <a:pos x="connsiteX0" y="connsiteY0"/>
                      </a:cxn>
                      <a:cxn ang="0">
                        <a:pos x="connsiteX1" y="connsiteY1"/>
                      </a:cxn>
                      <a:cxn ang="0">
                        <a:pos x="connsiteX2" y="connsiteY2"/>
                      </a:cxn>
                    </a:cxnLst>
                    <a:rect l="l" t="t" r="r" b="b"/>
                    <a:pathLst>
                      <a:path w="381000" h="542925">
                        <a:moveTo>
                          <a:pt x="269558" y="551212"/>
                        </a:moveTo>
                        <a:lnTo>
                          <a:pt x="381857" y="40366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3" name="Freeform: Shape 2192">
                    <a:extLst>
                      <a:ext uri="{FF2B5EF4-FFF2-40B4-BE49-F238E27FC236}">
                        <a16:creationId xmlns:a16="http://schemas.microsoft.com/office/drawing/2014/main" id="{F2CD8278-7F03-495A-B8AE-0B3F31D55AC4}"/>
                      </a:ext>
                    </a:extLst>
                  </p:cNvPr>
                  <p:cNvSpPr/>
                  <p:nvPr/>
                </p:nvSpPr>
                <p:spPr>
                  <a:xfrm>
                    <a:off x="3277172" y="4721447"/>
                    <a:ext cx="381000" cy="609600"/>
                  </a:xfrm>
                  <a:custGeom>
                    <a:avLst/>
                    <a:gdLst>
                      <a:gd name="connsiteX0" fmla="*/ 0 w 381000"/>
                      <a:gd name="connsiteY0" fmla="*/ 352996 h 609600"/>
                      <a:gd name="connsiteX1" fmla="*/ 383381 w 381000"/>
                      <a:gd name="connsiteY1" fmla="*/ 613410 h 609600"/>
                      <a:gd name="connsiteX2" fmla="*/ 90392 w 381000"/>
                      <a:gd name="connsiteY2" fmla="*/ 0 h 609600"/>
                    </a:gdLst>
                    <a:ahLst/>
                    <a:cxnLst>
                      <a:cxn ang="0">
                        <a:pos x="connsiteX0" y="connsiteY0"/>
                      </a:cxn>
                      <a:cxn ang="0">
                        <a:pos x="connsiteX1" y="connsiteY1"/>
                      </a:cxn>
                      <a:cxn ang="0">
                        <a:pos x="connsiteX2" y="connsiteY2"/>
                      </a:cxn>
                    </a:cxnLst>
                    <a:rect l="l" t="t" r="r" b="b"/>
                    <a:pathLst>
                      <a:path w="381000" h="609600">
                        <a:moveTo>
                          <a:pt x="0" y="352996"/>
                        </a:moveTo>
                        <a:lnTo>
                          <a:pt x="383381" y="613410"/>
                        </a:lnTo>
                        <a:lnTo>
                          <a:pt x="9039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4" name="Freeform: Shape 2193">
                    <a:extLst>
                      <a:ext uri="{FF2B5EF4-FFF2-40B4-BE49-F238E27FC236}">
                        <a16:creationId xmlns:a16="http://schemas.microsoft.com/office/drawing/2014/main" id="{B4F64C34-9135-49A1-97E0-9FC5952133DD}"/>
                      </a:ext>
                    </a:extLst>
                  </p:cNvPr>
                  <p:cNvSpPr/>
                  <p:nvPr/>
                </p:nvSpPr>
                <p:spPr>
                  <a:xfrm>
                    <a:off x="2885789" y="2648426"/>
                    <a:ext cx="266700" cy="1028700"/>
                  </a:xfrm>
                  <a:custGeom>
                    <a:avLst/>
                    <a:gdLst>
                      <a:gd name="connsiteX0" fmla="*/ 0 w 266700"/>
                      <a:gd name="connsiteY0" fmla="*/ 177927 h 1028700"/>
                      <a:gd name="connsiteX1" fmla="*/ 172593 w 266700"/>
                      <a:gd name="connsiteY1" fmla="*/ 1037273 h 1028700"/>
                      <a:gd name="connsiteX2" fmla="*/ 275654 w 266700"/>
                      <a:gd name="connsiteY2" fmla="*/ 0 h 1028700"/>
                    </a:gdLst>
                    <a:ahLst/>
                    <a:cxnLst>
                      <a:cxn ang="0">
                        <a:pos x="connsiteX0" y="connsiteY0"/>
                      </a:cxn>
                      <a:cxn ang="0">
                        <a:pos x="connsiteX1" y="connsiteY1"/>
                      </a:cxn>
                      <a:cxn ang="0">
                        <a:pos x="connsiteX2" y="connsiteY2"/>
                      </a:cxn>
                    </a:cxnLst>
                    <a:rect l="l" t="t" r="r" b="b"/>
                    <a:pathLst>
                      <a:path w="266700" h="1028700">
                        <a:moveTo>
                          <a:pt x="0" y="177927"/>
                        </a:moveTo>
                        <a:lnTo>
                          <a:pt x="172593" y="1037273"/>
                        </a:lnTo>
                        <a:lnTo>
                          <a:pt x="2756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5" name="Freeform: Shape 2194">
                    <a:extLst>
                      <a:ext uri="{FF2B5EF4-FFF2-40B4-BE49-F238E27FC236}">
                        <a16:creationId xmlns:a16="http://schemas.microsoft.com/office/drawing/2014/main" id="{059FE8B3-F4DE-45D9-BD08-BC05BA9E04E6}"/>
                      </a:ext>
                    </a:extLst>
                  </p:cNvPr>
                  <p:cNvSpPr/>
                  <p:nvPr/>
                </p:nvSpPr>
                <p:spPr>
                  <a:xfrm>
                    <a:off x="3930110" y="5886069"/>
                    <a:ext cx="800100" cy="504825"/>
                  </a:xfrm>
                  <a:custGeom>
                    <a:avLst/>
                    <a:gdLst>
                      <a:gd name="connsiteX0" fmla="*/ 0 w 800100"/>
                      <a:gd name="connsiteY0" fmla="*/ 0 h 504825"/>
                      <a:gd name="connsiteX1" fmla="*/ 469678 w 800100"/>
                      <a:gd name="connsiteY1" fmla="*/ 160591 h 504825"/>
                      <a:gd name="connsiteX2" fmla="*/ 806768 w 800100"/>
                      <a:gd name="connsiteY2" fmla="*/ 512064 h 504825"/>
                    </a:gdLst>
                    <a:ahLst/>
                    <a:cxnLst>
                      <a:cxn ang="0">
                        <a:pos x="connsiteX0" y="connsiteY0"/>
                      </a:cxn>
                      <a:cxn ang="0">
                        <a:pos x="connsiteX1" y="connsiteY1"/>
                      </a:cxn>
                      <a:cxn ang="0">
                        <a:pos x="connsiteX2" y="connsiteY2"/>
                      </a:cxn>
                    </a:cxnLst>
                    <a:rect l="l" t="t" r="r" b="b"/>
                    <a:pathLst>
                      <a:path w="800100" h="504825">
                        <a:moveTo>
                          <a:pt x="0" y="0"/>
                        </a:moveTo>
                        <a:lnTo>
                          <a:pt x="469678" y="160591"/>
                        </a:lnTo>
                        <a:lnTo>
                          <a:pt x="806768" y="5120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6" name="Freeform: Shape 2195">
                    <a:extLst>
                      <a:ext uri="{FF2B5EF4-FFF2-40B4-BE49-F238E27FC236}">
                        <a16:creationId xmlns:a16="http://schemas.microsoft.com/office/drawing/2014/main" id="{73845092-AA1B-49A2-9151-094BF3C2CBF5}"/>
                      </a:ext>
                    </a:extLst>
                  </p:cNvPr>
                  <p:cNvSpPr/>
                  <p:nvPr/>
                </p:nvSpPr>
                <p:spPr>
                  <a:xfrm>
                    <a:off x="2885789" y="3685699"/>
                    <a:ext cx="180975" cy="981075"/>
                  </a:xfrm>
                  <a:custGeom>
                    <a:avLst/>
                    <a:gdLst>
                      <a:gd name="connsiteX0" fmla="*/ 0 w 180975"/>
                      <a:gd name="connsiteY0" fmla="*/ 277749 h 981075"/>
                      <a:gd name="connsiteX1" fmla="*/ 172593 w 180975"/>
                      <a:gd name="connsiteY1" fmla="*/ 0 h 981075"/>
                      <a:gd name="connsiteX2" fmla="*/ 188786 w 180975"/>
                      <a:gd name="connsiteY2" fmla="*/ 989457 h 981075"/>
                    </a:gdLst>
                    <a:ahLst/>
                    <a:cxnLst>
                      <a:cxn ang="0">
                        <a:pos x="connsiteX0" y="connsiteY0"/>
                      </a:cxn>
                      <a:cxn ang="0">
                        <a:pos x="connsiteX1" y="connsiteY1"/>
                      </a:cxn>
                      <a:cxn ang="0">
                        <a:pos x="connsiteX2" y="connsiteY2"/>
                      </a:cxn>
                    </a:cxnLst>
                    <a:rect l="l" t="t" r="r" b="b"/>
                    <a:pathLst>
                      <a:path w="180975" h="981075">
                        <a:moveTo>
                          <a:pt x="0" y="277749"/>
                        </a:moveTo>
                        <a:lnTo>
                          <a:pt x="172593" y="0"/>
                        </a:lnTo>
                        <a:lnTo>
                          <a:pt x="188786" y="9894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7" name="Freeform: Shape 2196">
                    <a:extLst>
                      <a:ext uri="{FF2B5EF4-FFF2-40B4-BE49-F238E27FC236}">
                        <a16:creationId xmlns:a16="http://schemas.microsoft.com/office/drawing/2014/main" id="{23E03747-22EF-42C4-9952-0CF1992F3D53}"/>
                      </a:ext>
                    </a:extLst>
                  </p:cNvPr>
                  <p:cNvSpPr/>
                  <p:nvPr/>
                </p:nvSpPr>
                <p:spPr>
                  <a:xfrm>
                    <a:off x="3058382" y="3685699"/>
                    <a:ext cx="304800" cy="1028700"/>
                  </a:xfrm>
                  <a:custGeom>
                    <a:avLst/>
                    <a:gdLst>
                      <a:gd name="connsiteX0" fmla="*/ 0 w 304800"/>
                      <a:gd name="connsiteY0" fmla="*/ 0 h 1028700"/>
                      <a:gd name="connsiteX1" fmla="*/ 309182 w 304800"/>
                      <a:gd name="connsiteY1" fmla="*/ 1035748 h 1028700"/>
                      <a:gd name="connsiteX2" fmla="*/ 16193 w 304800"/>
                      <a:gd name="connsiteY2" fmla="*/ 989457 h 1028700"/>
                    </a:gdLst>
                    <a:ahLst/>
                    <a:cxnLst>
                      <a:cxn ang="0">
                        <a:pos x="connsiteX0" y="connsiteY0"/>
                      </a:cxn>
                      <a:cxn ang="0">
                        <a:pos x="connsiteX1" y="connsiteY1"/>
                      </a:cxn>
                      <a:cxn ang="0">
                        <a:pos x="connsiteX2" y="connsiteY2"/>
                      </a:cxn>
                    </a:cxnLst>
                    <a:rect l="l" t="t" r="r" b="b"/>
                    <a:pathLst>
                      <a:path w="304800" h="1028700">
                        <a:moveTo>
                          <a:pt x="0" y="0"/>
                        </a:moveTo>
                        <a:lnTo>
                          <a:pt x="309182" y="1035748"/>
                        </a:lnTo>
                        <a:lnTo>
                          <a:pt x="16193" y="9894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8" name="Freeform: Shape 2197">
                    <a:extLst>
                      <a:ext uri="{FF2B5EF4-FFF2-40B4-BE49-F238E27FC236}">
                        <a16:creationId xmlns:a16="http://schemas.microsoft.com/office/drawing/2014/main" id="{4345AC90-21E4-444A-8422-F128531CBE1F}"/>
                      </a:ext>
                    </a:extLst>
                  </p:cNvPr>
                  <p:cNvSpPr/>
                  <p:nvPr/>
                </p:nvSpPr>
                <p:spPr>
                  <a:xfrm>
                    <a:off x="3074575" y="4675156"/>
                    <a:ext cx="285750" cy="390525"/>
                  </a:xfrm>
                  <a:custGeom>
                    <a:avLst/>
                    <a:gdLst>
                      <a:gd name="connsiteX0" fmla="*/ 202597 w 285750"/>
                      <a:gd name="connsiteY0" fmla="*/ 399288 h 390525"/>
                      <a:gd name="connsiteX1" fmla="*/ 292989 w 285750"/>
                      <a:gd name="connsiteY1" fmla="*/ 46292 h 390525"/>
                      <a:gd name="connsiteX2" fmla="*/ 0 w 285750"/>
                      <a:gd name="connsiteY2" fmla="*/ 0 h 390525"/>
                    </a:gdLst>
                    <a:ahLst/>
                    <a:cxnLst>
                      <a:cxn ang="0">
                        <a:pos x="connsiteX0" y="connsiteY0"/>
                      </a:cxn>
                      <a:cxn ang="0">
                        <a:pos x="connsiteX1" y="connsiteY1"/>
                      </a:cxn>
                      <a:cxn ang="0">
                        <a:pos x="connsiteX2" y="connsiteY2"/>
                      </a:cxn>
                    </a:cxnLst>
                    <a:rect l="l" t="t" r="r" b="b"/>
                    <a:pathLst>
                      <a:path w="285750" h="390525">
                        <a:moveTo>
                          <a:pt x="202597" y="399288"/>
                        </a:moveTo>
                        <a:lnTo>
                          <a:pt x="292989" y="46292"/>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99" name="Freeform: Shape 2198">
                    <a:extLst>
                      <a:ext uri="{FF2B5EF4-FFF2-40B4-BE49-F238E27FC236}">
                        <a16:creationId xmlns:a16="http://schemas.microsoft.com/office/drawing/2014/main" id="{68774F5B-F621-4732-A874-B2612F9D5912}"/>
                      </a:ext>
                    </a:extLst>
                  </p:cNvPr>
                  <p:cNvSpPr/>
                  <p:nvPr/>
                </p:nvSpPr>
                <p:spPr>
                  <a:xfrm>
                    <a:off x="4399788" y="6046661"/>
                    <a:ext cx="819150" cy="342900"/>
                  </a:xfrm>
                  <a:custGeom>
                    <a:avLst/>
                    <a:gdLst>
                      <a:gd name="connsiteX0" fmla="*/ 0 w 819150"/>
                      <a:gd name="connsiteY0" fmla="*/ 0 h 342900"/>
                      <a:gd name="connsiteX1" fmla="*/ 337090 w 819150"/>
                      <a:gd name="connsiteY1" fmla="*/ 351472 h 342900"/>
                      <a:gd name="connsiteX2" fmla="*/ 827437 w 819150"/>
                      <a:gd name="connsiteY2" fmla="*/ 351472 h 342900"/>
                    </a:gdLst>
                    <a:ahLst/>
                    <a:cxnLst>
                      <a:cxn ang="0">
                        <a:pos x="connsiteX0" y="connsiteY0"/>
                      </a:cxn>
                      <a:cxn ang="0">
                        <a:pos x="connsiteX1" y="connsiteY1"/>
                      </a:cxn>
                      <a:cxn ang="0">
                        <a:pos x="connsiteX2" y="connsiteY2"/>
                      </a:cxn>
                    </a:cxnLst>
                    <a:rect l="l" t="t" r="r" b="b"/>
                    <a:pathLst>
                      <a:path w="819150" h="342900">
                        <a:moveTo>
                          <a:pt x="0" y="0"/>
                        </a:moveTo>
                        <a:lnTo>
                          <a:pt x="337090" y="351472"/>
                        </a:lnTo>
                        <a:lnTo>
                          <a:pt x="827437" y="3514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0" name="Freeform: Shape 2199">
                    <a:extLst>
                      <a:ext uri="{FF2B5EF4-FFF2-40B4-BE49-F238E27FC236}">
                        <a16:creationId xmlns:a16="http://schemas.microsoft.com/office/drawing/2014/main" id="{E6D76120-9128-4CD7-B0E1-0FFCA9E63298}"/>
                      </a:ext>
                    </a:extLst>
                  </p:cNvPr>
                  <p:cNvSpPr/>
                  <p:nvPr/>
                </p:nvSpPr>
                <p:spPr>
                  <a:xfrm>
                    <a:off x="4736878" y="6398133"/>
                    <a:ext cx="876300" cy="266700"/>
                  </a:xfrm>
                  <a:custGeom>
                    <a:avLst/>
                    <a:gdLst>
                      <a:gd name="connsiteX0" fmla="*/ 0 w 876300"/>
                      <a:gd name="connsiteY0" fmla="*/ 0 h 266700"/>
                      <a:gd name="connsiteX1" fmla="*/ 885349 w 876300"/>
                      <a:gd name="connsiteY1" fmla="*/ 273463 h 266700"/>
                      <a:gd name="connsiteX2" fmla="*/ 490347 w 876300"/>
                      <a:gd name="connsiteY2" fmla="*/ 0 h 266700"/>
                    </a:gdLst>
                    <a:ahLst/>
                    <a:cxnLst>
                      <a:cxn ang="0">
                        <a:pos x="connsiteX0" y="connsiteY0"/>
                      </a:cxn>
                      <a:cxn ang="0">
                        <a:pos x="connsiteX1" y="connsiteY1"/>
                      </a:cxn>
                      <a:cxn ang="0">
                        <a:pos x="connsiteX2" y="connsiteY2"/>
                      </a:cxn>
                    </a:cxnLst>
                    <a:rect l="l" t="t" r="r" b="b"/>
                    <a:pathLst>
                      <a:path w="876300" h="266700">
                        <a:moveTo>
                          <a:pt x="0" y="0"/>
                        </a:moveTo>
                        <a:lnTo>
                          <a:pt x="885349" y="273463"/>
                        </a:lnTo>
                        <a:lnTo>
                          <a:pt x="49034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1" name="Freeform: Shape 2200">
                    <a:extLst>
                      <a:ext uri="{FF2B5EF4-FFF2-40B4-BE49-F238E27FC236}">
                        <a16:creationId xmlns:a16="http://schemas.microsoft.com/office/drawing/2014/main" id="{74D06388-0B58-4686-B890-789D98DE24FE}"/>
                      </a:ext>
                    </a:extLst>
                  </p:cNvPr>
                  <p:cNvSpPr/>
                  <p:nvPr/>
                </p:nvSpPr>
                <p:spPr>
                  <a:xfrm>
                    <a:off x="5370481" y="190500"/>
                    <a:ext cx="1295400" cy="171450"/>
                  </a:xfrm>
                  <a:custGeom>
                    <a:avLst/>
                    <a:gdLst>
                      <a:gd name="connsiteX0" fmla="*/ 0 w 1295400"/>
                      <a:gd name="connsiteY0" fmla="*/ 34671 h 171450"/>
                      <a:gd name="connsiteX1" fmla="*/ 529495 w 1295400"/>
                      <a:gd name="connsiteY1" fmla="*/ 175069 h 171450"/>
                      <a:gd name="connsiteX2" fmla="*/ 1301972 w 1295400"/>
                      <a:gd name="connsiteY2" fmla="*/ 0 h 171450"/>
                    </a:gdLst>
                    <a:ahLst/>
                    <a:cxnLst>
                      <a:cxn ang="0">
                        <a:pos x="connsiteX0" y="connsiteY0"/>
                      </a:cxn>
                      <a:cxn ang="0">
                        <a:pos x="connsiteX1" y="connsiteY1"/>
                      </a:cxn>
                      <a:cxn ang="0">
                        <a:pos x="connsiteX2" y="connsiteY2"/>
                      </a:cxn>
                    </a:cxnLst>
                    <a:rect l="l" t="t" r="r" b="b"/>
                    <a:pathLst>
                      <a:path w="1295400" h="171450">
                        <a:moveTo>
                          <a:pt x="0" y="34671"/>
                        </a:moveTo>
                        <a:lnTo>
                          <a:pt x="529495" y="175069"/>
                        </a:lnTo>
                        <a:lnTo>
                          <a:pt x="130197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2" name="Freeform: Shape 2201">
                    <a:extLst>
                      <a:ext uri="{FF2B5EF4-FFF2-40B4-BE49-F238E27FC236}">
                        <a16:creationId xmlns:a16="http://schemas.microsoft.com/office/drawing/2014/main" id="{B56191DB-1FE6-4A31-A5B2-6225F6CBBA69}"/>
                      </a:ext>
                    </a:extLst>
                  </p:cNvPr>
                  <p:cNvSpPr/>
                  <p:nvPr/>
                </p:nvSpPr>
                <p:spPr>
                  <a:xfrm>
                    <a:off x="5622227" y="6474809"/>
                    <a:ext cx="1343025" cy="190500"/>
                  </a:xfrm>
                  <a:custGeom>
                    <a:avLst/>
                    <a:gdLst>
                      <a:gd name="connsiteX0" fmla="*/ 0 w 1343025"/>
                      <a:gd name="connsiteY0" fmla="*/ 196786 h 190500"/>
                      <a:gd name="connsiteX1" fmla="*/ 572833 w 1343025"/>
                      <a:gd name="connsiteY1" fmla="*/ 0 h 190500"/>
                      <a:gd name="connsiteX2" fmla="*/ 1345406 w 1343025"/>
                      <a:gd name="connsiteY2" fmla="*/ 127349 h 190500"/>
                    </a:gdLst>
                    <a:ahLst/>
                    <a:cxnLst>
                      <a:cxn ang="0">
                        <a:pos x="connsiteX0" y="connsiteY0"/>
                      </a:cxn>
                      <a:cxn ang="0">
                        <a:pos x="connsiteX1" y="connsiteY1"/>
                      </a:cxn>
                      <a:cxn ang="0">
                        <a:pos x="connsiteX2" y="connsiteY2"/>
                      </a:cxn>
                    </a:cxnLst>
                    <a:rect l="l" t="t" r="r" b="b"/>
                    <a:pathLst>
                      <a:path w="1343025" h="190500">
                        <a:moveTo>
                          <a:pt x="0" y="196786"/>
                        </a:moveTo>
                        <a:lnTo>
                          <a:pt x="572833" y="0"/>
                        </a:lnTo>
                        <a:lnTo>
                          <a:pt x="1345406" y="127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3" name="Freeform: Shape 2202">
                    <a:extLst>
                      <a:ext uri="{FF2B5EF4-FFF2-40B4-BE49-F238E27FC236}">
                        <a16:creationId xmlns:a16="http://schemas.microsoft.com/office/drawing/2014/main" id="{B157163D-8F0E-449F-B9EB-D3C825AC0FD9}"/>
                      </a:ext>
                    </a:extLst>
                  </p:cNvPr>
                  <p:cNvSpPr/>
                  <p:nvPr/>
                </p:nvSpPr>
                <p:spPr>
                  <a:xfrm>
                    <a:off x="5227225" y="6398133"/>
                    <a:ext cx="962025" cy="266700"/>
                  </a:xfrm>
                  <a:custGeom>
                    <a:avLst/>
                    <a:gdLst>
                      <a:gd name="connsiteX0" fmla="*/ 395002 w 962025"/>
                      <a:gd name="connsiteY0" fmla="*/ 273463 h 266700"/>
                      <a:gd name="connsiteX1" fmla="*/ 967835 w 962025"/>
                      <a:gd name="connsiteY1" fmla="*/ 76677 h 266700"/>
                      <a:gd name="connsiteX2" fmla="*/ 0 w 962025"/>
                      <a:gd name="connsiteY2" fmla="*/ 0 h 266700"/>
                    </a:gdLst>
                    <a:ahLst/>
                    <a:cxnLst>
                      <a:cxn ang="0">
                        <a:pos x="connsiteX0" y="connsiteY0"/>
                      </a:cxn>
                      <a:cxn ang="0">
                        <a:pos x="connsiteX1" y="connsiteY1"/>
                      </a:cxn>
                      <a:cxn ang="0">
                        <a:pos x="connsiteX2" y="connsiteY2"/>
                      </a:cxn>
                    </a:cxnLst>
                    <a:rect l="l" t="t" r="r" b="b"/>
                    <a:pathLst>
                      <a:path w="962025" h="266700">
                        <a:moveTo>
                          <a:pt x="395002" y="273463"/>
                        </a:moveTo>
                        <a:lnTo>
                          <a:pt x="967835" y="7667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4" name="Freeform: Shape 2203">
                    <a:extLst>
                      <a:ext uri="{FF2B5EF4-FFF2-40B4-BE49-F238E27FC236}">
                        <a16:creationId xmlns:a16="http://schemas.microsoft.com/office/drawing/2014/main" id="{C1924F58-FD90-4508-90FF-E16E1AD5CE26}"/>
                      </a:ext>
                    </a:extLst>
                  </p:cNvPr>
                  <p:cNvSpPr/>
                  <p:nvPr/>
                </p:nvSpPr>
                <p:spPr>
                  <a:xfrm>
                    <a:off x="6672453" y="190500"/>
                    <a:ext cx="752475" cy="447675"/>
                  </a:xfrm>
                  <a:custGeom>
                    <a:avLst/>
                    <a:gdLst>
                      <a:gd name="connsiteX0" fmla="*/ 47816 w 752475"/>
                      <a:gd name="connsiteY0" fmla="*/ 300895 h 447675"/>
                      <a:gd name="connsiteX1" fmla="*/ 761714 w 752475"/>
                      <a:gd name="connsiteY1" fmla="*/ 454247 h 447675"/>
                      <a:gd name="connsiteX2" fmla="*/ 0 w 752475"/>
                      <a:gd name="connsiteY2" fmla="*/ 0 h 447675"/>
                    </a:gdLst>
                    <a:ahLst/>
                    <a:cxnLst>
                      <a:cxn ang="0">
                        <a:pos x="connsiteX0" y="connsiteY0"/>
                      </a:cxn>
                      <a:cxn ang="0">
                        <a:pos x="connsiteX1" y="connsiteY1"/>
                      </a:cxn>
                      <a:cxn ang="0">
                        <a:pos x="connsiteX2" y="connsiteY2"/>
                      </a:cxn>
                    </a:cxnLst>
                    <a:rect l="l" t="t" r="r" b="b"/>
                    <a:pathLst>
                      <a:path w="752475" h="447675">
                        <a:moveTo>
                          <a:pt x="47816" y="300895"/>
                        </a:moveTo>
                        <a:lnTo>
                          <a:pt x="761714" y="45424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5" name="Freeform: Shape 2204">
                    <a:extLst>
                      <a:ext uri="{FF2B5EF4-FFF2-40B4-BE49-F238E27FC236}">
                        <a16:creationId xmlns:a16="http://schemas.microsoft.com/office/drawing/2014/main" id="{51123154-DDEA-4259-88B5-9433A8488F7A}"/>
                      </a:ext>
                    </a:extLst>
                  </p:cNvPr>
                  <p:cNvSpPr/>
                  <p:nvPr/>
                </p:nvSpPr>
                <p:spPr>
                  <a:xfrm>
                    <a:off x="6672453" y="190500"/>
                    <a:ext cx="1247775" cy="495300"/>
                  </a:xfrm>
                  <a:custGeom>
                    <a:avLst/>
                    <a:gdLst>
                      <a:gd name="connsiteX0" fmla="*/ 0 w 1247775"/>
                      <a:gd name="connsiteY0" fmla="*/ 0 h 495300"/>
                      <a:gd name="connsiteX1" fmla="*/ 761714 w 1247775"/>
                      <a:gd name="connsiteY1" fmla="*/ 454247 h 495300"/>
                      <a:gd name="connsiteX2" fmla="*/ 1257205 w 1247775"/>
                      <a:gd name="connsiteY2" fmla="*/ 497681 h 495300"/>
                    </a:gdLst>
                    <a:ahLst/>
                    <a:cxnLst>
                      <a:cxn ang="0">
                        <a:pos x="connsiteX0" y="connsiteY0"/>
                      </a:cxn>
                      <a:cxn ang="0">
                        <a:pos x="connsiteX1" y="connsiteY1"/>
                      </a:cxn>
                      <a:cxn ang="0">
                        <a:pos x="connsiteX2" y="connsiteY2"/>
                      </a:cxn>
                    </a:cxnLst>
                    <a:rect l="l" t="t" r="r" b="b"/>
                    <a:pathLst>
                      <a:path w="1247775" h="495300">
                        <a:moveTo>
                          <a:pt x="0" y="0"/>
                        </a:moveTo>
                        <a:lnTo>
                          <a:pt x="761714" y="454247"/>
                        </a:lnTo>
                        <a:lnTo>
                          <a:pt x="1257205" y="4976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6" name="Freeform: Shape 2205">
                    <a:extLst>
                      <a:ext uri="{FF2B5EF4-FFF2-40B4-BE49-F238E27FC236}">
                        <a16:creationId xmlns:a16="http://schemas.microsoft.com/office/drawing/2014/main" id="{15903164-AE4B-431E-8437-88D2EE6EC76C}"/>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574357 w 619125"/>
                      <a:gd name="connsiteY2" fmla="*/ 468725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574357" y="4687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7" name="Freeform: Shape 2206">
                    <a:extLst>
                      <a:ext uri="{FF2B5EF4-FFF2-40B4-BE49-F238E27FC236}">
                        <a16:creationId xmlns:a16="http://schemas.microsoft.com/office/drawing/2014/main" id="{93A3CC34-D338-4009-BCC4-B4C8EFCE9968}"/>
                      </a:ext>
                    </a:extLst>
                  </p:cNvPr>
                  <p:cNvSpPr/>
                  <p:nvPr/>
                </p:nvSpPr>
                <p:spPr>
                  <a:xfrm>
                    <a:off x="9237440" y="3086767"/>
                    <a:ext cx="142875" cy="857250"/>
                  </a:xfrm>
                  <a:custGeom>
                    <a:avLst/>
                    <a:gdLst>
                      <a:gd name="connsiteX0" fmla="*/ 0 w 142875"/>
                      <a:gd name="connsiteY0" fmla="*/ 552640 h 857250"/>
                      <a:gd name="connsiteX1" fmla="*/ 145828 w 142875"/>
                      <a:gd name="connsiteY1" fmla="*/ 0 h 857250"/>
                      <a:gd name="connsiteX2" fmla="*/ 125825 w 142875"/>
                      <a:gd name="connsiteY2" fmla="*/ 859250 h 857250"/>
                    </a:gdLst>
                    <a:ahLst/>
                    <a:cxnLst>
                      <a:cxn ang="0">
                        <a:pos x="connsiteX0" y="connsiteY0"/>
                      </a:cxn>
                      <a:cxn ang="0">
                        <a:pos x="connsiteX1" y="connsiteY1"/>
                      </a:cxn>
                      <a:cxn ang="0">
                        <a:pos x="connsiteX2" y="connsiteY2"/>
                      </a:cxn>
                    </a:cxnLst>
                    <a:rect l="l" t="t" r="r" b="b"/>
                    <a:pathLst>
                      <a:path w="142875" h="857250">
                        <a:moveTo>
                          <a:pt x="0" y="552640"/>
                        </a:moveTo>
                        <a:lnTo>
                          <a:pt x="145828" y="0"/>
                        </a:lnTo>
                        <a:lnTo>
                          <a:pt x="125825" y="859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8" name="Freeform: Shape 2207">
                    <a:extLst>
                      <a:ext uri="{FF2B5EF4-FFF2-40B4-BE49-F238E27FC236}">
                        <a16:creationId xmlns:a16="http://schemas.microsoft.com/office/drawing/2014/main" id="{A9D324E0-0215-437F-97B9-8573D469D22B}"/>
                      </a:ext>
                    </a:extLst>
                  </p:cNvPr>
                  <p:cNvSpPr/>
                  <p:nvPr/>
                </p:nvSpPr>
                <p:spPr>
                  <a:xfrm>
                    <a:off x="7921943" y="5430298"/>
                    <a:ext cx="771525" cy="609600"/>
                  </a:xfrm>
                  <a:custGeom>
                    <a:avLst/>
                    <a:gdLst>
                      <a:gd name="connsiteX0" fmla="*/ 0 w 771525"/>
                      <a:gd name="connsiteY0" fmla="*/ 468821 h 609600"/>
                      <a:gd name="connsiteX1" fmla="*/ 148018 w 771525"/>
                      <a:gd name="connsiteY1" fmla="*/ 616363 h 609600"/>
                      <a:gd name="connsiteX2" fmla="*/ 771525 w 771525"/>
                      <a:gd name="connsiteY2" fmla="*/ 0 h 609600"/>
                    </a:gdLst>
                    <a:ahLst/>
                    <a:cxnLst>
                      <a:cxn ang="0">
                        <a:pos x="connsiteX0" y="connsiteY0"/>
                      </a:cxn>
                      <a:cxn ang="0">
                        <a:pos x="connsiteX1" y="connsiteY1"/>
                      </a:cxn>
                      <a:cxn ang="0">
                        <a:pos x="connsiteX2" y="connsiteY2"/>
                      </a:cxn>
                    </a:cxnLst>
                    <a:rect l="l" t="t" r="r" b="b"/>
                    <a:pathLst>
                      <a:path w="771525" h="609600">
                        <a:moveTo>
                          <a:pt x="0" y="468821"/>
                        </a:moveTo>
                        <a:lnTo>
                          <a:pt x="148018" y="616363"/>
                        </a:lnTo>
                        <a:lnTo>
                          <a:pt x="77152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09" name="Freeform: Shape 2208">
                    <a:extLst>
                      <a:ext uri="{FF2B5EF4-FFF2-40B4-BE49-F238E27FC236}">
                        <a16:creationId xmlns:a16="http://schemas.microsoft.com/office/drawing/2014/main" id="{B27F78FE-03FD-4776-AD72-B1BD76CDC9CC}"/>
                      </a:ext>
                    </a:extLst>
                  </p:cNvPr>
                  <p:cNvSpPr/>
                  <p:nvPr/>
                </p:nvSpPr>
                <p:spPr>
                  <a:xfrm>
                    <a:off x="6195060" y="6278118"/>
                    <a:ext cx="838200" cy="323850"/>
                  </a:xfrm>
                  <a:custGeom>
                    <a:avLst/>
                    <a:gdLst>
                      <a:gd name="connsiteX0" fmla="*/ 0 w 838200"/>
                      <a:gd name="connsiteY0" fmla="*/ 196691 h 323850"/>
                      <a:gd name="connsiteX1" fmla="*/ 842010 w 838200"/>
                      <a:gd name="connsiteY1" fmla="*/ 0 h 323850"/>
                      <a:gd name="connsiteX2" fmla="*/ 772573 w 838200"/>
                      <a:gd name="connsiteY2" fmla="*/ 324041 h 323850"/>
                    </a:gdLst>
                    <a:ahLst/>
                    <a:cxnLst>
                      <a:cxn ang="0">
                        <a:pos x="connsiteX0" y="connsiteY0"/>
                      </a:cxn>
                      <a:cxn ang="0">
                        <a:pos x="connsiteX1" y="connsiteY1"/>
                      </a:cxn>
                      <a:cxn ang="0">
                        <a:pos x="connsiteX2" y="connsiteY2"/>
                      </a:cxn>
                    </a:cxnLst>
                    <a:rect l="l" t="t" r="r" b="b"/>
                    <a:pathLst>
                      <a:path w="838200" h="323850">
                        <a:moveTo>
                          <a:pt x="0" y="196691"/>
                        </a:moveTo>
                        <a:lnTo>
                          <a:pt x="842010" y="0"/>
                        </a:lnTo>
                        <a:lnTo>
                          <a:pt x="772573" y="32404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0" name="Freeform: Shape 2209">
                    <a:extLst>
                      <a:ext uri="{FF2B5EF4-FFF2-40B4-BE49-F238E27FC236}">
                        <a16:creationId xmlns:a16="http://schemas.microsoft.com/office/drawing/2014/main" id="{D97EA327-BBD2-42F3-8FB5-DD81FB307122}"/>
                      </a:ext>
                    </a:extLst>
                  </p:cNvPr>
                  <p:cNvSpPr/>
                  <p:nvPr/>
                </p:nvSpPr>
                <p:spPr>
                  <a:xfrm>
                    <a:off x="6967633" y="5899118"/>
                    <a:ext cx="952500" cy="695325"/>
                  </a:xfrm>
                  <a:custGeom>
                    <a:avLst/>
                    <a:gdLst>
                      <a:gd name="connsiteX0" fmla="*/ 69437 w 952500"/>
                      <a:gd name="connsiteY0" fmla="*/ 379000 h 695325"/>
                      <a:gd name="connsiteX1" fmla="*/ 954310 w 952500"/>
                      <a:gd name="connsiteY1" fmla="*/ 0 h 695325"/>
                      <a:gd name="connsiteX2" fmla="*/ 0 w 952500"/>
                      <a:gd name="connsiteY2" fmla="*/ 703040 h 695325"/>
                    </a:gdLst>
                    <a:ahLst/>
                    <a:cxnLst>
                      <a:cxn ang="0">
                        <a:pos x="connsiteX0" y="connsiteY0"/>
                      </a:cxn>
                      <a:cxn ang="0">
                        <a:pos x="connsiteX1" y="connsiteY1"/>
                      </a:cxn>
                      <a:cxn ang="0">
                        <a:pos x="connsiteX2" y="connsiteY2"/>
                      </a:cxn>
                    </a:cxnLst>
                    <a:rect l="l" t="t" r="r" b="b"/>
                    <a:pathLst>
                      <a:path w="952500" h="695325">
                        <a:moveTo>
                          <a:pt x="69437" y="379000"/>
                        </a:moveTo>
                        <a:lnTo>
                          <a:pt x="954310" y="0"/>
                        </a:lnTo>
                        <a:lnTo>
                          <a:pt x="0" y="7030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1" name="Freeform: Shape 2210">
                    <a:extLst>
                      <a:ext uri="{FF2B5EF4-FFF2-40B4-BE49-F238E27FC236}">
                        <a16:creationId xmlns:a16="http://schemas.microsoft.com/office/drawing/2014/main" id="{992D8C19-7C36-4E1E-A8B2-9AF49BBE5CA5}"/>
                      </a:ext>
                    </a:extLst>
                  </p:cNvPr>
                  <p:cNvSpPr/>
                  <p:nvPr/>
                </p:nvSpPr>
                <p:spPr>
                  <a:xfrm>
                    <a:off x="6967633" y="5899118"/>
                    <a:ext cx="1095375" cy="695325"/>
                  </a:xfrm>
                  <a:custGeom>
                    <a:avLst/>
                    <a:gdLst>
                      <a:gd name="connsiteX0" fmla="*/ 954310 w 1095375"/>
                      <a:gd name="connsiteY0" fmla="*/ 0 h 695325"/>
                      <a:gd name="connsiteX1" fmla="*/ 1102328 w 1095375"/>
                      <a:gd name="connsiteY1" fmla="*/ 147542 h 695325"/>
                      <a:gd name="connsiteX2" fmla="*/ 0 w 1095375"/>
                      <a:gd name="connsiteY2" fmla="*/ 703040 h 695325"/>
                    </a:gdLst>
                    <a:ahLst/>
                    <a:cxnLst>
                      <a:cxn ang="0">
                        <a:pos x="connsiteX0" y="connsiteY0"/>
                      </a:cxn>
                      <a:cxn ang="0">
                        <a:pos x="connsiteX1" y="connsiteY1"/>
                      </a:cxn>
                      <a:cxn ang="0">
                        <a:pos x="connsiteX2" y="connsiteY2"/>
                      </a:cxn>
                    </a:cxnLst>
                    <a:rect l="l" t="t" r="r" b="b"/>
                    <a:pathLst>
                      <a:path w="1095375" h="695325">
                        <a:moveTo>
                          <a:pt x="954310" y="0"/>
                        </a:moveTo>
                        <a:lnTo>
                          <a:pt x="1102328" y="147542"/>
                        </a:lnTo>
                        <a:lnTo>
                          <a:pt x="0" y="7030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2" name="Freeform: Shape 2211">
                    <a:extLst>
                      <a:ext uri="{FF2B5EF4-FFF2-40B4-BE49-F238E27FC236}">
                        <a16:creationId xmlns:a16="http://schemas.microsoft.com/office/drawing/2014/main" id="{D327F30D-4EED-4040-92B5-222BB8B15190}"/>
                      </a:ext>
                    </a:extLst>
                  </p:cNvPr>
                  <p:cNvSpPr/>
                  <p:nvPr/>
                </p:nvSpPr>
                <p:spPr>
                  <a:xfrm>
                    <a:off x="9186672" y="2999899"/>
                    <a:ext cx="190500" cy="638175"/>
                  </a:xfrm>
                  <a:custGeom>
                    <a:avLst/>
                    <a:gdLst>
                      <a:gd name="connsiteX0" fmla="*/ 50768 w 190500"/>
                      <a:gd name="connsiteY0" fmla="*/ 639508 h 638175"/>
                      <a:gd name="connsiteX1" fmla="*/ 196596 w 190500"/>
                      <a:gd name="connsiteY1" fmla="*/ 86868 h 638175"/>
                      <a:gd name="connsiteX2" fmla="*/ 0 w 190500"/>
                      <a:gd name="connsiteY2" fmla="*/ 0 h 638175"/>
                    </a:gdLst>
                    <a:ahLst/>
                    <a:cxnLst>
                      <a:cxn ang="0">
                        <a:pos x="connsiteX0" y="connsiteY0"/>
                      </a:cxn>
                      <a:cxn ang="0">
                        <a:pos x="connsiteX1" y="connsiteY1"/>
                      </a:cxn>
                      <a:cxn ang="0">
                        <a:pos x="connsiteX2" y="connsiteY2"/>
                      </a:cxn>
                    </a:cxnLst>
                    <a:rect l="l" t="t" r="r" b="b"/>
                    <a:pathLst>
                      <a:path w="190500" h="638175">
                        <a:moveTo>
                          <a:pt x="50768" y="639508"/>
                        </a:moveTo>
                        <a:lnTo>
                          <a:pt x="196596" y="86868"/>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3" name="Freeform: Shape 2212">
                    <a:extLst>
                      <a:ext uri="{FF2B5EF4-FFF2-40B4-BE49-F238E27FC236}">
                        <a16:creationId xmlns:a16="http://schemas.microsoft.com/office/drawing/2014/main" id="{47B23DDF-C2F7-4922-B126-191960BB36A5}"/>
                      </a:ext>
                    </a:extLst>
                  </p:cNvPr>
                  <p:cNvSpPr/>
                  <p:nvPr/>
                </p:nvSpPr>
                <p:spPr>
                  <a:xfrm>
                    <a:off x="9186672" y="2630996"/>
                    <a:ext cx="190500" cy="447675"/>
                  </a:xfrm>
                  <a:custGeom>
                    <a:avLst/>
                    <a:gdLst>
                      <a:gd name="connsiteX0" fmla="*/ 81153 w 190500"/>
                      <a:gd name="connsiteY0" fmla="*/ 0 h 447675"/>
                      <a:gd name="connsiteX1" fmla="*/ 196596 w 190500"/>
                      <a:gd name="connsiteY1" fmla="*/ 455771 h 447675"/>
                      <a:gd name="connsiteX2" fmla="*/ 0 w 190500"/>
                      <a:gd name="connsiteY2" fmla="*/ 368903 h 447675"/>
                    </a:gdLst>
                    <a:ahLst/>
                    <a:cxnLst>
                      <a:cxn ang="0">
                        <a:pos x="connsiteX0" y="connsiteY0"/>
                      </a:cxn>
                      <a:cxn ang="0">
                        <a:pos x="connsiteX1" y="connsiteY1"/>
                      </a:cxn>
                      <a:cxn ang="0">
                        <a:pos x="connsiteX2" y="connsiteY2"/>
                      </a:cxn>
                    </a:cxnLst>
                    <a:rect l="l" t="t" r="r" b="b"/>
                    <a:pathLst>
                      <a:path w="190500" h="447675">
                        <a:moveTo>
                          <a:pt x="81153" y="0"/>
                        </a:moveTo>
                        <a:lnTo>
                          <a:pt x="196596" y="455771"/>
                        </a:lnTo>
                        <a:lnTo>
                          <a:pt x="0" y="3689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4" name="Freeform: Shape 2213">
                    <a:extLst>
                      <a:ext uri="{FF2B5EF4-FFF2-40B4-BE49-F238E27FC236}">
                        <a16:creationId xmlns:a16="http://schemas.microsoft.com/office/drawing/2014/main" id="{D88C2B18-A54E-40A5-9FF0-ACF6D8DFB62F}"/>
                      </a:ext>
                    </a:extLst>
                  </p:cNvPr>
                  <p:cNvSpPr/>
                  <p:nvPr/>
                </p:nvSpPr>
                <p:spPr>
                  <a:xfrm>
                    <a:off x="8838152" y="2999899"/>
                    <a:ext cx="390525" cy="1457325"/>
                  </a:xfrm>
                  <a:custGeom>
                    <a:avLst/>
                    <a:gdLst>
                      <a:gd name="connsiteX0" fmla="*/ 0 w 390525"/>
                      <a:gd name="connsiteY0" fmla="*/ 1458277 h 1457325"/>
                      <a:gd name="connsiteX1" fmla="*/ 399288 w 390525"/>
                      <a:gd name="connsiteY1" fmla="*/ 639508 h 1457325"/>
                      <a:gd name="connsiteX2" fmla="*/ 348519 w 390525"/>
                      <a:gd name="connsiteY2" fmla="*/ 0 h 1457325"/>
                    </a:gdLst>
                    <a:ahLst/>
                    <a:cxnLst>
                      <a:cxn ang="0">
                        <a:pos x="connsiteX0" y="connsiteY0"/>
                      </a:cxn>
                      <a:cxn ang="0">
                        <a:pos x="connsiteX1" y="connsiteY1"/>
                      </a:cxn>
                      <a:cxn ang="0">
                        <a:pos x="connsiteX2" y="connsiteY2"/>
                      </a:cxn>
                    </a:cxnLst>
                    <a:rect l="l" t="t" r="r" b="b"/>
                    <a:pathLst>
                      <a:path w="390525" h="1457325">
                        <a:moveTo>
                          <a:pt x="0" y="1458277"/>
                        </a:moveTo>
                        <a:lnTo>
                          <a:pt x="399288" y="639508"/>
                        </a:lnTo>
                        <a:lnTo>
                          <a:pt x="348519"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5" name="Freeform: Shape 2214">
                    <a:extLst>
                      <a:ext uri="{FF2B5EF4-FFF2-40B4-BE49-F238E27FC236}">
                        <a16:creationId xmlns:a16="http://schemas.microsoft.com/office/drawing/2014/main" id="{160CA3DF-F175-4B9F-8844-ED5EA8AE9AEE}"/>
                      </a:ext>
                    </a:extLst>
                  </p:cNvPr>
                  <p:cNvSpPr/>
                  <p:nvPr/>
                </p:nvSpPr>
                <p:spPr>
                  <a:xfrm>
                    <a:off x="7921943" y="5254561"/>
                    <a:ext cx="771525" cy="638175"/>
                  </a:xfrm>
                  <a:custGeom>
                    <a:avLst/>
                    <a:gdLst>
                      <a:gd name="connsiteX0" fmla="*/ 0 w 771525"/>
                      <a:gd name="connsiteY0" fmla="*/ 644557 h 638175"/>
                      <a:gd name="connsiteX1" fmla="*/ 771525 w 771525"/>
                      <a:gd name="connsiteY1" fmla="*/ 175736 h 638175"/>
                      <a:gd name="connsiteX2" fmla="*/ 633127 w 771525"/>
                      <a:gd name="connsiteY2" fmla="*/ 0 h 638175"/>
                    </a:gdLst>
                    <a:ahLst/>
                    <a:cxnLst>
                      <a:cxn ang="0">
                        <a:pos x="connsiteX0" y="connsiteY0"/>
                      </a:cxn>
                      <a:cxn ang="0">
                        <a:pos x="connsiteX1" y="connsiteY1"/>
                      </a:cxn>
                      <a:cxn ang="0">
                        <a:pos x="connsiteX2" y="connsiteY2"/>
                      </a:cxn>
                    </a:cxnLst>
                    <a:rect l="l" t="t" r="r" b="b"/>
                    <a:pathLst>
                      <a:path w="771525" h="638175">
                        <a:moveTo>
                          <a:pt x="0" y="644557"/>
                        </a:moveTo>
                        <a:lnTo>
                          <a:pt x="771525" y="175736"/>
                        </a:lnTo>
                        <a:lnTo>
                          <a:pt x="63312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6" name="Freeform: Shape 2215">
                    <a:extLst>
                      <a:ext uri="{FF2B5EF4-FFF2-40B4-BE49-F238E27FC236}">
                        <a16:creationId xmlns:a16="http://schemas.microsoft.com/office/drawing/2014/main" id="{75AC8CEA-6EDC-4432-9D12-E0107F4B107A}"/>
                      </a:ext>
                    </a:extLst>
                  </p:cNvPr>
                  <p:cNvSpPr/>
                  <p:nvPr/>
                </p:nvSpPr>
                <p:spPr>
                  <a:xfrm>
                    <a:off x="8504015" y="1156906"/>
                    <a:ext cx="485775" cy="733425"/>
                  </a:xfrm>
                  <a:custGeom>
                    <a:avLst/>
                    <a:gdLst>
                      <a:gd name="connsiteX0" fmla="*/ 51054 w 485775"/>
                      <a:gd name="connsiteY0" fmla="*/ 402145 h 733425"/>
                      <a:gd name="connsiteX1" fmla="*/ 0 w 485775"/>
                      <a:gd name="connsiteY1" fmla="*/ 0 h 733425"/>
                      <a:gd name="connsiteX2" fmla="*/ 486061 w 485775"/>
                      <a:gd name="connsiteY2" fmla="*/ 734854 h 733425"/>
                    </a:gdLst>
                    <a:ahLst/>
                    <a:cxnLst>
                      <a:cxn ang="0">
                        <a:pos x="connsiteX0" y="connsiteY0"/>
                      </a:cxn>
                      <a:cxn ang="0">
                        <a:pos x="connsiteX1" y="connsiteY1"/>
                      </a:cxn>
                      <a:cxn ang="0">
                        <a:pos x="connsiteX2" y="connsiteY2"/>
                      </a:cxn>
                    </a:cxnLst>
                    <a:rect l="l" t="t" r="r" b="b"/>
                    <a:pathLst>
                      <a:path w="485775" h="733425">
                        <a:moveTo>
                          <a:pt x="51054" y="402145"/>
                        </a:moveTo>
                        <a:lnTo>
                          <a:pt x="0" y="0"/>
                        </a:lnTo>
                        <a:lnTo>
                          <a:pt x="486061" y="7348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7" name="Freeform: Shape 2216">
                    <a:extLst>
                      <a:ext uri="{FF2B5EF4-FFF2-40B4-BE49-F238E27FC236}">
                        <a16:creationId xmlns:a16="http://schemas.microsoft.com/office/drawing/2014/main" id="{D8A4EA95-48D4-48F1-8812-E7BB9D56A511}"/>
                      </a:ext>
                    </a:extLst>
                  </p:cNvPr>
                  <p:cNvSpPr/>
                  <p:nvPr/>
                </p:nvSpPr>
                <p:spPr>
                  <a:xfrm>
                    <a:off x="9189720" y="3639407"/>
                    <a:ext cx="171450" cy="876300"/>
                  </a:xfrm>
                  <a:custGeom>
                    <a:avLst/>
                    <a:gdLst>
                      <a:gd name="connsiteX0" fmla="*/ 47720 w 171450"/>
                      <a:gd name="connsiteY0" fmla="*/ 0 h 876300"/>
                      <a:gd name="connsiteX1" fmla="*/ 173546 w 171450"/>
                      <a:gd name="connsiteY1" fmla="*/ 306610 h 876300"/>
                      <a:gd name="connsiteX2" fmla="*/ 0 w 171450"/>
                      <a:gd name="connsiteY2" fmla="*/ 885349 h 876300"/>
                    </a:gdLst>
                    <a:ahLst/>
                    <a:cxnLst>
                      <a:cxn ang="0">
                        <a:pos x="connsiteX0" y="connsiteY0"/>
                      </a:cxn>
                      <a:cxn ang="0">
                        <a:pos x="connsiteX1" y="connsiteY1"/>
                      </a:cxn>
                      <a:cxn ang="0">
                        <a:pos x="connsiteX2" y="connsiteY2"/>
                      </a:cxn>
                    </a:cxnLst>
                    <a:rect l="l" t="t" r="r" b="b"/>
                    <a:pathLst>
                      <a:path w="171450" h="876300">
                        <a:moveTo>
                          <a:pt x="47720" y="0"/>
                        </a:moveTo>
                        <a:lnTo>
                          <a:pt x="173546" y="306610"/>
                        </a:lnTo>
                        <a:lnTo>
                          <a:pt x="0" y="885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8" name="Freeform: Shape 2217">
                    <a:extLst>
                      <a:ext uri="{FF2B5EF4-FFF2-40B4-BE49-F238E27FC236}">
                        <a16:creationId xmlns:a16="http://schemas.microsoft.com/office/drawing/2014/main" id="{937CC7A9-C63B-401A-A97E-F923661FAAF0}"/>
                      </a:ext>
                    </a:extLst>
                  </p:cNvPr>
                  <p:cNvSpPr/>
                  <p:nvPr/>
                </p:nvSpPr>
                <p:spPr>
                  <a:xfrm>
                    <a:off x="8555069" y="4458176"/>
                    <a:ext cx="628650" cy="790575"/>
                  </a:xfrm>
                  <a:custGeom>
                    <a:avLst/>
                    <a:gdLst>
                      <a:gd name="connsiteX0" fmla="*/ 0 w 628650"/>
                      <a:gd name="connsiteY0" fmla="*/ 796385 h 790575"/>
                      <a:gd name="connsiteX1" fmla="*/ 283083 w 628650"/>
                      <a:gd name="connsiteY1" fmla="*/ 0 h 790575"/>
                      <a:gd name="connsiteX2" fmla="*/ 634651 w 628650"/>
                      <a:gd name="connsiteY2" fmla="*/ 66580 h 790575"/>
                    </a:gdLst>
                    <a:ahLst/>
                    <a:cxnLst>
                      <a:cxn ang="0">
                        <a:pos x="connsiteX0" y="connsiteY0"/>
                      </a:cxn>
                      <a:cxn ang="0">
                        <a:pos x="connsiteX1" y="connsiteY1"/>
                      </a:cxn>
                      <a:cxn ang="0">
                        <a:pos x="connsiteX2" y="connsiteY2"/>
                      </a:cxn>
                    </a:cxnLst>
                    <a:rect l="l" t="t" r="r" b="b"/>
                    <a:pathLst>
                      <a:path w="628650" h="790575">
                        <a:moveTo>
                          <a:pt x="0" y="796385"/>
                        </a:moveTo>
                        <a:lnTo>
                          <a:pt x="283083" y="0"/>
                        </a:lnTo>
                        <a:lnTo>
                          <a:pt x="634651" y="665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19" name="Freeform: Shape 2218">
                    <a:extLst>
                      <a:ext uri="{FF2B5EF4-FFF2-40B4-BE49-F238E27FC236}">
                        <a16:creationId xmlns:a16="http://schemas.microsoft.com/office/drawing/2014/main" id="{D1376DF2-4A9B-4AC6-8FB0-2432C6587C86}"/>
                      </a:ext>
                    </a:extLst>
                  </p:cNvPr>
                  <p:cNvSpPr/>
                  <p:nvPr/>
                </p:nvSpPr>
                <p:spPr>
                  <a:xfrm>
                    <a:off x="8555069" y="4524756"/>
                    <a:ext cx="628650" cy="904875"/>
                  </a:xfrm>
                  <a:custGeom>
                    <a:avLst/>
                    <a:gdLst>
                      <a:gd name="connsiteX0" fmla="*/ 0 w 628650"/>
                      <a:gd name="connsiteY0" fmla="*/ 729805 h 904875"/>
                      <a:gd name="connsiteX1" fmla="*/ 138399 w 628650"/>
                      <a:gd name="connsiteY1" fmla="*/ 905542 h 904875"/>
                      <a:gd name="connsiteX2" fmla="*/ 634651 w 628650"/>
                      <a:gd name="connsiteY2" fmla="*/ 0 h 904875"/>
                    </a:gdLst>
                    <a:ahLst/>
                    <a:cxnLst>
                      <a:cxn ang="0">
                        <a:pos x="connsiteX0" y="connsiteY0"/>
                      </a:cxn>
                      <a:cxn ang="0">
                        <a:pos x="connsiteX1" y="connsiteY1"/>
                      </a:cxn>
                      <a:cxn ang="0">
                        <a:pos x="connsiteX2" y="connsiteY2"/>
                      </a:cxn>
                    </a:cxnLst>
                    <a:rect l="l" t="t" r="r" b="b"/>
                    <a:pathLst>
                      <a:path w="628650" h="904875">
                        <a:moveTo>
                          <a:pt x="0" y="729805"/>
                        </a:moveTo>
                        <a:lnTo>
                          <a:pt x="138399" y="905542"/>
                        </a:lnTo>
                        <a:lnTo>
                          <a:pt x="6346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20" name="Freeform: Shape 2219">
                    <a:extLst>
                      <a:ext uri="{FF2B5EF4-FFF2-40B4-BE49-F238E27FC236}">
                        <a16:creationId xmlns:a16="http://schemas.microsoft.com/office/drawing/2014/main" id="{071CAEA9-DAA3-4B19-BA68-0BD864F8AC41}"/>
                      </a:ext>
                    </a:extLst>
                  </p:cNvPr>
                  <p:cNvSpPr/>
                  <p:nvPr/>
                </p:nvSpPr>
                <p:spPr>
                  <a:xfrm>
                    <a:off x="8838152" y="3639407"/>
                    <a:ext cx="390525" cy="876300"/>
                  </a:xfrm>
                  <a:custGeom>
                    <a:avLst/>
                    <a:gdLst>
                      <a:gd name="connsiteX0" fmla="*/ 0 w 390525"/>
                      <a:gd name="connsiteY0" fmla="*/ 818769 h 876300"/>
                      <a:gd name="connsiteX1" fmla="*/ 399288 w 390525"/>
                      <a:gd name="connsiteY1" fmla="*/ 0 h 876300"/>
                      <a:gd name="connsiteX2" fmla="*/ 351568 w 390525"/>
                      <a:gd name="connsiteY2" fmla="*/ 885349 h 876300"/>
                    </a:gdLst>
                    <a:ahLst/>
                    <a:cxnLst>
                      <a:cxn ang="0">
                        <a:pos x="connsiteX0" y="connsiteY0"/>
                      </a:cxn>
                      <a:cxn ang="0">
                        <a:pos x="connsiteX1" y="connsiteY1"/>
                      </a:cxn>
                      <a:cxn ang="0">
                        <a:pos x="connsiteX2" y="connsiteY2"/>
                      </a:cxn>
                    </a:cxnLst>
                    <a:rect l="l" t="t" r="r" b="b"/>
                    <a:pathLst>
                      <a:path w="390525" h="876300">
                        <a:moveTo>
                          <a:pt x="0" y="818769"/>
                        </a:moveTo>
                        <a:lnTo>
                          <a:pt x="399288" y="0"/>
                        </a:lnTo>
                        <a:lnTo>
                          <a:pt x="351568" y="885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21" name="Freeform: Shape 2220">
                    <a:extLst>
                      <a:ext uri="{FF2B5EF4-FFF2-40B4-BE49-F238E27FC236}">
                        <a16:creationId xmlns:a16="http://schemas.microsoft.com/office/drawing/2014/main" id="{FE8257B0-EF64-4116-8FA4-34C566ECBF57}"/>
                      </a:ext>
                    </a:extLst>
                  </p:cNvPr>
                  <p:cNvSpPr/>
                  <p:nvPr/>
                </p:nvSpPr>
                <p:spPr>
                  <a:xfrm>
                    <a:off x="9042082" y="2296858"/>
                    <a:ext cx="219075" cy="695325"/>
                  </a:xfrm>
                  <a:custGeom>
                    <a:avLst/>
                    <a:gdLst>
                      <a:gd name="connsiteX0" fmla="*/ 144589 w 219075"/>
                      <a:gd name="connsiteY0" fmla="*/ 703040 h 695325"/>
                      <a:gd name="connsiteX1" fmla="*/ 225743 w 219075"/>
                      <a:gd name="connsiteY1" fmla="*/ 334137 h 695325"/>
                      <a:gd name="connsiteX2" fmla="*/ 0 w 219075"/>
                      <a:gd name="connsiteY2" fmla="*/ 0 h 695325"/>
                    </a:gdLst>
                    <a:ahLst/>
                    <a:cxnLst>
                      <a:cxn ang="0">
                        <a:pos x="connsiteX0" y="connsiteY0"/>
                      </a:cxn>
                      <a:cxn ang="0">
                        <a:pos x="connsiteX1" y="connsiteY1"/>
                      </a:cxn>
                      <a:cxn ang="0">
                        <a:pos x="connsiteX2" y="connsiteY2"/>
                      </a:cxn>
                    </a:cxnLst>
                    <a:rect l="l" t="t" r="r" b="b"/>
                    <a:pathLst>
                      <a:path w="219075" h="695325">
                        <a:moveTo>
                          <a:pt x="144589" y="703040"/>
                        </a:moveTo>
                        <a:lnTo>
                          <a:pt x="225743" y="33413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22" name="Freeform: Shape 2221">
                    <a:extLst>
                      <a:ext uri="{FF2B5EF4-FFF2-40B4-BE49-F238E27FC236}">
                        <a16:creationId xmlns:a16="http://schemas.microsoft.com/office/drawing/2014/main" id="{6188A06D-8B39-4973-AA03-696AC7FD8824}"/>
                      </a:ext>
                    </a:extLst>
                  </p:cNvPr>
                  <p:cNvSpPr/>
                  <p:nvPr/>
                </p:nvSpPr>
                <p:spPr>
                  <a:xfrm>
                    <a:off x="8990076" y="1891760"/>
                    <a:ext cx="276225" cy="733425"/>
                  </a:xfrm>
                  <a:custGeom>
                    <a:avLst/>
                    <a:gdLst>
                      <a:gd name="connsiteX0" fmla="*/ 0 w 276225"/>
                      <a:gd name="connsiteY0" fmla="*/ 0 h 733425"/>
                      <a:gd name="connsiteX1" fmla="*/ 277749 w 276225"/>
                      <a:gd name="connsiteY1" fmla="*/ 739235 h 733425"/>
                      <a:gd name="connsiteX2" fmla="*/ 52006 w 276225"/>
                      <a:gd name="connsiteY2" fmla="*/ 405098 h 733425"/>
                    </a:gdLst>
                    <a:ahLst/>
                    <a:cxnLst>
                      <a:cxn ang="0">
                        <a:pos x="connsiteX0" y="connsiteY0"/>
                      </a:cxn>
                      <a:cxn ang="0">
                        <a:pos x="connsiteX1" y="connsiteY1"/>
                      </a:cxn>
                      <a:cxn ang="0">
                        <a:pos x="connsiteX2" y="connsiteY2"/>
                      </a:cxn>
                    </a:cxnLst>
                    <a:rect l="l" t="t" r="r" b="b"/>
                    <a:pathLst>
                      <a:path w="276225" h="733425">
                        <a:moveTo>
                          <a:pt x="0" y="0"/>
                        </a:moveTo>
                        <a:lnTo>
                          <a:pt x="277749" y="739235"/>
                        </a:lnTo>
                        <a:lnTo>
                          <a:pt x="52006" y="405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23" name="Freeform: Shape 2222">
                    <a:extLst>
                      <a:ext uri="{FF2B5EF4-FFF2-40B4-BE49-F238E27FC236}">
                        <a16:creationId xmlns:a16="http://schemas.microsoft.com/office/drawing/2014/main" id="{B96588E6-5A98-41DD-B650-C8F8515C3925}"/>
                      </a:ext>
                    </a:extLst>
                  </p:cNvPr>
                  <p:cNvSpPr/>
                  <p:nvPr/>
                </p:nvSpPr>
                <p:spPr>
                  <a:xfrm>
                    <a:off x="7434167" y="644747"/>
                    <a:ext cx="533400" cy="495300"/>
                  </a:xfrm>
                  <a:custGeom>
                    <a:avLst/>
                    <a:gdLst>
                      <a:gd name="connsiteX0" fmla="*/ 0 w 533400"/>
                      <a:gd name="connsiteY0" fmla="*/ 0 h 495300"/>
                      <a:gd name="connsiteX1" fmla="*/ 495491 w 533400"/>
                      <a:gd name="connsiteY1" fmla="*/ 43434 h 495300"/>
                      <a:gd name="connsiteX2" fmla="*/ 540353 w 533400"/>
                      <a:gd name="connsiteY2" fmla="*/ 495586 h 495300"/>
                    </a:gdLst>
                    <a:ahLst/>
                    <a:cxnLst>
                      <a:cxn ang="0">
                        <a:pos x="connsiteX0" y="connsiteY0"/>
                      </a:cxn>
                      <a:cxn ang="0">
                        <a:pos x="connsiteX1" y="connsiteY1"/>
                      </a:cxn>
                      <a:cxn ang="0">
                        <a:pos x="connsiteX2" y="connsiteY2"/>
                      </a:cxn>
                    </a:cxnLst>
                    <a:rect l="l" t="t" r="r" b="b"/>
                    <a:pathLst>
                      <a:path w="533400" h="495300">
                        <a:moveTo>
                          <a:pt x="0" y="0"/>
                        </a:moveTo>
                        <a:lnTo>
                          <a:pt x="495491" y="43434"/>
                        </a:lnTo>
                        <a:lnTo>
                          <a:pt x="540353" y="4955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nvGrpSpPr>
                <p:cNvPr id="2159" name="Graphic 160">
                  <a:extLst>
                    <a:ext uri="{FF2B5EF4-FFF2-40B4-BE49-F238E27FC236}">
                      <a16:creationId xmlns:a16="http://schemas.microsoft.com/office/drawing/2014/main" id="{BF9EB459-CDE4-4A1C-8030-23436972D87B}"/>
                    </a:ext>
                  </a:extLst>
                </p:cNvPr>
                <p:cNvGrpSpPr/>
                <p:nvPr/>
              </p:nvGrpSpPr>
              <p:grpSpPr>
                <a:xfrm>
                  <a:off x="2885789" y="190500"/>
                  <a:ext cx="6296025" cy="6276975"/>
                  <a:chOff x="2885789" y="190500"/>
                  <a:chExt cx="6296025" cy="6276975"/>
                </a:xfrm>
                <a:grpFill/>
              </p:grpSpPr>
              <p:sp>
                <p:nvSpPr>
                  <p:cNvPr id="2160" name="Freeform: Shape 2159">
                    <a:extLst>
                      <a:ext uri="{FF2B5EF4-FFF2-40B4-BE49-F238E27FC236}">
                        <a16:creationId xmlns:a16="http://schemas.microsoft.com/office/drawing/2014/main" id="{D6B2028B-01FA-4DAD-A38B-F117997EB865}"/>
                      </a:ext>
                    </a:extLst>
                  </p:cNvPr>
                  <p:cNvSpPr/>
                  <p:nvPr/>
                </p:nvSpPr>
                <p:spPr>
                  <a:xfrm>
                    <a:off x="3815334" y="1077277"/>
                    <a:ext cx="390525" cy="457200"/>
                  </a:xfrm>
                  <a:custGeom>
                    <a:avLst/>
                    <a:gdLst>
                      <a:gd name="connsiteX0" fmla="*/ 0 w 390525"/>
                      <a:gd name="connsiteY0" fmla="*/ 457867 h 457200"/>
                      <a:gd name="connsiteX1" fmla="*/ 394240 w 390525"/>
                      <a:gd name="connsiteY1" fmla="*/ 258985 h 457200"/>
                      <a:gd name="connsiteX2" fmla="*/ 0 w 390525"/>
                      <a:gd name="connsiteY2" fmla="*/ 0 h 457200"/>
                    </a:gdLst>
                    <a:ahLst/>
                    <a:cxnLst>
                      <a:cxn ang="0">
                        <a:pos x="connsiteX0" y="connsiteY0"/>
                      </a:cxn>
                      <a:cxn ang="0">
                        <a:pos x="connsiteX1" y="connsiteY1"/>
                      </a:cxn>
                      <a:cxn ang="0">
                        <a:pos x="connsiteX2" y="connsiteY2"/>
                      </a:cxn>
                    </a:cxnLst>
                    <a:rect l="l" t="t" r="r" b="b"/>
                    <a:pathLst>
                      <a:path w="390525" h="457200">
                        <a:moveTo>
                          <a:pt x="0" y="457867"/>
                        </a:moveTo>
                        <a:lnTo>
                          <a:pt x="394240" y="258985"/>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61" name="Freeform: Shape 2160">
                    <a:extLst>
                      <a:ext uri="{FF2B5EF4-FFF2-40B4-BE49-F238E27FC236}">
                        <a16:creationId xmlns:a16="http://schemas.microsoft.com/office/drawing/2014/main" id="{8CAC0C77-2516-459E-8224-86C6352771FB}"/>
                      </a:ext>
                    </a:extLst>
                  </p:cNvPr>
                  <p:cNvSpPr/>
                  <p:nvPr/>
                </p:nvSpPr>
                <p:spPr>
                  <a:xfrm>
                    <a:off x="3815334" y="856012"/>
                    <a:ext cx="781050" cy="476250"/>
                  </a:xfrm>
                  <a:custGeom>
                    <a:avLst/>
                    <a:gdLst>
                      <a:gd name="connsiteX0" fmla="*/ 394240 w 781050"/>
                      <a:gd name="connsiteY0" fmla="*/ 480250 h 476250"/>
                      <a:gd name="connsiteX1" fmla="*/ 788384 w 781050"/>
                      <a:gd name="connsiteY1" fmla="*/ 0 h 476250"/>
                      <a:gd name="connsiteX2" fmla="*/ 0 w 781050"/>
                      <a:gd name="connsiteY2" fmla="*/ 221266 h 476250"/>
                    </a:gdLst>
                    <a:ahLst/>
                    <a:cxnLst>
                      <a:cxn ang="0">
                        <a:pos x="connsiteX0" y="connsiteY0"/>
                      </a:cxn>
                      <a:cxn ang="0">
                        <a:pos x="connsiteX1" y="connsiteY1"/>
                      </a:cxn>
                      <a:cxn ang="0">
                        <a:pos x="connsiteX2" y="connsiteY2"/>
                      </a:cxn>
                    </a:cxnLst>
                    <a:rect l="l" t="t" r="r" b="b"/>
                    <a:pathLst>
                      <a:path w="781050" h="476250">
                        <a:moveTo>
                          <a:pt x="394240" y="480250"/>
                        </a:moveTo>
                        <a:lnTo>
                          <a:pt x="788384" y="0"/>
                        </a:lnTo>
                        <a:lnTo>
                          <a:pt x="0" y="2212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62" name="Freeform: Shape 2161">
                    <a:extLst>
                      <a:ext uri="{FF2B5EF4-FFF2-40B4-BE49-F238E27FC236}">
                        <a16:creationId xmlns:a16="http://schemas.microsoft.com/office/drawing/2014/main" id="{14DF6853-A558-484C-80AC-6C28CAF89C75}"/>
                      </a:ext>
                    </a:extLst>
                  </p:cNvPr>
                  <p:cNvSpPr/>
                  <p:nvPr/>
                </p:nvSpPr>
                <p:spPr>
                  <a:xfrm>
                    <a:off x="4603718" y="225171"/>
                    <a:ext cx="762000" cy="628650"/>
                  </a:xfrm>
                  <a:custGeom>
                    <a:avLst/>
                    <a:gdLst>
                      <a:gd name="connsiteX0" fmla="*/ 766762 w 762000"/>
                      <a:gd name="connsiteY0" fmla="*/ 0 h 628650"/>
                      <a:gd name="connsiteX1" fmla="*/ 0 w 762000"/>
                      <a:gd name="connsiteY1" fmla="*/ 630841 h 628650"/>
                      <a:gd name="connsiteX2" fmla="*/ 681418 w 762000"/>
                      <a:gd name="connsiteY2" fmla="*/ 419576 h 628650"/>
                    </a:gdLst>
                    <a:ahLst/>
                    <a:cxnLst>
                      <a:cxn ang="0">
                        <a:pos x="connsiteX0" y="connsiteY0"/>
                      </a:cxn>
                      <a:cxn ang="0">
                        <a:pos x="connsiteX1" y="connsiteY1"/>
                      </a:cxn>
                      <a:cxn ang="0">
                        <a:pos x="connsiteX2" y="connsiteY2"/>
                      </a:cxn>
                    </a:cxnLst>
                    <a:rect l="l" t="t" r="r" b="b"/>
                    <a:pathLst>
                      <a:path w="762000" h="628650">
                        <a:moveTo>
                          <a:pt x="766762" y="0"/>
                        </a:moveTo>
                        <a:lnTo>
                          <a:pt x="0" y="630841"/>
                        </a:lnTo>
                        <a:lnTo>
                          <a:pt x="681418" y="419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63" name="Freeform: Shape 2162">
                    <a:extLst>
                      <a:ext uri="{FF2B5EF4-FFF2-40B4-BE49-F238E27FC236}">
                        <a16:creationId xmlns:a16="http://schemas.microsoft.com/office/drawing/2014/main" id="{98715BCA-EF27-4916-9759-B3081CC6DA68}"/>
                      </a:ext>
                    </a:extLst>
                  </p:cNvPr>
                  <p:cNvSpPr/>
                  <p:nvPr/>
                </p:nvSpPr>
                <p:spPr>
                  <a:xfrm>
                    <a:off x="3660553" y="4770691"/>
                    <a:ext cx="381000" cy="962025"/>
                  </a:xfrm>
                  <a:custGeom>
                    <a:avLst/>
                    <a:gdLst>
                      <a:gd name="connsiteX0" fmla="*/ 381857 w 381000"/>
                      <a:gd name="connsiteY0" fmla="*/ 967835 h 962025"/>
                      <a:gd name="connsiteX1" fmla="*/ 278797 w 381000"/>
                      <a:gd name="connsiteY1" fmla="*/ 0 h 962025"/>
                      <a:gd name="connsiteX2" fmla="*/ 0 w 381000"/>
                      <a:gd name="connsiteY2" fmla="*/ 564166 h 962025"/>
                    </a:gdLst>
                    <a:ahLst/>
                    <a:cxnLst>
                      <a:cxn ang="0">
                        <a:pos x="connsiteX0" y="connsiteY0"/>
                      </a:cxn>
                      <a:cxn ang="0">
                        <a:pos x="connsiteX1" y="connsiteY1"/>
                      </a:cxn>
                      <a:cxn ang="0">
                        <a:pos x="connsiteX2" y="connsiteY2"/>
                      </a:cxn>
                    </a:cxnLst>
                    <a:rect l="l" t="t" r="r" b="b"/>
                    <a:pathLst>
                      <a:path w="381000" h="962025">
                        <a:moveTo>
                          <a:pt x="381857" y="967835"/>
                        </a:moveTo>
                        <a:lnTo>
                          <a:pt x="278797" y="0"/>
                        </a:lnTo>
                        <a:lnTo>
                          <a:pt x="0" y="5641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64" name="Freeform: Shape 2163">
                    <a:extLst>
                      <a:ext uri="{FF2B5EF4-FFF2-40B4-BE49-F238E27FC236}">
                        <a16:creationId xmlns:a16="http://schemas.microsoft.com/office/drawing/2014/main" id="{CF93E633-6A96-4490-AA69-33984C39C3BD}"/>
                      </a:ext>
                    </a:extLst>
                  </p:cNvPr>
                  <p:cNvSpPr/>
                  <p:nvPr/>
                </p:nvSpPr>
                <p:spPr>
                  <a:xfrm>
                    <a:off x="3058382" y="3286411"/>
                    <a:ext cx="323850" cy="1428750"/>
                  </a:xfrm>
                  <a:custGeom>
                    <a:avLst/>
                    <a:gdLst>
                      <a:gd name="connsiteX0" fmla="*/ 0 w 323850"/>
                      <a:gd name="connsiteY0" fmla="*/ 399288 h 1428750"/>
                      <a:gd name="connsiteX1" fmla="*/ 327089 w 323850"/>
                      <a:gd name="connsiteY1" fmla="*/ 0 h 1428750"/>
                      <a:gd name="connsiteX2" fmla="*/ 309182 w 323850"/>
                      <a:gd name="connsiteY2" fmla="*/ 1435037 h 1428750"/>
                    </a:gdLst>
                    <a:ahLst/>
                    <a:cxnLst>
                      <a:cxn ang="0">
                        <a:pos x="connsiteX0" y="connsiteY0"/>
                      </a:cxn>
                      <a:cxn ang="0">
                        <a:pos x="connsiteX1" y="connsiteY1"/>
                      </a:cxn>
                      <a:cxn ang="0">
                        <a:pos x="connsiteX2" y="connsiteY2"/>
                      </a:cxn>
                    </a:cxnLst>
                    <a:rect l="l" t="t" r="r" b="b"/>
                    <a:pathLst>
                      <a:path w="323850" h="1428750">
                        <a:moveTo>
                          <a:pt x="0" y="399288"/>
                        </a:moveTo>
                        <a:lnTo>
                          <a:pt x="327089" y="0"/>
                        </a:lnTo>
                        <a:lnTo>
                          <a:pt x="309182" y="14350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65" name="Freeform: Shape 2164">
                    <a:extLst>
                      <a:ext uri="{FF2B5EF4-FFF2-40B4-BE49-F238E27FC236}">
                        <a16:creationId xmlns:a16="http://schemas.microsoft.com/office/drawing/2014/main" id="{7EF9AA40-4F86-457B-965F-F8CEFBD41A3E}"/>
                      </a:ext>
                    </a:extLst>
                  </p:cNvPr>
                  <p:cNvSpPr/>
                  <p:nvPr/>
                </p:nvSpPr>
                <p:spPr>
                  <a:xfrm>
                    <a:off x="3367564" y="4721447"/>
                    <a:ext cx="571500" cy="609600"/>
                  </a:xfrm>
                  <a:custGeom>
                    <a:avLst/>
                    <a:gdLst>
                      <a:gd name="connsiteX0" fmla="*/ 292989 w 571500"/>
                      <a:gd name="connsiteY0" fmla="*/ 613410 h 609600"/>
                      <a:gd name="connsiteX1" fmla="*/ 571786 w 571500"/>
                      <a:gd name="connsiteY1" fmla="*/ 49244 h 609600"/>
                      <a:gd name="connsiteX2" fmla="*/ 0 w 571500"/>
                      <a:gd name="connsiteY2" fmla="*/ 0 h 609600"/>
                    </a:gdLst>
                    <a:ahLst/>
                    <a:cxnLst>
                      <a:cxn ang="0">
                        <a:pos x="connsiteX0" y="connsiteY0"/>
                      </a:cxn>
                      <a:cxn ang="0">
                        <a:pos x="connsiteX1" y="connsiteY1"/>
                      </a:cxn>
                      <a:cxn ang="0">
                        <a:pos x="connsiteX2" y="connsiteY2"/>
                      </a:cxn>
                    </a:cxnLst>
                    <a:rect l="l" t="t" r="r" b="b"/>
                    <a:pathLst>
                      <a:path w="571500" h="609600">
                        <a:moveTo>
                          <a:pt x="292989" y="613410"/>
                        </a:moveTo>
                        <a:lnTo>
                          <a:pt x="571786" y="49244"/>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66" name="Freeform: Shape 2165">
                    <a:extLst>
                      <a:ext uri="{FF2B5EF4-FFF2-40B4-BE49-F238E27FC236}">
                        <a16:creationId xmlns:a16="http://schemas.microsoft.com/office/drawing/2014/main" id="{4D3BD1B9-098A-4535-BB78-EF48218E2CEB}"/>
                      </a:ext>
                    </a:extLst>
                  </p:cNvPr>
                  <p:cNvSpPr/>
                  <p:nvPr/>
                </p:nvSpPr>
                <p:spPr>
                  <a:xfrm>
                    <a:off x="2885789" y="1914906"/>
                    <a:ext cx="552450" cy="904875"/>
                  </a:xfrm>
                  <a:custGeom>
                    <a:avLst/>
                    <a:gdLst>
                      <a:gd name="connsiteX0" fmla="*/ 0 w 552450"/>
                      <a:gd name="connsiteY0" fmla="*/ 911447 h 904875"/>
                      <a:gd name="connsiteX1" fmla="*/ 557689 w 552450"/>
                      <a:gd name="connsiteY1" fmla="*/ 0 h 904875"/>
                      <a:gd name="connsiteX2" fmla="*/ 275654 w 552450"/>
                      <a:gd name="connsiteY2" fmla="*/ 733520 h 904875"/>
                    </a:gdLst>
                    <a:ahLst/>
                    <a:cxnLst>
                      <a:cxn ang="0">
                        <a:pos x="connsiteX0" y="connsiteY0"/>
                      </a:cxn>
                      <a:cxn ang="0">
                        <a:pos x="connsiteX1" y="connsiteY1"/>
                      </a:cxn>
                      <a:cxn ang="0">
                        <a:pos x="connsiteX2" y="connsiteY2"/>
                      </a:cxn>
                    </a:cxnLst>
                    <a:rect l="l" t="t" r="r" b="b"/>
                    <a:pathLst>
                      <a:path w="552450" h="904875">
                        <a:moveTo>
                          <a:pt x="0" y="911447"/>
                        </a:moveTo>
                        <a:lnTo>
                          <a:pt x="557689" y="0"/>
                        </a:lnTo>
                        <a:lnTo>
                          <a:pt x="275654" y="7335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67" name="Freeform: Shape 2166">
                    <a:extLst>
                      <a:ext uri="{FF2B5EF4-FFF2-40B4-BE49-F238E27FC236}">
                        <a16:creationId xmlns:a16="http://schemas.microsoft.com/office/drawing/2014/main" id="{C23A879E-4966-48F2-8D04-12C6D9CC9A24}"/>
                      </a:ext>
                    </a:extLst>
                  </p:cNvPr>
                  <p:cNvSpPr/>
                  <p:nvPr/>
                </p:nvSpPr>
                <p:spPr>
                  <a:xfrm>
                    <a:off x="3161443" y="1535144"/>
                    <a:ext cx="647700" cy="1104900"/>
                  </a:xfrm>
                  <a:custGeom>
                    <a:avLst/>
                    <a:gdLst>
                      <a:gd name="connsiteX0" fmla="*/ 282035 w 647700"/>
                      <a:gd name="connsiteY0" fmla="*/ 379762 h 1104900"/>
                      <a:gd name="connsiteX1" fmla="*/ 653891 w 647700"/>
                      <a:gd name="connsiteY1" fmla="*/ 0 h 1104900"/>
                      <a:gd name="connsiteX2" fmla="*/ 0 w 647700"/>
                      <a:gd name="connsiteY2" fmla="*/ 1113282 h 1104900"/>
                    </a:gdLst>
                    <a:ahLst/>
                    <a:cxnLst>
                      <a:cxn ang="0">
                        <a:pos x="connsiteX0" y="connsiteY0"/>
                      </a:cxn>
                      <a:cxn ang="0">
                        <a:pos x="connsiteX1" y="connsiteY1"/>
                      </a:cxn>
                      <a:cxn ang="0">
                        <a:pos x="connsiteX2" y="connsiteY2"/>
                      </a:cxn>
                    </a:cxnLst>
                    <a:rect l="l" t="t" r="r" b="b"/>
                    <a:pathLst>
                      <a:path w="647700" h="1104900">
                        <a:moveTo>
                          <a:pt x="282035" y="379762"/>
                        </a:moveTo>
                        <a:lnTo>
                          <a:pt x="653891" y="0"/>
                        </a:lnTo>
                        <a:lnTo>
                          <a:pt x="0" y="11132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68" name="Freeform: Shape 2167">
                    <a:extLst>
                      <a:ext uri="{FF2B5EF4-FFF2-40B4-BE49-F238E27FC236}">
                        <a16:creationId xmlns:a16="http://schemas.microsoft.com/office/drawing/2014/main" id="{A176DFE2-207E-4769-8F39-37039D73E497}"/>
                      </a:ext>
                    </a:extLst>
                  </p:cNvPr>
                  <p:cNvSpPr/>
                  <p:nvPr/>
                </p:nvSpPr>
                <p:spPr>
                  <a:xfrm>
                    <a:off x="4042410" y="5378291"/>
                    <a:ext cx="352425" cy="666750"/>
                  </a:xfrm>
                  <a:custGeom>
                    <a:avLst/>
                    <a:gdLst>
                      <a:gd name="connsiteX0" fmla="*/ 0 w 352425"/>
                      <a:gd name="connsiteY0" fmla="*/ 360235 h 666750"/>
                      <a:gd name="connsiteX1" fmla="*/ 357378 w 352425"/>
                      <a:gd name="connsiteY1" fmla="*/ 668369 h 666750"/>
                      <a:gd name="connsiteX2" fmla="*/ 347186 w 352425"/>
                      <a:gd name="connsiteY2" fmla="*/ 0 h 666750"/>
                    </a:gdLst>
                    <a:ahLst/>
                    <a:cxnLst>
                      <a:cxn ang="0">
                        <a:pos x="connsiteX0" y="connsiteY0"/>
                      </a:cxn>
                      <a:cxn ang="0">
                        <a:pos x="connsiteX1" y="connsiteY1"/>
                      </a:cxn>
                      <a:cxn ang="0">
                        <a:pos x="connsiteX2" y="connsiteY2"/>
                      </a:cxn>
                    </a:cxnLst>
                    <a:rect l="l" t="t" r="r" b="b"/>
                    <a:pathLst>
                      <a:path w="352425" h="666750">
                        <a:moveTo>
                          <a:pt x="0" y="360235"/>
                        </a:moveTo>
                        <a:lnTo>
                          <a:pt x="357378" y="668369"/>
                        </a:lnTo>
                        <a:lnTo>
                          <a:pt x="347186"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69" name="Freeform: Shape 2168">
                    <a:extLst>
                      <a:ext uri="{FF2B5EF4-FFF2-40B4-BE49-F238E27FC236}">
                        <a16:creationId xmlns:a16="http://schemas.microsoft.com/office/drawing/2014/main" id="{911C114E-F6E4-4DBA-8CB9-0A6BD58B338E}"/>
                      </a:ext>
                    </a:extLst>
                  </p:cNvPr>
                  <p:cNvSpPr/>
                  <p:nvPr/>
                </p:nvSpPr>
                <p:spPr>
                  <a:xfrm>
                    <a:off x="4399788" y="5829681"/>
                    <a:ext cx="819150" cy="561975"/>
                  </a:xfrm>
                  <a:custGeom>
                    <a:avLst/>
                    <a:gdLst>
                      <a:gd name="connsiteX0" fmla="*/ 0 w 819150"/>
                      <a:gd name="connsiteY0" fmla="*/ 216980 h 561975"/>
                      <a:gd name="connsiteX1" fmla="*/ 650272 w 819150"/>
                      <a:gd name="connsiteY1" fmla="*/ 0 h 561975"/>
                      <a:gd name="connsiteX2" fmla="*/ 827437 w 819150"/>
                      <a:gd name="connsiteY2" fmla="*/ 568452 h 561975"/>
                    </a:gdLst>
                    <a:ahLst/>
                    <a:cxnLst>
                      <a:cxn ang="0">
                        <a:pos x="connsiteX0" y="connsiteY0"/>
                      </a:cxn>
                      <a:cxn ang="0">
                        <a:pos x="connsiteX1" y="connsiteY1"/>
                      </a:cxn>
                      <a:cxn ang="0">
                        <a:pos x="connsiteX2" y="connsiteY2"/>
                      </a:cxn>
                    </a:cxnLst>
                    <a:rect l="l" t="t" r="r" b="b"/>
                    <a:pathLst>
                      <a:path w="819150" h="561975">
                        <a:moveTo>
                          <a:pt x="0" y="216980"/>
                        </a:moveTo>
                        <a:lnTo>
                          <a:pt x="650272" y="0"/>
                        </a:lnTo>
                        <a:lnTo>
                          <a:pt x="827437" y="5684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0" name="Freeform: Shape 2169">
                    <a:extLst>
                      <a:ext uri="{FF2B5EF4-FFF2-40B4-BE49-F238E27FC236}">
                        <a16:creationId xmlns:a16="http://schemas.microsoft.com/office/drawing/2014/main" id="{A675F189-B014-4F2F-80A6-7A39C8D5160B}"/>
                      </a:ext>
                    </a:extLst>
                  </p:cNvPr>
                  <p:cNvSpPr/>
                  <p:nvPr/>
                </p:nvSpPr>
                <p:spPr>
                  <a:xfrm>
                    <a:off x="5050060" y="5829681"/>
                    <a:ext cx="1143000" cy="638175"/>
                  </a:xfrm>
                  <a:custGeom>
                    <a:avLst/>
                    <a:gdLst>
                      <a:gd name="connsiteX0" fmla="*/ 0 w 1143000"/>
                      <a:gd name="connsiteY0" fmla="*/ 0 h 638175"/>
                      <a:gd name="connsiteX1" fmla="*/ 1145000 w 1143000"/>
                      <a:gd name="connsiteY1" fmla="*/ 645129 h 638175"/>
                      <a:gd name="connsiteX2" fmla="*/ 177165 w 1143000"/>
                      <a:gd name="connsiteY2" fmla="*/ 568452 h 638175"/>
                    </a:gdLst>
                    <a:ahLst/>
                    <a:cxnLst>
                      <a:cxn ang="0">
                        <a:pos x="connsiteX0" y="connsiteY0"/>
                      </a:cxn>
                      <a:cxn ang="0">
                        <a:pos x="connsiteX1" y="connsiteY1"/>
                      </a:cxn>
                      <a:cxn ang="0">
                        <a:pos x="connsiteX2" y="connsiteY2"/>
                      </a:cxn>
                    </a:cxnLst>
                    <a:rect l="l" t="t" r="r" b="b"/>
                    <a:pathLst>
                      <a:path w="1143000" h="638175">
                        <a:moveTo>
                          <a:pt x="0" y="0"/>
                        </a:moveTo>
                        <a:lnTo>
                          <a:pt x="1145000" y="645129"/>
                        </a:lnTo>
                        <a:lnTo>
                          <a:pt x="177165" y="5684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1" name="Freeform: Shape 2170">
                    <a:extLst>
                      <a:ext uri="{FF2B5EF4-FFF2-40B4-BE49-F238E27FC236}">
                        <a16:creationId xmlns:a16="http://schemas.microsoft.com/office/drawing/2014/main" id="{206F495B-5FA4-463F-8D2F-DD04435E74B4}"/>
                      </a:ext>
                    </a:extLst>
                  </p:cNvPr>
                  <p:cNvSpPr/>
                  <p:nvPr/>
                </p:nvSpPr>
                <p:spPr>
                  <a:xfrm>
                    <a:off x="5899976" y="190500"/>
                    <a:ext cx="819150" cy="295275"/>
                  </a:xfrm>
                  <a:custGeom>
                    <a:avLst/>
                    <a:gdLst>
                      <a:gd name="connsiteX0" fmla="*/ 0 w 819150"/>
                      <a:gd name="connsiteY0" fmla="*/ 175069 h 295275"/>
                      <a:gd name="connsiteX1" fmla="*/ 820293 w 819150"/>
                      <a:gd name="connsiteY1" fmla="*/ 300895 h 295275"/>
                      <a:gd name="connsiteX2" fmla="*/ 772477 w 819150"/>
                      <a:gd name="connsiteY2" fmla="*/ 0 h 295275"/>
                    </a:gdLst>
                    <a:ahLst/>
                    <a:cxnLst>
                      <a:cxn ang="0">
                        <a:pos x="connsiteX0" y="connsiteY0"/>
                      </a:cxn>
                      <a:cxn ang="0">
                        <a:pos x="connsiteX1" y="connsiteY1"/>
                      </a:cxn>
                      <a:cxn ang="0">
                        <a:pos x="connsiteX2" y="connsiteY2"/>
                      </a:cxn>
                    </a:cxnLst>
                    <a:rect l="l" t="t" r="r" b="b"/>
                    <a:pathLst>
                      <a:path w="819150" h="295275">
                        <a:moveTo>
                          <a:pt x="0" y="175069"/>
                        </a:moveTo>
                        <a:lnTo>
                          <a:pt x="820293" y="300895"/>
                        </a:lnTo>
                        <a:lnTo>
                          <a:pt x="77247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2" name="Freeform: Shape 2171">
                    <a:extLst>
                      <a:ext uri="{FF2B5EF4-FFF2-40B4-BE49-F238E27FC236}">
                        <a16:creationId xmlns:a16="http://schemas.microsoft.com/office/drawing/2014/main" id="{6E23768F-14FD-4D6A-80B7-0A0DB140A710}"/>
                      </a:ext>
                    </a:extLst>
                  </p:cNvPr>
                  <p:cNvSpPr/>
                  <p:nvPr/>
                </p:nvSpPr>
                <p:spPr>
                  <a:xfrm>
                    <a:off x="5285137" y="365569"/>
                    <a:ext cx="1428750" cy="276225"/>
                  </a:xfrm>
                  <a:custGeom>
                    <a:avLst/>
                    <a:gdLst>
                      <a:gd name="connsiteX0" fmla="*/ 614839 w 1428750"/>
                      <a:gd name="connsiteY0" fmla="*/ 0 h 276225"/>
                      <a:gd name="connsiteX1" fmla="*/ 1435132 w 1428750"/>
                      <a:gd name="connsiteY1" fmla="*/ 125825 h 276225"/>
                      <a:gd name="connsiteX2" fmla="*/ 0 w 1428750"/>
                      <a:gd name="connsiteY2" fmla="*/ 279178 h 276225"/>
                    </a:gdLst>
                    <a:ahLst/>
                    <a:cxnLst>
                      <a:cxn ang="0">
                        <a:pos x="connsiteX0" y="connsiteY0"/>
                      </a:cxn>
                      <a:cxn ang="0">
                        <a:pos x="connsiteX1" y="connsiteY1"/>
                      </a:cxn>
                      <a:cxn ang="0">
                        <a:pos x="connsiteX2" y="connsiteY2"/>
                      </a:cxn>
                    </a:cxnLst>
                    <a:rect l="l" t="t" r="r" b="b"/>
                    <a:pathLst>
                      <a:path w="1428750" h="276225">
                        <a:moveTo>
                          <a:pt x="614839" y="0"/>
                        </a:moveTo>
                        <a:lnTo>
                          <a:pt x="1435132" y="125825"/>
                        </a:lnTo>
                        <a:lnTo>
                          <a:pt x="0" y="2791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3" name="Freeform: Shape 2172">
                    <a:extLst>
                      <a:ext uri="{FF2B5EF4-FFF2-40B4-BE49-F238E27FC236}">
                        <a16:creationId xmlns:a16="http://schemas.microsoft.com/office/drawing/2014/main" id="{B3A3EDAA-5E35-4968-89E4-0B74F5E766C8}"/>
                      </a:ext>
                    </a:extLst>
                  </p:cNvPr>
                  <p:cNvSpPr/>
                  <p:nvPr/>
                </p:nvSpPr>
                <p:spPr>
                  <a:xfrm>
                    <a:off x="7575232" y="5254561"/>
                    <a:ext cx="971550" cy="638175"/>
                  </a:xfrm>
                  <a:custGeom>
                    <a:avLst/>
                    <a:gdLst>
                      <a:gd name="connsiteX0" fmla="*/ 0 w 971550"/>
                      <a:gd name="connsiteY0" fmla="*/ 225743 h 638175"/>
                      <a:gd name="connsiteX1" fmla="*/ 346710 w 971550"/>
                      <a:gd name="connsiteY1" fmla="*/ 644557 h 638175"/>
                      <a:gd name="connsiteX2" fmla="*/ 979837 w 971550"/>
                      <a:gd name="connsiteY2" fmla="*/ 0 h 638175"/>
                    </a:gdLst>
                    <a:ahLst/>
                    <a:cxnLst>
                      <a:cxn ang="0">
                        <a:pos x="connsiteX0" y="connsiteY0"/>
                      </a:cxn>
                      <a:cxn ang="0">
                        <a:pos x="connsiteX1" y="connsiteY1"/>
                      </a:cxn>
                      <a:cxn ang="0">
                        <a:pos x="connsiteX2" y="connsiteY2"/>
                      </a:cxn>
                    </a:cxnLst>
                    <a:rect l="l" t="t" r="r" b="b"/>
                    <a:pathLst>
                      <a:path w="971550" h="638175">
                        <a:moveTo>
                          <a:pt x="0" y="225743"/>
                        </a:moveTo>
                        <a:lnTo>
                          <a:pt x="346710" y="644557"/>
                        </a:lnTo>
                        <a:lnTo>
                          <a:pt x="97983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4" name="Freeform: Shape 2173">
                    <a:extLst>
                      <a:ext uri="{FF2B5EF4-FFF2-40B4-BE49-F238E27FC236}">
                        <a16:creationId xmlns:a16="http://schemas.microsoft.com/office/drawing/2014/main" id="{62E0448C-3D6D-44C1-860A-567D48B1DA1A}"/>
                      </a:ext>
                    </a:extLst>
                  </p:cNvPr>
                  <p:cNvSpPr/>
                  <p:nvPr/>
                </p:nvSpPr>
                <p:spPr>
                  <a:xfrm>
                    <a:off x="6195060" y="5712428"/>
                    <a:ext cx="838200" cy="762000"/>
                  </a:xfrm>
                  <a:custGeom>
                    <a:avLst/>
                    <a:gdLst>
                      <a:gd name="connsiteX0" fmla="*/ 0 w 838200"/>
                      <a:gd name="connsiteY0" fmla="*/ 762381 h 762000"/>
                      <a:gd name="connsiteX1" fmla="*/ 842010 w 838200"/>
                      <a:gd name="connsiteY1" fmla="*/ 565690 h 762000"/>
                      <a:gd name="connsiteX2" fmla="*/ 65151 w 838200"/>
                      <a:gd name="connsiteY2" fmla="*/ 0 h 762000"/>
                    </a:gdLst>
                    <a:ahLst/>
                    <a:cxnLst>
                      <a:cxn ang="0">
                        <a:pos x="connsiteX0" y="connsiteY0"/>
                      </a:cxn>
                      <a:cxn ang="0">
                        <a:pos x="connsiteX1" y="connsiteY1"/>
                      </a:cxn>
                      <a:cxn ang="0">
                        <a:pos x="connsiteX2" y="connsiteY2"/>
                      </a:cxn>
                    </a:cxnLst>
                    <a:rect l="l" t="t" r="r" b="b"/>
                    <a:pathLst>
                      <a:path w="838200" h="762000">
                        <a:moveTo>
                          <a:pt x="0" y="762381"/>
                        </a:moveTo>
                        <a:lnTo>
                          <a:pt x="842010" y="565690"/>
                        </a:lnTo>
                        <a:lnTo>
                          <a:pt x="651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5" name="Freeform: Shape 2174">
                    <a:extLst>
                      <a:ext uri="{FF2B5EF4-FFF2-40B4-BE49-F238E27FC236}">
                        <a16:creationId xmlns:a16="http://schemas.microsoft.com/office/drawing/2014/main" id="{50E7609C-ABC3-42A4-9436-ADE4711D4CBA}"/>
                      </a:ext>
                    </a:extLst>
                  </p:cNvPr>
                  <p:cNvSpPr/>
                  <p:nvPr/>
                </p:nvSpPr>
                <p:spPr>
                  <a:xfrm>
                    <a:off x="6260211" y="5480304"/>
                    <a:ext cx="1314450" cy="790575"/>
                  </a:xfrm>
                  <a:custGeom>
                    <a:avLst/>
                    <a:gdLst>
                      <a:gd name="connsiteX0" fmla="*/ 776859 w 1314450"/>
                      <a:gd name="connsiteY0" fmla="*/ 797814 h 790575"/>
                      <a:gd name="connsiteX1" fmla="*/ 1315022 w 1314450"/>
                      <a:gd name="connsiteY1" fmla="*/ 0 h 790575"/>
                      <a:gd name="connsiteX2" fmla="*/ 0 w 1314450"/>
                      <a:gd name="connsiteY2" fmla="*/ 232124 h 790575"/>
                    </a:gdLst>
                    <a:ahLst/>
                    <a:cxnLst>
                      <a:cxn ang="0">
                        <a:pos x="connsiteX0" y="connsiteY0"/>
                      </a:cxn>
                      <a:cxn ang="0">
                        <a:pos x="connsiteX1" y="connsiteY1"/>
                      </a:cxn>
                      <a:cxn ang="0">
                        <a:pos x="connsiteX2" y="connsiteY2"/>
                      </a:cxn>
                    </a:cxnLst>
                    <a:rect l="l" t="t" r="r" b="b"/>
                    <a:pathLst>
                      <a:path w="1314450" h="790575">
                        <a:moveTo>
                          <a:pt x="776859" y="797814"/>
                        </a:moveTo>
                        <a:lnTo>
                          <a:pt x="1315022" y="0"/>
                        </a:lnTo>
                        <a:lnTo>
                          <a:pt x="0" y="2321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6" name="Freeform: Shape 2175">
                    <a:extLst>
                      <a:ext uri="{FF2B5EF4-FFF2-40B4-BE49-F238E27FC236}">
                        <a16:creationId xmlns:a16="http://schemas.microsoft.com/office/drawing/2014/main" id="{D9289A82-CA18-487B-BB73-E05031BC3660}"/>
                      </a:ext>
                    </a:extLst>
                  </p:cNvPr>
                  <p:cNvSpPr/>
                  <p:nvPr/>
                </p:nvSpPr>
                <p:spPr>
                  <a:xfrm>
                    <a:off x="8555069" y="1559052"/>
                    <a:ext cx="485775" cy="733425"/>
                  </a:xfrm>
                  <a:custGeom>
                    <a:avLst/>
                    <a:gdLst>
                      <a:gd name="connsiteX0" fmla="*/ 0 w 485775"/>
                      <a:gd name="connsiteY0" fmla="*/ 0 h 733425"/>
                      <a:gd name="connsiteX1" fmla="*/ 435007 w 485775"/>
                      <a:gd name="connsiteY1" fmla="*/ 332708 h 733425"/>
                      <a:gd name="connsiteX2" fmla="*/ 487013 w 485775"/>
                      <a:gd name="connsiteY2" fmla="*/ 737807 h 733425"/>
                    </a:gdLst>
                    <a:ahLst/>
                    <a:cxnLst>
                      <a:cxn ang="0">
                        <a:pos x="connsiteX0" y="connsiteY0"/>
                      </a:cxn>
                      <a:cxn ang="0">
                        <a:pos x="connsiteX1" y="connsiteY1"/>
                      </a:cxn>
                      <a:cxn ang="0">
                        <a:pos x="connsiteX2" y="connsiteY2"/>
                      </a:cxn>
                    </a:cxnLst>
                    <a:rect l="l" t="t" r="r" b="b"/>
                    <a:pathLst>
                      <a:path w="485775" h="733425">
                        <a:moveTo>
                          <a:pt x="0" y="0"/>
                        </a:moveTo>
                        <a:lnTo>
                          <a:pt x="435007" y="332708"/>
                        </a:lnTo>
                        <a:lnTo>
                          <a:pt x="487013" y="7378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7" name="Freeform: Shape 2176">
                    <a:extLst>
                      <a:ext uri="{FF2B5EF4-FFF2-40B4-BE49-F238E27FC236}">
                        <a16:creationId xmlns:a16="http://schemas.microsoft.com/office/drawing/2014/main" id="{E290C646-2BB0-4AD8-A820-BA9C6D950AF2}"/>
                      </a:ext>
                    </a:extLst>
                  </p:cNvPr>
                  <p:cNvSpPr/>
                  <p:nvPr/>
                </p:nvSpPr>
                <p:spPr>
                  <a:xfrm>
                    <a:off x="8780240" y="2812923"/>
                    <a:ext cx="400050" cy="1638300"/>
                  </a:xfrm>
                  <a:custGeom>
                    <a:avLst/>
                    <a:gdLst>
                      <a:gd name="connsiteX0" fmla="*/ 57912 w 400050"/>
                      <a:gd name="connsiteY0" fmla="*/ 1645253 h 1638300"/>
                      <a:gd name="connsiteX1" fmla="*/ 406432 w 400050"/>
                      <a:gd name="connsiteY1" fmla="*/ 186976 h 1638300"/>
                      <a:gd name="connsiteX2" fmla="*/ 0 w 400050"/>
                      <a:gd name="connsiteY2" fmla="*/ 0 h 1638300"/>
                    </a:gdLst>
                    <a:ahLst/>
                    <a:cxnLst>
                      <a:cxn ang="0">
                        <a:pos x="connsiteX0" y="connsiteY0"/>
                      </a:cxn>
                      <a:cxn ang="0">
                        <a:pos x="connsiteX1" y="connsiteY1"/>
                      </a:cxn>
                      <a:cxn ang="0">
                        <a:pos x="connsiteX2" y="connsiteY2"/>
                      </a:cxn>
                    </a:cxnLst>
                    <a:rect l="l" t="t" r="r" b="b"/>
                    <a:pathLst>
                      <a:path w="400050" h="1638300">
                        <a:moveTo>
                          <a:pt x="57912" y="1645253"/>
                        </a:moveTo>
                        <a:lnTo>
                          <a:pt x="406432" y="18697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8" name="Freeform: Shape 2177">
                    <a:extLst>
                      <a:ext uri="{FF2B5EF4-FFF2-40B4-BE49-F238E27FC236}">
                        <a16:creationId xmlns:a16="http://schemas.microsoft.com/office/drawing/2014/main" id="{00201437-4F00-4906-BA4E-7F44BF036CDC}"/>
                      </a:ext>
                    </a:extLst>
                  </p:cNvPr>
                  <p:cNvSpPr/>
                  <p:nvPr/>
                </p:nvSpPr>
                <p:spPr>
                  <a:xfrm>
                    <a:off x="8555069" y="1559052"/>
                    <a:ext cx="485775" cy="1247775"/>
                  </a:xfrm>
                  <a:custGeom>
                    <a:avLst/>
                    <a:gdLst>
                      <a:gd name="connsiteX0" fmla="*/ 0 w 485775"/>
                      <a:gd name="connsiteY0" fmla="*/ 0 h 1247775"/>
                      <a:gd name="connsiteX1" fmla="*/ 487013 w 485775"/>
                      <a:gd name="connsiteY1" fmla="*/ 737807 h 1247775"/>
                      <a:gd name="connsiteX2" fmla="*/ 225171 w 485775"/>
                      <a:gd name="connsiteY2" fmla="*/ 1253871 h 1247775"/>
                    </a:gdLst>
                    <a:ahLst/>
                    <a:cxnLst>
                      <a:cxn ang="0">
                        <a:pos x="connsiteX0" y="connsiteY0"/>
                      </a:cxn>
                      <a:cxn ang="0">
                        <a:pos x="connsiteX1" y="connsiteY1"/>
                      </a:cxn>
                      <a:cxn ang="0">
                        <a:pos x="connsiteX2" y="connsiteY2"/>
                      </a:cxn>
                    </a:cxnLst>
                    <a:rect l="l" t="t" r="r" b="b"/>
                    <a:pathLst>
                      <a:path w="485775" h="1247775">
                        <a:moveTo>
                          <a:pt x="0" y="0"/>
                        </a:moveTo>
                        <a:lnTo>
                          <a:pt x="487013" y="737807"/>
                        </a:lnTo>
                        <a:lnTo>
                          <a:pt x="225171" y="12538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79" name="Freeform: Shape 2178">
                    <a:extLst>
                      <a:ext uri="{FF2B5EF4-FFF2-40B4-BE49-F238E27FC236}">
                        <a16:creationId xmlns:a16="http://schemas.microsoft.com/office/drawing/2014/main" id="{205FDC63-B43B-4234-A563-D9D65D267A56}"/>
                      </a:ext>
                    </a:extLst>
                  </p:cNvPr>
                  <p:cNvSpPr/>
                  <p:nvPr/>
                </p:nvSpPr>
                <p:spPr>
                  <a:xfrm>
                    <a:off x="6720269" y="491395"/>
                    <a:ext cx="1247775" cy="647700"/>
                  </a:xfrm>
                  <a:custGeom>
                    <a:avLst/>
                    <a:gdLst>
                      <a:gd name="connsiteX0" fmla="*/ 0 w 1247775"/>
                      <a:gd name="connsiteY0" fmla="*/ 0 h 647700"/>
                      <a:gd name="connsiteX1" fmla="*/ 713899 w 1247775"/>
                      <a:gd name="connsiteY1" fmla="*/ 153352 h 647700"/>
                      <a:gd name="connsiteX2" fmla="*/ 1254252 w 1247775"/>
                      <a:gd name="connsiteY2" fmla="*/ 648938 h 647700"/>
                    </a:gdLst>
                    <a:ahLst/>
                    <a:cxnLst>
                      <a:cxn ang="0">
                        <a:pos x="connsiteX0" y="connsiteY0"/>
                      </a:cxn>
                      <a:cxn ang="0">
                        <a:pos x="connsiteX1" y="connsiteY1"/>
                      </a:cxn>
                      <a:cxn ang="0">
                        <a:pos x="connsiteX2" y="connsiteY2"/>
                      </a:cxn>
                    </a:cxnLst>
                    <a:rect l="l" t="t" r="r" b="b"/>
                    <a:pathLst>
                      <a:path w="1247775" h="647700">
                        <a:moveTo>
                          <a:pt x="0" y="0"/>
                        </a:moveTo>
                        <a:lnTo>
                          <a:pt x="713899" y="153352"/>
                        </a:lnTo>
                        <a:lnTo>
                          <a:pt x="1254252" y="6489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80" name="Freeform: Shape 2179">
                    <a:extLst>
                      <a:ext uri="{FF2B5EF4-FFF2-40B4-BE49-F238E27FC236}">
                        <a16:creationId xmlns:a16="http://schemas.microsoft.com/office/drawing/2014/main" id="{E1E4911F-1EB8-48D8-8472-56BC89957BA2}"/>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44862 w 619125"/>
                      <a:gd name="connsiteY2" fmla="*/ 452152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44862" y="452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1937" name="Graphic 271">
                <a:extLst>
                  <a:ext uri="{FF2B5EF4-FFF2-40B4-BE49-F238E27FC236}">
                    <a16:creationId xmlns:a16="http://schemas.microsoft.com/office/drawing/2014/main" id="{38E91CD9-9C31-4C81-A3E2-880762DD0A3E}"/>
                  </a:ext>
                </a:extLst>
              </p:cNvPr>
              <p:cNvGrpSpPr/>
              <p:nvPr/>
            </p:nvGrpSpPr>
            <p:grpSpPr>
              <a:xfrm rot="4890060">
                <a:off x="4619598" y="5264641"/>
                <a:ext cx="541320" cy="532790"/>
                <a:chOff x="2771775" y="152400"/>
                <a:chExt cx="6648450" cy="6543675"/>
              </a:xfrm>
              <a:solidFill>
                <a:schemeClr val="tx1">
                  <a:alpha val="55000"/>
                </a:schemeClr>
              </a:solidFill>
            </p:grpSpPr>
            <p:grpSp>
              <p:nvGrpSpPr>
                <p:cNvPr id="1944" name="Graphic 271">
                  <a:extLst>
                    <a:ext uri="{FF2B5EF4-FFF2-40B4-BE49-F238E27FC236}">
                      <a16:creationId xmlns:a16="http://schemas.microsoft.com/office/drawing/2014/main" id="{9FE5511A-0CC4-4D93-8BAC-3C9D59A1A1C7}"/>
                    </a:ext>
                  </a:extLst>
                </p:cNvPr>
                <p:cNvGrpSpPr/>
                <p:nvPr/>
              </p:nvGrpSpPr>
              <p:grpSpPr>
                <a:xfrm>
                  <a:off x="2799675" y="187987"/>
                  <a:ext cx="6572250" cy="6486525"/>
                  <a:chOff x="2799675" y="187987"/>
                  <a:chExt cx="6572250" cy="6486525"/>
                </a:xfrm>
                <a:grpFill/>
              </p:grpSpPr>
              <p:sp>
                <p:nvSpPr>
                  <p:cNvPr id="2024" name="Freeform: Shape 2023">
                    <a:extLst>
                      <a:ext uri="{FF2B5EF4-FFF2-40B4-BE49-F238E27FC236}">
                        <a16:creationId xmlns:a16="http://schemas.microsoft.com/office/drawing/2014/main" id="{32A5D280-5B41-42B4-B62B-27BABA4A1B15}"/>
                      </a:ext>
                    </a:extLst>
                  </p:cNvPr>
                  <p:cNvSpPr/>
                  <p:nvPr/>
                </p:nvSpPr>
                <p:spPr>
                  <a:xfrm>
                    <a:off x="6818471" y="1582576"/>
                    <a:ext cx="1419225" cy="647700"/>
                  </a:xfrm>
                  <a:custGeom>
                    <a:avLst/>
                    <a:gdLst>
                      <a:gd name="connsiteX0" fmla="*/ 1416749 w 1419225"/>
                      <a:gd name="connsiteY0" fmla="*/ 648464 h 647700"/>
                      <a:gd name="connsiteX1" fmla="*/ 1415987 w 1419225"/>
                      <a:gd name="connsiteY1" fmla="*/ 648369 h 647700"/>
                      <a:gd name="connsiteX2" fmla="*/ 2381 w 1419225"/>
                      <a:gd name="connsiteY2" fmla="*/ 312803 h 647700"/>
                      <a:gd name="connsiteX3" fmla="*/ 0 w 1419225"/>
                      <a:gd name="connsiteY3" fmla="*/ 309851 h 647700"/>
                      <a:gd name="connsiteX4" fmla="*/ 2286 w 1419225"/>
                      <a:gd name="connsiteY4" fmla="*/ 306803 h 647700"/>
                      <a:gd name="connsiteX5" fmla="*/ 1148048 w 1419225"/>
                      <a:gd name="connsiteY5" fmla="*/ 98 h 647700"/>
                      <a:gd name="connsiteX6" fmla="*/ 1151668 w 1419225"/>
                      <a:gd name="connsiteY6" fmla="*/ 1907 h 647700"/>
                      <a:gd name="connsiteX7" fmla="*/ 1419511 w 1419225"/>
                      <a:gd name="connsiteY7" fmla="*/ 644273 h 647700"/>
                      <a:gd name="connsiteX8" fmla="*/ 1419035 w 1419225"/>
                      <a:gd name="connsiteY8" fmla="*/ 647512 h 647700"/>
                      <a:gd name="connsiteX9" fmla="*/ 1416749 w 1419225"/>
                      <a:gd name="connsiteY9" fmla="*/ 648464 h 647700"/>
                      <a:gd name="connsiteX10" fmla="*/ 15812 w 1419225"/>
                      <a:gd name="connsiteY10" fmla="*/ 309565 h 647700"/>
                      <a:gd name="connsiteX11" fmla="*/ 1411605 w 1419225"/>
                      <a:gd name="connsiteY11" fmla="*/ 640940 h 647700"/>
                      <a:gd name="connsiteX12" fmla="*/ 1147096 w 1419225"/>
                      <a:gd name="connsiteY12" fmla="*/ 6765 h 647700"/>
                      <a:gd name="connsiteX13" fmla="*/ 15812 w 1419225"/>
                      <a:gd name="connsiteY13" fmla="*/ 30956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647700">
                        <a:moveTo>
                          <a:pt x="1416749" y="648464"/>
                        </a:moveTo>
                        <a:cubicBezTo>
                          <a:pt x="1416463" y="648464"/>
                          <a:pt x="1416272" y="648464"/>
                          <a:pt x="1415987" y="648369"/>
                        </a:cubicBezTo>
                        <a:lnTo>
                          <a:pt x="2381" y="312803"/>
                        </a:lnTo>
                        <a:cubicBezTo>
                          <a:pt x="1048" y="312518"/>
                          <a:pt x="0" y="311279"/>
                          <a:pt x="0" y="309851"/>
                        </a:cubicBezTo>
                        <a:cubicBezTo>
                          <a:pt x="0" y="308422"/>
                          <a:pt x="953" y="307184"/>
                          <a:pt x="2286" y="306803"/>
                        </a:cubicBezTo>
                        <a:lnTo>
                          <a:pt x="1148048" y="98"/>
                        </a:lnTo>
                        <a:cubicBezTo>
                          <a:pt x="1149572" y="-283"/>
                          <a:pt x="1151096" y="479"/>
                          <a:pt x="1151668" y="1907"/>
                        </a:cubicBezTo>
                        <a:lnTo>
                          <a:pt x="1419511" y="644273"/>
                        </a:lnTo>
                        <a:cubicBezTo>
                          <a:pt x="1419987" y="645321"/>
                          <a:pt x="1419796" y="646559"/>
                          <a:pt x="1419035" y="647512"/>
                        </a:cubicBezTo>
                        <a:cubicBezTo>
                          <a:pt x="1418559" y="648083"/>
                          <a:pt x="1417701" y="648464"/>
                          <a:pt x="1416749" y="648464"/>
                        </a:cubicBezTo>
                        <a:close/>
                        <a:moveTo>
                          <a:pt x="15812" y="309565"/>
                        </a:moveTo>
                        <a:lnTo>
                          <a:pt x="1411605" y="640940"/>
                        </a:lnTo>
                        <a:lnTo>
                          <a:pt x="1147096" y="6765"/>
                        </a:lnTo>
                        <a:lnTo>
                          <a:pt x="15812" y="3095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25" name="Freeform: Shape 2024">
                    <a:extLst>
                      <a:ext uri="{FF2B5EF4-FFF2-40B4-BE49-F238E27FC236}">
                        <a16:creationId xmlns:a16="http://schemas.microsoft.com/office/drawing/2014/main" id="{45AD0F6E-79AD-49C1-AABA-7664457F9B69}"/>
                      </a:ext>
                    </a:extLst>
                  </p:cNvPr>
                  <p:cNvSpPr/>
                  <p:nvPr/>
                </p:nvSpPr>
                <p:spPr>
                  <a:xfrm>
                    <a:off x="3929111" y="3639657"/>
                    <a:ext cx="1009650" cy="1133475"/>
                  </a:xfrm>
                  <a:custGeom>
                    <a:avLst/>
                    <a:gdLst>
                      <a:gd name="connsiteX0" fmla="*/ 3095 w 1009650"/>
                      <a:gd name="connsiteY0" fmla="*/ 1134654 h 1133475"/>
                      <a:gd name="connsiteX1" fmla="*/ 332 w 1009650"/>
                      <a:gd name="connsiteY1" fmla="*/ 1132940 h 1133475"/>
                      <a:gd name="connsiteX2" fmla="*/ 713 w 1009650"/>
                      <a:gd name="connsiteY2" fmla="*/ 1129606 h 1133475"/>
                      <a:gd name="connsiteX3" fmla="*/ 900159 w 1009650"/>
                      <a:gd name="connsiteY3" fmla="*/ 1179 h 1133475"/>
                      <a:gd name="connsiteX4" fmla="*/ 903493 w 1009650"/>
                      <a:gd name="connsiteY4" fmla="*/ 132 h 1133475"/>
                      <a:gd name="connsiteX5" fmla="*/ 905684 w 1009650"/>
                      <a:gd name="connsiteY5" fmla="*/ 2799 h 1133475"/>
                      <a:gd name="connsiteX6" fmla="*/ 1011316 w 1009650"/>
                      <a:gd name="connsiteY6" fmla="*/ 1081981 h 1133475"/>
                      <a:gd name="connsiteX7" fmla="*/ 1010554 w 1009650"/>
                      <a:gd name="connsiteY7" fmla="*/ 1084267 h 1133475"/>
                      <a:gd name="connsiteX8" fmla="*/ 1008363 w 1009650"/>
                      <a:gd name="connsiteY8" fmla="*/ 1085315 h 1133475"/>
                      <a:gd name="connsiteX9" fmla="*/ 3285 w 1009650"/>
                      <a:gd name="connsiteY9" fmla="*/ 1134464 h 1133475"/>
                      <a:gd name="connsiteX10" fmla="*/ 3095 w 1009650"/>
                      <a:gd name="connsiteY10" fmla="*/ 1134654 h 1133475"/>
                      <a:gd name="connsiteX11" fmla="*/ 900254 w 1009650"/>
                      <a:gd name="connsiteY11" fmla="*/ 11085 h 1133475"/>
                      <a:gd name="connsiteX12" fmla="*/ 9857 w 1009650"/>
                      <a:gd name="connsiteY12" fmla="*/ 1128177 h 1133475"/>
                      <a:gd name="connsiteX13" fmla="*/ 1004839 w 1009650"/>
                      <a:gd name="connsiteY13" fmla="*/ 1079409 h 1133475"/>
                      <a:gd name="connsiteX14" fmla="*/ 900254 w 1009650"/>
                      <a:gd name="connsiteY14" fmla="*/ 1108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1133475">
                        <a:moveTo>
                          <a:pt x="3095" y="1134654"/>
                        </a:moveTo>
                        <a:cubicBezTo>
                          <a:pt x="1952" y="1134654"/>
                          <a:pt x="904" y="1133988"/>
                          <a:pt x="332" y="1132940"/>
                        </a:cubicBezTo>
                        <a:cubicBezTo>
                          <a:pt x="-239" y="1131892"/>
                          <a:pt x="-49" y="1130559"/>
                          <a:pt x="713" y="1129606"/>
                        </a:cubicBezTo>
                        <a:lnTo>
                          <a:pt x="900159" y="1179"/>
                        </a:lnTo>
                        <a:cubicBezTo>
                          <a:pt x="900921" y="227"/>
                          <a:pt x="902255" y="-250"/>
                          <a:pt x="903493" y="132"/>
                        </a:cubicBezTo>
                        <a:cubicBezTo>
                          <a:pt x="904731" y="513"/>
                          <a:pt x="905588" y="1560"/>
                          <a:pt x="905684" y="2799"/>
                        </a:cubicBezTo>
                        <a:lnTo>
                          <a:pt x="1011316" y="1081981"/>
                        </a:lnTo>
                        <a:cubicBezTo>
                          <a:pt x="1011411" y="1082838"/>
                          <a:pt x="1011125" y="1083696"/>
                          <a:pt x="1010554" y="1084267"/>
                        </a:cubicBezTo>
                        <a:cubicBezTo>
                          <a:pt x="1009982" y="1084934"/>
                          <a:pt x="1009220" y="1085315"/>
                          <a:pt x="1008363" y="1085315"/>
                        </a:cubicBezTo>
                        <a:lnTo>
                          <a:pt x="3285" y="1134464"/>
                        </a:lnTo>
                        <a:cubicBezTo>
                          <a:pt x="3190" y="1134654"/>
                          <a:pt x="3190" y="1134654"/>
                          <a:pt x="3095" y="1134654"/>
                        </a:cubicBezTo>
                        <a:close/>
                        <a:moveTo>
                          <a:pt x="900254" y="11085"/>
                        </a:moveTo>
                        <a:lnTo>
                          <a:pt x="9857" y="1128177"/>
                        </a:lnTo>
                        <a:lnTo>
                          <a:pt x="1004839" y="1079409"/>
                        </a:lnTo>
                        <a:lnTo>
                          <a:pt x="900254" y="110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26" name="Freeform: Shape 2025">
                    <a:extLst>
                      <a:ext uri="{FF2B5EF4-FFF2-40B4-BE49-F238E27FC236}">
                        <a16:creationId xmlns:a16="http://schemas.microsoft.com/office/drawing/2014/main" id="{ACB3F9AB-A2D5-442D-B224-688CE1B71FF5}"/>
                      </a:ext>
                    </a:extLst>
                  </p:cNvPr>
                  <p:cNvSpPr/>
                  <p:nvPr/>
                </p:nvSpPr>
                <p:spPr>
                  <a:xfrm>
                    <a:off x="4828589" y="3639773"/>
                    <a:ext cx="1304925" cy="1076325"/>
                  </a:xfrm>
                  <a:custGeom>
                    <a:avLst/>
                    <a:gdLst>
                      <a:gd name="connsiteX0" fmla="*/ 108695 w 1304925"/>
                      <a:gd name="connsiteY0" fmla="*/ 1085389 h 1076325"/>
                      <a:gd name="connsiteX1" fmla="*/ 107361 w 1304925"/>
                      <a:gd name="connsiteY1" fmla="*/ 1085103 h 1076325"/>
                      <a:gd name="connsiteX2" fmla="*/ 105647 w 1304925"/>
                      <a:gd name="connsiteY2" fmla="*/ 1082627 h 1076325"/>
                      <a:gd name="connsiteX3" fmla="*/ 14 w 1304925"/>
                      <a:gd name="connsiteY3" fmla="*/ 3444 h 1076325"/>
                      <a:gd name="connsiteX4" fmla="*/ 1062 w 1304925"/>
                      <a:gd name="connsiteY4" fmla="*/ 777 h 1076325"/>
                      <a:gd name="connsiteX5" fmla="*/ 3824 w 1304925"/>
                      <a:gd name="connsiteY5" fmla="*/ 110 h 1076325"/>
                      <a:gd name="connsiteX6" fmla="*/ 1307988 w 1304925"/>
                      <a:gd name="connsiteY6" fmla="*/ 303863 h 1076325"/>
                      <a:gd name="connsiteX7" fmla="*/ 1310369 w 1304925"/>
                      <a:gd name="connsiteY7" fmla="*/ 306339 h 1076325"/>
                      <a:gd name="connsiteX8" fmla="*/ 1309035 w 1304925"/>
                      <a:gd name="connsiteY8" fmla="*/ 309482 h 1076325"/>
                      <a:gd name="connsiteX9" fmla="*/ 110504 w 1304925"/>
                      <a:gd name="connsiteY9" fmla="*/ 1084913 h 1076325"/>
                      <a:gd name="connsiteX10" fmla="*/ 108695 w 1304925"/>
                      <a:gd name="connsiteY10" fmla="*/ 1085389 h 1076325"/>
                      <a:gd name="connsiteX11" fmla="*/ 6587 w 1304925"/>
                      <a:gd name="connsiteY11" fmla="*/ 7064 h 1076325"/>
                      <a:gd name="connsiteX12" fmla="*/ 111266 w 1304925"/>
                      <a:gd name="connsiteY12" fmla="*/ 1076912 h 1076325"/>
                      <a:gd name="connsiteX13" fmla="*/ 1299415 w 1304925"/>
                      <a:gd name="connsiteY13" fmla="*/ 308244 h 1076325"/>
                      <a:gd name="connsiteX14" fmla="*/ 6587 w 1304925"/>
                      <a:gd name="connsiteY14" fmla="*/ 7064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076325">
                        <a:moveTo>
                          <a:pt x="108695" y="1085389"/>
                        </a:moveTo>
                        <a:cubicBezTo>
                          <a:pt x="108218" y="1085389"/>
                          <a:pt x="107742" y="1085294"/>
                          <a:pt x="107361" y="1085103"/>
                        </a:cubicBezTo>
                        <a:cubicBezTo>
                          <a:pt x="106409" y="1084627"/>
                          <a:pt x="105742" y="1083674"/>
                          <a:pt x="105647" y="1082627"/>
                        </a:cubicBezTo>
                        <a:lnTo>
                          <a:pt x="14" y="3444"/>
                        </a:lnTo>
                        <a:cubicBezTo>
                          <a:pt x="-81" y="2492"/>
                          <a:pt x="300" y="1444"/>
                          <a:pt x="1062" y="777"/>
                        </a:cubicBezTo>
                        <a:cubicBezTo>
                          <a:pt x="1824" y="110"/>
                          <a:pt x="2777" y="-176"/>
                          <a:pt x="3824" y="110"/>
                        </a:cubicBezTo>
                        <a:lnTo>
                          <a:pt x="1307988" y="303863"/>
                        </a:lnTo>
                        <a:cubicBezTo>
                          <a:pt x="1309226" y="304148"/>
                          <a:pt x="1310083" y="305101"/>
                          <a:pt x="1310369" y="306339"/>
                        </a:cubicBezTo>
                        <a:cubicBezTo>
                          <a:pt x="1310559" y="307577"/>
                          <a:pt x="1310083" y="308815"/>
                          <a:pt x="1309035" y="309482"/>
                        </a:cubicBezTo>
                        <a:lnTo>
                          <a:pt x="110504" y="1084913"/>
                        </a:lnTo>
                        <a:cubicBezTo>
                          <a:pt x="109933" y="1085198"/>
                          <a:pt x="109266" y="1085389"/>
                          <a:pt x="108695" y="1085389"/>
                        </a:cubicBezTo>
                        <a:close/>
                        <a:moveTo>
                          <a:pt x="6587" y="7064"/>
                        </a:moveTo>
                        <a:lnTo>
                          <a:pt x="111266" y="1076912"/>
                        </a:lnTo>
                        <a:lnTo>
                          <a:pt x="1299415" y="308244"/>
                        </a:lnTo>
                        <a:lnTo>
                          <a:pt x="6587" y="70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27" name="Freeform: Shape 2026">
                    <a:extLst>
                      <a:ext uri="{FF2B5EF4-FFF2-40B4-BE49-F238E27FC236}">
                        <a16:creationId xmlns:a16="http://schemas.microsoft.com/office/drawing/2014/main" id="{0AEEC87F-4740-4A01-9C66-CAEC470C5DCA}"/>
                      </a:ext>
                    </a:extLst>
                  </p:cNvPr>
                  <p:cNvSpPr/>
                  <p:nvPr/>
                </p:nvSpPr>
                <p:spPr>
                  <a:xfrm>
                    <a:off x="3650254" y="3361950"/>
                    <a:ext cx="504825" cy="1409700"/>
                  </a:xfrm>
                  <a:custGeom>
                    <a:avLst/>
                    <a:gdLst>
                      <a:gd name="connsiteX0" fmla="*/ 281952 w 504825"/>
                      <a:gd name="connsiteY0" fmla="*/ 1412361 h 1409700"/>
                      <a:gd name="connsiteX1" fmla="*/ 278904 w 504825"/>
                      <a:gd name="connsiteY1" fmla="*/ 1409980 h 1409700"/>
                      <a:gd name="connsiteX2" fmla="*/ 107 w 504825"/>
                      <a:gd name="connsiteY2" fmla="*/ 281648 h 1409700"/>
                      <a:gd name="connsiteX3" fmla="*/ 1631 w 504825"/>
                      <a:gd name="connsiteY3" fmla="*/ 278220 h 1409700"/>
                      <a:gd name="connsiteX4" fmla="*/ 506075 w 504825"/>
                      <a:gd name="connsiteY4" fmla="*/ 375 h 1409700"/>
                      <a:gd name="connsiteX5" fmla="*/ 509313 w 504825"/>
                      <a:gd name="connsiteY5" fmla="*/ 566 h 1409700"/>
                      <a:gd name="connsiteX6" fmla="*/ 510552 w 504825"/>
                      <a:gd name="connsiteY6" fmla="*/ 3614 h 1409700"/>
                      <a:gd name="connsiteX7" fmla="*/ 285000 w 504825"/>
                      <a:gd name="connsiteY7" fmla="*/ 1409790 h 1409700"/>
                      <a:gd name="connsiteX8" fmla="*/ 282047 w 504825"/>
                      <a:gd name="connsiteY8" fmla="*/ 1412361 h 1409700"/>
                      <a:gd name="connsiteX9" fmla="*/ 281952 w 504825"/>
                      <a:gd name="connsiteY9" fmla="*/ 1412361 h 1409700"/>
                      <a:gd name="connsiteX10" fmla="*/ 6679 w 504825"/>
                      <a:gd name="connsiteY10" fmla="*/ 282410 h 1409700"/>
                      <a:gd name="connsiteX11" fmla="*/ 281285 w 504825"/>
                      <a:gd name="connsiteY11" fmla="*/ 1393692 h 1409700"/>
                      <a:gd name="connsiteX12" fmla="*/ 503408 w 504825"/>
                      <a:gd name="connsiteY12" fmla="*/ 8853 h 1409700"/>
                      <a:gd name="connsiteX13" fmla="*/ 6679 w 504825"/>
                      <a:gd name="connsiteY13" fmla="*/ 28241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409700">
                        <a:moveTo>
                          <a:pt x="281952" y="1412361"/>
                        </a:moveTo>
                        <a:cubicBezTo>
                          <a:pt x="280523" y="1412361"/>
                          <a:pt x="279285" y="1411409"/>
                          <a:pt x="278904" y="1409980"/>
                        </a:cubicBezTo>
                        <a:lnTo>
                          <a:pt x="107" y="281648"/>
                        </a:lnTo>
                        <a:cubicBezTo>
                          <a:pt x="-274" y="280315"/>
                          <a:pt x="393" y="278886"/>
                          <a:pt x="1631" y="278220"/>
                        </a:cubicBezTo>
                        <a:lnTo>
                          <a:pt x="506075" y="375"/>
                        </a:lnTo>
                        <a:cubicBezTo>
                          <a:pt x="507123" y="-196"/>
                          <a:pt x="508361" y="-101"/>
                          <a:pt x="509313" y="566"/>
                        </a:cubicBezTo>
                        <a:cubicBezTo>
                          <a:pt x="510266" y="1232"/>
                          <a:pt x="510742" y="2375"/>
                          <a:pt x="510552" y="3614"/>
                        </a:cubicBezTo>
                        <a:lnTo>
                          <a:pt x="285000" y="1409790"/>
                        </a:lnTo>
                        <a:cubicBezTo>
                          <a:pt x="284809" y="1411218"/>
                          <a:pt x="283571" y="1412361"/>
                          <a:pt x="282047" y="1412361"/>
                        </a:cubicBezTo>
                        <a:cubicBezTo>
                          <a:pt x="282047" y="1412361"/>
                          <a:pt x="282047" y="1412361"/>
                          <a:pt x="281952" y="1412361"/>
                        </a:cubicBezTo>
                        <a:close/>
                        <a:moveTo>
                          <a:pt x="6679" y="282410"/>
                        </a:moveTo>
                        <a:lnTo>
                          <a:pt x="281285" y="1393692"/>
                        </a:lnTo>
                        <a:lnTo>
                          <a:pt x="503408" y="8853"/>
                        </a:lnTo>
                        <a:lnTo>
                          <a:pt x="6679" y="2824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28" name="Freeform: Shape 2027">
                    <a:extLst>
                      <a:ext uri="{FF2B5EF4-FFF2-40B4-BE49-F238E27FC236}">
                        <a16:creationId xmlns:a16="http://schemas.microsoft.com/office/drawing/2014/main" id="{94DF0B43-9473-453F-9AA8-C580D677E75E}"/>
                      </a:ext>
                    </a:extLst>
                  </p:cNvPr>
                  <p:cNvSpPr/>
                  <p:nvPr/>
                </p:nvSpPr>
                <p:spPr>
                  <a:xfrm>
                    <a:off x="3929126" y="3361899"/>
                    <a:ext cx="904875" cy="1409700"/>
                  </a:xfrm>
                  <a:custGeom>
                    <a:avLst/>
                    <a:gdLst>
                      <a:gd name="connsiteX0" fmla="*/ 3080 w 904875"/>
                      <a:gd name="connsiteY0" fmla="*/ 1412411 h 1409700"/>
                      <a:gd name="connsiteX1" fmla="*/ 1842 w 904875"/>
                      <a:gd name="connsiteY1" fmla="*/ 1412126 h 1409700"/>
                      <a:gd name="connsiteX2" fmla="*/ 32 w 904875"/>
                      <a:gd name="connsiteY2" fmla="*/ 1408792 h 1409700"/>
                      <a:gd name="connsiteX3" fmla="*/ 225584 w 904875"/>
                      <a:gd name="connsiteY3" fmla="*/ 2616 h 1409700"/>
                      <a:gd name="connsiteX4" fmla="*/ 227108 w 904875"/>
                      <a:gd name="connsiteY4" fmla="*/ 426 h 1409700"/>
                      <a:gd name="connsiteX5" fmla="*/ 229775 w 904875"/>
                      <a:gd name="connsiteY5" fmla="*/ 235 h 1409700"/>
                      <a:gd name="connsiteX6" fmla="*/ 903669 w 904875"/>
                      <a:gd name="connsiteY6" fmla="*/ 277984 h 1409700"/>
                      <a:gd name="connsiteX7" fmla="*/ 905479 w 904875"/>
                      <a:gd name="connsiteY7" fmla="*/ 280079 h 1409700"/>
                      <a:gd name="connsiteX8" fmla="*/ 904907 w 904875"/>
                      <a:gd name="connsiteY8" fmla="*/ 282747 h 1409700"/>
                      <a:gd name="connsiteX9" fmla="*/ 5461 w 904875"/>
                      <a:gd name="connsiteY9" fmla="*/ 1411173 h 1409700"/>
                      <a:gd name="connsiteX10" fmla="*/ 3080 w 904875"/>
                      <a:gd name="connsiteY10" fmla="*/ 1412411 h 1409700"/>
                      <a:gd name="connsiteX11" fmla="*/ 231109 w 904875"/>
                      <a:gd name="connsiteY11" fmla="*/ 7474 h 1409700"/>
                      <a:gd name="connsiteX12" fmla="*/ 8033 w 904875"/>
                      <a:gd name="connsiteY12" fmla="*/ 1398124 h 1409700"/>
                      <a:gd name="connsiteX13" fmla="*/ 897573 w 904875"/>
                      <a:gd name="connsiteY13" fmla="*/ 282175 h 1409700"/>
                      <a:gd name="connsiteX14" fmla="*/ 231109 w 904875"/>
                      <a:gd name="connsiteY14" fmla="*/ 7474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409700">
                        <a:moveTo>
                          <a:pt x="3080" y="1412411"/>
                        </a:moveTo>
                        <a:cubicBezTo>
                          <a:pt x="2699" y="1412411"/>
                          <a:pt x="2223" y="1412316"/>
                          <a:pt x="1842" y="1412126"/>
                        </a:cubicBezTo>
                        <a:cubicBezTo>
                          <a:pt x="508" y="1411554"/>
                          <a:pt x="-159" y="1410221"/>
                          <a:pt x="32" y="1408792"/>
                        </a:cubicBezTo>
                        <a:lnTo>
                          <a:pt x="225584" y="2616"/>
                        </a:lnTo>
                        <a:cubicBezTo>
                          <a:pt x="225775" y="1664"/>
                          <a:pt x="226346" y="902"/>
                          <a:pt x="227108" y="426"/>
                        </a:cubicBezTo>
                        <a:cubicBezTo>
                          <a:pt x="227965" y="-51"/>
                          <a:pt x="228918" y="-146"/>
                          <a:pt x="229775" y="235"/>
                        </a:cubicBezTo>
                        <a:lnTo>
                          <a:pt x="903669" y="277984"/>
                        </a:lnTo>
                        <a:cubicBezTo>
                          <a:pt x="904526" y="278365"/>
                          <a:pt x="905288" y="279127"/>
                          <a:pt x="905479" y="280079"/>
                        </a:cubicBezTo>
                        <a:cubicBezTo>
                          <a:pt x="905764" y="281032"/>
                          <a:pt x="905479" y="281985"/>
                          <a:pt x="904907" y="282747"/>
                        </a:cubicBezTo>
                        <a:lnTo>
                          <a:pt x="5461" y="1411173"/>
                        </a:lnTo>
                        <a:cubicBezTo>
                          <a:pt x="4890" y="1412031"/>
                          <a:pt x="4033" y="1412411"/>
                          <a:pt x="3080" y="1412411"/>
                        </a:cubicBezTo>
                        <a:close/>
                        <a:moveTo>
                          <a:pt x="231109" y="7474"/>
                        </a:moveTo>
                        <a:lnTo>
                          <a:pt x="8033" y="1398124"/>
                        </a:lnTo>
                        <a:lnTo>
                          <a:pt x="897573" y="282175"/>
                        </a:lnTo>
                        <a:lnTo>
                          <a:pt x="231109" y="74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29" name="Freeform: Shape 2028">
                    <a:extLst>
                      <a:ext uri="{FF2B5EF4-FFF2-40B4-BE49-F238E27FC236}">
                        <a16:creationId xmlns:a16="http://schemas.microsoft.com/office/drawing/2014/main" id="{C9993AF8-71CA-4DB9-B672-6627149949AF}"/>
                      </a:ext>
                    </a:extLst>
                  </p:cNvPr>
                  <p:cNvSpPr/>
                  <p:nvPr/>
                </p:nvSpPr>
                <p:spPr>
                  <a:xfrm>
                    <a:off x="4154776" y="2224842"/>
                    <a:ext cx="676275" cy="1419225"/>
                  </a:xfrm>
                  <a:custGeom>
                    <a:avLst/>
                    <a:gdLst>
                      <a:gd name="connsiteX0" fmla="*/ 676971 w 676275"/>
                      <a:gd name="connsiteY0" fmla="*/ 1421042 h 1419225"/>
                      <a:gd name="connsiteX1" fmla="*/ 675828 w 676275"/>
                      <a:gd name="connsiteY1" fmla="*/ 1420851 h 1419225"/>
                      <a:gd name="connsiteX2" fmla="*/ 1934 w 676275"/>
                      <a:gd name="connsiteY2" fmla="*/ 1143102 h 1419225"/>
                      <a:gd name="connsiteX3" fmla="*/ 29 w 676275"/>
                      <a:gd name="connsiteY3" fmla="*/ 1139674 h 1419225"/>
                      <a:gd name="connsiteX4" fmla="*/ 207103 w 676275"/>
                      <a:gd name="connsiteY4" fmla="*/ 2579 h 1419225"/>
                      <a:gd name="connsiteX5" fmla="*/ 209960 w 676275"/>
                      <a:gd name="connsiteY5" fmla="*/ 7 h 1419225"/>
                      <a:gd name="connsiteX6" fmla="*/ 213103 w 676275"/>
                      <a:gd name="connsiteY6" fmla="*/ 2103 h 1419225"/>
                      <a:gd name="connsiteX7" fmla="*/ 679924 w 676275"/>
                      <a:gd name="connsiteY7" fmla="*/ 1416946 h 1419225"/>
                      <a:gd name="connsiteX8" fmla="*/ 679066 w 676275"/>
                      <a:gd name="connsiteY8" fmla="*/ 1420185 h 1419225"/>
                      <a:gd name="connsiteX9" fmla="*/ 676971 w 676275"/>
                      <a:gd name="connsiteY9" fmla="*/ 1421042 h 1419225"/>
                      <a:gd name="connsiteX10" fmla="*/ 6506 w 676275"/>
                      <a:gd name="connsiteY10" fmla="*/ 1138340 h 1419225"/>
                      <a:gd name="connsiteX11" fmla="*/ 671827 w 676275"/>
                      <a:gd name="connsiteY11" fmla="*/ 1412565 h 1419225"/>
                      <a:gd name="connsiteX12" fmla="*/ 211008 w 676275"/>
                      <a:gd name="connsiteY12" fmla="*/ 15628 h 1419225"/>
                      <a:gd name="connsiteX13" fmla="*/ 6506 w 676275"/>
                      <a:gd name="connsiteY13" fmla="*/ 113834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275" h="1419225">
                        <a:moveTo>
                          <a:pt x="676971" y="1421042"/>
                        </a:moveTo>
                        <a:cubicBezTo>
                          <a:pt x="676590" y="1421042"/>
                          <a:pt x="676209" y="1420947"/>
                          <a:pt x="675828" y="1420851"/>
                        </a:cubicBezTo>
                        <a:lnTo>
                          <a:pt x="1934" y="1143102"/>
                        </a:lnTo>
                        <a:cubicBezTo>
                          <a:pt x="600" y="1142531"/>
                          <a:pt x="-162" y="1141102"/>
                          <a:pt x="29" y="1139674"/>
                        </a:cubicBezTo>
                        <a:lnTo>
                          <a:pt x="207103" y="2579"/>
                        </a:lnTo>
                        <a:cubicBezTo>
                          <a:pt x="207388" y="1150"/>
                          <a:pt x="208531" y="102"/>
                          <a:pt x="209960" y="7"/>
                        </a:cubicBezTo>
                        <a:cubicBezTo>
                          <a:pt x="211294" y="-88"/>
                          <a:pt x="212722" y="769"/>
                          <a:pt x="213103" y="2103"/>
                        </a:cubicBezTo>
                        <a:lnTo>
                          <a:pt x="679924" y="1416946"/>
                        </a:lnTo>
                        <a:cubicBezTo>
                          <a:pt x="680304" y="1418089"/>
                          <a:pt x="680019" y="1419327"/>
                          <a:pt x="679066" y="1420185"/>
                        </a:cubicBezTo>
                        <a:cubicBezTo>
                          <a:pt x="678495" y="1420756"/>
                          <a:pt x="677733" y="1421042"/>
                          <a:pt x="676971" y="1421042"/>
                        </a:cubicBezTo>
                        <a:close/>
                        <a:moveTo>
                          <a:pt x="6506" y="1138340"/>
                        </a:moveTo>
                        <a:lnTo>
                          <a:pt x="671827" y="1412565"/>
                        </a:lnTo>
                        <a:lnTo>
                          <a:pt x="211008" y="15628"/>
                        </a:lnTo>
                        <a:lnTo>
                          <a:pt x="6506" y="11383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0" name="Freeform: Shape 2029">
                    <a:extLst>
                      <a:ext uri="{FF2B5EF4-FFF2-40B4-BE49-F238E27FC236}">
                        <a16:creationId xmlns:a16="http://schemas.microsoft.com/office/drawing/2014/main" id="{54C70C8C-39D0-477D-ADB6-35AC91BA39BE}"/>
                      </a:ext>
                    </a:extLst>
                  </p:cNvPr>
                  <p:cNvSpPr/>
                  <p:nvPr/>
                </p:nvSpPr>
                <p:spPr>
                  <a:xfrm>
                    <a:off x="4199325" y="1333824"/>
                    <a:ext cx="581025" cy="895350"/>
                  </a:xfrm>
                  <a:custGeom>
                    <a:avLst/>
                    <a:gdLst>
                      <a:gd name="connsiteX0" fmla="*/ 165602 w 581025"/>
                      <a:gd name="connsiteY0" fmla="*/ 897217 h 895350"/>
                      <a:gd name="connsiteX1" fmla="*/ 165125 w 581025"/>
                      <a:gd name="connsiteY1" fmla="*/ 897217 h 895350"/>
                      <a:gd name="connsiteX2" fmla="*/ 162554 w 581025"/>
                      <a:gd name="connsiteY2" fmla="*/ 894740 h 895350"/>
                      <a:gd name="connsiteX3" fmla="*/ 57 w 581025"/>
                      <a:gd name="connsiteY3" fmla="*/ 3581 h 895350"/>
                      <a:gd name="connsiteX4" fmla="*/ 914 w 581025"/>
                      <a:gd name="connsiteY4" fmla="*/ 914 h 895350"/>
                      <a:gd name="connsiteX5" fmla="*/ 3581 w 581025"/>
                      <a:gd name="connsiteY5" fmla="*/ 57 h 895350"/>
                      <a:gd name="connsiteX6" fmla="*/ 584035 w 581025"/>
                      <a:gd name="connsiteY6" fmla="*/ 88544 h 895350"/>
                      <a:gd name="connsiteX7" fmla="*/ 586321 w 581025"/>
                      <a:gd name="connsiteY7" fmla="*/ 90164 h 895350"/>
                      <a:gd name="connsiteX8" fmla="*/ 586321 w 581025"/>
                      <a:gd name="connsiteY8" fmla="*/ 93021 h 895350"/>
                      <a:gd name="connsiteX9" fmla="*/ 168364 w 581025"/>
                      <a:gd name="connsiteY9" fmla="*/ 895693 h 895350"/>
                      <a:gd name="connsiteX10" fmla="*/ 165602 w 581025"/>
                      <a:gd name="connsiteY10" fmla="*/ 897217 h 895350"/>
                      <a:gd name="connsiteX11" fmla="*/ 6915 w 581025"/>
                      <a:gd name="connsiteY11" fmla="*/ 6725 h 895350"/>
                      <a:gd name="connsiteX12" fmla="*/ 167030 w 581025"/>
                      <a:gd name="connsiteY12" fmla="*/ 884739 h 895350"/>
                      <a:gd name="connsiteX13" fmla="*/ 578796 w 581025"/>
                      <a:gd name="connsiteY13" fmla="*/ 93878 h 895350"/>
                      <a:gd name="connsiteX14" fmla="*/ 6915 w 581025"/>
                      <a:gd name="connsiteY14" fmla="*/ 6725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895350">
                        <a:moveTo>
                          <a:pt x="165602" y="897217"/>
                        </a:moveTo>
                        <a:cubicBezTo>
                          <a:pt x="165411" y="897217"/>
                          <a:pt x="165316" y="897217"/>
                          <a:pt x="165125" y="897217"/>
                        </a:cubicBezTo>
                        <a:cubicBezTo>
                          <a:pt x="163792" y="897027"/>
                          <a:pt x="162744" y="895979"/>
                          <a:pt x="162554" y="894740"/>
                        </a:cubicBezTo>
                        <a:lnTo>
                          <a:pt x="57" y="3581"/>
                        </a:lnTo>
                        <a:cubicBezTo>
                          <a:pt x="-133" y="2629"/>
                          <a:pt x="152" y="1581"/>
                          <a:pt x="914" y="914"/>
                        </a:cubicBezTo>
                        <a:cubicBezTo>
                          <a:pt x="1581" y="152"/>
                          <a:pt x="2629" y="-133"/>
                          <a:pt x="3581" y="57"/>
                        </a:cubicBezTo>
                        <a:lnTo>
                          <a:pt x="584035" y="88544"/>
                        </a:lnTo>
                        <a:cubicBezTo>
                          <a:pt x="584987" y="88735"/>
                          <a:pt x="585845" y="89306"/>
                          <a:pt x="586321" y="90164"/>
                        </a:cubicBezTo>
                        <a:cubicBezTo>
                          <a:pt x="586797" y="91021"/>
                          <a:pt x="586797" y="92069"/>
                          <a:pt x="586321" y="93021"/>
                        </a:cubicBezTo>
                        <a:lnTo>
                          <a:pt x="168364" y="895693"/>
                        </a:lnTo>
                        <a:cubicBezTo>
                          <a:pt x="167792" y="896645"/>
                          <a:pt x="166745" y="897217"/>
                          <a:pt x="165602" y="897217"/>
                        </a:cubicBezTo>
                        <a:close/>
                        <a:moveTo>
                          <a:pt x="6915" y="6725"/>
                        </a:moveTo>
                        <a:lnTo>
                          <a:pt x="167030" y="884739"/>
                        </a:lnTo>
                        <a:lnTo>
                          <a:pt x="578796" y="93878"/>
                        </a:lnTo>
                        <a:lnTo>
                          <a:pt x="6915" y="67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1" name="Freeform: Shape 2030">
                    <a:extLst>
                      <a:ext uri="{FF2B5EF4-FFF2-40B4-BE49-F238E27FC236}">
                        <a16:creationId xmlns:a16="http://schemas.microsoft.com/office/drawing/2014/main" id="{4A9382E5-5551-4277-94B4-9B792CAF6224}"/>
                      </a:ext>
                    </a:extLst>
                  </p:cNvPr>
                  <p:cNvSpPr/>
                  <p:nvPr/>
                </p:nvSpPr>
                <p:spPr>
                  <a:xfrm>
                    <a:off x="4361789" y="1422202"/>
                    <a:ext cx="1247775" cy="800100"/>
                  </a:xfrm>
                  <a:custGeom>
                    <a:avLst/>
                    <a:gdLst>
                      <a:gd name="connsiteX0" fmla="*/ 3137 w 1247775"/>
                      <a:gd name="connsiteY0" fmla="*/ 808839 h 800100"/>
                      <a:gd name="connsiteX1" fmla="*/ 566 w 1247775"/>
                      <a:gd name="connsiteY1" fmla="*/ 807506 h 800100"/>
                      <a:gd name="connsiteX2" fmla="*/ 375 w 1247775"/>
                      <a:gd name="connsiteY2" fmla="*/ 804362 h 800100"/>
                      <a:gd name="connsiteX3" fmla="*/ 418332 w 1247775"/>
                      <a:gd name="connsiteY3" fmla="*/ 1691 h 800100"/>
                      <a:gd name="connsiteX4" fmla="*/ 420428 w 1247775"/>
                      <a:gd name="connsiteY4" fmla="*/ 71 h 800100"/>
                      <a:gd name="connsiteX5" fmla="*/ 422999 w 1247775"/>
                      <a:gd name="connsiteY5" fmla="*/ 643 h 800100"/>
                      <a:gd name="connsiteX6" fmla="*/ 1255199 w 1247775"/>
                      <a:gd name="connsiteY6" fmla="*/ 667679 h 800100"/>
                      <a:gd name="connsiteX7" fmla="*/ 1256247 w 1247775"/>
                      <a:gd name="connsiteY7" fmla="*/ 670917 h 800100"/>
                      <a:gd name="connsiteX8" fmla="*/ 1253580 w 1247775"/>
                      <a:gd name="connsiteY8" fmla="*/ 673108 h 800100"/>
                      <a:gd name="connsiteX9" fmla="*/ 3423 w 1247775"/>
                      <a:gd name="connsiteY9" fmla="*/ 808744 h 800100"/>
                      <a:gd name="connsiteX10" fmla="*/ 3137 w 1247775"/>
                      <a:gd name="connsiteY10" fmla="*/ 808839 h 800100"/>
                      <a:gd name="connsiteX11" fmla="*/ 422142 w 1247775"/>
                      <a:gd name="connsiteY11" fmla="*/ 7882 h 800100"/>
                      <a:gd name="connsiteX12" fmla="*/ 8567 w 1247775"/>
                      <a:gd name="connsiteY12" fmla="*/ 802076 h 800100"/>
                      <a:gd name="connsiteX13" fmla="*/ 1245483 w 1247775"/>
                      <a:gd name="connsiteY13" fmla="*/ 667869 h 800100"/>
                      <a:gd name="connsiteX14" fmla="*/ 422142 w 1247775"/>
                      <a:gd name="connsiteY14" fmla="*/ 7882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800100">
                        <a:moveTo>
                          <a:pt x="3137" y="808839"/>
                        </a:moveTo>
                        <a:cubicBezTo>
                          <a:pt x="2090" y="808839"/>
                          <a:pt x="1137" y="808363"/>
                          <a:pt x="566" y="807506"/>
                        </a:cubicBezTo>
                        <a:cubicBezTo>
                          <a:pt x="-101" y="806553"/>
                          <a:pt x="-196" y="805315"/>
                          <a:pt x="375" y="804362"/>
                        </a:cubicBezTo>
                        <a:lnTo>
                          <a:pt x="418332" y="1691"/>
                        </a:lnTo>
                        <a:cubicBezTo>
                          <a:pt x="418713" y="833"/>
                          <a:pt x="419570" y="262"/>
                          <a:pt x="420428" y="71"/>
                        </a:cubicBezTo>
                        <a:cubicBezTo>
                          <a:pt x="421285" y="-119"/>
                          <a:pt x="422237" y="71"/>
                          <a:pt x="422999" y="643"/>
                        </a:cubicBezTo>
                        <a:lnTo>
                          <a:pt x="1255199" y="667679"/>
                        </a:lnTo>
                        <a:cubicBezTo>
                          <a:pt x="1256151" y="668441"/>
                          <a:pt x="1256627" y="669774"/>
                          <a:pt x="1256247" y="670917"/>
                        </a:cubicBezTo>
                        <a:cubicBezTo>
                          <a:pt x="1255866" y="672155"/>
                          <a:pt x="1254818" y="673013"/>
                          <a:pt x="1253580" y="673108"/>
                        </a:cubicBezTo>
                        <a:lnTo>
                          <a:pt x="3423" y="808744"/>
                        </a:lnTo>
                        <a:cubicBezTo>
                          <a:pt x="3328" y="808839"/>
                          <a:pt x="3233" y="808839"/>
                          <a:pt x="3137" y="808839"/>
                        </a:cubicBezTo>
                        <a:close/>
                        <a:moveTo>
                          <a:pt x="422142" y="7882"/>
                        </a:moveTo>
                        <a:lnTo>
                          <a:pt x="8567" y="802076"/>
                        </a:lnTo>
                        <a:lnTo>
                          <a:pt x="1245483" y="667869"/>
                        </a:lnTo>
                        <a:lnTo>
                          <a:pt x="422142" y="78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2" name="Freeform: Shape 2031">
                    <a:extLst>
                      <a:ext uri="{FF2B5EF4-FFF2-40B4-BE49-F238E27FC236}">
                        <a16:creationId xmlns:a16="http://schemas.microsoft.com/office/drawing/2014/main" id="{81057D84-BFCE-4C6F-AFA5-2FC7BC7B95E8}"/>
                      </a:ext>
                    </a:extLst>
                  </p:cNvPr>
                  <p:cNvSpPr/>
                  <p:nvPr/>
                </p:nvSpPr>
                <p:spPr>
                  <a:xfrm>
                    <a:off x="4934130" y="4719072"/>
                    <a:ext cx="1314450" cy="1104900"/>
                  </a:xfrm>
                  <a:custGeom>
                    <a:avLst/>
                    <a:gdLst>
                      <a:gd name="connsiteX0" fmla="*/ 108786 w 1314450"/>
                      <a:gd name="connsiteY0" fmla="*/ 1114324 h 1104900"/>
                      <a:gd name="connsiteX1" fmla="*/ 106785 w 1314450"/>
                      <a:gd name="connsiteY1" fmla="*/ 1113657 h 1104900"/>
                      <a:gd name="connsiteX2" fmla="*/ 105642 w 1314450"/>
                      <a:gd name="connsiteY2" fmla="*/ 1111562 h 1104900"/>
                      <a:gd name="connsiteX3" fmla="*/ 10 w 1314450"/>
                      <a:gd name="connsiteY3" fmla="*/ 3328 h 1104900"/>
                      <a:gd name="connsiteX4" fmla="*/ 1629 w 1314450"/>
                      <a:gd name="connsiteY4" fmla="*/ 375 h 1104900"/>
                      <a:gd name="connsiteX5" fmla="*/ 4963 w 1314450"/>
                      <a:gd name="connsiteY5" fmla="*/ 566 h 1104900"/>
                      <a:gd name="connsiteX6" fmla="*/ 1320747 w 1314450"/>
                      <a:gd name="connsiteY6" fmla="*/ 991547 h 1104900"/>
                      <a:gd name="connsiteX7" fmla="*/ 1321890 w 1314450"/>
                      <a:gd name="connsiteY7" fmla="*/ 994881 h 1104900"/>
                      <a:gd name="connsiteX8" fmla="*/ 1319223 w 1314450"/>
                      <a:gd name="connsiteY8" fmla="*/ 997167 h 1104900"/>
                      <a:gd name="connsiteX9" fmla="*/ 109071 w 1314450"/>
                      <a:gd name="connsiteY9" fmla="*/ 1114419 h 1104900"/>
                      <a:gd name="connsiteX10" fmla="*/ 108786 w 1314450"/>
                      <a:gd name="connsiteY10" fmla="*/ 1114324 h 1104900"/>
                      <a:gd name="connsiteX11" fmla="*/ 6963 w 1314450"/>
                      <a:gd name="connsiteY11" fmla="*/ 9615 h 1104900"/>
                      <a:gd name="connsiteX12" fmla="*/ 111643 w 1314450"/>
                      <a:gd name="connsiteY12" fmla="*/ 1107752 h 1104900"/>
                      <a:gd name="connsiteX13" fmla="*/ 1310746 w 1314450"/>
                      <a:gd name="connsiteY13" fmla="*/ 991547 h 1104900"/>
                      <a:gd name="connsiteX14" fmla="*/ 6963 w 1314450"/>
                      <a:gd name="connsiteY14" fmla="*/ 9615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104900">
                        <a:moveTo>
                          <a:pt x="108786" y="1114324"/>
                        </a:moveTo>
                        <a:cubicBezTo>
                          <a:pt x="108024" y="1114324"/>
                          <a:pt x="107357" y="1114039"/>
                          <a:pt x="106785" y="1113657"/>
                        </a:cubicBezTo>
                        <a:cubicBezTo>
                          <a:pt x="106119" y="1113181"/>
                          <a:pt x="105738" y="1112419"/>
                          <a:pt x="105642" y="1111562"/>
                        </a:cubicBezTo>
                        <a:lnTo>
                          <a:pt x="10" y="3328"/>
                        </a:lnTo>
                        <a:cubicBezTo>
                          <a:pt x="-85" y="2090"/>
                          <a:pt x="487" y="947"/>
                          <a:pt x="1629" y="375"/>
                        </a:cubicBezTo>
                        <a:cubicBezTo>
                          <a:pt x="2677" y="-196"/>
                          <a:pt x="4011" y="-101"/>
                          <a:pt x="4963" y="566"/>
                        </a:cubicBezTo>
                        <a:lnTo>
                          <a:pt x="1320747" y="991547"/>
                        </a:lnTo>
                        <a:cubicBezTo>
                          <a:pt x="1321795" y="992309"/>
                          <a:pt x="1322175" y="993642"/>
                          <a:pt x="1321890" y="994881"/>
                        </a:cubicBezTo>
                        <a:cubicBezTo>
                          <a:pt x="1321509" y="996119"/>
                          <a:pt x="1320461" y="996976"/>
                          <a:pt x="1319223" y="997167"/>
                        </a:cubicBezTo>
                        <a:lnTo>
                          <a:pt x="109071" y="1114419"/>
                        </a:lnTo>
                        <a:cubicBezTo>
                          <a:pt x="108976" y="1114324"/>
                          <a:pt x="108881" y="1114324"/>
                          <a:pt x="108786" y="1114324"/>
                        </a:cubicBezTo>
                        <a:close/>
                        <a:moveTo>
                          <a:pt x="6963" y="9615"/>
                        </a:moveTo>
                        <a:lnTo>
                          <a:pt x="111643" y="1107752"/>
                        </a:lnTo>
                        <a:lnTo>
                          <a:pt x="1310746" y="991547"/>
                        </a:lnTo>
                        <a:lnTo>
                          <a:pt x="6963" y="96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3" name="Freeform: Shape 2032">
                    <a:extLst>
                      <a:ext uri="{FF2B5EF4-FFF2-40B4-BE49-F238E27FC236}">
                        <a16:creationId xmlns:a16="http://schemas.microsoft.com/office/drawing/2014/main" id="{A1F707C3-32A9-4A19-BFB4-59F664A03F4C}"/>
                      </a:ext>
                    </a:extLst>
                  </p:cNvPr>
                  <p:cNvSpPr/>
                  <p:nvPr/>
                </p:nvSpPr>
                <p:spPr>
                  <a:xfrm>
                    <a:off x="4934236" y="3943521"/>
                    <a:ext cx="1314450" cy="1771650"/>
                  </a:xfrm>
                  <a:custGeom>
                    <a:avLst/>
                    <a:gdLst>
                      <a:gd name="connsiteX0" fmla="*/ 1318831 w 1314450"/>
                      <a:gd name="connsiteY0" fmla="*/ 1772622 h 1771650"/>
                      <a:gd name="connsiteX1" fmla="*/ 1316927 w 1314450"/>
                      <a:gd name="connsiteY1" fmla="*/ 1771955 h 1771650"/>
                      <a:gd name="connsiteX2" fmla="*/ 1238 w 1314450"/>
                      <a:gd name="connsiteY2" fmla="*/ 780974 h 1771650"/>
                      <a:gd name="connsiteX3" fmla="*/ 0 w 1314450"/>
                      <a:gd name="connsiteY3" fmla="*/ 778402 h 1771650"/>
                      <a:gd name="connsiteX4" fmla="*/ 1429 w 1314450"/>
                      <a:gd name="connsiteY4" fmla="*/ 775926 h 1771650"/>
                      <a:gd name="connsiteX5" fmla="*/ 1199960 w 1314450"/>
                      <a:gd name="connsiteY5" fmla="*/ 495 h 1771650"/>
                      <a:gd name="connsiteX6" fmla="*/ 1203007 w 1314450"/>
                      <a:gd name="connsiteY6" fmla="*/ 305 h 1771650"/>
                      <a:gd name="connsiteX7" fmla="*/ 1204722 w 1314450"/>
                      <a:gd name="connsiteY7" fmla="*/ 2877 h 1771650"/>
                      <a:gd name="connsiteX8" fmla="*/ 1321880 w 1314450"/>
                      <a:gd name="connsiteY8" fmla="*/ 1769288 h 1771650"/>
                      <a:gd name="connsiteX9" fmla="*/ 1320260 w 1314450"/>
                      <a:gd name="connsiteY9" fmla="*/ 1772241 h 1771650"/>
                      <a:gd name="connsiteX10" fmla="*/ 1318831 w 1314450"/>
                      <a:gd name="connsiteY10" fmla="*/ 1772622 h 1771650"/>
                      <a:gd name="connsiteX11" fmla="*/ 8477 w 1314450"/>
                      <a:gd name="connsiteY11" fmla="*/ 778688 h 1771650"/>
                      <a:gd name="connsiteX12" fmla="*/ 1315307 w 1314450"/>
                      <a:gd name="connsiteY12" fmla="*/ 1762906 h 1771650"/>
                      <a:gd name="connsiteX13" fmla="*/ 1198912 w 1314450"/>
                      <a:gd name="connsiteY13" fmla="*/ 8592 h 1771650"/>
                      <a:gd name="connsiteX14" fmla="*/ 8477 w 1314450"/>
                      <a:gd name="connsiteY14" fmla="*/ 778688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771650">
                        <a:moveTo>
                          <a:pt x="1318831" y="1772622"/>
                        </a:moveTo>
                        <a:cubicBezTo>
                          <a:pt x="1318165" y="1772622"/>
                          <a:pt x="1317498" y="1772431"/>
                          <a:pt x="1316927" y="1771955"/>
                        </a:cubicBezTo>
                        <a:lnTo>
                          <a:pt x="1238" y="780974"/>
                        </a:lnTo>
                        <a:cubicBezTo>
                          <a:pt x="476" y="780403"/>
                          <a:pt x="0" y="779355"/>
                          <a:pt x="0" y="778402"/>
                        </a:cubicBezTo>
                        <a:cubicBezTo>
                          <a:pt x="0" y="777354"/>
                          <a:pt x="571" y="776497"/>
                          <a:pt x="1429" y="775926"/>
                        </a:cubicBezTo>
                        <a:lnTo>
                          <a:pt x="1199960" y="495"/>
                        </a:lnTo>
                        <a:cubicBezTo>
                          <a:pt x="1200912" y="-76"/>
                          <a:pt x="1202055" y="-171"/>
                          <a:pt x="1203007" y="305"/>
                        </a:cubicBezTo>
                        <a:cubicBezTo>
                          <a:pt x="1203960" y="781"/>
                          <a:pt x="1204627" y="1734"/>
                          <a:pt x="1204722" y="2877"/>
                        </a:cubicBezTo>
                        <a:lnTo>
                          <a:pt x="1321880" y="1769288"/>
                        </a:lnTo>
                        <a:cubicBezTo>
                          <a:pt x="1321975" y="1770526"/>
                          <a:pt x="1321308" y="1771669"/>
                          <a:pt x="1320260" y="1772241"/>
                        </a:cubicBezTo>
                        <a:cubicBezTo>
                          <a:pt x="1319879" y="1772431"/>
                          <a:pt x="1319308" y="1772622"/>
                          <a:pt x="1318831" y="1772622"/>
                        </a:cubicBezTo>
                        <a:close/>
                        <a:moveTo>
                          <a:pt x="8477" y="778688"/>
                        </a:moveTo>
                        <a:lnTo>
                          <a:pt x="1315307" y="1762906"/>
                        </a:lnTo>
                        <a:lnTo>
                          <a:pt x="1198912" y="8592"/>
                        </a:lnTo>
                        <a:lnTo>
                          <a:pt x="8477" y="77868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4" name="Freeform: Shape 2033">
                    <a:extLst>
                      <a:ext uri="{FF2B5EF4-FFF2-40B4-BE49-F238E27FC236}">
                        <a16:creationId xmlns:a16="http://schemas.microsoft.com/office/drawing/2014/main" id="{955203B3-7F04-4BEA-A91F-8629D96E03FD}"/>
                      </a:ext>
                    </a:extLst>
                  </p:cNvPr>
                  <p:cNvSpPr/>
                  <p:nvPr/>
                </p:nvSpPr>
                <p:spPr>
                  <a:xfrm>
                    <a:off x="6132854" y="3943505"/>
                    <a:ext cx="828675" cy="1771650"/>
                  </a:xfrm>
                  <a:custGeom>
                    <a:avLst/>
                    <a:gdLst>
                      <a:gd name="connsiteX0" fmla="*/ 120213 w 828675"/>
                      <a:gd name="connsiteY0" fmla="*/ 1772638 h 1771650"/>
                      <a:gd name="connsiteX1" fmla="*/ 119261 w 828675"/>
                      <a:gd name="connsiteY1" fmla="*/ 1772448 h 1771650"/>
                      <a:gd name="connsiteX2" fmla="*/ 117166 w 828675"/>
                      <a:gd name="connsiteY2" fmla="*/ 1769686 h 1771650"/>
                      <a:gd name="connsiteX3" fmla="*/ 8 w 828675"/>
                      <a:gd name="connsiteY3" fmla="*/ 3274 h 1771650"/>
                      <a:gd name="connsiteX4" fmla="*/ 1913 w 828675"/>
                      <a:gd name="connsiteY4" fmla="*/ 226 h 1771650"/>
                      <a:gd name="connsiteX5" fmla="*/ 5437 w 828675"/>
                      <a:gd name="connsiteY5" fmla="*/ 988 h 1771650"/>
                      <a:gd name="connsiteX6" fmla="*/ 829921 w 828675"/>
                      <a:gd name="connsiteY6" fmla="*/ 911388 h 1771650"/>
                      <a:gd name="connsiteX7" fmla="*/ 830017 w 828675"/>
                      <a:gd name="connsiteY7" fmla="*/ 915388 h 1771650"/>
                      <a:gd name="connsiteX8" fmla="*/ 122595 w 828675"/>
                      <a:gd name="connsiteY8" fmla="*/ 1771495 h 1771650"/>
                      <a:gd name="connsiteX9" fmla="*/ 120213 w 828675"/>
                      <a:gd name="connsiteY9" fmla="*/ 1772638 h 1771650"/>
                      <a:gd name="connsiteX10" fmla="*/ 6676 w 828675"/>
                      <a:gd name="connsiteY10" fmla="*/ 11752 h 1771650"/>
                      <a:gd name="connsiteX11" fmla="*/ 122785 w 828675"/>
                      <a:gd name="connsiteY11" fmla="*/ 1761494 h 1771650"/>
                      <a:gd name="connsiteX12" fmla="*/ 823539 w 828675"/>
                      <a:gd name="connsiteY12" fmla="*/ 913483 h 1771650"/>
                      <a:gd name="connsiteX13" fmla="*/ 6676 w 828675"/>
                      <a:gd name="connsiteY13" fmla="*/ 11752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1771650">
                        <a:moveTo>
                          <a:pt x="120213" y="1772638"/>
                        </a:moveTo>
                        <a:cubicBezTo>
                          <a:pt x="119928" y="1772638"/>
                          <a:pt x="119547" y="1772638"/>
                          <a:pt x="119261" y="1772448"/>
                        </a:cubicBezTo>
                        <a:cubicBezTo>
                          <a:pt x="118023" y="1772067"/>
                          <a:pt x="117166" y="1770924"/>
                          <a:pt x="117166" y="1769686"/>
                        </a:cubicBezTo>
                        <a:lnTo>
                          <a:pt x="8" y="3274"/>
                        </a:lnTo>
                        <a:cubicBezTo>
                          <a:pt x="-87" y="1941"/>
                          <a:pt x="675" y="702"/>
                          <a:pt x="1913" y="226"/>
                        </a:cubicBezTo>
                        <a:cubicBezTo>
                          <a:pt x="3151" y="-250"/>
                          <a:pt x="4485" y="36"/>
                          <a:pt x="5437" y="988"/>
                        </a:cubicBezTo>
                        <a:lnTo>
                          <a:pt x="829921" y="911388"/>
                        </a:lnTo>
                        <a:cubicBezTo>
                          <a:pt x="830969" y="912531"/>
                          <a:pt x="830969" y="914245"/>
                          <a:pt x="830017" y="915388"/>
                        </a:cubicBezTo>
                        <a:lnTo>
                          <a:pt x="122595" y="1771495"/>
                        </a:lnTo>
                        <a:cubicBezTo>
                          <a:pt x="122023" y="1772162"/>
                          <a:pt x="121071" y="1772638"/>
                          <a:pt x="120213" y="1772638"/>
                        </a:cubicBezTo>
                        <a:close/>
                        <a:moveTo>
                          <a:pt x="6676" y="11752"/>
                        </a:moveTo>
                        <a:lnTo>
                          <a:pt x="122785" y="1761494"/>
                        </a:lnTo>
                        <a:lnTo>
                          <a:pt x="823539" y="913483"/>
                        </a:lnTo>
                        <a:lnTo>
                          <a:pt x="6676" y="117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5" name="Freeform: Shape 2034">
                    <a:extLst>
                      <a:ext uri="{FF2B5EF4-FFF2-40B4-BE49-F238E27FC236}">
                        <a16:creationId xmlns:a16="http://schemas.microsoft.com/office/drawing/2014/main" id="{EEE2434F-5E36-4B1C-88F5-D7E256F23570}"/>
                      </a:ext>
                    </a:extLst>
                  </p:cNvPr>
                  <p:cNvSpPr/>
                  <p:nvPr/>
                </p:nvSpPr>
                <p:spPr>
                  <a:xfrm>
                    <a:off x="6249963" y="4853845"/>
                    <a:ext cx="1314450" cy="857250"/>
                  </a:xfrm>
                  <a:custGeom>
                    <a:avLst/>
                    <a:gdLst>
                      <a:gd name="connsiteX0" fmla="*/ 3104 w 1314450"/>
                      <a:gd name="connsiteY0" fmla="*/ 862298 h 857250"/>
                      <a:gd name="connsiteX1" fmla="*/ 437 w 1314450"/>
                      <a:gd name="connsiteY1" fmla="*/ 860775 h 857250"/>
                      <a:gd name="connsiteX2" fmla="*/ 723 w 1314450"/>
                      <a:gd name="connsiteY2" fmla="*/ 857250 h 857250"/>
                      <a:gd name="connsiteX3" fmla="*/ 708145 w 1314450"/>
                      <a:gd name="connsiteY3" fmla="*/ 1143 h 857250"/>
                      <a:gd name="connsiteX4" fmla="*/ 710431 w 1314450"/>
                      <a:gd name="connsiteY4" fmla="*/ 0 h 857250"/>
                      <a:gd name="connsiteX5" fmla="*/ 712812 w 1314450"/>
                      <a:gd name="connsiteY5" fmla="*/ 953 h 857250"/>
                      <a:gd name="connsiteX6" fmla="*/ 1320412 w 1314450"/>
                      <a:gd name="connsiteY6" fmla="*/ 624840 h 857250"/>
                      <a:gd name="connsiteX7" fmla="*/ 1321174 w 1314450"/>
                      <a:gd name="connsiteY7" fmla="*/ 627984 h 857250"/>
                      <a:gd name="connsiteX8" fmla="*/ 1318793 w 1314450"/>
                      <a:gd name="connsiteY8" fmla="*/ 630079 h 857250"/>
                      <a:gd name="connsiteX9" fmla="*/ 3771 w 1314450"/>
                      <a:gd name="connsiteY9" fmla="*/ 862298 h 857250"/>
                      <a:gd name="connsiteX10" fmla="*/ 3104 w 1314450"/>
                      <a:gd name="connsiteY10" fmla="*/ 862298 h 857250"/>
                      <a:gd name="connsiteX11" fmla="*/ 710717 w 1314450"/>
                      <a:gd name="connsiteY11" fmla="*/ 7715 h 857250"/>
                      <a:gd name="connsiteX12" fmla="*/ 10820 w 1314450"/>
                      <a:gd name="connsiteY12" fmla="*/ 854678 h 857250"/>
                      <a:gd name="connsiteX13" fmla="*/ 1311840 w 1314450"/>
                      <a:gd name="connsiteY13" fmla="*/ 625031 h 857250"/>
                      <a:gd name="connsiteX14" fmla="*/ 710717 w 1314450"/>
                      <a:gd name="connsiteY14" fmla="*/ 771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57250">
                        <a:moveTo>
                          <a:pt x="3104" y="862298"/>
                        </a:moveTo>
                        <a:cubicBezTo>
                          <a:pt x="2057" y="862298"/>
                          <a:pt x="1009" y="861727"/>
                          <a:pt x="437" y="860775"/>
                        </a:cubicBezTo>
                        <a:cubicBezTo>
                          <a:pt x="-229" y="859632"/>
                          <a:pt x="-134" y="858203"/>
                          <a:pt x="723" y="857250"/>
                        </a:cubicBezTo>
                        <a:lnTo>
                          <a:pt x="708145" y="1143"/>
                        </a:lnTo>
                        <a:cubicBezTo>
                          <a:pt x="708717" y="476"/>
                          <a:pt x="709574" y="95"/>
                          <a:pt x="710431" y="0"/>
                        </a:cubicBezTo>
                        <a:cubicBezTo>
                          <a:pt x="711288" y="0"/>
                          <a:pt x="712145" y="286"/>
                          <a:pt x="712812" y="953"/>
                        </a:cubicBezTo>
                        <a:lnTo>
                          <a:pt x="1320412" y="624840"/>
                        </a:lnTo>
                        <a:cubicBezTo>
                          <a:pt x="1321174" y="625698"/>
                          <a:pt x="1321460" y="626841"/>
                          <a:pt x="1321174" y="627984"/>
                        </a:cubicBezTo>
                        <a:cubicBezTo>
                          <a:pt x="1320793" y="629031"/>
                          <a:pt x="1319936" y="629888"/>
                          <a:pt x="1318793" y="630079"/>
                        </a:cubicBezTo>
                        <a:lnTo>
                          <a:pt x="3771" y="862298"/>
                        </a:lnTo>
                        <a:cubicBezTo>
                          <a:pt x="3486" y="862203"/>
                          <a:pt x="3295" y="862298"/>
                          <a:pt x="3104" y="862298"/>
                        </a:cubicBezTo>
                        <a:close/>
                        <a:moveTo>
                          <a:pt x="710717" y="7715"/>
                        </a:moveTo>
                        <a:lnTo>
                          <a:pt x="10820" y="854678"/>
                        </a:lnTo>
                        <a:lnTo>
                          <a:pt x="1311840" y="625031"/>
                        </a:lnTo>
                        <a:lnTo>
                          <a:pt x="710717"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6" name="Freeform: Shape 2035">
                    <a:extLst>
                      <a:ext uri="{FF2B5EF4-FFF2-40B4-BE49-F238E27FC236}">
                        <a16:creationId xmlns:a16="http://schemas.microsoft.com/office/drawing/2014/main" id="{1BC5E589-C173-4971-9F8B-C7BC55AD7A2F}"/>
                      </a:ext>
                    </a:extLst>
                  </p:cNvPr>
                  <p:cNvSpPr/>
                  <p:nvPr/>
                </p:nvSpPr>
                <p:spPr>
                  <a:xfrm>
                    <a:off x="3151179" y="2341275"/>
                    <a:ext cx="504825" cy="942975"/>
                  </a:xfrm>
                  <a:custGeom>
                    <a:avLst/>
                    <a:gdLst>
                      <a:gd name="connsiteX0" fmla="*/ 227148 w 504825"/>
                      <a:gd name="connsiteY0" fmla="*/ 948755 h 942975"/>
                      <a:gd name="connsiteX1" fmla="*/ 224195 w 504825"/>
                      <a:gd name="connsiteY1" fmla="*/ 946659 h 942975"/>
                      <a:gd name="connsiteX2" fmla="*/ 167 w 504825"/>
                      <a:gd name="connsiteY2" fmla="*/ 308675 h 942975"/>
                      <a:gd name="connsiteX3" fmla="*/ 1501 w 504825"/>
                      <a:gd name="connsiteY3" fmla="*/ 304960 h 942975"/>
                      <a:gd name="connsiteX4" fmla="*/ 500611 w 504825"/>
                      <a:gd name="connsiteY4" fmla="*/ 446 h 942975"/>
                      <a:gd name="connsiteX5" fmla="*/ 504135 w 504825"/>
                      <a:gd name="connsiteY5" fmla="*/ 636 h 942975"/>
                      <a:gd name="connsiteX6" fmla="*/ 505183 w 504825"/>
                      <a:gd name="connsiteY6" fmla="*/ 3970 h 942975"/>
                      <a:gd name="connsiteX7" fmla="*/ 230101 w 504825"/>
                      <a:gd name="connsiteY7" fmla="*/ 946469 h 942975"/>
                      <a:gd name="connsiteX8" fmla="*/ 227148 w 504825"/>
                      <a:gd name="connsiteY8" fmla="*/ 948755 h 942975"/>
                      <a:gd name="connsiteX9" fmla="*/ 227148 w 504825"/>
                      <a:gd name="connsiteY9" fmla="*/ 948755 h 942975"/>
                      <a:gd name="connsiteX10" fmla="*/ 6835 w 504825"/>
                      <a:gd name="connsiteY10" fmla="*/ 309056 h 942975"/>
                      <a:gd name="connsiteX11" fmla="*/ 226862 w 504825"/>
                      <a:gd name="connsiteY11" fmla="*/ 935610 h 942975"/>
                      <a:gd name="connsiteX12" fmla="*/ 496991 w 504825"/>
                      <a:gd name="connsiteY12" fmla="*/ 9971 h 942975"/>
                      <a:gd name="connsiteX13" fmla="*/ 6835 w 504825"/>
                      <a:gd name="connsiteY13" fmla="*/ 309056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942975">
                        <a:moveTo>
                          <a:pt x="227148" y="948755"/>
                        </a:moveTo>
                        <a:cubicBezTo>
                          <a:pt x="225814" y="948755"/>
                          <a:pt x="224671" y="947898"/>
                          <a:pt x="224195" y="946659"/>
                        </a:cubicBezTo>
                        <a:lnTo>
                          <a:pt x="167" y="308675"/>
                        </a:lnTo>
                        <a:cubicBezTo>
                          <a:pt x="-309" y="307246"/>
                          <a:pt x="262" y="305722"/>
                          <a:pt x="1501" y="304960"/>
                        </a:cubicBezTo>
                        <a:lnTo>
                          <a:pt x="500611" y="446"/>
                        </a:lnTo>
                        <a:cubicBezTo>
                          <a:pt x="501658" y="-221"/>
                          <a:pt x="503087" y="-126"/>
                          <a:pt x="504135" y="636"/>
                        </a:cubicBezTo>
                        <a:cubicBezTo>
                          <a:pt x="505183" y="1398"/>
                          <a:pt x="505564" y="2732"/>
                          <a:pt x="505183" y="3970"/>
                        </a:cubicBezTo>
                        <a:lnTo>
                          <a:pt x="230101" y="946469"/>
                        </a:lnTo>
                        <a:cubicBezTo>
                          <a:pt x="229720" y="947802"/>
                          <a:pt x="228577" y="948755"/>
                          <a:pt x="227148" y="948755"/>
                        </a:cubicBezTo>
                        <a:cubicBezTo>
                          <a:pt x="227243" y="948755"/>
                          <a:pt x="227148" y="948755"/>
                          <a:pt x="227148" y="948755"/>
                        </a:cubicBezTo>
                        <a:close/>
                        <a:moveTo>
                          <a:pt x="6835" y="309056"/>
                        </a:moveTo>
                        <a:lnTo>
                          <a:pt x="226862" y="935610"/>
                        </a:lnTo>
                        <a:lnTo>
                          <a:pt x="496991" y="9971"/>
                        </a:lnTo>
                        <a:lnTo>
                          <a:pt x="6835" y="3090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7" name="Freeform: Shape 2036">
                    <a:extLst>
                      <a:ext uri="{FF2B5EF4-FFF2-40B4-BE49-F238E27FC236}">
                        <a16:creationId xmlns:a16="http://schemas.microsoft.com/office/drawing/2014/main" id="{A5115315-F4A4-41EB-B6EE-85335FB98198}"/>
                      </a:ext>
                    </a:extLst>
                  </p:cNvPr>
                  <p:cNvSpPr/>
                  <p:nvPr/>
                </p:nvSpPr>
                <p:spPr>
                  <a:xfrm>
                    <a:off x="3375243" y="2341314"/>
                    <a:ext cx="276225" cy="1295400"/>
                  </a:xfrm>
                  <a:custGeom>
                    <a:avLst/>
                    <a:gdLst>
                      <a:gd name="connsiteX0" fmla="*/ 278166 w 276225"/>
                      <a:gd name="connsiteY0" fmla="*/ 1304570 h 1295400"/>
                      <a:gd name="connsiteX1" fmla="*/ 275690 w 276225"/>
                      <a:gd name="connsiteY1" fmla="*/ 1303332 h 1295400"/>
                      <a:gd name="connsiteX2" fmla="*/ 608 w 276225"/>
                      <a:gd name="connsiteY2" fmla="*/ 947478 h 1295400"/>
                      <a:gd name="connsiteX3" fmla="*/ 131 w 276225"/>
                      <a:gd name="connsiteY3" fmla="*/ 944716 h 1295400"/>
                      <a:gd name="connsiteX4" fmla="*/ 275213 w 276225"/>
                      <a:gd name="connsiteY4" fmla="*/ 2217 h 1295400"/>
                      <a:gd name="connsiteX5" fmla="*/ 278642 w 276225"/>
                      <a:gd name="connsiteY5" fmla="*/ 26 h 1295400"/>
                      <a:gd name="connsiteX6" fmla="*/ 281309 w 276225"/>
                      <a:gd name="connsiteY6" fmla="*/ 3074 h 1295400"/>
                      <a:gd name="connsiteX7" fmla="*/ 281309 w 276225"/>
                      <a:gd name="connsiteY7" fmla="*/ 1301427 h 1295400"/>
                      <a:gd name="connsiteX8" fmla="*/ 279214 w 276225"/>
                      <a:gd name="connsiteY8" fmla="*/ 1304380 h 1295400"/>
                      <a:gd name="connsiteX9" fmla="*/ 278166 w 276225"/>
                      <a:gd name="connsiteY9" fmla="*/ 1304570 h 1295400"/>
                      <a:gd name="connsiteX10" fmla="*/ 6513 w 276225"/>
                      <a:gd name="connsiteY10" fmla="*/ 945001 h 1295400"/>
                      <a:gd name="connsiteX11" fmla="*/ 275023 w 276225"/>
                      <a:gd name="connsiteY11" fmla="*/ 1292474 h 1295400"/>
                      <a:gd name="connsiteX12" fmla="*/ 275023 w 276225"/>
                      <a:gd name="connsiteY12" fmla="*/ 24791 h 1295400"/>
                      <a:gd name="connsiteX13" fmla="*/ 6513 w 276225"/>
                      <a:gd name="connsiteY13" fmla="*/ 945001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295400">
                        <a:moveTo>
                          <a:pt x="278166" y="1304570"/>
                        </a:moveTo>
                        <a:cubicBezTo>
                          <a:pt x="277214" y="1304570"/>
                          <a:pt x="276356" y="1304094"/>
                          <a:pt x="275690" y="1303332"/>
                        </a:cubicBezTo>
                        <a:lnTo>
                          <a:pt x="608" y="947478"/>
                        </a:lnTo>
                        <a:cubicBezTo>
                          <a:pt x="36" y="946716"/>
                          <a:pt x="-154" y="945668"/>
                          <a:pt x="131" y="944716"/>
                        </a:cubicBezTo>
                        <a:lnTo>
                          <a:pt x="275213" y="2217"/>
                        </a:lnTo>
                        <a:cubicBezTo>
                          <a:pt x="275690" y="693"/>
                          <a:pt x="277118" y="-164"/>
                          <a:pt x="278642" y="26"/>
                        </a:cubicBezTo>
                        <a:cubicBezTo>
                          <a:pt x="280166" y="217"/>
                          <a:pt x="281309" y="1550"/>
                          <a:pt x="281309" y="3074"/>
                        </a:cubicBezTo>
                        <a:lnTo>
                          <a:pt x="281309" y="1301427"/>
                        </a:lnTo>
                        <a:cubicBezTo>
                          <a:pt x="281309" y="1302760"/>
                          <a:pt x="280452" y="1303904"/>
                          <a:pt x="279214" y="1304380"/>
                        </a:cubicBezTo>
                        <a:cubicBezTo>
                          <a:pt x="278833" y="1304570"/>
                          <a:pt x="278452" y="1304570"/>
                          <a:pt x="278166" y="1304570"/>
                        </a:cubicBezTo>
                        <a:close/>
                        <a:moveTo>
                          <a:pt x="6513" y="945001"/>
                        </a:moveTo>
                        <a:lnTo>
                          <a:pt x="275023" y="1292474"/>
                        </a:lnTo>
                        <a:lnTo>
                          <a:pt x="275023" y="24791"/>
                        </a:lnTo>
                        <a:lnTo>
                          <a:pt x="6513" y="94500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8" name="Freeform: Shape 2037">
                    <a:extLst>
                      <a:ext uri="{FF2B5EF4-FFF2-40B4-BE49-F238E27FC236}">
                        <a16:creationId xmlns:a16="http://schemas.microsoft.com/office/drawing/2014/main" id="{FD00C910-9406-465E-8218-158FE29D3AE0}"/>
                      </a:ext>
                    </a:extLst>
                  </p:cNvPr>
                  <p:cNvSpPr/>
                  <p:nvPr/>
                </p:nvSpPr>
                <p:spPr>
                  <a:xfrm>
                    <a:off x="3650266" y="2341275"/>
                    <a:ext cx="504825" cy="1295400"/>
                  </a:xfrm>
                  <a:custGeom>
                    <a:avLst/>
                    <a:gdLst>
                      <a:gd name="connsiteX0" fmla="*/ 3143 w 504825"/>
                      <a:gd name="connsiteY0" fmla="*/ 1304610 h 1295400"/>
                      <a:gd name="connsiteX1" fmla="*/ 1524 w 504825"/>
                      <a:gd name="connsiteY1" fmla="*/ 1304133 h 1295400"/>
                      <a:gd name="connsiteX2" fmla="*/ 0 w 504825"/>
                      <a:gd name="connsiteY2" fmla="*/ 1301466 h 1295400"/>
                      <a:gd name="connsiteX3" fmla="*/ 0 w 504825"/>
                      <a:gd name="connsiteY3" fmla="*/ 3114 h 1295400"/>
                      <a:gd name="connsiteX4" fmla="*/ 2381 w 504825"/>
                      <a:gd name="connsiteY4" fmla="*/ 66 h 1295400"/>
                      <a:gd name="connsiteX5" fmla="*/ 5905 w 504825"/>
                      <a:gd name="connsiteY5" fmla="*/ 1685 h 1295400"/>
                      <a:gd name="connsiteX6" fmla="*/ 510349 w 504825"/>
                      <a:gd name="connsiteY6" fmla="*/ 1022289 h 1295400"/>
                      <a:gd name="connsiteX7" fmla="*/ 509111 w 504825"/>
                      <a:gd name="connsiteY7" fmla="*/ 1026384 h 1295400"/>
                      <a:gd name="connsiteX8" fmla="*/ 4667 w 504825"/>
                      <a:gd name="connsiteY8" fmla="*/ 1304133 h 1295400"/>
                      <a:gd name="connsiteX9" fmla="*/ 3143 w 504825"/>
                      <a:gd name="connsiteY9" fmla="*/ 1304610 h 1295400"/>
                      <a:gd name="connsiteX10" fmla="*/ 6191 w 504825"/>
                      <a:gd name="connsiteY10" fmla="*/ 16449 h 1295400"/>
                      <a:gd name="connsiteX11" fmla="*/ 6191 w 504825"/>
                      <a:gd name="connsiteY11" fmla="*/ 1296323 h 1295400"/>
                      <a:gd name="connsiteX12" fmla="*/ 503396 w 504825"/>
                      <a:gd name="connsiteY12" fmla="*/ 1022479 h 1295400"/>
                      <a:gd name="connsiteX13" fmla="*/ 6191 w 504825"/>
                      <a:gd name="connsiteY13" fmla="*/ 16449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295400">
                        <a:moveTo>
                          <a:pt x="3143" y="1304610"/>
                        </a:moveTo>
                        <a:cubicBezTo>
                          <a:pt x="2572" y="1304610"/>
                          <a:pt x="2095" y="1304419"/>
                          <a:pt x="1524" y="1304133"/>
                        </a:cubicBezTo>
                        <a:cubicBezTo>
                          <a:pt x="571" y="1303562"/>
                          <a:pt x="0" y="1302514"/>
                          <a:pt x="0" y="1301466"/>
                        </a:cubicBezTo>
                        <a:lnTo>
                          <a:pt x="0" y="3114"/>
                        </a:lnTo>
                        <a:cubicBezTo>
                          <a:pt x="0" y="1685"/>
                          <a:pt x="952" y="447"/>
                          <a:pt x="2381" y="66"/>
                        </a:cubicBezTo>
                        <a:cubicBezTo>
                          <a:pt x="3810" y="-220"/>
                          <a:pt x="5239" y="447"/>
                          <a:pt x="5905" y="1685"/>
                        </a:cubicBezTo>
                        <a:lnTo>
                          <a:pt x="510349" y="1022289"/>
                        </a:lnTo>
                        <a:cubicBezTo>
                          <a:pt x="511111" y="1023813"/>
                          <a:pt x="510540" y="1025527"/>
                          <a:pt x="509111" y="1026384"/>
                        </a:cubicBezTo>
                        <a:lnTo>
                          <a:pt x="4667" y="1304133"/>
                        </a:lnTo>
                        <a:cubicBezTo>
                          <a:pt x="4191" y="1304515"/>
                          <a:pt x="3619" y="1304610"/>
                          <a:pt x="3143" y="1304610"/>
                        </a:cubicBezTo>
                        <a:close/>
                        <a:moveTo>
                          <a:pt x="6191" y="16449"/>
                        </a:moveTo>
                        <a:lnTo>
                          <a:pt x="6191" y="1296323"/>
                        </a:lnTo>
                        <a:lnTo>
                          <a:pt x="503396" y="1022479"/>
                        </a:lnTo>
                        <a:lnTo>
                          <a:pt x="6191" y="164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39" name="Freeform: Shape 2038">
                    <a:extLst>
                      <a:ext uri="{FF2B5EF4-FFF2-40B4-BE49-F238E27FC236}">
                        <a16:creationId xmlns:a16="http://schemas.microsoft.com/office/drawing/2014/main" id="{7928D7F1-6009-4D21-87B3-76C78D01BDEC}"/>
                      </a:ext>
                    </a:extLst>
                  </p:cNvPr>
                  <p:cNvSpPr/>
                  <p:nvPr/>
                </p:nvSpPr>
                <p:spPr>
                  <a:xfrm>
                    <a:off x="3650324" y="2224896"/>
                    <a:ext cx="714375" cy="1143000"/>
                  </a:xfrm>
                  <a:custGeom>
                    <a:avLst/>
                    <a:gdLst>
                      <a:gd name="connsiteX0" fmla="*/ 507529 w 714375"/>
                      <a:gd name="connsiteY0" fmla="*/ 1143239 h 1143000"/>
                      <a:gd name="connsiteX1" fmla="*/ 504766 w 714375"/>
                      <a:gd name="connsiteY1" fmla="*/ 1141525 h 1143000"/>
                      <a:gd name="connsiteX2" fmla="*/ 322 w 714375"/>
                      <a:gd name="connsiteY2" fmla="*/ 120921 h 1143000"/>
                      <a:gd name="connsiteX3" fmla="*/ 322 w 714375"/>
                      <a:gd name="connsiteY3" fmla="*/ 118159 h 1143000"/>
                      <a:gd name="connsiteX4" fmla="*/ 2608 w 714375"/>
                      <a:gd name="connsiteY4" fmla="*/ 116540 h 1143000"/>
                      <a:gd name="connsiteX5" fmla="*/ 714126 w 714375"/>
                      <a:gd name="connsiteY5" fmla="*/ 49 h 1143000"/>
                      <a:gd name="connsiteX6" fmla="*/ 716793 w 714375"/>
                      <a:gd name="connsiteY6" fmla="*/ 906 h 1143000"/>
                      <a:gd name="connsiteX7" fmla="*/ 717650 w 714375"/>
                      <a:gd name="connsiteY7" fmla="*/ 3669 h 1143000"/>
                      <a:gd name="connsiteX8" fmla="*/ 510577 w 714375"/>
                      <a:gd name="connsiteY8" fmla="*/ 1140763 h 1143000"/>
                      <a:gd name="connsiteX9" fmla="*/ 508005 w 714375"/>
                      <a:gd name="connsiteY9" fmla="*/ 1143239 h 1143000"/>
                      <a:gd name="connsiteX10" fmla="*/ 507529 w 714375"/>
                      <a:gd name="connsiteY10" fmla="*/ 1143239 h 1143000"/>
                      <a:gd name="connsiteX11" fmla="*/ 7657 w 714375"/>
                      <a:gd name="connsiteY11" fmla="*/ 121874 h 1143000"/>
                      <a:gd name="connsiteX12" fmla="*/ 506100 w 714375"/>
                      <a:gd name="connsiteY12" fmla="*/ 1130381 h 1143000"/>
                      <a:gd name="connsiteX13" fmla="*/ 710792 w 714375"/>
                      <a:gd name="connsiteY13" fmla="*/ 6812 h 1143000"/>
                      <a:gd name="connsiteX14" fmla="*/ 7657 w 714375"/>
                      <a:gd name="connsiteY14" fmla="*/ 12187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143000">
                        <a:moveTo>
                          <a:pt x="507529" y="1143239"/>
                        </a:moveTo>
                        <a:cubicBezTo>
                          <a:pt x="506386" y="1143239"/>
                          <a:pt x="505243" y="1142573"/>
                          <a:pt x="504766" y="1141525"/>
                        </a:cubicBezTo>
                        <a:lnTo>
                          <a:pt x="322" y="120921"/>
                        </a:lnTo>
                        <a:cubicBezTo>
                          <a:pt x="-154" y="120064"/>
                          <a:pt x="-59" y="119016"/>
                          <a:pt x="322" y="118159"/>
                        </a:cubicBezTo>
                        <a:cubicBezTo>
                          <a:pt x="799" y="117302"/>
                          <a:pt x="1561" y="116635"/>
                          <a:pt x="2608" y="116540"/>
                        </a:cubicBezTo>
                        <a:lnTo>
                          <a:pt x="714126" y="49"/>
                        </a:lnTo>
                        <a:cubicBezTo>
                          <a:pt x="715174" y="-141"/>
                          <a:pt x="716126" y="240"/>
                          <a:pt x="716793" y="906"/>
                        </a:cubicBezTo>
                        <a:cubicBezTo>
                          <a:pt x="717460" y="1668"/>
                          <a:pt x="717841" y="2621"/>
                          <a:pt x="717650" y="3669"/>
                        </a:cubicBezTo>
                        <a:lnTo>
                          <a:pt x="510577" y="1140763"/>
                        </a:lnTo>
                        <a:cubicBezTo>
                          <a:pt x="510291" y="1142097"/>
                          <a:pt x="509243" y="1143049"/>
                          <a:pt x="508005" y="1143239"/>
                        </a:cubicBezTo>
                        <a:cubicBezTo>
                          <a:pt x="507814" y="1143239"/>
                          <a:pt x="507624" y="1143239"/>
                          <a:pt x="507529" y="1143239"/>
                        </a:cubicBezTo>
                        <a:close/>
                        <a:moveTo>
                          <a:pt x="7657" y="121874"/>
                        </a:moveTo>
                        <a:lnTo>
                          <a:pt x="506100" y="1130381"/>
                        </a:lnTo>
                        <a:lnTo>
                          <a:pt x="710792" y="6812"/>
                        </a:lnTo>
                        <a:lnTo>
                          <a:pt x="7657" y="1218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0" name="Freeform: Shape 2039">
                    <a:extLst>
                      <a:ext uri="{FF2B5EF4-FFF2-40B4-BE49-F238E27FC236}">
                        <a16:creationId xmlns:a16="http://schemas.microsoft.com/office/drawing/2014/main" id="{1C311ACE-EC99-42DB-B855-BA66D2B06EB2}"/>
                      </a:ext>
                    </a:extLst>
                  </p:cNvPr>
                  <p:cNvSpPr/>
                  <p:nvPr/>
                </p:nvSpPr>
                <p:spPr>
                  <a:xfrm>
                    <a:off x="3650271" y="1333658"/>
                    <a:ext cx="714375" cy="1009650"/>
                  </a:xfrm>
                  <a:custGeom>
                    <a:avLst/>
                    <a:gdLst>
                      <a:gd name="connsiteX0" fmla="*/ 3137 w 714375"/>
                      <a:gd name="connsiteY0" fmla="*/ 1013873 h 1009650"/>
                      <a:gd name="connsiteX1" fmla="*/ 566 w 714375"/>
                      <a:gd name="connsiteY1" fmla="*/ 1012540 h 1009650"/>
                      <a:gd name="connsiteX2" fmla="*/ 375 w 714375"/>
                      <a:gd name="connsiteY2" fmla="*/ 1009301 h 1009650"/>
                      <a:gd name="connsiteX3" fmla="*/ 549396 w 714375"/>
                      <a:gd name="connsiteY3" fmla="*/ 1652 h 1009650"/>
                      <a:gd name="connsiteX4" fmla="*/ 552635 w 714375"/>
                      <a:gd name="connsiteY4" fmla="*/ 32 h 1009650"/>
                      <a:gd name="connsiteX5" fmla="*/ 555207 w 714375"/>
                      <a:gd name="connsiteY5" fmla="*/ 2509 h 1009650"/>
                      <a:gd name="connsiteX6" fmla="*/ 717703 w 714375"/>
                      <a:gd name="connsiteY6" fmla="*/ 893668 h 1009650"/>
                      <a:gd name="connsiteX7" fmla="*/ 717227 w 714375"/>
                      <a:gd name="connsiteY7" fmla="*/ 896049 h 1009650"/>
                      <a:gd name="connsiteX8" fmla="*/ 715227 w 714375"/>
                      <a:gd name="connsiteY8" fmla="*/ 897287 h 1009650"/>
                      <a:gd name="connsiteX9" fmla="*/ 3709 w 714375"/>
                      <a:gd name="connsiteY9" fmla="*/ 1013778 h 1009650"/>
                      <a:gd name="connsiteX10" fmla="*/ 3137 w 714375"/>
                      <a:gd name="connsiteY10" fmla="*/ 1013873 h 1009650"/>
                      <a:gd name="connsiteX11" fmla="*/ 550634 w 714375"/>
                      <a:gd name="connsiteY11" fmla="*/ 12320 h 1009650"/>
                      <a:gd name="connsiteX12" fmla="*/ 8853 w 714375"/>
                      <a:gd name="connsiteY12" fmla="*/ 1006730 h 1009650"/>
                      <a:gd name="connsiteX13" fmla="*/ 711036 w 714375"/>
                      <a:gd name="connsiteY13" fmla="*/ 891763 h 1009650"/>
                      <a:gd name="connsiteX14" fmla="*/ 550634 w 714375"/>
                      <a:gd name="connsiteY14" fmla="*/ 1232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009650">
                        <a:moveTo>
                          <a:pt x="3137" y="1013873"/>
                        </a:moveTo>
                        <a:cubicBezTo>
                          <a:pt x="2185" y="1013873"/>
                          <a:pt x="1233" y="1013397"/>
                          <a:pt x="566" y="1012540"/>
                        </a:cubicBezTo>
                        <a:cubicBezTo>
                          <a:pt x="-101" y="1011587"/>
                          <a:pt x="-196" y="1010349"/>
                          <a:pt x="375" y="1009301"/>
                        </a:cubicBezTo>
                        <a:lnTo>
                          <a:pt x="549396" y="1652"/>
                        </a:lnTo>
                        <a:cubicBezTo>
                          <a:pt x="550063" y="509"/>
                          <a:pt x="551301" y="-158"/>
                          <a:pt x="552635" y="32"/>
                        </a:cubicBezTo>
                        <a:cubicBezTo>
                          <a:pt x="553968" y="223"/>
                          <a:pt x="554921" y="1271"/>
                          <a:pt x="555207" y="2509"/>
                        </a:cubicBezTo>
                        <a:lnTo>
                          <a:pt x="717703" y="893668"/>
                        </a:lnTo>
                        <a:cubicBezTo>
                          <a:pt x="717894" y="894525"/>
                          <a:pt x="717703" y="895287"/>
                          <a:pt x="717227" y="896049"/>
                        </a:cubicBezTo>
                        <a:cubicBezTo>
                          <a:pt x="716751" y="896716"/>
                          <a:pt x="715988" y="897192"/>
                          <a:pt x="715227" y="897287"/>
                        </a:cubicBezTo>
                        <a:lnTo>
                          <a:pt x="3709" y="1013778"/>
                        </a:lnTo>
                        <a:cubicBezTo>
                          <a:pt x="3423" y="1013873"/>
                          <a:pt x="3328" y="1013873"/>
                          <a:pt x="3137" y="1013873"/>
                        </a:cubicBezTo>
                        <a:close/>
                        <a:moveTo>
                          <a:pt x="550634" y="12320"/>
                        </a:moveTo>
                        <a:lnTo>
                          <a:pt x="8853" y="1006730"/>
                        </a:lnTo>
                        <a:lnTo>
                          <a:pt x="711036" y="891763"/>
                        </a:lnTo>
                        <a:lnTo>
                          <a:pt x="550634" y="123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1" name="Freeform: Shape 2040">
                    <a:extLst>
                      <a:ext uri="{FF2B5EF4-FFF2-40B4-BE49-F238E27FC236}">
                        <a16:creationId xmlns:a16="http://schemas.microsoft.com/office/drawing/2014/main" id="{7E824636-3E1E-42DA-893E-B418318C93B8}"/>
                      </a:ext>
                    </a:extLst>
                  </p:cNvPr>
                  <p:cNvSpPr/>
                  <p:nvPr/>
                </p:nvSpPr>
                <p:spPr>
                  <a:xfrm>
                    <a:off x="6818589" y="1889270"/>
                    <a:ext cx="1238250" cy="1476375"/>
                  </a:xfrm>
                  <a:custGeom>
                    <a:avLst/>
                    <a:gdLst>
                      <a:gd name="connsiteX0" fmla="*/ 337162 w 1238250"/>
                      <a:gd name="connsiteY0" fmla="*/ 1478865 h 1476375"/>
                      <a:gd name="connsiteX1" fmla="*/ 335638 w 1238250"/>
                      <a:gd name="connsiteY1" fmla="*/ 1478484 h 1476375"/>
                      <a:gd name="connsiteX2" fmla="*/ 334210 w 1238250"/>
                      <a:gd name="connsiteY2" fmla="*/ 1476484 h 1476375"/>
                      <a:gd name="connsiteX3" fmla="*/ 72 w 1238250"/>
                      <a:gd name="connsiteY3" fmla="*/ 3729 h 1476375"/>
                      <a:gd name="connsiteX4" fmla="*/ 1596 w 1238250"/>
                      <a:gd name="connsiteY4" fmla="*/ 395 h 1476375"/>
                      <a:gd name="connsiteX5" fmla="*/ 5216 w 1238250"/>
                      <a:gd name="connsiteY5" fmla="*/ 871 h 1476375"/>
                      <a:gd name="connsiteX6" fmla="*/ 1241656 w 1238250"/>
                      <a:gd name="connsiteY6" fmla="*/ 1195782 h 1476375"/>
                      <a:gd name="connsiteX7" fmla="*/ 1242513 w 1238250"/>
                      <a:gd name="connsiteY7" fmla="*/ 1198735 h 1476375"/>
                      <a:gd name="connsiteX8" fmla="*/ 1240418 w 1238250"/>
                      <a:gd name="connsiteY8" fmla="*/ 1200926 h 1476375"/>
                      <a:gd name="connsiteX9" fmla="*/ 338210 w 1238250"/>
                      <a:gd name="connsiteY9" fmla="*/ 1478675 h 1476375"/>
                      <a:gd name="connsiteX10" fmla="*/ 337162 w 1238250"/>
                      <a:gd name="connsiteY10" fmla="*/ 1478865 h 1476375"/>
                      <a:gd name="connsiteX11" fmla="*/ 8359 w 1238250"/>
                      <a:gd name="connsiteY11" fmla="*/ 12491 h 1476375"/>
                      <a:gd name="connsiteX12" fmla="*/ 339543 w 1238250"/>
                      <a:gd name="connsiteY12" fmla="*/ 1471817 h 1476375"/>
                      <a:gd name="connsiteX13" fmla="*/ 1233560 w 1238250"/>
                      <a:gd name="connsiteY13" fmla="*/ 1196544 h 1476375"/>
                      <a:gd name="connsiteX14" fmla="*/ 8359 w 1238250"/>
                      <a:gd name="connsiteY14" fmla="*/ 1249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0" h="1476375">
                        <a:moveTo>
                          <a:pt x="337162" y="1478865"/>
                        </a:moveTo>
                        <a:cubicBezTo>
                          <a:pt x="336591" y="1478865"/>
                          <a:pt x="336114" y="1478675"/>
                          <a:pt x="335638" y="1478484"/>
                        </a:cubicBezTo>
                        <a:cubicBezTo>
                          <a:pt x="334876" y="1478008"/>
                          <a:pt x="334400" y="1477341"/>
                          <a:pt x="334210" y="1476484"/>
                        </a:cubicBezTo>
                        <a:lnTo>
                          <a:pt x="72" y="3729"/>
                        </a:lnTo>
                        <a:cubicBezTo>
                          <a:pt x="-213" y="2395"/>
                          <a:pt x="358" y="1062"/>
                          <a:pt x="1596" y="395"/>
                        </a:cubicBezTo>
                        <a:cubicBezTo>
                          <a:pt x="2739" y="-272"/>
                          <a:pt x="4263" y="-82"/>
                          <a:pt x="5216" y="871"/>
                        </a:cubicBezTo>
                        <a:lnTo>
                          <a:pt x="1241656" y="1195782"/>
                        </a:lnTo>
                        <a:cubicBezTo>
                          <a:pt x="1242418" y="1196544"/>
                          <a:pt x="1242799" y="1197687"/>
                          <a:pt x="1242513" y="1198735"/>
                        </a:cubicBezTo>
                        <a:cubicBezTo>
                          <a:pt x="1242228" y="1199783"/>
                          <a:pt x="1241466" y="1200640"/>
                          <a:pt x="1240418" y="1200926"/>
                        </a:cubicBezTo>
                        <a:lnTo>
                          <a:pt x="338210" y="1478675"/>
                        </a:lnTo>
                        <a:cubicBezTo>
                          <a:pt x="337829" y="1478865"/>
                          <a:pt x="337543" y="1478865"/>
                          <a:pt x="337162" y="1478865"/>
                        </a:cubicBezTo>
                        <a:close/>
                        <a:moveTo>
                          <a:pt x="8359" y="12491"/>
                        </a:moveTo>
                        <a:lnTo>
                          <a:pt x="339543" y="1471817"/>
                        </a:lnTo>
                        <a:lnTo>
                          <a:pt x="1233560" y="1196544"/>
                        </a:lnTo>
                        <a:lnTo>
                          <a:pt x="8359" y="124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2" name="Freeform: Shape 2041">
                    <a:extLst>
                      <a:ext uri="{FF2B5EF4-FFF2-40B4-BE49-F238E27FC236}">
                        <a16:creationId xmlns:a16="http://schemas.microsoft.com/office/drawing/2014/main" id="{B2AEB9B1-5DBD-47D6-AA35-57AFEA7DDE11}"/>
                      </a:ext>
                    </a:extLst>
                  </p:cNvPr>
                  <p:cNvSpPr/>
                  <p:nvPr/>
                </p:nvSpPr>
                <p:spPr>
                  <a:xfrm>
                    <a:off x="6818463" y="1889307"/>
                    <a:ext cx="1419225" cy="1200150"/>
                  </a:xfrm>
                  <a:custGeom>
                    <a:avLst/>
                    <a:gdLst>
                      <a:gd name="connsiteX0" fmla="*/ 1239591 w 1419225"/>
                      <a:gd name="connsiteY0" fmla="*/ 1201080 h 1200150"/>
                      <a:gd name="connsiteX1" fmla="*/ 1237401 w 1419225"/>
                      <a:gd name="connsiteY1" fmla="*/ 1200222 h 1200150"/>
                      <a:gd name="connsiteX2" fmla="*/ 960 w 1419225"/>
                      <a:gd name="connsiteY2" fmla="*/ 5311 h 1200150"/>
                      <a:gd name="connsiteX3" fmla="*/ 389 w 1419225"/>
                      <a:gd name="connsiteY3" fmla="*/ 1596 h 1200150"/>
                      <a:gd name="connsiteX4" fmla="*/ 3818 w 1419225"/>
                      <a:gd name="connsiteY4" fmla="*/ 72 h 1200150"/>
                      <a:gd name="connsiteX5" fmla="*/ 1417423 w 1419225"/>
                      <a:gd name="connsiteY5" fmla="*/ 335733 h 1200150"/>
                      <a:gd name="connsiteX6" fmla="*/ 1419709 w 1419225"/>
                      <a:gd name="connsiteY6" fmla="*/ 339353 h 1200150"/>
                      <a:gd name="connsiteX7" fmla="*/ 1242449 w 1419225"/>
                      <a:gd name="connsiteY7" fmla="*/ 1198699 h 1200150"/>
                      <a:gd name="connsiteX8" fmla="*/ 1240354 w 1419225"/>
                      <a:gd name="connsiteY8" fmla="*/ 1201080 h 1200150"/>
                      <a:gd name="connsiteX9" fmla="*/ 1239591 w 1419225"/>
                      <a:gd name="connsiteY9" fmla="*/ 1201080 h 1200150"/>
                      <a:gd name="connsiteX10" fmla="*/ 13438 w 1419225"/>
                      <a:gd name="connsiteY10" fmla="*/ 8645 h 1200150"/>
                      <a:gd name="connsiteX11" fmla="*/ 1237686 w 1419225"/>
                      <a:gd name="connsiteY11" fmla="*/ 1191841 h 1200150"/>
                      <a:gd name="connsiteX12" fmla="*/ 1413137 w 1419225"/>
                      <a:gd name="connsiteY12" fmla="*/ 340972 h 1200150"/>
                      <a:gd name="connsiteX13" fmla="*/ 13438 w 1419225"/>
                      <a:gd name="connsiteY13" fmla="*/ 86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1200150">
                        <a:moveTo>
                          <a:pt x="1239591" y="1201080"/>
                        </a:moveTo>
                        <a:cubicBezTo>
                          <a:pt x="1238829" y="1201080"/>
                          <a:pt x="1238068" y="1200794"/>
                          <a:pt x="1237401" y="1200222"/>
                        </a:cubicBezTo>
                        <a:lnTo>
                          <a:pt x="960" y="5311"/>
                        </a:lnTo>
                        <a:cubicBezTo>
                          <a:pt x="-87" y="4359"/>
                          <a:pt x="-278" y="2835"/>
                          <a:pt x="389" y="1596"/>
                        </a:cubicBezTo>
                        <a:cubicBezTo>
                          <a:pt x="1056" y="358"/>
                          <a:pt x="2389" y="-213"/>
                          <a:pt x="3818" y="72"/>
                        </a:cubicBezTo>
                        <a:lnTo>
                          <a:pt x="1417423" y="335733"/>
                        </a:lnTo>
                        <a:cubicBezTo>
                          <a:pt x="1419043" y="336114"/>
                          <a:pt x="1420090" y="337734"/>
                          <a:pt x="1419709" y="339353"/>
                        </a:cubicBezTo>
                        <a:lnTo>
                          <a:pt x="1242449" y="1198699"/>
                        </a:lnTo>
                        <a:cubicBezTo>
                          <a:pt x="1242259" y="1199841"/>
                          <a:pt x="1241401" y="1200699"/>
                          <a:pt x="1240354" y="1201080"/>
                        </a:cubicBezTo>
                        <a:cubicBezTo>
                          <a:pt x="1240163" y="1201080"/>
                          <a:pt x="1239877" y="1201080"/>
                          <a:pt x="1239591" y="1201080"/>
                        </a:cubicBezTo>
                        <a:close/>
                        <a:moveTo>
                          <a:pt x="13438" y="8645"/>
                        </a:moveTo>
                        <a:lnTo>
                          <a:pt x="1237686" y="1191841"/>
                        </a:lnTo>
                        <a:lnTo>
                          <a:pt x="1413137" y="340972"/>
                        </a:lnTo>
                        <a:lnTo>
                          <a:pt x="13438" y="864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3" name="Freeform: Shape 2042">
                    <a:extLst>
                      <a:ext uri="{FF2B5EF4-FFF2-40B4-BE49-F238E27FC236}">
                        <a16:creationId xmlns:a16="http://schemas.microsoft.com/office/drawing/2014/main" id="{3327E4DA-95F3-4D32-A656-F968C70141D1}"/>
                      </a:ext>
                    </a:extLst>
                  </p:cNvPr>
                  <p:cNvSpPr/>
                  <p:nvPr/>
                </p:nvSpPr>
                <p:spPr>
                  <a:xfrm>
                    <a:off x="5611962" y="1889147"/>
                    <a:ext cx="1209675" cy="904875"/>
                  </a:xfrm>
                  <a:custGeom>
                    <a:avLst/>
                    <a:gdLst>
                      <a:gd name="connsiteX0" fmla="*/ 675776 w 1209675"/>
                      <a:gd name="connsiteY0" fmla="*/ 910441 h 904875"/>
                      <a:gd name="connsiteX1" fmla="*/ 673490 w 1209675"/>
                      <a:gd name="connsiteY1" fmla="*/ 909488 h 904875"/>
                      <a:gd name="connsiteX2" fmla="*/ 835 w 1209675"/>
                      <a:gd name="connsiteY2" fmla="*/ 205305 h 904875"/>
                      <a:gd name="connsiteX3" fmla="*/ 168 w 1209675"/>
                      <a:gd name="connsiteY3" fmla="*/ 202162 h 904875"/>
                      <a:gd name="connsiteX4" fmla="*/ 2549 w 1209675"/>
                      <a:gd name="connsiteY4" fmla="*/ 200066 h 904875"/>
                      <a:gd name="connsiteX5" fmla="*/ 1209081 w 1209675"/>
                      <a:gd name="connsiteY5" fmla="*/ 41 h 904875"/>
                      <a:gd name="connsiteX6" fmla="*/ 1212129 w 1209675"/>
                      <a:gd name="connsiteY6" fmla="*/ 1375 h 904875"/>
                      <a:gd name="connsiteX7" fmla="*/ 1212224 w 1209675"/>
                      <a:gd name="connsiteY7" fmla="*/ 4708 h 904875"/>
                      <a:gd name="connsiteX8" fmla="*/ 678443 w 1209675"/>
                      <a:gd name="connsiteY8" fmla="*/ 908917 h 904875"/>
                      <a:gd name="connsiteX9" fmla="*/ 676157 w 1209675"/>
                      <a:gd name="connsiteY9" fmla="*/ 910441 h 904875"/>
                      <a:gd name="connsiteX10" fmla="*/ 675776 w 1209675"/>
                      <a:gd name="connsiteY10" fmla="*/ 910441 h 904875"/>
                      <a:gd name="connsiteX11" fmla="*/ 9407 w 1209675"/>
                      <a:gd name="connsiteY11" fmla="*/ 205305 h 904875"/>
                      <a:gd name="connsiteX12" fmla="*/ 675205 w 1209675"/>
                      <a:gd name="connsiteY12" fmla="*/ 902249 h 904875"/>
                      <a:gd name="connsiteX13" fmla="*/ 1203557 w 1209675"/>
                      <a:gd name="connsiteY13" fmla="*/ 7280 h 904875"/>
                      <a:gd name="connsiteX14" fmla="*/ 9407 w 1209675"/>
                      <a:gd name="connsiteY14" fmla="*/ 20530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904875">
                        <a:moveTo>
                          <a:pt x="675776" y="910441"/>
                        </a:moveTo>
                        <a:cubicBezTo>
                          <a:pt x="674919" y="910441"/>
                          <a:pt x="674157" y="910060"/>
                          <a:pt x="673490" y="909488"/>
                        </a:cubicBezTo>
                        <a:lnTo>
                          <a:pt x="835" y="205305"/>
                        </a:lnTo>
                        <a:cubicBezTo>
                          <a:pt x="73" y="204448"/>
                          <a:pt x="-213" y="203305"/>
                          <a:pt x="168" y="202162"/>
                        </a:cubicBezTo>
                        <a:cubicBezTo>
                          <a:pt x="549" y="201114"/>
                          <a:pt x="1501" y="200257"/>
                          <a:pt x="2549" y="200066"/>
                        </a:cubicBezTo>
                        <a:lnTo>
                          <a:pt x="1209081" y="41"/>
                        </a:lnTo>
                        <a:cubicBezTo>
                          <a:pt x="1210224" y="-149"/>
                          <a:pt x="1211462" y="327"/>
                          <a:pt x="1212129" y="1375"/>
                        </a:cubicBezTo>
                        <a:cubicBezTo>
                          <a:pt x="1212796" y="2327"/>
                          <a:pt x="1212891" y="3661"/>
                          <a:pt x="1212224" y="4708"/>
                        </a:cubicBezTo>
                        <a:lnTo>
                          <a:pt x="678443" y="908917"/>
                        </a:lnTo>
                        <a:cubicBezTo>
                          <a:pt x="677967" y="909774"/>
                          <a:pt x="677110" y="910345"/>
                          <a:pt x="676157" y="910441"/>
                        </a:cubicBezTo>
                        <a:cubicBezTo>
                          <a:pt x="676062" y="910441"/>
                          <a:pt x="675967" y="910441"/>
                          <a:pt x="675776" y="910441"/>
                        </a:cubicBezTo>
                        <a:close/>
                        <a:moveTo>
                          <a:pt x="9407" y="205305"/>
                        </a:moveTo>
                        <a:lnTo>
                          <a:pt x="675205" y="902249"/>
                        </a:lnTo>
                        <a:lnTo>
                          <a:pt x="1203557" y="7280"/>
                        </a:lnTo>
                        <a:lnTo>
                          <a:pt x="9407" y="2053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4" name="Freeform: Shape 2043">
                    <a:extLst>
                      <a:ext uri="{FF2B5EF4-FFF2-40B4-BE49-F238E27FC236}">
                        <a16:creationId xmlns:a16="http://schemas.microsoft.com/office/drawing/2014/main" id="{F818DF07-0F8C-409A-9A82-C4C5D6EF46DE}"/>
                      </a:ext>
                    </a:extLst>
                  </p:cNvPr>
                  <p:cNvSpPr/>
                  <p:nvPr/>
                </p:nvSpPr>
                <p:spPr>
                  <a:xfrm>
                    <a:off x="6132825" y="2793378"/>
                    <a:ext cx="1019175" cy="1152525"/>
                  </a:xfrm>
                  <a:custGeom>
                    <a:avLst/>
                    <a:gdLst>
                      <a:gd name="connsiteX0" fmla="*/ 3085 w 1019175"/>
                      <a:gd name="connsiteY0" fmla="*/ 1156354 h 1152525"/>
                      <a:gd name="connsiteX1" fmla="*/ 1370 w 1019175"/>
                      <a:gd name="connsiteY1" fmla="*/ 1155783 h 1152525"/>
                      <a:gd name="connsiteX2" fmla="*/ 36 w 1019175"/>
                      <a:gd name="connsiteY2" fmla="*/ 1152830 h 1152525"/>
                      <a:gd name="connsiteX3" fmla="*/ 151960 w 1019175"/>
                      <a:gd name="connsiteY3" fmla="*/ 2686 h 1152525"/>
                      <a:gd name="connsiteX4" fmla="*/ 153770 w 1019175"/>
                      <a:gd name="connsiteY4" fmla="*/ 305 h 1152525"/>
                      <a:gd name="connsiteX5" fmla="*/ 156723 w 1019175"/>
                      <a:gd name="connsiteY5" fmla="*/ 495 h 1152525"/>
                      <a:gd name="connsiteX6" fmla="*/ 1024736 w 1019175"/>
                      <a:gd name="connsiteY6" fmla="*/ 569043 h 1152525"/>
                      <a:gd name="connsiteX7" fmla="*/ 1026165 w 1019175"/>
                      <a:gd name="connsiteY7" fmla="*/ 571710 h 1152525"/>
                      <a:gd name="connsiteX8" fmla="*/ 1024641 w 1019175"/>
                      <a:gd name="connsiteY8" fmla="*/ 574281 h 1152525"/>
                      <a:gd name="connsiteX9" fmla="*/ 4704 w 1019175"/>
                      <a:gd name="connsiteY9" fmla="*/ 1155878 h 1152525"/>
                      <a:gd name="connsiteX10" fmla="*/ 3085 w 1019175"/>
                      <a:gd name="connsiteY10" fmla="*/ 1156354 h 1152525"/>
                      <a:gd name="connsiteX11" fmla="*/ 157390 w 1019175"/>
                      <a:gd name="connsiteY11" fmla="*/ 8401 h 1152525"/>
                      <a:gd name="connsiteX12" fmla="*/ 6990 w 1019175"/>
                      <a:gd name="connsiteY12" fmla="*/ 1147496 h 1152525"/>
                      <a:gd name="connsiteX13" fmla="*/ 1017116 w 1019175"/>
                      <a:gd name="connsiteY13" fmla="*/ 571519 h 1152525"/>
                      <a:gd name="connsiteX14" fmla="*/ 157390 w 1019175"/>
                      <a:gd name="connsiteY14" fmla="*/ 840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175" h="1152525">
                        <a:moveTo>
                          <a:pt x="3085" y="1156354"/>
                        </a:moveTo>
                        <a:cubicBezTo>
                          <a:pt x="2513" y="1156354"/>
                          <a:pt x="1846" y="1156164"/>
                          <a:pt x="1370" y="1155783"/>
                        </a:cubicBezTo>
                        <a:cubicBezTo>
                          <a:pt x="418" y="1155116"/>
                          <a:pt x="-154" y="1153973"/>
                          <a:pt x="36" y="1152830"/>
                        </a:cubicBezTo>
                        <a:lnTo>
                          <a:pt x="151960" y="2686"/>
                        </a:lnTo>
                        <a:cubicBezTo>
                          <a:pt x="152055" y="1638"/>
                          <a:pt x="152722" y="686"/>
                          <a:pt x="153770" y="305"/>
                        </a:cubicBezTo>
                        <a:cubicBezTo>
                          <a:pt x="154722" y="-171"/>
                          <a:pt x="155866" y="-76"/>
                          <a:pt x="156723" y="495"/>
                        </a:cubicBezTo>
                        <a:lnTo>
                          <a:pt x="1024736" y="569043"/>
                        </a:lnTo>
                        <a:cubicBezTo>
                          <a:pt x="1025593" y="569614"/>
                          <a:pt x="1026165" y="570662"/>
                          <a:pt x="1026165" y="571710"/>
                        </a:cubicBezTo>
                        <a:cubicBezTo>
                          <a:pt x="1026165" y="572757"/>
                          <a:pt x="1025498" y="573805"/>
                          <a:pt x="1024641" y="574281"/>
                        </a:cubicBezTo>
                        <a:lnTo>
                          <a:pt x="4704" y="1155878"/>
                        </a:lnTo>
                        <a:cubicBezTo>
                          <a:pt x="4132" y="1156164"/>
                          <a:pt x="3561" y="1156354"/>
                          <a:pt x="3085" y="1156354"/>
                        </a:cubicBezTo>
                        <a:close/>
                        <a:moveTo>
                          <a:pt x="157390" y="8401"/>
                        </a:moveTo>
                        <a:lnTo>
                          <a:pt x="6990" y="1147496"/>
                        </a:lnTo>
                        <a:lnTo>
                          <a:pt x="1017116" y="571519"/>
                        </a:lnTo>
                        <a:lnTo>
                          <a:pt x="157390" y="840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5" name="Freeform: Shape 2044">
                    <a:extLst>
                      <a:ext uri="{FF2B5EF4-FFF2-40B4-BE49-F238E27FC236}">
                        <a16:creationId xmlns:a16="http://schemas.microsoft.com/office/drawing/2014/main" id="{5EA9EDED-3235-455C-BC6F-C640676E74B6}"/>
                      </a:ext>
                    </a:extLst>
                  </p:cNvPr>
                  <p:cNvSpPr/>
                  <p:nvPr/>
                </p:nvSpPr>
                <p:spPr>
                  <a:xfrm>
                    <a:off x="6284618" y="1889156"/>
                    <a:ext cx="866775" cy="1476375"/>
                  </a:xfrm>
                  <a:custGeom>
                    <a:avLst/>
                    <a:gdLst>
                      <a:gd name="connsiteX0" fmla="*/ 871134 w 866775"/>
                      <a:gd name="connsiteY0" fmla="*/ 1478979 h 1476375"/>
                      <a:gd name="connsiteX1" fmla="*/ 869419 w 866775"/>
                      <a:gd name="connsiteY1" fmla="*/ 1478503 h 1476375"/>
                      <a:gd name="connsiteX2" fmla="*/ 1406 w 866775"/>
                      <a:gd name="connsiteY2" fmla="*/ 909956 h 1476375"/>
                      <a:gd name="connsiteX3" fmla="*/ 453 w 866775"/>
                      <a:gd name="connsiteY3" fmla="*/ 905765 h 1476375"/>
                      <a:gd name="connsiteX4" fmla="*/ 534234 w 866775"/>
                      <a:gd name="connsiteY4" fmla="*/ 1556 h 1476375"/>
                      <a:gd name="connsiteX5" fmla="*/ 537378 w 866775"/>
                      <a:gd name="connsiteY5" fmla="*/ 32 h 1476375"/>
                      <a:gd name="connsiteX6" fmla="*/ 539949 w 866775"/>
                      <a:gd name="connsiteY6" fmla="*/ 2414 h 1476375"/>
                      <a:gd name="connsiteX7" fmla="*/ 874086 w 866775"/>
                      <a:gd name="connsiteY7" fmla="*/ 1475169 h 1476375"/>
                      <a:gd name="connsiteX8" fmla="*/ 872848 w 866775"/>
                      <a:gd name="connsiteY8" fmla="*/ 1478408 h 1476375"/>
                      <a:gd name="connsiteX9" fmla="*/ 871134 w 866775"/>
                      <a:gd name="connsiteY9" fmla="*/ 1478979 h 1476375"/>
                      <a:gd name="connsiteX10" fmla="*/ 7311 w 866775"/>
                      <a:gd name="connsiteY10" fmla="*/ 906431 h 1476375"/>
                      <a:gd name="connsiteX11" fmla="*/ 866466 w 866775"/>
                      <a:gd name="connsiteY11" fmla="*/ 1469168 h 1476375"/>
                      <a:gd name="connsiteX12" fmla="*/ 535663 w 866775"/>
                      <a:gd name="connsiteY12" fmla="*/ 11558 h 1476375"/>
                      <a:gd name="connsiteX13" fmla="*/ 7311 w 866775"/>
                      <a:gd name="connsiteY13" fmla="*/ 90643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775" h="1476375">
                        <a:moveTo>
                          <a:pt x="871134" y="1478979"/>
                        </a:moveTo>
                        <a:cubicBezTo>
                          <a:pt x="870562" y="1478979"/>
                          <a:pt x="869991" y="1478789"/>
                          <a:pt x="869419" y="1478503"/>
                        </a:cubicBezTo>
                        <a:lnTo>
                          <a:pt x="1406" y="909956"/>
                        </a:lnTo>
                        <a:cubicBezTo>
                          <a:pt x="-23" y="909003"/>
                          <a:pt x="-404" y="907193"/>
                          <a:pt x="453" y="905765"/>
                        </a:cubicBezTo>
                        <a:lnTo>
                          <a:pt x="534234" y="1556"/>
                        </a:lnTo>
                        <a:cubicBezTo>
                          <a:pt x="534901" y="509"/>
                          <a:pt x="536139" y="-158"/>
                          <a:pt x="537378" y="32"/>
                        </a:cubicBezTo>
                        <a:cubicBezTo>
                          <a:pt x="538616" y="223"/>
                          <a:pt x="539664" y="1176"/>
                          <a:pt x="539949" y="2414"/>
                        </a:cubicBezTo>
                        <a:lnTo>
                          <a:pt x="874086" y="1475169"/>
                        </a:lnTo>
                        <a:cubicBezTo>
                          <a:pt x="874372" y="1476407"/>
                          <a:pt x="873896" y="1477646"/>
                          <a:pt x="872848" y="1478408"/>
                        </a:cubicBezTo>
                        <a:cubicBezTo>
                          <a:pt x="872372" y="1478789"/>
                          <a:pt x="871800" y="1478979"/>
                          <a:pt x="871134" y="1478979"/>
                        </a:cubicBezTo>
                        <a:close/>
                        <a:moveTo>
                          <a:pt x="7311" y="906431"/>
                        </a:moveTo>
                        <a:lnTo>
                          <a:pt x="866466" y="1469168"/>
                        </a:lnTo>
                        <a:lnTo>
                          <a:pt x="535663" y="11558"/>
                        </a:lnTo>
                        <a:lnTo>
                          <a:pt x="7311" y="906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6" name="Freeform: Shape 2045">
                    <a:extLst>
                      <a:ext uri="{FF2B5EF4-FFF2-40B4-BE49-F238E27FC236}">
                        <a16:creationId xmlns:a16="http://schemas.microsoft.com/office/drawing/2014/main" id="{97A15F36-0A1F-40BD-8796-675433A838C9}"/>
                      </a:ext>
                    </a:extLst>
                  </p:cNvPr>
                  <p:cNvSpPr/>
                  <p:nvPr/>
                </p:nvSpPr>
                <p:spPr>
                  <a:xfrm>
                    <a:off x="6484285" y="813353"/>
                    <a:ext cx="666750" cy="1076325"/>
                  </a:xfrm>
                  <a:custGeom>
                    <a:avLst/>
                    <a:gdLst>
                      <a:gd name="connsiteX0" fmla="*/ 337329 w 666750"/>
                      <a:gd name="connsiteY0" fmla="*/ 1082122 h 1076325"/>
                      <a:gd name="connsiteX1" fmla="*/ 337139 w 666750"/>
                      <a:gd name="connsiteY1" fmla="*/ 1082122 h 1076325"/>
                      <a:gd name="connsiteX2" fmla="*/ 334377 w 666750"/>
                      <a:gd name="connsiteY2" fmla="*/ 1079931 h 1076325"/>
                      <a:gd name="connsiteX3" fmla="*/ 144 w 666750"/>
                      <a:gd name="connsiteY3" fmla="*/ 3987 h 1076325"/>
                      <a:gd name="connsiteX4" fmla="*/ 1192 w 666750"/>
                      <a:gd name="connsiteY4" fmla="*/ 653 h 1076325"/>
                      <a:gd name="connsiteX5" fmla="*/ 4717 w 666750"/>
                      <a:gd name="connsiteY5" fmla="*/ 367 h 1076325"/>
                      <a:gd name="connsiteX6" fmla="*/ 673086 w 666750"/>
                      <a:gd name="connsiteY6" fmla="*/ 390511 h 1076325"/>
                      <a:gd name="connsiteX7" fmla="*/ 674324 w 666750"/>
                      <a:gd name="connsiteY7" fmla="*/ 394512 h 1076325"/>
                      <a:gd name="connsiteX8" fmla="*/ 340187 w 666750"/>
                      <a:gd name="connsiteY8" fmla="*/ 1080217 h 1076325"/>
                      <a:gd name="connsiteX9" fmla="*/ 337329 w 666750"/>
                      <a:gd name="connsiteY9" fmla="*/ 1082122 h 1076325"/>
                      <a:gd name="connsiteX10" fmla="*/ 8431 w 666750"/>
                      <a:gd name="connsiteY10" fmla="*/ 9797 h 1076325"/>
                      <a:gd name="connsiteX11" fmla="*/ 337901 w 666750"/>
                      <a:gd name="connsiteY11" fmla="*/ 1070692 h 1076325"/>
                      <a:gd name="connsiteX12" fmla="*/ 667371 w 666750"/>
                      <a:gd name="connsiteY12" fmla="*/ 394607 h 1076325"/>
                      <a:gd name="connsiteX13" fmla="*/ 8431 w 666750"/>
                      <a:gd name="connsiteY13" fmla="*/ 9797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0" h="1076325">
                        <a:moveTo>
                          <a:pt x="337329" y="1082122"/>
                        </a:moveTo>
                        <a:cubicBezTo>
                          <a:pt x="337234" y="1082122"/>
                          <a:pt x="337139" y="1082122"/>
                          <a:pt x="337139" y="1082122"/>
                        </a:cubicBezTo>
                        <a:cubicBezTo>
                          <a:pt x="335901" y="1082027"/>
                          <a:pt x="334758" y="1081169"/>
                          <a:pt x="334377" y="1079931"/>
                        </a:cubicBezTo>
                        <a:lnTo>
                          <a:pt x="144" y="3987"/>
                        </a:lnTo>
                        <a:cubicBezTo>
                          <a:pt x="-237" y="2749"/>
                          <a:pt x="144" y="1415"/>
                          <a:pt x="1192" y="653"/>
                        </a:cubicBezTo>
                        <a:cubicBezTo>
                          <a:pt x="2145" y="-109"/>
                          <a:pt x="3574" y="-204"/>
                          <a:pt x="4717" y="367"/>
                        </a:cubicBezTo>
                        <a:lnTo>
                          <a:pt x="673086" y="390511"/>
                        </a:lnTo>
                        <a:cubicBezTo>
                          <a:pt x="674514" y="391369"/>
                          <a:pt x="674991" y="393083"/>
                          <a:pt x="674324" y="394512"/>
                        </a:cubicBezTo>
                        <a:lnTo>
                          <a:pt x="340187" y="1080217"/>
                        </a:lnTo>
                        <a:cubicBezTo>
                          <a:pt x="339616" y="1081455"/>
                          <a:pt x="338472" y="1082122"/>
                          <a:pt x="337329" y="1082122"/>
                        </a:cubicBezTo>
                        <a:close/>
                        <a:moveTo>
                          <a:pt x="8431" y="9797"/>
                        </a:moveTo>
                        <a:lnTo>
                          <a:pt x="337901" y="1070692"/>
                        </a:lnTo>
                        <a:lnTo>
                          <a:pt x="667371" y="394607"/>
                        </a:lnTo>
                        <a:lnTo>
                          <a:pt x="8431" y="97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7" name="Freeform: Shape 2046">
                    <a:extLst>
                      <a:ext uri="{FF2B5EF4-FFF2-40B4-BE49-F238E27FC236}">
                        <a16:creationId xmlns:a16="http://schemas.microsoft.com/office/drawing/2014/main" id="{E8A69B67-78EC-4F37-864F-1E58069F8E7D}"/>
                      </a:ext>
                    </a:extLst>
                  </p:cNvPr>
                  <p:cNvSpPr/>
                  <p:nvPr/>
                </p:nvSpPr>
                <p:spPr>
                  <a:xfrm>
                    <a:off x="6818520" y="1203548"/>
                    <a:ext cx="1143000" cy="685800"/>
                  </a:xfrm>
                  <a:custGeom>
                    <a:avLst/>
                    <a:gdLst>
                      <a:gd name="connsiteX0" fmla="*/ 3094 w 1143000"/>
                      <a:gd name="connsiteY0" fmla="*/ 691927 h 685800"/>
                      <a:gd name="connsiteX1" fmla="*/ 713 w 1143000"/>
                      <a:gd name="connsiteY1" fmla="*/ 690784 h 685800"/>
                      <a:gd name="connsiteX2" fmla="*/ 332 w 1143000"/>
                      <a:gd name="connsiteY2" fmla="*/ 687450 h 685800"/>
                      <a:gd name="connsiteX3" fmla="*/ 334469 w 1143000"/>
                      <a:gd name="connsiteY3" fmla="*/ 1745 h 685800"/>
                      <a:gd name="connsiteX4" fmla="*/ 338565 w 1143000"/>
                      <a:gd name="connsiteY4" fmla="*/ 317 h 685800"/>
                      <a:gd name="connsiteX5" fmla="*/ 1150190 w 1143000"/>
                      <a:gd name="connsiteY5" fmla="*/ 379316 h 685800"/>
                      <a:gd name="connsiteX6" fmla="*/ 1152000 w 1143000"/>
                      <a:gd name="connsiteY6" fmla="*/ 382364 h 685800"/>
                      <a:gd name="connsiteX7" fmla="*/ 1149714 w 1143000"/>
                      <a:gd name="connsiteY7" fmla="*/ 385127 h 685800"/>
                      <a:gd name="connsiteX8" fmla="*/ 3952 w 1143000"/>
                      <a:gd name="connsiteY8" fmla="*/ 691832 h 685800"/>
                      <a:gd name="connsiteX9" fmla="*/ 3094 w 1143000"/>
                      <a:gd name="connsiteY9" fmla="*/ 691927 h 685800"/>
                      <a:gd name="connsiteX10" fmla="*/ 338756 w 1143000"/>
                      <a:gd name="connsiteY10" fmla="*/ 7175 h 685800"/>
                      <a:gd name="connsiteX11" fmla="*/ 8905 w 1143000"/>
                      <a:gd name="connsiteY11" fmla="*/ 684021 h 685800"/>
                      <a:gd name="connsiteX12" fmla="*/ 1139904 w 1143000"/>
                      <a:gd name="connsiteY12" fmla="*/ 381317 h 685800"/>
                      <a:gd name="connsiteX13" fmla="*/ 338756 w 1143000"/>
                      <a:gd name="connsiteY13" fmla="*/ 71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85800">
                        <a:moveTo>
                          <a:pt x="3094" y="691927"/>
                        </a:moveTo>
                        <a:cubicBezTo>
                          <a:pt x="2142" y="691927"/>
                          <a:pt x="1285" y="691546"/>
                          <a:pt x="713" y="690784"/>
                        </a:cubicBezTo>
                        <a:cubicBezTo>
                          <a:pt x="-49" y="689831"/>
                          <a:pt x="-239" y="688593"/>
                          <a:pt x="332" y="687450"/>
                        </a:cubicBezTo>
                        <a:lnTo>
                          <a:pt x="334469" y="1745"/>
                        </a:lnTo>
                        <a:cubicBezTo>
                          <a:pt x="335231" y="221"/>
                          <a:pt x="337041" y="-445"/>
                          <a:pt x="338565" y="317"/>
                        </a:cubicBezTo>
                        <a:lnTo>
                          <a:pt x="1150190" y="379316"/>
                        </a:lnTo>
                        <a:cubicBezTo>
                          <a:pt x="1151333" y="379888"/>
                          <a:pt x="1152095" y="381126"/>
                          <a:pt x="1152000" y="382364"/>
                        </a:cubicBezTo>
                        <a:cubicBezTo>
                          <a:pt x="1151905" y="383698"/>
                          <a:pt x="1150952" y="384746"/>
                          <a:pt x="1149714" y="385127"/>
                        </a:cubicBezTo>
                        <a:lnTo>
                          <a:pt x="3952" y="691832"/>
                        </a:lnTo>
                        <a:cubicBezTo>
                          <a:pt x="3666" y="691832"/>
                          <a:pt x="3380" y="691927"/>
                          <a:pt x="3094" y="691927"/>
                        </a:cubicBezTo>
                        <a:close/>
                        <a:moveTo>
                          <a:pt x="338756" y="7175"/>
                        </a:moveTo>
                        <a:lnTo>
                          <a:pt x="8905" y="684021"/>
                        </a:lnTo>
                        <a:lnTo>
                          <a:pt x="1139904" y="381317"/>
                        </a:lnTo>
                        <a:lnTo>
                          <a:pt x="338756" y="71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8" name="Freeform: Shape 2047">
                    <a:extLst>
                      <a:ext uri="{FF2B5EF4-FFF2-40B4-BE49-F238E27FC236}">
                        <a16:creationId xmlns:a16="http://schemas.microsoft.com/office/drawing/2014/main" id="{A4DBB8AD-F5DF-4F89-9216-B123035E3A2B}"/>
                      </a:ext>
                    </a:extLst>
                  </p:cNvPr>
                  <p:cNvSpPr/>
                  <p:nvPr/>
                </p:nvSpPr>
                <p:spPr>
                  <a:xfrm>
                    <a:off x="4779821" y="1074858"/>
                    <a:ext cx="838200" cy="1019175"/>
                  </a:xfrm>
                  <a:custGeom>
                    <a:avLst/>
                    <a:gdLst>
                      <a:gd name="connsiteX0" fmla="*/ 835262 w 838200"/>
                      <a:gd name="connsiteY0" fmla="*/ 1020547 h 1019175"/>
                      <a:gd name="connsiteX1" fmla="*/ 833356 w 838200"/>
                      <a:gd name="connsiteY1" fmla="*/ 1019880 h 1019175"/>
                      <a:gd name="connsiteX2" fmla="*/ 1157 w 838200"/>
                      <a:gd name="connsiteY2" fmla="*/ 352844 h 1019175"/>
                      <a:gd name="connsiteX3" fmla="*/ 14 w 838200"/>
                      <a:gd name="connsiteY3" fmla="*/ 349987 h 1019175"/>
                      <a:gd name="connsiteX4" fmla="*/ 1824 w 838200"/>
                      <a:gd name="connsiteY4" fmla="*/ 347605 h 1019175"/>
                      <a:gd name="connsiteX5" fmla="*/ 814116 w 838200"/>
                      <a:gd name="connsiteY5" fmla="*/ 229 h 1019175"/>
                      <a:gd name="connsiteX6" fmla="*/ 816973 w 838200"/>
                      <a:gd name="connsiteY6" fmla="*/ 514 h 1019175"/>
                      <a:gd name="connsiteX7" fmla="*/ 818402 w 838200"/>
                      <a:gd name="connsiteY7" fmla="*/ 3086 h 1019175"/>
                      <a:gd name="connsiteX8" fmla="*/ 838309 w 838200"/>
                      <a:gd name="connsiteY8" fmla="*/ 1017594 h 1019175"/>
                      <a:gd name="connsiteX9" fmla="*/ 836595 w 838200"/>
                      <a:gd name="connsiteY9" fmla="*/ 1020451 h 1019175"/>
                      <a:gd name="connsiteX10" fmla="*/ 835262 w 838200"/>
                      <a:gd name="connsiteY10" fmla="*/ 1020547 h 1019175"/>
                      <a:gd name="connsiteX11" fmla="*/ 9063 w 838200"/>
                      <a:gd name="connsiteY11" fmla="*/ 351225 h 1019175"/>
                      <a:gd name="connsiteX12" fmla="*/ 832118 w 838200"/>
                      <a:gd name="connsiteY12" fmla="*/ 1010926 h 1019175"/>
                      <a:gd name="connsiteX13" fmla="*/ 812497 w 838200"/>
                      <a:gd name="connsiteY13" fmla="*/ 7658 h 1019175"/>
                      <a:gd name="connsiteX14" fmla="*/ 9063 w 838200"/>
                      <a:gd name="connsiteY14" fmla="*/ 35122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8200" h="1019175">
                        <a:moveTo>
                          <a:pt x="835262" y="1020547"/>
                        </a:moveTo>
                        <a:cubicBezTo>
                          <a:pt x="834595" y="1020547"/>
                          <a:pt x="833928" y="1020356"/>
                          <a:pt x="833356" y="1019880"/>
                        </a:cubicBezTo>
                        <a:lnTo>
                          <a:pt x="1157" y="352844"/>
                        </a:lnTo>
                        <a:cubicBezTo>
                          <a:pt x="300" y="352177"/>
                          <a:pt x="-81" y="351130"/>
                          <a:pt x="14" y="349987"/>
                        </a:cubicBezTo>
                        <a:cubicBezTo>
                          <a:pt x="205" y="348939"/>
                          <a:pt x="872" y="347986"/>
                          <a:pt x="1824" y="347605"/>
                        </a:cubicBezTo>
                        <a:lnTo>
                          <a:pt x="814116" y="229"/>
                        </a:lnTo>
                        <a:cubicBezTo>
                          <a:pt x="815069" y="-152"/>
                          <a:pt x="816116" y="-57"/>
                          <a:pt x="816973" y="514"/>
                        </a:cubicBezTo>
                        <a:cubicBezTo>
                          <a:pt x="817831" y="1086"/>
                          <a:pt x="818402" y="2038"/>
                          <a:pt x="818402" y="3086"/>
                        </a:cubicBezTo>
                        <a:lnTo>
                          <a:pt x="838309" y="1017594"/>
                        </a:lnTo>
                        <a:cubicBezTo>
                          <a:pt x="838309" y="1018832"/>
                          <a:pt x="837643" y="1019880"/>
                          <a:pt x="836595" y="1020451"/>
                        </a:cubicBezTo>
                        <a:cubicBezTo>
                          <a:pt x="836214" y="1020451"/>
                          <a:pt x="835738" y="1020547"/>
                          <a:pt x="835262" y="1020547"/>
                        </a:cubicBezTo>
                        <a:close/>
                        <a:moveTo>
                          <a:pt x="9063" y="351225"/>
                        </a:moveTo>
                        <a:lnTo>
                          <a:pt x="832118" y="1010926"/>
                        </a:lnTo>
                        <a:lnTo>
                          <a:pt x="812497" y="7658"/>
                        </a:lnTo>
                        <a:lnTo>
                          <a:pt x="9063" y="3512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49" name="Freeform: Shape 2048">
                    <a:extLst>
                      <a:ext uri="{FF2B5EF4-FFF2-40B4-BE49-F238E27FC236}">
                        <a16:creationId xmlns:a16="http://schemas.microsoft.com/office/drawing/2014/main" id="{47BA0324-24DC-43B2-B175-6E9052DDF2DB}"/>
                      </a:ext>
                    </a:extLst>
                  </p:cNvPr>
                  <p:cNvSpPr/>
                  <p:nvPr/>
                </p:nvSpPr>
                <p:spPr>
                  <a:xfrm>
                    <a:off x="4779779" y="642271"/>
                    <a:ext cx="809625" cy="781050"/>
                  </a:xfrm>
                  <a:custGeom>
                    <a:avLst/>
                    <a:gdLst>
                      <a:gd name="connsiteX0" fmla="*/ 3105 w 809625"/>
                      <a:gd name="connsiteY0" fmla="*/ 786098 h 781050"/>
                      <a:gd name="connsiteX1" fmla="*/ 723 w 809625"/>
                      <a:gd name="connsiteY1" fmla="*/ 785051 h 781050"/>
                      <a:gd name="connsiteX2" fmla="*/ 438 w 809625"/>
                      <a:gd name="connsiteY2" fmla="*/ 781431 h 781050"/>
                      <a:gd name="connsiteX3" fmla="*/ 495547 w 809625"/>
                      <a:gd name="connsiteY3" fmla="*/ 1429 h 781050"/>
                      <a:gd name="connsiteX4" fmla="*/ 498024 w 809625"/>
                      <a:gd name="connsiteY4" fmla="*/ 0 h 781050"/>
                      <a:gd name="connsiteX5" fmla="*/ 500595 w 809625"/>
                      <a:gd name="connsiteY5" fmla="*/ 1238 h 781050"/>
                      <a:gd name="connsiteX6" fmla="*/ 817778 w 809625"/>
                      <a:gd name="connsiteY6" fmla="*/ 433769 h 781050"/>
                      <a:gd name="connsiteX7" fmla="*/ 818254 w 809625"/>
                      <a:gd name="connsiteY7" fmla="*/ 436436 h 781050"/>
                      <a:gd name="connsiteX8" fmla="*/ 816444 w 809625"/>
                      <a:gd name="connsiteY8" fmla="*/ 438436 h 781050"/>
                      <a:gd name="connsiteX9" fmla="*/ 4152 w 809625"/>
                      <a:gd name="connsiteY9" fmla="*/ 785812 h 781050"/>
                      <a:gd name="connsiteX10" fmla="*/ 3105 w 809625"/>
                      <a:gd name="connsiteY10" fmla="*/ 786098 h 781050"/>
                      <a:gd name="connsiteX11" fmla="*/ 498405 w 809625"/>
                      <a:gd name="connsiteY11" fmla="*/ 8573 h 781050"/>
                      <a:gd name="connsiteX12" fmla="*/ 11010 w 809625"/>
                      <a:gd name="connsiteY12" fmla="*/ 776287 h 781050"/>
                      <a:gd name="connsiteX13" fmla="*/ 810539 w 809625"/>
                      <a:gd name="connsiteY13" fmla="*/ 434340 h 781050"/>
                      <a:gd name="connsiteX14" fmla="*/ 498405 w 809625"/>
                      <a:gd name="connsiteY14" fmla="*/ 857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781050">
                        <a:moveTo>
                          <a:pt x="3105" y="786098"/>
                        </a:moveTo>
                        <a:cubicBezTo>
                          <a:pt x="2247" y="786098"/>
                          <a:pt x="1390" y="785717"/>
                          <a:pt x="723" y="785051"/>
                        </a:cubicBezTo>
                        <a:cubicBezTo>
                          <a:pt x="-134" y="784003"/>
                          <a:pt x="-229" y="782574"/>
                          <a:pt x="438" y="781431"/>
                        </a:cubicBezTo>
                        <a:lnTo>
                          <a:pt x="495547" y="1429"/>
                        </a:lnTo>
                        <a:cubicBezTo>
                          <a:pt x="496119" y="572"/>
                          <a:pt x="497071" y="0"/>
                          <a:pt x="498024" y="0"/>
                        </a:cubicBezTo>
                        <a:cubicBezTo>
                          <a:pt x="498976" y="0"/>
                          <a:pt x="500024" y="476"/>
                          <a:pt x="500595" y="1238"/>
                        </a:cubicBezTo>
                        <a:lnTo>
                          <a:pt x="817778" y="433769"/>
                        </a:lnTo>
                        <a:cubicBezTo>
                          <a:pt x="818349" y="434531"/>
                          <a:pt x="818540" y="435483"/>
                          <a:pt x="818254" y="436436"/>
                        </a:cubicBezTo>
                        <a:cubicBezTo>
                          <a:pt x="817968" y="437388"/>
                          <a:pt x="817397" y="438055"/>
                          <a:pt x="816444" y="438436"/>
                        </a:cubicBezTo>
                        <a:lnTo>
                          <a:pt x="4152" y="785812"/>
                        </a:lnTo>
                        <a:cubicBezTo>
                          <a:pt x="3962" y="786003"/>
                          <a:pt x="3486" y="786098"/>
                          <a:pt x="3105" y="786098"/>
                        </a:cubicBezTo>
                        <a:close/>
                        <a:moveTo>
                          <a:pt x="498405" y="8573"/>
                        </a:moveTo>
                        <a:lnTo>
                          <a:pt x="11010" y="776287"/>
                        </a:lnTo>
                        <a:lnTo>
                          <a:pt x="810539" y="434340"/>
                        </a:lnTo>
                        <a:lnTo>
                          <a:pt x="498405" y="857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0" name="Freeform: Shape 2049">
                    <a:extLst>
                      <a:ext uri="{FF2B5EF4-FFF2-40B4-BE49-F238E27FC236}">
                        <a16:creationId xmlns:a16="http://schemas.microsoft.com/office/drawing/2014/main" id="{9A08203A-C5D9-4026-8C6F-18C4AE75B051}"/>
                      </a:ext>
                    </a:extLst>
                  </p:cNvPr>
                  <p:cNvSpPr/>
                  <p:nvPr/>
                </p:nvSpPr>
                <p:spPr>
                  <a:xfrm>
                    <a:off x="5592128" y="1074798"/>
                    <a:ext cx="1228725" cy="1019175"/>
                  </a:xfrm>
                  <a:custGeom>
                    <a:avLst/>
                    <a:gdLst>
                      <a:gd name="connsiteX0" fmla="*/ 22955 w 1228725"/>
                      <a:gd name="connsiteY0" fmla="*/ 1020607 h 1019175"/>
                      <a:gd name="connsiteX1" fmla="*/ 20955 w 1228725"/>
                      <a:gd name="connsiteY1" fmla="*/ 1019845 h 1019175"/>
                      <a:gd name="connsiteX2" fmla="*/ 19812 w 1228725"/>
                      <a:gd name="connsiteY2" fmla="*/ 1017559 h 1019175"/>
                      <a:gd name="connsiteX3" fmla="*/ 0 w 1228725"/>
                      <a:gd name="connsiteY3" fmla="*/ 3146 h 1019175"/>
                      <a:gd name="connsiteX4" fmla="*/ 1619 w 1228725"/>
                      <a:gd name="connsiteY4" fmla="*/ 384 h 1019175"/>
                      <a:gd name="connsiteX5" fmla="*/ 4858 w 1228725"/>
                      <a:gd name="connsiteY5" fmla="*/ 479 h 1019175"/>
                      <a:gd name="connsiteX6" fmla="*/ 1231297 w 1228725"/>
                      <a:gd name="connsiteY6" fmla="*/ 814962 h 1019175"/>
                      <a:gd name="connsiteX7" fmla="*/ 1232630 w 1228725"/>
                      <a:gd name="connsiteY7" fmla="*/ 818201 h 1019175"/>
                      <a:gd name="connsiteX8" fmla="*/ 1230154 w 1228725"/>
                      <a:gd name="connsiteY8" fmla="*/ 820582 h 1019175"/>
                      <a:gd name="connsiteX9" fmla="*/ 23622 w 1228725"/>
                      <a:gd name="connsiteY9" fmla="*/ 1020607 h 1019175"/>
                      <a:gd name="connsiteX10" fmla="*/ 22955 w 1228725"/>
                      <a:gd name="connsiteY10" fmla="*/ 1020607 h 1019175"/>
                      <a:gd name="connsiteX11" fmla="*/ 6287 w 1228725"/>
                      <a:gd name="connsiteY11" fmla="*/ 8956 h 1019175"/>
                      <a:gd name="connsiteX12" fmla="*/ 26003 w 1228725"/>
                      <a:gd name="connsiteY12" fmla="*/ 1013939 h 1019175"/>
                      <a:gd name="connsiteX13" fmla="*/ 1221200 w 1228725"/>
                      <a:gd name="connsiteY13" fmla="*/ 815819 h 1019175"/>
                      <a:gd name="connsiteX14" fmla="*/ 6287 w 1228725"/>
                      <a:gd name="connsiteY14" fmla="*/ 8956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8725" h="1019175">
                        <a:moveTo>
                          <a:pt x="22955" y="1020607"/>
                        </a:moveTo>
                        <a:cubicBezTo>
                          <a:pt x="22193" y="1020607"/>
                          <a:pt x="21526" y="1020321"/>
                          <a:pt x="20955" y="1019845"/>
                        </a:cubicBezTo>
                        <a:cubicBezTo>
                          <a:pt x="20288" y="1019273"/>
                          <a:pt x="19812" y="1018416"/>
                          <a:pt x="19812" y="1017559"/>
                        </a:cubicBezTo>
                        <a:lnTo>
                          <a:pt x="0" y="3146"/>
                        </a:lnTo>
                        <a:cubicBezTo>
                          <a:pt x="0" y="2003"/>
                          <a:pt x="571" y="955"/>
                          <a:pt x="1619" y="384"/>
                        </a:cubicBezTo>
                        <a:cubicBezTo>
                          <a:pt x="2667" y="-188"/>
                          <a:pt x="3905" y="-92"/>
                          <a:pt x="4858" y="479"/>
                        </a:cubicBezTo>
                        <a:lnTo>
                          <a:pt x="1231297" y="814962"/>
                        </a:lnTo>
                        <a:cubicBezTo>
                          <a:pt x="1232345" y="815629"/>
                          <a:pt x="1232916" y="816962"/>
                          <a:pt x="1232630" y="818201"/>
                        </a:cubicBezTo>
                        <a:cubicBezTo>
                          <a:pt x="1232345" y="819439"/>
                          <a:pt x="1231392" y="820391"/>
                          <a:pt x="1230154" y="820582"/>
                        </a:cubicBezTo>
                        <a:lnTo>
                          <a:pt x="23622" y="1020607"/>
                        </a:lnTo>
                        <a:cubicBezTo>
                          <a:pt x="23336" y="1020607"/>
                          <a:pt x="23146" y="1020607"/>
                          <a:pt x="22955" y="1020607"/>
                        </a:cubicBezTo>
                        <a:close/>
                        <a:moveTo>
                          <a:pt x="6287" y="8956"/>
                        </a:moveTo>
                        <a:lnTo>
                          <a:pt x="26003" y="1013939"/>
                        </a:lnTo>
                        <a:lnTo>
                          <a:pt x="1221200" y="815819"/>
                        </a:lnTo>
                        <a:lnTo>
                          <a:pt x="6287" y="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1" name="Freeform: Shape 2050">
                    <a:extLst>
                      <a:ext uri="{FF2B5EF4-FFF2-40B4-BE49-F238E27FC236}">
                        <a16:creationId xmlns:a16="http://schemas.microsoft.com/office/drawing/2014/main" id="{1EA6DA75-993C-4CFE-BE03-9932F2715CCE}"/>
                      </a:ext>
                    </a:extLst>
                  </p:cNvPr>
                  <p:cNvSpPr/>
                  <p:nvPr/>
                </p:nvSpPr>
                <p:spPr>
                  <a:xfrm>
                    <a:off x="5274919" y="642330"/>
                    <a:ext cx="1209675" cy="438150"/>
                  </a:xfrm>
                  <a:custGeom>
                    <a:avLst/>
                    <a:gdLst>
                      <a:gd name="connsiteX0" fmla="*/ 320257 w 1209675"/>
                      <a:gd name="connsiteY0" fmla="*/ 438663 h 438150"/>
                      <a:gd name="connsiteX1" fmla="*/ 317780 w 1209675"/>
                      <a:gd name="connsiteY1" fmla="*/ 437424 h 438150"/>
                      <a:gd name="connsiteX2" fmla="*/ 598 w 1209675"/>
                      <a:gd name="connsiteY2" fmla="*/ 4894 h 438150"/>
                      <a:gd name="connsiteX3" fmla="*/ 407 w 1209675"/>
                      <a:gd name="connsiteY3" fmla="*/ 1465 h 438150"/>
                      <a:gd name="connsiteX4" fmla="*/ 3455 w 1209675"/>
                      <a:gd name="connsiteY4" fmla="*/ 36 h 438150"/>
                      <a:gd name="connsiteX5" fmla="*/ 1212845 w 1209675"/>
                      <a:gd name="connsiteY5" fmla="*/ 171105 h 438150"/>
                      <a:gd name="connsiteX6" fmla="*/ 1215512 w 1209675"/>
                      <a:gd name="connsiteY6" fmla="*/ 173963 h 438150"/>
                      <a:gd name="connsiteX7" fmla="*/ 1213321 w 1209675"/>
                      <a:gd name="connsiteY7" fmla="*/ 177201 h 438150"/>
                      <a:gd name="connsiteX8" fmla="*/ 321114 w 1209675"/>
                      <a:gd name="connsiteY8" fmla="*/ 438663 h 438150"/>
                      <a:gd name="connsiteX9" fmla="*/ 320257 w 1209675"/>
                      <a:gd name="connsiteY9" fmla="*/ 438663 h 438150"/>
                      <a:gd name="connsiteX10" fmla="*/ 9932 w 1209675"/>
                      <a:gd name="connsiteY10" fmla="*/ 7085 h 438150"/>
                      <a:gd name="connsiteX11" fmla="*/ 321495 w 1209675"/>
                      <a:gd name="connsiteY11" fmla="*/ 431995 h 438150"/>
                      <a:gd name="connsiteX12" fmla="*/ 1197890 w 1209675"/>
                      <a:gd name="connsiteY12" fmla="*/ 175201 h 438150"/>
                      <a:gd name="connsiteX13" fmla="*/ 9932 w 1209675"/>
                      <a:gd name="connsiteY13" fmla="*/ 708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675" h="438150">
                        <a:moveTo>
                          <a:pt x="320257" y="438663"/>
                        </a:moveTo>
                        <a:cubicBezTo>
                          <a:pt x="319304" y="438663"/>
                          <a:pt x="318352" y="438186"/>
                          <a:pt x="317780" y="437424"/>
                        </a:cubicBezTo>
                        <a:lnTo>
                          <a:pt x="598" y="4894"/>
                        </a:lnTo>
                        <a:cubicBezTo>
                          <a:pt x="-164" y="3846"/>
                          <a:pt x="-164" y="2513"/>
                          <a:pt x="407" y="1465"/>
                        </a:cubicBezTo>
                        <a:cubicBezTo>
                          <a:pt x="1074" y="417"/>
                          <a:pt x="2312" y="-154"/>
                          <a:pt x="3455" y="36"/>
                        </a:cubicBezTo>
                        <a:lnTo>
                          <a:pt x="1212845" y="171105"/>
                        </a:lnTo>
                        <a:cubicBezTo>
                          <a:pt x="1214273" y="171296"/>
                          <a:pt x="1215416" y="172534"/>
                          <a:pt x="1215512" y="173963"/>
                        </a:cubicBezTo>
                        <a:cubicBezTo>
                          <a:pt x="1215607" y="175392"/>
                          <a:pt x="1214655" y="176725"/>
                          <a:pt x="1213321" y="177201"/>
                        </a:cubicBezTo>
                        <a:lnTo>
                          <a:pt x="321114" y="438663"/>
                        </a:lnTo>
                        <a:cubicBezTo>
                          <a:pt x="320829" y="438567"/>
                          <a:pt x="320543" y="438663"/>
                          <a:pt x="320257" y="438663"/>
                        </a:cubicBezTo>
                        <a:close/>
                        <a:moveTo>
                          <a:pt x="9932" y="7085"/>
                        </a:moveTo>
                        <a:lnTo>
                          <a:pt x="321495" y="431995"/>
                        </a:lnTo>
                        <a:lnTo>
                          <a:pt x="1197890" y="175201"/>
                        </a:lnTo>
                        <a:lnTo>
                          <a:pt x="9932" y="70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2" name="Freeform: Shape 2051">
                    <a:extLst>
                      <a:ext uri="{FF2B5EF4-FFF2-40B4-BE49-F238E27FC236}">
                        <a16:creationId xmlns:a16="http://schemas.microsoft.com/office/drawing/2014/main" id="{6CB3107B-7D65-4DEE-A0F5-A010CBAA44B5}"/>
                      </a:ext>
                    </a:extLst>
                  </p:cNvPr>
                  <p:cNvSpPr/>
                  <p:nvPr/>
                </p:nvSpPr>
                <p:spPr>
                  <a:xfrm>
                    <a:off x="5592086" y="813312"/>
                    <a:ext cx="1228725" cy="1076325"/>
                  </a:xfrm>
                  <a:custGeom>
                    <a:avLst/>
                    <a:gdLst>
                      <a:gd name="connsiteX0" fmla="*/ 1229528 w 1228725"/>
                      <a:gd name="connsiteY0" fmla="*/ 1082163 h 1076325"/>
                      <a:gd name="connsiteX1" fmla="*/ 1227814 w 1228725"/>
                      <a:gd name="connsiteY1" fmla="*/ 1081687 h 1076325"/>
                      <a:gd name="connsiteX2" fmla="*/ 1375 w 1228725"/>
                      <a:gd name="connsiteY2" fmla="*/ 267109 h 1076325"/>
                      <a:gd name="connsiteX3" fmla="*/ 41 w 1228725"/>
                      <a:gd name="connsiteY3" fmla="*/ 264061 h 1076325"/>
                      <a:gd name="connsiteX4" fmla="*/ 2232 w 1228725"/>
                      <a:gd name="connsiteY4" fmla="*/ 261584 h 1076325"/>
                      <a:gd name="connsiteX5" fmla="*/ 894439 w 1228725"/>
                      <a:gd name="connsiteY5" fmla="*/ 123 h 1076325"/>
                      <a:gd name="connsiteX6" fmla="*/ 898249 w 1228725"/>
                      <a:gd name="connsiteY6" fmla="*/ 2218 h 1076325"/>
                      <a:gd name="connsiteX7" fmla="*/ 1232386 w 1228725"/>
                      <a:gd name="connsiteY7" fmla="*/ 1078162 h 1076325"/>
                      <a:gd name="connsiteX8" fmla="*/ 1231243 w 1228725"/>
                      <a:gd name="connsiteY8" fmla="*/ 1081591 h 1076325"/>
                      <a:gd name="connsiteX9" fmla="*/ 1229528 w 1228725"/>
                      <a:gd name="connsiteY9" fmla="*/ 1082163 h 1076325"/>
                      <a:gd name="connsiteX10" fmla="*/ 10328 w 1228725"/>
                      <a:gd name="connsiteY10" fmla="*/ 265680 h 1076325"/>
                      <a:gd name="connsiteX11" fmla="*/ 1224004 w 1228725"/>
                      <a:gd name="connsiteY11" fmla="*/ 1071685 h 1076325"/>
                      <a:gd name="connsiteX12" fmla="*/ 893296 w 1228725"/>
                      <a:gd name="connsiteY12" fmla="*/ 6981 h 1076325"/>
                      <a:gd name="connsiteX13" fmla="*/ 10328 w 1228725"/>
                      <a:gd name="connsiteY13" fmla="*/ 26568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8725" h="1076325">
                        <a:moveTo>
                          <a:pt x="1229528" y="1082163"/>
                        </a:moveTo>
                        <a:cubicBezTo>
                          <a:pt x="1228957" y="1082163"/>
                          <a:pt x="1228290" y="1081972"/>
                          <a:pt x="1227814" y="1081687"/>
                        </a:cubicBezTo>
                        <a:lnTo>
                          <a:pt x="1375" y="267109"/>
                        </a:lnTo>
                        <a:cubicBezTo>
                          <a:pt x="327" y="266442"/>
                          <a:pt x="-150" y="265299"/>
                          <a:pt x="41" y="264061"/>
                        </a:cubicBezTo>
                        <a:cubicBezTo>
                          <a:pt x="232" y="262822"/>
                          <a:pt x="1089" y="261870"/>
                          <a:pt x="2232" y="261584"/>
                        </a:cubicBezTo>
                        <a:lnTo>
                          <a:pt x="894439" y="123"/>
                        </a:lnTo>
                        <a:cubicBezTo>
                          <a:pt x="896153" y="-353"/>
                          <a:pt x="897772" y="599"/>
                          <a:pt x="898249" y="2218"/>
                        </a:cubicBezTo>
                        <a:lnTo>
                          <a:pt x="1232386" y="1078162"/>
                        </a:lnTo>
                        <a:cubicBezTo>
                          <a:pt x="1232767" y="1079401"/>
                          <a:pt x="1232290" y="1080734"/>
                          <a:pt x="1231243" y="1081591"/>
                        </a:cubicBezTo>
                        <a:cubicBezTo>
                          <a:pt x="1230862" y="1081972"/>
                          <a:pt x="1230195" y="1082163"/>
                          <a:pt x="1229528" y="1082163"/>
                        </a:cubicBezTo>
                        <a:close/>
                        <a:moveTo>
                          <a:pt x="10328" y="265680"/>
                        </a:moveTo>
                        <a:lnTo>
                          <a:pt x="1224004" y="1071685"/>
                        </a:lnTo>
                        <a:lnTo>
                          <a:pt x="893296" y="6981"/>
                        </a:lnTo>
                        <a:lnTo>
                          <a:pt x="10328" y="2656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3" name="Freeform: Shape 2052">
                    <a:extLst>
                      <a:ext uri="{FF2B5EF4-FFF2-40B4-BE49-F238E27FC236}">
                        <a16:creationId xmlns:a16="http://schemas.microsoft.com/office/drawing/2014/main" id="{C0C9E5A4-DD3B-4C97-A477-C91C311EDEEF}"/>
                      </a:ext>
                    </a:extLst>
                  </p:cNvPr>
                  <p:cNvSpPr/>
                  <p:nvPr/>
                </p:nvSpPr>
                <p:spPr>
                  <a:xfrm>
                    <a:off x="6132821" y="3943508"/>
                    <a:ext cx="1562100" cy="914400"/>
                  </a:xfrm>
                  <a:custGeom>
                    <a:avLst/>
                    <a:gdLst>
                      <a:gd name="connsiteX0" fmla="*/ 827668 w 1562100"/>
                      <a:gd name="connsiteY0" fmla="*/ 916528 h 914400"/>
                      <a:gd name="connsiteX1" fmla="*/ 827668 w 1562100"/>
                      <a:gd name="connsiteY1" fmla="*/ 916528 h 914400"/>
                      <a:gd name="connsiteX2" fmla="*/ 825382 w 1562100"/>
                      <a:gd name="connsiteY2" fmla="*/ 915480 h 914400"/>
                      <a:gd name="connsiteX3" fmla="*/ 803 w 1562100"/>
                      <a:gd name="connsiteY3" fmla="*/ 5176 h 914400"/>
                      <a:gd name="connsiteX4" fmla="*/ 327 w 1562100"/>
                      <a:gd name="connsiteY4" fmla="*/ 1652 h 914400"/>
                      <a:gd name="connsiteX5" fmla="*/ 3470 w 1562100"/>
                      <a:gd name="connsiteY5" fmla="*/ 32 h 914400"/>
                      <a:gd name="connsiteX6" fmla="*/ 1564808 w 1562100"/>
                      <a:gd name="connsiteY6" fmla="*/ 186627 h 914400"/>
                      <a:gd name="connsiteX7" fmla="*/ 1567380 w 1562100"/>
                      <a:gd name="connsiteY7" fmla="*/ 188722 h 914400"/>
                      <a:gd name="connsiteX8" fmla="*/ 1566618 w 1562100"/>
                      <a:gd name="connsiteY8" fmla="*/ 191961 h 914400"/>
                      <a:gd name="connsiteX9" fmla="*/ 829859 w 1562100"/>
                      <a:gd name="connsiteY9" fmla="*/ 915671 h 914400"/>
                      <a:gd name="connsiteX10" fmla="*/ 827668 w 1562100"/>
                      <a:gd name="connsiteY10" fmla="*/ 916528 h 914400"/>
                      <a:gd name="connsiteX11" fmla="*/ 10900 w 1562100"/>
                      <a:gd name="connsiteY11" fmla="*/ 7176 h 914400"/>
                      <a:gd name="connsiteX12" fmla="*/ 827763 w 1562100"/>
                      <a:gd name="connsiteY12" fmla="*/ 909003 h 914400"/>
                      <a:gd name="connsiteX13" fmla="*/ 1557569 w 1562100"/>
                      <a:gd name="connsiteY13" fmla="*/ 192056 h 914400"/>
                      <a:gd name="connsiteX14" fmla="*/ 10900 w 1562100"/>
                      <a:gd name="connsiteY14" fmla="*/ 717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2100" h="914400">
                        <a:moveTo>
                          <a:pt x="827668" y="916528"/>
                        </a:moveTo>
                        <a:cubicBezTo>
                          <a:pt x="827668" y="916528"/>
                          <a:pt x="827573" y="916528"/>
                          <a:pt x="827668" y="916528"/>
                        </a:cubicBezTo>
                        <a:cubicBezTo>
                          <a:pt x="826716" y="916528"/>
                          <a:pt x="825954" y="916147"/>
                          <a:pt x="825382" y="915480"/>
                        </a:cubicBezTo>
                        <a:lnTo>
                          <a:pt x="803" y="5176"/>
                        </a:lnTo>
                        <a:cubicBezTo>
                          <a:pt x="-54" y="4223"/>
                          <a:pt x="-245" y="2795"/>
                          <a:pt x="327" y="1652"/>
                        </a:cubicBezTo>
                        <a:cubicBezTo>
                          <a:pt x="898" y="509"/>
                          <a:pt x="2232" y="-158"/>
                          <a:pt x="3470" y="32"/>
                        </a:cubicBezTo>
                        <a:lnTo>
                          <a:pt x="1564808" y="186627"/>
                        </a:lnTo>
                        <a:cubicBezTo>
                          <a:pt x="1566047" y="186722"/>
                          <a:pt x="1566999" y="187580"/>
                          <a:pt x="1567380" y="188722"/>
                        </a:cubicBezTo>
                        <a:cubicBezTo>
                          <a:pt x="1567761" y="189866"/>
                          <a:pt x="1567475" y="191104"/>
                          <a:pt x="1566618" y="191961"/>
                        </a:cubicBezTo>
                        <a:lnTo>
                          <a:pt x="829859" y="915671"/>
                        </a:lnTo>
                        <a:cubicBezTo>
                          <a:pt x="829287" y="916242"/>
                          <a:pt x="828430" y="916528"/>
                          <a:pt x="827668" y="916528"/>
                        </a:cubicBezTo>
                        <a:close/>
                        <a:moveTo>
                          <a:pt x="10900" y="7176"/>
                        </a:moveTo>
                        <a:lnTo>
                          <a:pt x="827763" y="909003"/>
                        </a:lnTo>
                        <a:lnTo>
                          <a:pt x="1557569" y="192056"/>
                        </a:lnTo>
                        <a:lnTo>
                          <a:pt x="10900" y="71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4" name="Freeform: Shape 2053">
                    <a:extLst>
                      <a:ext uri="{FF2B5EF4-FFF2-40B4-BE49-F238E27FC236}">
                        <a16:creationId xmlns:a16="http://schemas.microsoft.com/office/drawing/2014/main" id="{426C50E3-C7A8-49C6-A4B6-C2ED73F1FD88}"/>
                      </a:ext>
                    </a:extLst>
                  </p:cNvPr>
                  <p:cNvSpPr/>
                  <p:nvPr/>
                </p:nvSpPr>
                <p:spPr>
                  <a:xfrm>
                    <a:off x="6132796" y="3361937"/>
                    <a:ext cx="1562100" cy="771525"/>
                  </a:xfrm>
                  <a:custGeom>
                    <a:avLst/>
                    <a:gdLst>
                      <a:gd name="connsiteX0" fmla="*/ 1564452 w 1562100"/>
                      <a:gd name="connsiteY0" fmla="*/ 774390 h 771525"/>
                      <a:gd name="connsiteX1" fmla="*/ 1564071 w 1562100"/>
                      <a:gd name="connsiteY1" fmla="*/ 774390 h 771525"/>
                      <a:gd name="connsiteX2" fmla="*/ 2733 w 1562100"/>
                      <a:gd name="connsiteY2" fmla="*/ 587795 h 771525"/>
                      <a:gd name="connsiteX3" fmla="*/ 66 w 1562100"/>
                      <a:gd name="connsiteY3" fmla="*/ 585319 h 771525"/>
                      <a:gd name="connsiteX4" fmla="*/ 1590 w 1562100"/>
                      <a:gd name="connsiteY4" fmla="*/ 581985 h 771525"/>
                      <a:gd name="connsiteX5" fmla="*/ 1021432 w 1562100"/>
                      <a:gd name="connsiteY5" fmla="*/ 388 h 771525"/>
                      <a:gd name="connsiteX6" fmla="*/ 1025528 w 1562100"/>
                      <a:gd name="connsiteY6" fmla="*/ 1341 h 771525"/>
                      <a:gd name="connsiteX7" fmla="*/ 1566929 w 1562100"/>
                      <a:gd name="connsiteY7" fmla="*/ 769532 h 771525"/>
                      <a:gd name="connsiteX8" fmla="*/ 1567024 w 1562100"/>
                      <a:gd name="connsiteY8" fmla="*/ 772866 h 771525"/>
                      <a:gd name="connsiteX9" fmla="*/ 1564452 w 1562100"/>
                      <a:gd name="connsiteY9" fmla="*/ 774390 h 771525"/>
                      <a:gd name="connsiteX10" fmla="*/ 12734 w 1562100"/>
                      <a:gd name="connsiteY10" fmla="*/ 582747 h 771525"/>
                      <a:gd name="connsiteX11" fmla="*/ 1557784 w 1562100"/>
                      <a:gd name="connsiteY11" fmla="*/ 767437 h 771525"/>
                      <a:gd name="connsiteX12" fmla="*/ 1022003 w 1562100"/>
                      <a:gd name="connsiteY12" fmla="*/ 7246 h 771525"/>
                      <a:gd name="connsiteX13" fmla="*/ 12734 w 1562100"/>
                      <a:gd name="connsiteY13" fmla="*/ 582747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2100" h="771525">
                        <a:moveTo>
                          <a:pt x="1564452" y="774390"/>
                        </a:moveTo>
                        <a:cubicBezTo>
                          <a:pt x="1564357" y="774390"/>
                          <a:pt x="1564167" y="774390"/>
                          <a:pt x="1564071" y="774390"/>
                        </a:cubicBezTo>
                        <a:lnTo>
                          <a:pt x="2733" y="587795"/>
                        </a:lnTo>
                        <a:cubicBezTo>
                          <a:pt x="1400" y="587605"/>
                          <a:pt x="352" y="586652"/>
                          <a:pt x="66" y="585319"/>
                        </a:cubicBezTo>
                        <a:cubicBezTo>
                          <a:pt x="-220" y="583985"/>
                          <a:pt x="447" y="582652"/>
                          <a:pt x="1590" y="581985"/>
                        </a:cubicBezTo>
                        <a:lnTo>
                          <a:pt x="1021432" y="388"/>
                        </a:lnTo>
                        <a:cubicBezTo>
                          <a:pt x="1022861" y="-374"/>
                          <a:pt x="1024575" y="7"/>
                          <a:pt x="1025528" y="1341"/>
                        </a:cubicBezTo>
                        <a:lnTo>
                          <a:pt x="1566929" y="769532"/>
                        </a:lnTo>
                        <a:cubicBezTo>
                          <a:pt x="1567595" y="770580"/>
                          <a:pt x="1567691" y="771818"/>
                          <a:pt x="1567024" y="772866"/>
                        </a:cubicBezTo>
                        <a:cubicBezTo>
                          <a:pt x="1566548" y="773818"/>
                          <a:pt x="1565500" y="774390"/>
                          <a:pt x="1564452" y="774390"/>
                        </a:cubicBezTo>
                        <a:close/>
                        <a:moveTo>
                          <a:pt x="12734" y="582747"/>
                        </a:moveTo>
                        <a:lnTo>
                          <a:pt x="1557784" y="767437"/>
                        </a:lnTo>
                        <a:lnTo>
                          <a:pt x="1022003" y="7246"/>
                        </a:lnTo>
                        <a:lnTo>
                          <a:pt x="12734" y="5827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5" name="Freeform: Shape 2054">
                    <a:extLst>
                      <a:ext uri="{FF2B5EF4-FFF2-40B4-BE49-F238E27FC236}">
                        <a16:creationId xmlns:a16="http://schemas.microsoft.com/office/drawing/2014/main" id="{AD89B604-D02E-48A7-88FC-1D17A8949A48}"/>
                      </a:ext>
                    </a:extLst>
                  </p:cNvPr>
                  <p:cNvSpPr/>
                  <p:nvPr/>
                </p:nvSpPr>
                <p:spPr>
                  <a:xfrm>
                    <a:off x="6957403" y="4130100"/>
                    <a:ext cx="733424" cy="1352551"/>
                  </a:xfrm>
                  <a:custGeom>
                    <a:avLst/>
                    <a:gdLst>
                      <a:gd name="connsiteX0" fmla="*/ 610684 w 733425"/>
                      <a:gd name="connsiteY0" fmla="*/ 1353824 h 1352550"/>
                      <a:gd name="connsiteX1" fmla="*/ 608493 w 733425"/>
                      <a:gd name="connsiteY1" fmla="*/ 1352872 h 1352550"/>
                      <a:gd name="connsiteX2" fmla="*/ 893 w 733425"/>
                      <a:gd name="connsiteY2" fmla="*/ 728984 h 1352550"/>
                      <a:gd name="connsiteX3" fmla="*/ 893 w 733425"/>
                      <a:gd name="connsiteY3" fmla="*/ 724602 h 1352550"/>
                      <a:gd name="connsiteX4" fmla="*/ 737652 w 733425"/>
                      <a:gd name="connsiteY4" fmla="*/ 893 h 1352550"/>
                      <a:gd name="connsiteX5" fmla="*/ 741176 w 733425"/>
                      <a:gd name="connsiteY5" fmla="*/ 322 h 1352550"/>
                      <a:gd name="connsiteX6" fmla="*/ 742891 w 733425"/>
                      <a:gd name="connsiteY6" fmla="*/ 3369 h 1352550"/>
                      <a:gd name="connsiteX7" fmla="*/ 613732 w 733425"/>
                      <a:gd name="connsiteY7" fmla="*/ 1350967 h 1352550"/>
                      <a:gd name="connsiteX8" fmla="*/ 611636 w 733425"/>
                      <a:gd name="connsiteY8" fmla="*/ 1353633 h 1352550"/>
                      <a:gd name="connsiteX9" fmla="*/ 610684 w 733425"/>
                      <a:gd name="connsiteY9" fmla="*/ 1353824 h 1352550"/>
                      <a:gd name="connsiteX10" fmla="*/ 7466 w 733425"/>
                      <a:gd name="connsiteY10" fmla="*/ 726889 h 1352550"/>
                      <a:gd name="connsiteX11" fmla="*/ 608207 w 733425"/>
                      <a:gd name="connsiteY11" fmla="*/ 1343823 h 1352550"/>
                      <a:gd name="connsiteX12" fmla="*/ 735842 w 733425"/>
                      <a:gd name="connsiteY12" fmla="*/ 11370 h 1352550"/>
                      <a:gd name="connsiteX13" fmla="*/ 7466 w 733425"/>
                      <a:gd name="connsiteY13" fmla="*/ 726889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5" h="1352550">
                        <a:moveTo>
                          <a:pt x="610684" y="1353824"/>
                        </a:moveTo>
                        <a:cubicBezTo>
                          <a:pt x="609827" y="1353824"/>
                          <a:pt x="609065" y="1353538"/>
                          <a:pt x="608493" y="1352872"/>
                        </a:cubicBezTo>
                        <a:lnTo>
                          <a:pt x="893" y="728984"/>
                        </a:lnTo>
                        <a:cubicBezTo>
                          <a:pt x="-345" y="727746"/>
                          <a:pt x="-250" y="725841"/>
                          <a:pt x="893" y="724602"/>
                        </a:cubicBezTo>
                        <a:lnTo>
                          <a:pt x="737652" y="893"/>
                        </a:lnTo>
                        <a:cubicBezTo>
                          <a:pt x="738604" y="-59"/>
                          <a:pt x="740033" y="-250"/>
                          <a:pt x="741176" y="322"/>
                        </a:cubicBezTo>
                        <a:cubicBezTo>
                          <a:pt x="742319" y="893"/>
                          <a:pt x="743081" y="2131"/>
                          <a:pt x="742891" y="3369"/>
                        </a:cubicBezTo>
                        <a:lnTo>
                          <a:pt x="613732" y="1350967"/>
                        </a:lnTo>
                        <a:cubicBezTo>
                          <a:pt x="613636" y="1352205"/>
                          <a:pt x="612779" y="1353157"/>
                          <a:pt x="611636" y="1353633"/>
                        </a:cubicBezTo>
                        <a:cubicBezTo>
                          <a:pt x="611351" y="1353729"/>
                          <a:pt x="611065" y="1353824"/>
                          <a:pt x="610684" y="1353824"/>
                        </a:cubicBezTo>
                        <a:close/>
                        <a:moveTo>
                          <a:pt x="7466" y="726889"/>
                        </a:moveTo>
                        <a:lnTo>
                          <a:pt x="608207" y="1343823"/>
                        </a:lnTo>
                        <a:lnTo>
                          <a:pt x="735842" y="11370"/>
                        </a:lnTo>
                        <a:lnTo>
                          <a:pt x="7466" y="7268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6" name="Freeform: Shape 2055">
                    <a:extLst>
                      <a:ext uri="{FF2B5EF4-FFF2-40B4-BE49-F238E27FC236}">
                        <a16:creationId xmlns:a16="http://schemas.microsoft.com/office/drawing/2014/main" id="{02846AC9-93E4-4A4C-861A-395CBB2E1B15}"/>
                      </a:ext>
                    </a:extLst>
                  </p:cNvPr>
                  <p:cNvSpPr/>
                  <p:nvPr/>
                </p:nvSpPr>
                <p:spPr>
                  <a:xfrm>
                    <a:off x="7152696" y="3084182"/>
                    <a:ext cx="904875" cy="1047750"/>
                  </a:xfrm>
                  <a:custGeom>
                    <a:avLst/>
                    <a:gdLst>
                      <a:gd name="connsiteX0" fmla="*/ 544552 w 904875"/>
                      <a:gd name="connsiteY0" fmla="*/ 1052145 h 1047750"/>
                      <a:gd name="connsiteX1" fmla="*/ 541980 w 904875"/>
                      <a:gd name="connsiteY1" fmla="*/ 1050811 h 1047750"/>
                      <a:gd name="connsiteX2" fmla="*/ 579 w 904875"/>
                      <a:gd name="connsiteY2" fmla="*/ 282620 h 1047750"/>
                      <a:gd name="connsiteX3" fmla="*/ 198 w 904875"/>
                      <a:gd name="connsiteY3" fmla="*/ 279858 h 1047750"/>
                      <a:gd name="connsiteX4" fmla="*/ 2199 w 904875"/>
                      <a:gd name="connsiteY4" fmla="*/ 277858 h 1047750"/>
                      <a:gd name="connsiteX5" fmla="*/ 904407 w 904875"/>
                      <a:gd name="connsiteY5" fmla="*/ 109 h 1047750"/>
                      <a:gd name="connsiteX6" fmla="*/ 907549 w 904875"/>
                      <a:gd name="connsiteY6" fmla="*/ 871 h 1047750"/>
                      <a:gd name="connsiteX7" fmla="*/ 908216 w 904875"/>
                      <a:gd name="connsiteY7" fmla="*/ 4014 h 1047750"/>
                      <a:gd name="connsiteX8" fmla="*/ 547409 w 904875"/>
                      <a:gd name="connsiteY8" fmla="*/ 1049954 h 1047750"/>
                      <a:gd name="connsiteX9" fmla="*/ 544933 w 904875"/>
                      <a:gd name="connsiteY9" fmla="*/ 1052050 h 1047750"/>
                      <a:gd name="connsiteX10" fmla="*/ 544552 w 904875"/>
                      <a:gd name="connsiteY10" fmla="*/ 1052145 h 1047750"/>
                      <a:gd name="connsiteX11" fmla="*/ 8104 w 904875"/>
                      <a:gd name="connsiteY11" fmla="*/ 282620 h 1047750"/>
                      <a:gd name="connsiteX12" fmla="*/ 543504 w 904875"/>
                      <a:gd name="connsiteY12" fmla="*/ 1042334 h 1047750"/>
                      <a:gd name="connsiteX13" fmla="*/ 900311 w 904875"/>
                      <a:gd name="connsiteY13" fmla="*/ 7824 h 1047750"/>
                      <a:gd name="connsiteX14" fmla="*/ 8104 w 904875"/>
                      <a:gd name="connsiteY14" fmla="*/ 28262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047750">
                        <a:moveTo>
                          <a:pt x="544552" y="1052145"/>
                        </a:moveTo>
                        <a:cubicBezTo>
                          <a:pt x="543600" y="1052145"/>
                          <a:pt x="542647" y="1051669"/>
                          <a:pt x="541980" y="1050811"/>
                        </a:cubicBezTo>
                        <a:lnTo>
                          <a:pt x="579" y="282620"/>
                        </a:lnTo>
                        <a:cubicBezTo>
                          <a:pt x="8" y="281858"/>
                          <a:pt x="-183" y="280810"/>
                          <a:pt x="198" y="279858"/>
                        </a:cubicBezTo>
                        <a:cubicBezTo>
                          <a:pt x="484" y="278905"/>
                          <a:pt x="1246" y="278239"/>
                          <a:pt x="2199" y="277858"/>
                        </a:cubicBezTo>
                        <a:lnTo>
                          <a:pt x="904407" y="109"/>
                        </a:lnTo>
                        <a:cubicBezTo>
                          <a:pt x="905550" y="-177"/>
                          <a:pt x="906788" y="109"/>
                          <a:pt x="907549" y="871"/>
                        </a:cubicBezTo>
                        <a:cubicBezTo>
                          <a:pt x="908407" y="1728"/>
                          <a:pt x="908598" y="2966"/>
                          <a:pt x="908216" y="4014"/>
                        </a:cubicBezTo>
                        <a:lnTo>
                          <a:pt x="547409" y="1049954"/>
                        </a:lnTo>
                        <a:cubicBezTo>
                          <a:pt x="547028" y="1051097"/>
                          <a:pt x="546076" y="1051859"/>
                          <a:pt x="544933" y="1052050"/>
                        </a:cubicBezTo>
                        <a:cubicBezTo>
                          <a:pt x="544838" y="1052145"/>
                          <a:pt x="544647" y="1052145"/>
                          <a:pt x="544552" y="1052145"/>
                        </a:cubicBezTo>
                        <a:close/>
                        <a:moveTo>
                          <a:pt x="8104" y="282620"/>
                        </a:moveTo>
                        <a:lnTo>
                          <a:pt x="543504" y="1042334"/>
                        </a:lnTo>
                        <a:lnTo>
                          <a:pt x="900311" y="7824"/>
                        </a:lnTo>
                        <a:lnTo>
                          <a:pt x="8104" y="282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7" name="Freeform: Shape 2056">
                    <a:extLst>
                      <a:ext uri="{FF2B5EF4-FFF2-40B4-BE49-F238E27FC236}">
                        <a16:creationId xmlns:a16="http://schemas.microsoft.com/office/drawing/2014/main" id="{FAA2AD95-FCC5-436B-9134-F2D4FA5A646A}"/>
                      </a:ext>
                    </a:extLst>
                  </p:cNvPr>
                  <p:cNvSpPr/>
                  <p:nvPr/>
                </p:nvSpPr>
                <p:spPr>
                  <a:xfrm>
                    <a:off x="7694149" y="3084058"/>
                    <a:ext cx="809625" cy="1047750"/>
                  </a:xfrm>
                  <a:custGeom>
                    <a:avLst/>
                    <a:gdLst>
                      <a:gd name="connsiteX0" fmla="*/ 3099 w 809625"/>
                      <a:gd name="connsiteY0" fmla="*/ 1052268 h 1047750"/>
                      <a:gd name="connsiteX1" fmla="*/ 1099 w 809625"/>
                      <a:gd name="connsiteY1" fmla="*/ 1051506 h 1047750"/>
                      <a:gd name="connsiteX2" fmla="*/ 146 w 809625"/>
                      <a:gd name="connsiteY2" fmla="*/ 1048077 h 1047750"/>
                      <a:gd name="connsiteX3" fmla="*/ 360953 w 809625"/>
                      <a:gd name="connsiteY3" fmla="*/ 2137 h 1047750"/>
                      <a:gd name="connsiteX4" fmla="*/ 363430 w 809625"/>
                      <a:gd name="connsiteY4" fmla="*/ 41 h 1047750"/>
                      <a:gd name="connsiteX5" fmla="*/ 366382 w 809625"/>
                      <a:gd name="connsiteY5" fmla="*/ 1280 h 1047750"/>
                      <a:gd name="connsiteX6" fmla="*/ 812534 w 809625"/>
                      <a:gd name="connsiteY6" fmla="*/ 600212 h 1047750"/>
                      <a:gd name="connsiteX7" fmla="*/ 813105 w 809625"/>
                      <a:gd name="connsiteY7" fmla="*/ 602688 h 1047750"/>
                      <a:gd name="connsiteX8" fmla="*/ 811581 w 809625"/>
                      <a:gd name="connsiteY8" fmla="*/ 604784 h 1047750"/>
                      <a:gd name="connsiteX9" fmla="*/ 4623 w 809625"/>
                      <a:gd name="connsiteY9" fmla="*/ 1051792 h 1047750"/>
                      <a:gd name="connsiteX10" fmla="*/ 3099 w 809625"/>
                      <a:gd name="connsiteY10" fmla="*/ 1052268 h 1047750"/>
                      <a:gd name="connsiteX11" fmla="*/ 364859 w 809625"/>
                      <a:gd name="connsiteY11" fmla="*/ 9757 h 1047750"/>
                      <a:gd name="connsiteX12" fmla="*/ 8623 w 809625"/>
                      <a:gd name="connsiteY12" fmla="*/ 1042553 h 1047750"/>
                      <a:gd name="connsiteX13" fmla="*/ 805390 w 809625"/>
                      <a:gd name="connsiteY13" fmla="*/ 601164 h 1047750"/>
                      <a:gd name="connsiteX14" fmla="*/ 364859 w 809625"/>
                      <a:gd name="connsiteY14" fmla="*/ 9757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1047750">
                        <a:moveTo>
                          <a:pt x="3099" y="1052268"/>
                        </a:moveTo>
                        <a:cubicBezTo>
                          <a:pt x="2337" y="1052268"/>
                          <a:pt x="1670" y="1051983"/>
                          <a:pt x="1099" y="1051506"/>
                        </a:cubicBezTo>
                        <a:cubicBezTo>
                          <a:pt x="146" y="1050649"/>
                          <a:pt x="-235" y="1049316"/>
                          <a:pt x="146" y="1048077"/>
                        </a:cubicBezTo>
                        <a:lnTo>
                          <a:pt x="360953" y="2137"/>
                        </a:lnTo>
                        <a:cubicBezTo>
                          <a:pt x="361334" y="1089"/>
                          <a:pt x="362287" y="232"/>
                          <a:pt x="363430" y="41"/>
                        </a:cubicBezTo>
                        <a:cubicBezTo>
                          <a:pt x="364573" y="-149"/>
                          <a:pt x="365715" y="327"/>
                          <a:pt x="366382" y="1280"/>
                        </a:cubicBezTo>
                        <a:lnTo>
                          <a:pt x="812534" y="600212"/>
                        </a:lnTo>
                        <a:cubicBezTo>
                          <a:pt x="813105" y="600974"/>
                          <a:pt x="813295" y="601831"/>
                          <a:pt x="813105" y="602688"/>
                        </a:cubicBezTo>
                        <a:cubicBezTo>
                          <a:pt x="812914" y="603545"/>
                          <a:pt x="812343" y="604308"/>
                          <a:pt x="811581" y="604784"/>
                        </a:cubicBezTo>
                        <a:lnTo>
                          <a:pt x="4623" y="1051792"/>
                        </a:lnTo>
                        <a:cubicBezTo>
                          <a:pt x="4051" y="1052173"/>
                          <a:pt x="3575" y="1052268"/>
                          <a:pt x="3099" y="1052268"/>
                        </a:cubicBezTo>
                        <a:close/>
                        <a:moveTo>
                          <a:pt x="364859" y="9757"/>
                        </a:moveTo>
                        <a:lnTo>
                          <a:pt x="8623" y="1042553"/>
                        </a:lnTo>
                        <a:lnTo>
                          <a:pt x="805390" y="601164"/>
                        </a:lnTo>
                        <a:lnTo>
                          <a:pt x="364859" y="97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8" name="Freeform: Shape 2057">
                    <a:extLst>
                      <a:ext uri="{FF2B5EF4-FFF2-40B4-BE49-F238E27FC236}">
                        <a16:creationId xmlns:a16="http://schemas.microsoft.com/office/drawing/2014/main" id="{DD74E876-D139-4334-BEB4-C4C8C68FEB5F}"/>
                      </a:ext>
                    </a:extLst>
                  </p:cNvPr>
                  <p:cNvSpPr/>
                  <p:nvPr/>
                </p:nvSpPr>
                <p:spPr>
                  <a:xfrm>
                    <a:off x="3929241" y="4718962"/>
                    <a:ext cx="1009650" cy="657225"/>
                  </a:xfrm>
                  <a:custGeom>
                    <a:avLst/>
                    <a:gdLst>
                      <a:gd name="connsiteX0" fmla="*/ 453307 w 1009650"/>
                      <a:gd name="connsiteY0" fmla="*/ 662949 h 657225"/>
                      <a:gd name="connsiteX1" fmla="*/ 453211 w 1009650"/>
                      <a:gd name="connsiteY1" fmla="*/ 662949 h 657225"/>
                      <a:gd name="connsiteX2" fmla="*/ 450830 w 1009650"/>
                      <a:gd name="connsiteY2" fmla="*/ 661711 h 657225"/>
                      <a:gd name="connsiteX3" fmla="*/ 583 w 1009650"/>
                      <a:gd name="connsiteY3" fmla="*/ 54111 h 657225"/>
                      <a:gd name="connsiteX4" fmla="*/ 298 w 1009650"/>
                      <a:gd name="connsiteY4" fmla="*/ 50968 h 657225"/>
                      <a:gd name="connsiteX5" fmla="*/ 2965 w 1009650"/>
                      <a:gd name="connsiteY5" fmla="*/ 49158 h 657225"/>
                      <a:gd name="connsiteX6" fmla="*/ 1008043 w 1009650"/>
                      <a:gd name="connsiteY6" fmla="*/ 9 h 657225"/>
                      <a:gd name="connsiteX7" fmla="*/ 1010995 w 1009650"/>
                      <a:gd name="connsiteY7" fmla="*/ 1723 h 657225"/>
                      <a:gd name="connsiteX8" fmla="*/ 1010614 w 1009650"/>
                      <a:gd name="connsiteY8" fmla="*/ 5057 h 657225"/>
                      <a:gd name="connsiteX9" fmla="*/ 455783 w 1009650"/>
                      <a:gd name="connsiteY9" fmla="*/ 661901 h 657225"/>
                      <a:gd name="connsiteX10" fmla="*/ 453307 w 1009650"/>
                      <a:gd name="connsiteY10" fmla="*/ 662949 h 657225"/>
                      <a:gd name="connsiteX11" fmla="*/ 8965 w 1009650"/>
                      <a:gd name="connsiteY11" fmla="*/ 55063 h 657225"/>
                      <a:gd name="connsiteX12" fmla="*/ 453497 w 1009650"/>
                      <a:gd name="connsiteY12" fmla="*/ 654853 h 657225"/>
                      <a:gd name="connsiteX13" fmla="*/ 1001185 w 1009650"/>
                      <a:gd name="connsiteY13" fmla="*/ 6486 h 657225"/>
                      <a:gd name="connsiteX14" fmla="*/ 8965 w 1009650"/>
                      <a:gd name="connsiteY14" fmla="*/ 55063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657225">
                        <a:moveTo>
                          <a:pt x="453307" y="662949"/>
                        </a:moveTo>
                        <a:cubicBezTo>
                          <a:pt x="453307" y="662949"/>
                          <a:pt x="453211" y="662949"/>
                          <a:pt x="453211" y="662949"/>
                        </a:cubicBezTo>
                        <a:cubicBezTo>
                          <a:pt x="452259" y="662949"/>
                          <a:pt x="451402" y="662473"/>
                          <a:pt x="450830" y="661711"/>
                        </a:cubicBezTo>
                        <a:lnTo>
                          <a:pt x="583" y="54111"/>
                        </a:lnTo>
                        <a:cubicBezTo>
                          <a:pt x="-83" y="53159"/>
                          <a:pt x="-179" y="52016"/>
                          <a:pt x="298" y="50968"/>
                        </a:cubicBezTo>
                        <a:cubicBezTo>
                          <a:pt x="774" y="49920"/>
                          <a:pt x="1822" y="49253"/>
                          <a:pt x="2965" y="49158"/>
                        </a:cubicBezTo>
                        <a:lnTo>
                          <a:pt x="1008043" y="9"/>
                        </a:lnTo>
                        <a:cubicBezTo>
                          <a:pt x="1009281" y="-86"/>
                          <a:pt x="1010424" y="580"/>
                          <a:pt x="1010995" y="1723"/>
                        </a:cubicBezTo>
                        <a:cubicBezTo>
                          <a:pt x="1011567" y="2867"/>
                          <a:pt x="1011376" y="4105"/>
                          <a:pt x="1010614" y="5057"/>
                        </a:cubicBezTo>
                        <a:lnTo>
                          <a:pt x="455783" y="661901"/>
                        </a:lnTo>
                        <a:cubicBezTo>
                          <a:pt x="455021" y="662568"/>
                          <a:pt x="454164" y="662949"/>
                          <a:pt x="453307" y="662949"/>
                        </a:cubicBezTo>
                        <a:close/>
                        <a:moveTo>
                          <a:pt x="8965" y="55063"/>
                        </a:moveTo>
                        <a:lnTo>
                          <a:pt x="453497" y="654853"/>
                        </a:lnTo>
                        <a:lnTo>
                          <a:pt x="1001185" y="6486"/>
                        </a:lnTo>
                        <a:lnTo>
                          <a:pt x="8965" y="5506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59" name="Freeform: Shape 2058">
                    <a:extLst>
                      <a:ext uri="{FF2B5EF4-FFF2-40B4-BE49-F238E27FC236}">
                        <a16:creationId xmlns:a16="http://schemas.microsoft.com/office/drawing/2014/main" id="{A59B4321-7942-48CA-A93A-F738A5D27AD7}"/>
                      </a:ext>
                    </a:extLst>
                  </p:cNvPr>
                  <p:cNvSpPr/>
                  <p:nvPr/>
                </p:nvSpPr>
                <p:spPr>
                  <a:xfrm>
                    <a:off x="4379381" y="4719015"/>
                    <a:ext cx="657225" cy="1104900"/>
                  </a:xfrm>
                  <a:custGeom>
                    <a:avLst/>
                    <a:gdLst>
                      <a:gd name="connsiteX0" fmla="*/ 663535 w 657225"/>
                      <a:gd name="connsiteY0" fmla="*/ 1114380 h 1104900"/>
                      <a:gd name="connsiteX1" fmla="*/ 661820 w 657225"/>
                      <a:gd name="connsiteY1" fmla="*/ 1113809 h 1104900"/>
                      <a:gd name="connsiteX2" fmla="*/ 1357 w 657225"/>
                      <a:gd name="connsiteY2" fmla="*/ 662419 h 1104900"/>
                      <a:gd name="connsiteX3" fmla="*/ 23 w 657225"/>
                      <a:gd name="connsiteY3" fmla="*/ 660324 h 1104900"/>
                      <a:gd name="connsiteX4" fmla="*/ 690 w 657225"/>
                      <a:gd name="connsiteY4" fmla="*/ 657943 h 1104900"/>
                      <a:gd name="connsiteX5" fmla="*/ 555521 w 657225"/>
                      <a:gd name="connsiteY5" fmla="*/ 1098 h 1104900"/>
                      <a:gd name="connsiteX6" fmla="*/ 558855 w 657225"/>
                      <a:gd name="connsiteY6" fmla="*/ 146 h 1104900"/>
                      <a:gd name="connsiteX7" fmla="*/ 561046 w 657225"/>
                      <a:gd name="connsiteY7" fmla="*/ 2813 h 1104900"/>
                      <a:gd name="connsiteX8" fmla="*/ 666678 w 657225"/>
                      <a:gd name="connsiteY8" fmla="*/ 1111047 h 1104900"/>
                      <a:gd name="connsiteX9" fmla="*/ 665154 w 657225"/>
                      <a:gd name="connsiteY9" fmla="*/ 1114000 h 1104900"/>
                      <a:gd name="connsiteX10" fmla="*/ 663535 w 657225"/>
                      <a:gd name="connsiteY10" fmla="*/ 1114380 h 1104900"/>
                      <a:gd name="connsiteX11" fmla="*/ 7739 w 657225"/>
                      <a:gd name="connsiteY11" fmla="*/ 659181 h 1104900"/>
                      <a:gd name="connsiteX12" fmla="*/ 659915 w 657225"/>
                      <a:gd name="connsiteY12" fmla="*/ 1104951 h 1104900"/>
                      <a:gd name="connsiteX13" fmla="*/ 555521 w 657225"/>
                      <a:gd name="connsiteY13" fmla="*/ 10623 h 1104900"/>
                      <a:gd name="connsiteX14" fmla="*/ 7739 w 657225"/>
                      <a:gd name="connsiteY14" fmla="*/ 65918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1104900">
                        <a:moveTo>
                          <a:pt x="663535" y="1114380"/>
                        </a:moveTo>
                        <a:cubicBezTo>
                          <a:pt x="662963" y="1114380"/>
                          <a:pt x="662297" y="1114190"/>
                          <a:pt x="661820" y="1113809"/>
                        </a:cubicBezTo>
                        <a:lnTo>
                          <a:pt x="1357" y="662419"/>
                        </a:lnTo>
                        <a:cubicBezTo>
                          <a:pt x="595" y="661943"/>
                          <a:pt x="119" y="661181"/>
                          <a:pt x="23" y="660324"/>
                        </a:cubicBezTo>
                        <a:cubicBezTo>
                          <a:pt x="-72" y="659466"/>
                          <a:pt x="119" y="658609"/>
                          <a:pt x="690" y="657943"/>
                        </a:cubicBezTo>
                        <a:lnTo>
                          <a:pt x="555521" y="1098"/>
                        </a:lnTo>
                        <a:cubicBezTo>
                          <a:pt x="556283" y="146"/>
                          <a:pt x="557617" y="-235"/>
                          <a:pt x="558855" y="146"/>
                        </a:cubicBezTo>
                        <a:cubicBezTo>
                          <a:pt x="559998" y="527"/>
                          <a:pt x="560855" y="1575"/>
                          <a:pt x="561046" y="2813"/>
                        </a:cubicBezTo>
                        <a:lnTo>
                          <a:pt x="666678" y="1111047"/>
                        </a:lnTo>
                        <a:cubicBezTo>
                          <a:pt x="666773" y="1112285"/>
                          <a:pt x="666202" y="1113428"/>
                          <a:pt x="665154" y="1114000"/>
                        </a:cubicBezTo>
                        <a:cubicBezTo>
                          <a:pt x="664678" y="1114190"/>
                          <a:pt x="664106" y="1114380"/>
                          <a:pt x="663535" y="1114380"/>
                        </a:cubicBezTo>
                        <a:close/>
                        <a:moveTo>
                          <a:pt x="7739" y="659181"/>
                        </a:moveTo>
                        <a:lnTo>
                          <a:pt x="659915" y="1104951"/>
                        </a:lnTo>
                        <a:lnTo>
                          <a:pt x="555521" y="10623"/>
                        </a:lnTo>
                        <a:lnTo>
                          <a:pt x="7739" y="6591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60" name="Freeform: Shape 2059">
                    <a:extLst>
                      <a:ext uri="{FF2B5EF4-FFF2-40B4-BE49-F238E27FC236}">
                        <a16:creationId xmlns:a16="http://schemas.microsoft.com/office/drawing/2014/main" id="{1685F013-054B-445C-A19A-0755E03262B2}"/>
                      </a:ext>
                    </a:extLst>
                  </p:cNvPr>
                  <p:cNvSpPr/>
                  <p:nvPr/>
                </p:nvSpPr>
                <p:spPr>
                  <a:xfrm>
                    <a:off x="4361831" y="2224909"/>
                    <a:ext cx="809625" cy="1419225"/>
                  </a:xfrm>
                  <a:custGeom>
                    <a:avLst/>
                    <a:gdLst>
                      <a:gd name="connsiteX0" fmla="*/ 469916 w 809625"/>
                      <a:gd name="connsiteY0" fmla="*/ 1420976 h 1419225"/>
                      <a:gd name="connsiteX1" fmla="*/ 469821 w 809625"/>
                      <a:gd name="connsiteY1" fmla="*/ 1420976 h 1419225"/>
                      <a:gd name="connsiteX2" fmla="*/ 466963 w 809625"/>
                      <a:gd name="connsiteY2" fmla="*/ 1418880 h 1419225"/>
                      <a:gd name="connsiteX3" fmla="*/ 143 w 809625"/>
                      <a:gd name="connsiteY3" fmla="*/ 4037 h 1419225"/>
                      <a:gd name="connsiteX4" fmla="*/ 1286 w 809625"/>
                      <a:gd name="connsiteY4" fmla="*/ 608 h 1419225"/>
                      <a:gd name="connsiteX5" fmla="*/ 4905 w 809625"/>
                      <a:gd name="connsiteY5" fmla="*/ 608 h 1419225"/>
                      <a:gd name="connsiteX6" fmla="*/ 812340 w 809625"/>
                      <a:gd name="connsiteY6" fmla="*/ 569155 h 1419225"/>
                      <a:gd name="connsiteX7" fmla="*/ 813387 w 809625"/>
                      <a:gd name="connsiteY7" fmla="*/ 572870 h 1419225"/>
                      <a:gd name="connsiteX8" fmla="*/ 472678 w 809625"/>
                      <a:gd name="connsiteY8" fmla="*/ 1419166 h 1419225"/>
                      <a:gd name="connsiteX9" fmla="*/ 469916 w 809625"/>
                      <a:gd name="connsiteY9" fmla="*/ 1420976 h 1419225"/>
                      <a:gd name="connsiteX10" fmla="*/ 9001 w 809625"/>
                      <a:gd name="connsiteY10" fmla="*/ 10990 h 1419225"/>
                      <a:gd name="connsiteX11" fmla="*/ 470202 w 809625"/>
                      <a:gd name="connsiteY11" fmla="*/ 1408879 h 1419225"/>
                      <a:gd name="connsiteX12" fmla="*/ 806815 w 809625"/>
                      <a:gd name="connsiteY12" fmla="*/ 572679 h 1419225"/>
                      <a:gd name="connsiteX13" fmla="*/ 9001 w 809625"/>
                      <a:gd name="connsiteY13" fmla="*/ 1099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1419225">
                        <a:moveTo>
                          <a:pt x="469916" y="1420976"/>
                        </a:moveTo>
                        <a:cubicBezTo>
                          <a:pt x="469916" y="1420976"/>
                          <a:pt x="469821" y="1420976"/>
                          <a:pt x="469821" y="1420976"/>
                        </a:cubicBezTo>
                        <a:cubicBezTo>
                          <a:pt x="468487" y="1420976"/>
                          <a:pt x="467344" y="1420118"/>
                          <a:pt x="466963" y="1418880"/>
                        </a:cubicBezTo>
                        <a:lnTo>
                          <a:pt x="143" y="4037"/>
                        </a:lnTo>
                        <a:cubicBezTo>
                          <a:pt x="-238" y="2799"/>
                          <a:pt x="143" y="1370"/>
                          <a:pt x="1286" y="608"/>
                        </a:cubicBezTo>
                        <a:cubicBezTo>
                          <a:pt x="2334" y="-154"/>
                          <a:pt x="3858" y="-250"/>
                          <a:pt x="4905" y="608"/>
                        </a:cubicBezTo>
                        <a:lnTo>
                          <a:pt x="812340" y="569155"/>
                        </a:lnTo>
                        <a:cubicBezTo>
                          <a:pt x="813483" y="570012"/>
                          <a:pt x="813959" y="571536"/>
                          <a:pt x="813387" y="572870"/>
                        </a:cubicBezTo>
                        <a:lnTo>
                          <a:pt x="472678" y="1419166"/>
                        </a:lnTo>
                        <a:cubicBezTo>
                          <a:pt x="472297" y="1420214"/>
                          <a:pt x="471154" y="1420976"/>
                          <a:pt x="469916" y="1420976"/>
                        </a:cubicBezTo>
                        <a:close/>
                        <a:moveTo>
                          <a:pt x="9001" y="10990"/>
                        </a:moveTo>
                        <a:lnTo>
                          <a:pt x="470202" y="1408879"/>
                        </a:lnTo>
                        <a:lnTo>
                          <a:pt x="806815" y="572679"/>
                        </a:lnTo>
                        <a:lnTo>
                          <a:pt x="9001" y="1099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61" name="Freeform: Shape 2060">
                    <a:extLst>
                      <a:ext uri="{FF2B5EF4-FFF2-40B4-BE49-F238E27FC236}">
                        <a16:creationId xmlns:a16="http://schemas.microsoft.com/office/drawing/2014/main" id="{CD5C3D25-A228-4A93-BEF9-E0F6961C6C8A}"/>
                      </a:ext>
                    </a:extLst>
                  </p:cNvPr>
                  <p:cNvSpPr/>
                  <p:nvPr/>
                </p:nvSpPr>
                <p:spPr>
                  <a:xfrm>
                    <a:off x="4361797" y="2089202"/>
                    <a:ext cx="1247775" cy="704850"/>
                  </a:xfrm>
                  <a:custGeom>
                    <a:avLst/>
                    <a:gdLst>
                      <a:gd name="connsiteX0" fmla="*/ 810564 w 1247775"/>
                      <a:gd name="connsiteY0" fmla="*/ 710387 h 704850"/>
                      <a:gd name="connsiteX1" fmla="*/ 808754 w 1247775"/>
                      <a:gd name="connsiteY1" fmla="*/ 709815 h 704850"/>
                      <a:gd name="connsiteX2" fmla="*/ 1320 w 1247775"/>
                      <a:gd name="connsiteY2" fmla="*/ 141268 h 704850"/>
                      <a:gd name="connsiteX3" fmla="*/ 82 w 1247775"/>
                      <a:gd name="connsiteY3" fmla="*/ 137934 h 704850"/>
                      <a:gd name="connsiteX4" fmla="*/ 2749 w 1247775"/>
                      <a:gd name="connsiteY4" fmla="*/ 135648 h 704850"/>
                      <a:gd name="connsiteX5" fmla="*/ 1252905 w 1247775"/>
                      <a:gd name="connsiteY5" fmla="*/ 12 h 704850"/>
                      <a:gd name="connsiteX6" fmla="*/ 1255858 w 1247775"/>
                      <a:gd name="connsiteY6" fmla="*/ 1441 h 704850"/>
                      <a:gd name="connsiteX7" fmla="*/ 1255858 w 1247775"/>
                      <a:gd name="connsiteY7" fmla="*/ 4774 h 704850"/>
                      <a:gd name="connsiteX8" fmla="*/ 813136 w 1247775"/>
                      <a:gd name="connsiteY8" fmla="*/ 708958 h 704850"/>
                      <a:gd name="connsiteX9" fmla="*/ 811135 w 1247775"/>
                      <a:gd name="connsiteY9" fmla="*/ 710387 h 704850"/>
                      <a:gd name="connsiteX10" fmla="*/ 810564 w 1247775"/>
                      <a:gd name="connsiteY10" fmla="*/ 710387 h 704850"/>
                      <a:gd name="connsiteX11" fmla="*/ 11607 w 1247775"/>
                      <a:gd name="connsiteY11" fmla="*/ 140982 h 704850"/>
                      <a:gd name="connsiteX12" fmla="*/ 809707 w 1247775"/>
                      <a:gd name="connsiteY12" fmla="*/ 702957 h 704850"/>
                      <a:gd name="connsiteX13" fmla="*/ 1247285 w 1247775"/>
                      <a:gd name="connsiteY13" fmla="*/ 6965 h 704850"/>
                      <a:gd name="connsiteX14" fmla="*/ 11607 w 1247775"/>
                      <a:gd name="connsiteY14" fmla="*/ 140982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704850">
                        <a:moveTo>
                          <a:pt x="810564" y="710387"/>
                        </a:moveTo>
                        <a:cubicBezTo>
                          <a:pt x="809897" y="710387"/>
                          <a:pt x="809326" y="710196"/>
                          <a:pt x="808754" y="709815"/>
                        </a:cubicBezTo>
                        <a:lnTo>
                          <a:pt x="1320" y="141268"/>
                        </a:lnTo>
                        <a:cubicBezTo>
                          <a:pt x="272" y="140506"/>
                          <a:pt x="-204" y="139172"/>
                          <a:pt x="82" y="137934"/>
                        </a:cubicBezTo>
                        <a:cubicBezTo>
                          <a:pt x="367" y="136696"/>
                          <a:pt x="1415" y="135743"/>
                          <a:pt x="2749" y="135648"/>
                        </a:cubicBezTo>
                        <a:lnTo>
                          <a:pt x="1252905" y="12"/>
                        </a:lnTo>
                        <a:cubicBezTo>
                          <a:pt x="1254048" y="-83"/>
                          <a:pt x="1255191" y="393"/>
                          <a:pt x="1255858" y="1441"/>
                        </a:cubicBezTo>
                        <a:cubicBezTo>
                          <a:pt x="1256525" y="2488"/>
                          <a:pt x="1256525" y="3727"/>
                          <a:pt x="1255858" y="4774"/>
                        </a:cubicBezTo>
                        <a:lnTo>
                          <a:pt x="813136" y="708958"/>
                        </a:lnTo>
                        <a:cubicBezTo>
                          <a:pt x="812659" y="709720"/>
                          <a:pt x="811993" y="710196"/>
                          <a:pt x="811135" y="710387"/>
                        </a:cubicBezTo>
                        <a:cubicBezTo>
                          <a:pt x="811040" y="710387"/>
                          <a:pt x="810850" y="710387"/>
                          <a:pt x="810564" y="710387"/>
                        </a:cubicBezTo>
                        <a:close/>
                        <a:moveTo>
                          <a:pt x="11607" y="140982"/>
                        </a:moveTo>
                        <a:lnTo>
                          <a:pt x="809707" y="702957"/>
                        </a:lnTo>
                        <a:lnTo>
                          <a:pt x="1247285" y="6965"/>
                        </a:lnTo>
                        <a:lnTo>
                          <a:pt x="11607" y="1409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62" name="Freeform: Shape 2061">
                    <a:extLst>
                      <a:ext uri="{FF2B5EF4-FFF2-40B4-BE49-F238E27FC236}">
                        <a16:creationId xmlns:a16="http://schemas.microsoft.com/office/drawing/2014/main" id="{3D402BD7-5EF7-4596-8DB1-3B9A10B72BF9}"/>
                      </a:ext>
                    </a:extLst>
                  </p:cNvPr>
                  <p:cNvSpPr/>
                  <p:nvPr/>
                </p:nvSpPr>
                <p:spPr>
                  <a:xfrm>
                    <a:off x="4828742" y="2793349"/>
                    <a:ext cx="1304925" cy="1152525"/>
                  </a:xfrm>
                  <a:custGeom>
                    <a:avLst/>
                    <a:gdLst>
                      <a:gd name="connsiteX0" fmla="*/ 1307168 w 1304925"/>
                      <a:gd name="connsiteY0" fmla="*/ 1156383 h 1152525"/>
                      <a:gd name="connsiteX1" fmla="*/ 1306501 w 1304925"/>
                      <a:gd name="connsiteY1" fmla="*/ 1156288 h 1152525"/>
                      <a:gd name="connsiteX2" fmla="*/ 2338 w 1304925"/>
                      <a:gd name="connsiteY2" fmla="*/ 852441 h 1152525"/>
                      <a:gd name="connsiteX3" fmla="*/ 338 w 1304925"/>
                      <a:gd name="connsiteY3" fmla="*/ 850821 h 1152525"/>
                      <a:gd name="connsiteX4" fmla="*/ 243 w 1304925"/>
                      <a:gd name="connsiteY4" fmla="*/ 848249 h 1152525"/>
                      <a:gd name="connsiteX5" fmla="*/ 340952 w 1304925"/>
                      <a:gd name="connsiteY5" fmla="*/ 1953 h 1152525"/>
                      <a:gd name="connsiteX6" fmla="*/ 343333 w 1304925"/>
                      <a:gd name="connsiteY6" fmla="*/ 48 h 1152525"/>
                      <a:gd name="connsiteX7" fmla="*/ 346191 w 1304925"/>
                      <a:gd name="connsiteY7" fmla="*/ 1096 h 1152525"/>
                      <a:gd name="connsiteX8" fmla="*/ 1309644 w 1304925"/>
                      <a:gd name="connsiteY8" fmla="*/ 1151240 h 1152525"/>
                      <a:gd name="connsiteX9" fmla="*/ 1309930 w 1304925"/>
                      <a:gd name="connsiteY9" fmla="*/ 1154859 h 1152525"/>
                      <a:gd name="connsiteX10" fmla="*/ 1307168 w 1304925"/>
                      <a:gd name="connsiteY10" fmla="*/ 1156383 h 1152525"/>
                      <a:gd name="connsiteX11" fmla="*/ 7196 w 1304925"/>
                      <a:gd name="connsiteY11" fmla="*/ 847297 h 1152525"/>
                      <a:gd name="connsiteX12" fmla="*/ 1298786 w 1304925"/>
                      <a:gd name="connsiteY12" fmla="*/ 1148192 h 1152525"/>
                      <a:gd name="connsiteX13" fmla="*/ 344571 w 1304925"/>
                      <a:gd name="connsiteY13" fmla="*/ 9097 h 1152525"/>
                      <a:gd name="connsiteX14" fmla="*/ 7196 w 1304925"/>
                      <a:gd name="connsiteY14" fmla="*/ 847297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152525">
                        <a:moveTo>
                          <a:pt x="1307168" y="1156383"/>
                        </a:moveTo>
                        <a:cubicBezTo>
                          <a:pt x="1306977" y="1156383"/>
                          <a:pt x="1306692" y="1156383"/>
                          <a:pt x="1306501" y="1156288"/>
                        </a:cubicBezTo>
                        <a:lnTo>
                          <a:pt x="2338" y="852441"/>
                        </a:lnTo>
                        <a:cubicBezTo>
                          <a:pt x="1481" y="852250"/>
                          <a:pt x="719" y="851678"/>
                          <a:pt x="338" y="850821"/>
                        </a:cubicBezTo>
                        <a:cubicBezTo>
                          <a:pt x="-43" y="850059"/>
                          <a:pt x="-138" y="849107"/>
                          <a:pt x="243" y="848249"/>
                        </a:cubicBezTo>
                        <a:lnTo>
                          <a:pt x="340952" y="1953"/>
                        </a:lnTo>
                        <a:cubicBezTo>
                          <a:pt x="341333" y="905"/>
                          <a:pt x="342285" y="239"/>
                          <a:pt x="343333" y="48"/>
                        </a:cubicBezTo>
                        <a:cubicBezTo>
                          <a:pt x="344476" y="-142"/>
                          <a:pt x="345524" y="239"/>
                          <a:pt x="346191" y="1096"/>
                        </a:cubicBezTo>
                        <a:lnTo>
                          <a:pt x="1309644" y="1151240"/>
                        </a:lnTo>
                        <a:cubicBezTo>
                          <a:pt x="1310502" y="1152287"/>
                          <a:pt x="1310597" y="1153716"/>
                          <a:pt x="1309930" y="1154859"/>
                        </a:cubicBezTo>
                        <a:cubicBezTo>
                          <a:pt x="1309168" y="1155812"/>
                          <a:pt x="1308215" y="1156383"/>
                          <a:pt x="1307168" y="1156383"/>
                        </a:cubicBezTo>
                        <a:close/>
                        <a:moveTo>
                          <a:pt x="7196" y="847297"/>
                        </a:moveTo>
                        <a:lnTo>
                          <a:pt x="1298786" y="1148192"/>
                        </a:lnTo>
                        <a:lnTo>
                          <a:pt x="344571" y="9097"/>
                        </a:lnTo>
                        <a:lnTo>
                          <a:pt x="7196" y="8472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63" name="Freeform: Shape 2062">
                    <a:extLst>
                      <a:ext uri="{FF2B5EF4-FFF2-40B4-BE49-F238E27FC236}">
                        <a16:creationId xmlns:a16="http://schemas.microsoft.com/office/drawing/2014/main" id="{DC56B0DA-38EB-4AA4-A53E-69BE080D8287}"/>
                      </a:ext>
                    </a:extLst>
                  </p:cNvPr>
                  <p:cNvSpPr/>
                  <p:nvPr/>
                </p:nvSpPr>
                <p:spPr>
                  <a:xfrm>
                    <a:off x="5169310" y="2089199"/>
                    <a:ext cx="1114425" cy="704850"/>
                  </a:xfrm>
                  <a:custGeom>
                    <a:avLst/>
                    <a:gdLst>
                      <a:gd name="connsiteX0" fmla="*/ 1118429 w 1114425"/>
                      <a:gd name="connsiteY0" fmla="*/ 710389 h 704850"/>
                      <a:gd name="connsiteX1" fmla="*/ 3051 w 1114425"/>
                      <a:gd name="connsiteY1" fmla="*/ 710389 h 704850"/>
                      <a:gd name="connsiteX2" fmla="*/ 384 w 1114425"/>
                      <a:gd name="connsiteY2" fmla="*/ 708770 h 704850"/>
                      <a:gd name="connsiteX3" fmla="*/ 479 w 1114425"/>
                      <a:gd name="connsiteY3" fmla="*/ 705627 h 704850"/>
                      <a:gd name="connsiteX4" fmla="*/ 443201 w 1114425"/>
                      <a:gd name="connsiteY4" fmla="*/ 1443 h 704850"/>
                      <a:gd name="connsiteX5" fmla="*/ 445487 w 1114425"/>
                      <a:gd name="connsiteY5" fmla="*/ 14 h 704850"/>
                      <a:gd name="connsiteX6" fmla="*/ 448059 w 1114425"/>
                      <a:gd name="connsiteY6" fmla="*/ 967 h 704850"/>
                      <a:gd name="connsiteX7" fmla="*/ 1120810 w 1114425"/>
                      <a:gd name="connsiteY7" fmla="*/ 705150 h 704850"/>
                      <a:gd name="connsiteX8" fmla="*/ 1121381 w 1114425"/>
                      <a:gd name="connsiteY8" fmla="*/ 708484 h 704850"/>
                      <a:gd name="connsiteX9" fmla="*/ 1118429 w 1114425"/>
                      <a:gd name="connsiteY9" fmla="*/ 710389 h 704850"/>
                      <a:gd name="connsiteX10" fmla="*/ 8671 w 1114425"/>
                      <a:gd name="connsiteY10" fmla="*/ 704198 h 704850"/>
                      <a:gd name="connsiteX11" fmla="*/ 1111189 w 1114425"/>
                      <a:gd name="connsiteY11" fmla="*/ 704198 h 704850"/>
                      <a:gd name="connsiteX12" fmla="*/ 446249 w 1114425"/>
                      <a:gd name="connsiteY12" fmla="*/ 8111 h 704850"/>
                      <a:gd name="connsiteX13" fmla="*/ 8671 w 1114425"/>
                      <a:gd name="connsiteY13" fmla="*/ 70419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25" h="704850">
                        <a:moveTo>
                          <a:pt x="1118429" y="710389"/>
                        </a:moveTo>
                        <a:lnTo>
                          <a:pt x="3051" y="710389"/>
                        </a:lnTo>
                        <a:cubicBezTo>
                          <a:pt x="1908" y="710389"/>
                          <a:pt x="860" y="709817"/>
                          <a:pt x="384" y="708770"/>
                        </a:cubicBezTo>
                        <a:cubicBezTo>
                          <a:pt x="-188" y="707817"/>
                          <a:pt x="-92" y="706579"/>
                          <a:pt x="479" y="705627"/>
                        </a:cubicBezTo>
                        <a:lnTo>
                          <a:pt x="443201" y="1443"/>
                        </a:lnTo>
                        <a:cubicBezTo>
                          <a:pt x="443678" y="681"/>
                          <a:pt x="444535" y="110"/>
                          <a:pt x="445487" y="14"/>
                        </a:cubicBezTo>
                        <a:cubicBezTo>
                          <a:pt x="446440" y="-81"/>
                          <a:pt x="447392" y="300"/>
                          <a:pt x="448059" y="967"/>
                        </a:cubicBezTo>
                        <a:lnTo>
                          <a:pt x="1120810" y="705150"/>
                        </a:lnTo>
                        <a:cubicBezTo>
                          <a:pt x="1121667" y="706007"/>
                          <a:pt x="1121857" y="707341"/>
                          <a:pt x="1121381" y="708484"/>
                        </a:cubicBezTo>
                        <a:cubicBezTo>
                          <a:pt x="1120810" y="709722"/>
                          <a:pt x="1119667" y="710389"/>
                          <a:pt x="1118429" y="710389"/>
                        </a:cubicBezTo>
                        <a:close/>
                        <a:moveTo>
                          <a:pt x="8671" y="704198"/>
                        </a:moveTo>
                        <a:lnTo>
                          <a:pt x="1111189" y="704198"/>
                        </a:lnTo>
                        <a:lnTo>
                          <a:pt x="446249" y="8111"/>
                        </a:lnTo>
                        <a:lnTo>
                          <a:pt x="8671" y="7041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64" name="Freeform: Shape 2063">
                    <a:extLst>
                      <a:ext uri="{FF2B5EF4-FFF2-40B4-BE49-F238E27FC236}">
                        <a16:creationId xmlns:a16="http://schemas.microsoft.com/office/drawing/2014/main" id="{07B5B595-26E9-494B-B175-8E697130C1CD}"/>
                      </a:ext>
                    </a:extLst>
                  </p:cNvPr>
                  <p:cNvSpPr/>
                  <p:nvPr/>
                </p:nvSpPr>
                <p:spPr>
                  <a:xfrm>
                    <a:off x="5169339" y="2793397"/>
                    <a:ext cx="1114425" cy="1152525"/>
                  </a:xfrm>
                  <a:custGeom>
                    <a:avLst/>
                    <a:gdLst>
                      <a:gd name="connsiteX0" fmla="*/ 966571 w 1114425"/>
                      <a:gd name="connsiteY0" fmla="*/ 1156335 h 1152525"/>
                      <a:gd name="connsiteX1" fmla="*/ 964190 w 1114425"/>
                      <a:gd name="connsiteY1" fmla="*/ 1155192 h 1152525"/>
                      <a:gd name="connsiteX2" fmla="*/ 736 w 1114425"/>
                      <a:gd name="connsiteY2" fmla="*/ 5144 h 1152525"/>
                      <a:gd name="connsiteX3" fmla="*/ 260 w 1114425"/>
                      <a:gd name="connsiteY3" fmla="*/ 1810 h 1152525"/>
                      <a:gd name="connsiteX4" fmla="*/ 3022 w 1114425"/>
                      <a:gd name="connsiteY4" fmla="*/ 0 h 1152525"/>
                      <a:gd name="connsiteX5" fmla="*/ 1118399 w 1114425"/>
                      <a:gd name="connsiteY5" fmla="*/ 0 h 1152525"/>
                      <a:gd name="connsiteX6" fmla="*/ 1120685 w 1114425"/>
                      <a:gd name="connsiteY6" fmla="*/ 1048 h 1152525"/>
                      <a:gd name="connsiteX7" fmla="*/ 1121448 w 1114425"/>
                      <a:gd name="connsiteY7" fmla="*/ 3524 h 1152525"/>
                      <a:gd name="connsiteX8" fmla="*/ 969524 w 1114425"/>
                      <a:gd name="connsiteY8" fmla="*/ 1153668 h 1152525"/>
                      <a:gd name="connsiteX9" fmla="*/ 967333 w 1114425"/>
                      <a:gd name="connsiteY9" fmla="*/ 1156240 h 1152525"/>
                      <a:gd name="connsiteX10" fmla="*/ 966571 w 1114425"/>
                      <a:gd name="connsiteY10" fmla="*/ 1156335 h 1152525"/>
                      <a:gd name="connsiteX11" fmla="*/ 9689 w 1114425"/>
                      <a:gd name="connsiteY11" fmla="*/ 6191 h 1152525"/>
                      <a:gd name="connsiteX12" fmla="*/ 964380 w 1114425"/>
                      <a:gd name="connsiteY12" fmla="*/ 1145858 h 1152525"/>
                      <a:gd name="connsiteX13" fmla="*/ 1114875 w 1114425"/>
                      <a:gd name="connsiteY13" fmla="*/ 6191 h 1152525"/>
                      <a:gd name="connsiteX14" fmla="*/ 9689 w 1114425"/>
                      <a:gd name="connsiteY14" fmla="*/ 619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4425" h="1152525">
                        <a:moveTo>
                          <a:pt x="966571" y="1156335"/>
                        </a:moveTo>
                        <a:cubicBezTo>
                          <a:pt x="965714" y="1156335"/>
                          <a:pt x="964761" y="1155954"/>
                          <a:pt x="964190" y="1155192"/>
                        </a:cubicBezTo>
                        <a:lnTo>
                          <a:pt x="736" y="5144"/>
                        </a:lnTo>
                        <a:cubicBezTo>
                          <a:pt x="-26" y="4191"/>
                          <a:pt x="-217" y="2953"/>
                          <a:pt x="260" y="1810"/>
                        </a:cubicBezTo>
                        <a:cubicBezTo>
                          <a:pt x="736" y="762"/>
                          <a:pt x="1879" y="0"/>
                          <a:pt x="3022" y="0"/>
                        </a:cubicBezTo>
                        <a:lnTo>
                          <a:pt x="1118399" y="0"/>
                        </a:lnTo>
                        <a:cubicBezTo>
                          <a:pt x="1119257" y="0"/>
                          <a:pt x="1120114" y="381"/>
                          <a:pt x="1120685" y="1048"/>
                        </a:cubicBezTo>
                        <a:cubicBezTo>
                          <a:pt x="1121257" y="1715"/>
                          <a:pt x="1121543" y="2572"/>
                          <a:pt x="1121448" y="3524"/>
                        </a:cubicBezTo>
                        <a:lnTo>
                          <a:pt x="969524" y="1153668"/>
                        </a:lnTo>
                        <a:cubicBezTo>
                          <a:pt x="969333" y="1154906"/>
                          <a:pt x="968476" y="1155859"/>
                          <a:pt x="967333" y="1156240"/>
                        </a:cubicBezTo>
                        <a:cubicBezTo>
                          <a:pt x="967142" y="1156240"/>
                          <a:pt x="966857" y="1156335"/>
                          <a:pt x="966571" y="1156335"/>
                        </a:cubicBezTo>
                        <a:close/>
                        <a:moveTo>
                          <a:pt x="9689" y="6191"/>
                        </a:moveTo>
                        <a:lnTo>
                          <a:pt x="964380" y="1145858"/>
                        </a:lnTo>
                        <a:lnTo>
                          <a:pt x="1114875" y="6191"/>
                        </a:lnTo>
                        <a:lnTo>
                          <a:pt x="9689"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65" name="Freeform: Shape 2064">
                    <a:extLst>
                      <a:ext uri="{FF2B5EF4-FFF2-40B4-BE49-F238E27FC236}">
                        <a16:creationId xmlns:a16="http://schemas.microsoft.com/office/drawing/2014/main" id="{94A5FA56-5EC1-44C1-9D33-4806BCFB8A51}"/>
                      </a:ext>
                    </a:extLst>
                  </p:cNvPr>
                  <p:cNvSpPr/>
                  <p:nvPr/>
                </p:nvSpPr>
                <p:spPr>
                  <a:xfrm>
                    <a:off x="8054959" y="2224838"/>
                    <a:ext cx="714375" cy="857250"/>
                  </a:xfrm>
                  <a:custGeom>
                    <a:avLst/>
                    <a:gdLst>
                      <a:gd name="connsiteX0" fmla="*/ 3096 w 714375"/>
                      <a:gd name="connsiteY0" fmla="*/ 865549 h 857250"/>
                      <a:gd name="connsiteX1" fmla="*/ 1096 w 714375"/>
                      <a:gd name="connsiteY1" fmla="*/ 864787 h 857250"/>
                      <a:gd name="connsiteX2" fmla="*/ 48 w 714375"/>
                      <a:gd name="connsiteY2" fmla="*/ 861834 h 857250"/>
                      <a:gd name="connsiteX3" fmla="*/ 177309 w 714375"/>
                      <a:gd name="connsiteY3" fmla="*/ 2488 h 857250"/>
                      <a:gd name="connsiteX4" fmla="*/ 179499 w 714375"/>
                      <a:gd name="connsiteY4" fmla="*/ 107 h 857250"/>
                      <a:gd name="connsiteX5" fmla="*/ 182643 w 714375"/>
                      <a:gd name="connsiteY5" fmla="*/ 964 h 857250"/>
                      <a:gd name="connsiteX6" fmla="*/ 720519 w 714375"/>
                      <a:gd name="connsiteY6" fmla="*/ 586466 h 857250"/>
                      <a:gd name="connsiteX7" fmla="*/ 721281 w 714375"/>
                      <a:gd name="connsiteY7" fmla="*/ 589228 h 857250"/>
                      <a:gd name="connsiteX8" fmla="*/ 719376 w 714375"/>
                      <a:gd name="connsiteY8" fmla="*/ 591419 h 857250"/>
                      <a:gd name="connsiteX9" fmla="*/ 4334 w 714375"/>
                      <a:gd name="connsiteY9" fmla="*/ 865168 h 857250"/>
                      <a:gd name="connsiteX10" fmla="*/ 3096 w 714375"/>
                      <a:gd name="connsiteY10" fmla="*/ 865549 h 857250"/>
                      <a:gd name="connsiteX11" fmla="*/ 182071 w 714375"/>
                      <a:gd name="connsiteY11" fmla="*/ 9727 h 857250"/>
                      <a:gd name="connsiteX12" fmla="*/ 7192 w 714375"/>
                      <a:gd name="connsiteY12" fmla="*/ 857548 h 857250"/>
                      <a:gd name="connsiteX13" fmla="*/ 712709 w 714375"/>
                      <a:gd name="connsiteY13" fmla="*/ 587419 h 857250"/>
                      <a:gd name="connsiteX14" fmla="*/ 182071 w 714375"/>
                      <a:gd name="connsiteY14" fmla="*/ 9727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57250">
                        <a:moveTo>
                          <a:pt x="3096" y="865549"/>
                        </a:moveTo>
                        <a:cubicBezTo>
                          <a:pt x="2334" y="865549"/>
                          <a:pt x="1668" y="865263"/>
                          <a:pt x="1096" y="864787"/>
                        </a:cubicBezTo>
                        <a:cubicBezTo>
                          <a:pt x="239" y="864025"/>
                          <a:pt x="-142" y="862882"/>
                          <a:pt x="48" y="861834"/>
                        </a:cubicBezTo>
                        <a:lnTo>
                          <a:pt x="177309" y="2488"/>
                        </a:lnTo>
                        <a:cubicBezTo>
                          <a:pt x="177499" y="1345"/>
                          <a:pt x="178356" y="393"/>
                          <a:pt x="179499" y="107"/>
                        </a:cubicBezTo>
                        <a:cubicBezTo>
                          <a:pt x="180642" y="-179"/>
                          <a:pt x="181785" y="107"/>
                          <a:pt x="182643" y="964"/>
                        </a:cubicBezTo>
                        <a:lnTo>
                          <a:pt x="720519" y="586466"/>
                        </a:lnTo>
                        <a:cubicBezTo>
                          <a:pt x="721186" y="587228"/>
                          <a:pt x="721471" y="588276"/>
                          <a:pt x="721281" y="589228"/>
                        </a:cubicBezTo>
                        <a:cubicBezTo>
                          <a:pt x="721091" y="590276"/>
                          <a:pt x="720328" y="591038"/>
                          <a:pt x="719376" y="591419"/>
                        </a:cubicBezTo>
                        <a:lnTo>
                          <a:pt x="4334" y="865168"/>
                        </a:lnTo>
                        <a:cubicBezTo>
                          <a:pt x="3763" y="865453"/>
                          <a:pt x="3382" y="865549"/>
                          <a:pt x="3096" y="865549"/>
                        </a:cubicBezTo>
                        <a:close/>
                        <a:moveTo>
                          <a:pt x="182071" y="9727"/>
                        </a:moveTo>
                        <a:lnTo>
                          <a:pt x="7192" y="857548"/>
                        </a:lnTo>
                        <a:lnTo>
                          <a:pt x="712709" y="587419"/>
                        </a:lnTo>
                        <a:lnTo>
                          <a:pt x="182071" y="97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66" name="Freeform: Shape 2065">
                    <a:extLst>
                      <a:ext uri="{FF2B5EF4-FFF2-40B4-BE49-F238E27FC236}">
                        <a16:creationId xmlns:a16="http://schemas.microsoft.com/office/drawing/2014/main" id="{7F7EE679-F97F-4647-91F2-A7C1A4FE438C}"/>
                      </a:ext>
                    </a:extLst>
                  </p:cNvPr>
                  <p:cNvSpPr/>
                  <p:nvPr/>
                </p:nvSpPr>
                <p:spPr>
                  <a:xfrm>
                    <a:off x="8054971" y="2810450"/>
                    <a:ext cx="714375" cy="876300"/>
                  </a:xfrm>
                  <a:custGeom>
                    <a:avLst/>
                    <a:gdLst>
                      <a:gd name="connsiteX0" fmla="*/ 449235 w 714375"/>
                      <a:gd name="connsiteY0" fmla="*/ 878868 h 876300"/>
                      <a:gd name="connsiteX1" fmla="*/ 446759 w 714375"/>
                      <a:gd name="connsiteY1" fmla="*/ 877630 h 876300"/>
                      <a:gd name="connsiteX2" fmla="*/ 607 w 714375"/>
                      <a:gd name="connsiteY2" fmla="*/ 278698 h 876300"/>
                      <a:gd name="connsiteX3" fmla="*/ 131 w 714375"/>
                      <a:gd name="connsiteY3" fmla="*/ 275936 h 876300"/>
                      <a:gd name="connsiteX4" fmla="*/ 2036 w 714375"/>
                      <a:gd name="connsiteY4" fmla="*/ 273936 h 876300"/>
                      <a:gd name="connsiteX5" fmla="*/ 717078 w 714375"/>
                      <a:gd name="connsiteY5" fmla="*/ 187 h 876300"/>
                      <a:gd name="connsiteX6" fmla="*/ 720316 w 714375"/>
                      <a:gd name="connsiteY6" fmla="*/ 854 h 876300"/>
                      <a:gd name="connsiteX7" fmla="*/ 721174 w 714375"/>
                      <a:gd name="connsiteY7" fmla="*/ 3997 h 876300"/>
                      <a:gd name="connsiteX8" fmla="*/ 452283 w 714375"/>
                      <a:gd name="connsiteY8" fmla="*/ 876678 h 876300"/>
                      <a:gd name="connsiteX9" fmla="*/ 449902 w 714375"/>
                      <a:gd name="connsiteY9" fmla="*/ 878773 h 876300"/>
                      <a:gd name="connsiteX10" fmla="*/ 449235 w 714375"/>
                      <a:gd name="connsiteY10" fmla="*/ 878868 h 876300"/>
                      <a:gd name="connsiteX11" fmla="*/ 7942 w 714375"/>
                      <a:gd name="connsiteY11" fmla="*/ 278317 h 876300"/>
                      <a:gd name="connsiteX12" fmla="*/ 447997 w 714375"/>
                      <a:gd name="connsiteY12" fmla="*/ 869058 h 876300"/>
                      <a:gd name="connsiteX13" fmla="*/ 713268 w 714375"/>
                      <a:gd name="connsiteY13" fmla="*/ 8283 h 876300"/>
                      <a:gd name="connsiteX14" fmla="*/ 7942 w 714375"/>
                      <a:gd name="connsiteY14" fmla="*/ 278317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76300">
                        <a:moveTo>
                          <a:pt x="449235" y="878868"/>
                        </a:moveTo>
                        <a:cubicBezTo>
                          <a:pt x="448282" y="878868"/>
                          <a:pt x="447330" y="878392"/>
                          <a:pt x="446759" y="877630"/>
                        </a:cubicBezTo>
                        <a:lnTo>
                          <a:pt x="607" y="278698"/>
                        </a:lnTo>
                        <a:cubicBezTo>
                          <a:pt x="36" y="277936"/>
                          <a:pt x="-154" y="276888"/>
                          <a:pt x="131" y="275936"/>
                        </a:cubicBezTo>
                        <a:cubicBezTo>
                          <a:pt x="417" y="274983"/>
                          <a:pt x="1084" y="274221"/>
                          <a:pt x="2036" y="273936"/>
                        </a:cubicBezTo>
                        <a:lnTo>
                          <a:pt x="717078" y="187"/>
                        </a:lnTo>
                        <a:cubicBezTo>
                          <a:pt x="718221" y="-194"/>
                          <a:pt x="719459" y="-3"/>
                          <a:pt x="720316" y="854"/>
                        </a:cubicBezTo>
                        <a:cubicBezTo>
                          <a:pt x="721174" y="1616"/>
                          <a:pt x="721555" y="2854"/>
                          <a:pt x="721174" y="3997"/>
                        </a:cubicBezTo>
                        <a:lnTo>
                          <a:pt x="452283" y="876678"/>
                        </a:lnTo>
                        <a:cubicBezTo>
                          <a:pt x="451902" y="877821"/>
                          <a:pt x="451045" y="878583"/>
                          <a:pt x="449902" y="878773"/>
                        </a:cubicBezTo>
                        <a:cubicBezTo>
                          <a:pt x="449521" y="878868"/>
                          <a:pt x="449331" y="878868"/>
                          <a:pt x="449235" y="878868"/>
                        </a:cubicBezTo>
                        <a:close/>
                        <a:moveTo>
                          <a:pt x="7942" y="278317"/>
                        </a:moveTo>
                        <a:lnTo>
                          <a:pt x="447997" y="869058"/>
                        </a:lnTo>
                        <a:lnTo>
                          <a:pt x="713268" y="8283"/>
                        </a:lnTo>
                        <a:lnTo>
                          <a:pt x="7942" y="27831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nvGrpSpPr>
                  <p:cNvPr id="2067" name="Graphic 271">
                    <a:extLst>
                      <a:ext uri="{FF2B5EF4-FFF2-40B4-BE49-F238E27FC236}">
                        <a16:creationId xmlns:a16="http://schemas.microsoft.com/office/drawing/2014/main" id="{16E93D4D-376A-4A18-88D1-390B1A9BE1FD}"/>
                      </a:ext>
                    </a:extLst>
                  </p:cNvPr>
                  <p:cNvGrpSpPr/>
                  <p:nvPr/>
                </p:nvGrpSpPr>
                <p:grpSpPr>
                  <a:xfrm>
                    <a:off x="2799675" y="187987"/>
                    <a:ext cx="6572250" cy="6486525"/>
                    <a:chOff x="2799675" y="187987"/>
                    <a:chExt cx="6572250" cy="6486525"/>
                  </a:xfrm>
                  <a:grpFill/>
                </p:grpSpPr>
                <p:sp>
                  <p:nvSpPr>
                    <p:cNvPr id="2068" name="Freeform: Shape 2067">
                      <a:extLst>
                        <a:ext uri="{FF2B5EF4-FFF2-40B4-BE49-F238E27FC236}">
                          <a16:creationId xmlns:a16="http://schemas.microsoft.com/office/drawing/2014/main" id="{A40EF880-4161-4D73-9584-0C10CE41F370}"/>
                        </a:ext>
                      </a:extLst>
                    </p:cNvPr>
                    <p:cNvSpPr/>
                    <p:nvPr/>
                  </p:nvSpPr>
                  <p:spPr>
                    <a:xfrm>
                      <a:off x="3372553" y="1532572"/>
                      <a:ext cx="438150" cy="381000"/>
                    </a:xfrm>
                    <a:custGeom>
                      <a:avLst/>
                      <a:gdLst>
                        <a:gd name="connsiteX0" fmla="*/ 63876 w 438150"/>
                        <a:gd name="connsiteY0" fmla="*/ 386048 h 381000"/>
                        <a:gd name="connsiteX1" fmla="*/ 62924 w 438150"/>
                        <a:gd name="connsiteY1" fmla="*/ 385858 h 381000"/>
                        <a:gd name="connsiteX2" fmla="*/ 60828 w 438150"/>
                        <a:gd name="connsiteY2" fmla="*/ 383381 h 381000"/>
                        <a:gd name="connsiteX3" fmla="*/ 59 w 438150"/>
                        <a:gd name="connsiteY3" fmla="*/ 27527 h 381000"/>
                        <a:gd name="connsiteX4" fmla="*/ 726 w 438150"/>
                        <a:gd name="connsiteY4" fmla="*/ 25051 h 381000"/>
                        <a:gd name="connsiteX5" fmla="*/ 3012 w 438150"/>
                        <a:gd name="connsiteY5" fmla="*/ 23908 h 381000"/>
                        <a:gd name="connsiteX6" fmla="*/ 435542 w 438150"/>
                        <a:gd name="connsiteY6" fmla="*/ 0 h 381000"/>
                        <a:gd name="connsiteX7" fmla="*/ 438495 w 438150"/>
                        <a:gd name="connsiteY7" fmla="*/ 1810 h 381000"/>
                        <a:gd name="connsiteX8" fmla="*/ 437923 w 438150"/>
                        <a:gd name="connsiteY8" fmla="*/ 5239 h 381000"/>
                        <a:gd name="connsiteX9" fmla="*/ 66162 w 438150"/>
                        <a:gd name="connsiteY9" fmla="*/ 385001 h 381000"/>
                        <a:gd name="connsiteX10" fmla="*/ 63876 w 438150"/>
                        <a:gd name="connsiteY10" fmla="*/ 386048 h 381000"/>
                        <a:gd name="connsiteX11" fmla="*/ 6726 w 438150"/>
                        <a:gd name="connsiteY11" fmla="*/ 29908 h 381000"/>
                        <a:gd name="connsiteX12" fmla="*/ 65876 w 438150"/>
                        <a:gd name="connsiteY12" fmla="*/ 376428 h 381000"/>
                        <a:gd name="connsiteX13" fmla="*/ 427827 w 438150"/>
                        <a:gd name="connsiteY13" fmla="*/ 6668 h 381000"/>
                        <a:gd name="connsiteX14" fmla="*/ 6726 w 438150"/>
                        <a:gd name="connsiteY14" fmla="*/ 2990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8150" h="381000">
                          <a:moveTo>
                            <a:pt x="63876" y="386048"/>
                          </a:moveTo>
                          <a:cubicBezTo>
                            <a:pt x="63591" y="386048"/>
                            <a:pt x="63305" y="386048"/>
                            <a:pt x="62924" y="385858"/>
                          </a:cubicBezTo>
                          <a:cubicBezTo>
                            <a:pt x="61781" y="385477"/>
                            <a:pt x="61019" y="384620"/>
                            <a:pt x="60828" y="383381"/>
                          </a:cubicBezTo>
                          <a:lnTo>
                            <a:pt x="59" y="27527"/>
                          </a:lnTo>
                          <a:cubicBezTo>
                            <a:pt x="-132" y="26670"/>
                            <a:pt x="154" y="25813"/>
                            <a:pt x="726" y="25051"/>
                          </a:cubicBezTo>
                          <a:cubicBezTo>
                            <a:pt x="1297" y="24384"/>
                            <a:pt x="2059" y="23908"/>
                            <a:pt x="3012" y="23908"/>
                          </a:cubicBezTo>
                          <a:lnTo>
                            <a:pt x="435542" y="0"/>
                          </a:lnTo>
                          <a:cubicBezTo>
                            <a:pt x="436875" y="0"/>
                            <a:pt x="438018" y="667"/>
                            <a:pt x="438495" y="1810"/>
                          </a:cubicBezTo>
                          <a:cubicBezTo>
                            <a:pt x="439066" y="2953"/>
                            <a:pt x="438780" y="4382"/>
                            <a:pt x="437923" y="5239"/>
                          </a:cubicBezTo>
                          <a:lnTo>
                            <a:pt x="66162" y="385001"/>
                          </a:lnTo>
                          <a:cubicBezTo>
                            <a:pt x="65495" y="385667"/>
                            <a:pt x="64638" y="386048"/>
                            <a:pt x="63876" y="386048"/>
                          </a:cubicBezTo>
                          <a:close/>
                          <a:moveTo>
                            <a:pt x="6726" y="29908"/>
                          </a:moveTo>
                          <a:lnTo>
                            <a:pt x="65876" y="376428"/>
                          </a:lnTo>
                          <a:lnTo>
                            <a:pt x="427827" y="6668"/>
                          </a:lnTo>
                          <a:lnTo>
                            <a:pt x="6726" y="299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69" name="Freeform: Shape 2068">
                      <a:extLst>
                        <a:ext uri="{FF2B5EF4-FFF2-40B4-BE49-F238E27FC236}">
                          <a16:creationId xmlns:a16="http://schemas.microsoft.com/office/drawing/2014/main" id="{B8C4362D-78E6-4BB8-9C9B-4D5C63B61203}"/>
                        </a:ext>
                      </a:extLst>
                    </p:cNvPr>
                    <p:cNvSpPr/>
                    <p:nvPr/>
                  </p:nvSpPr>
                  <p:spPr>
                    <a:xfrm>
                      <a:off x="3372571" y="1074733"/>
                      <a:ext cx="438150" cy="485775"/>
                    </a:xfrm>
                    <a:custGeom>
                      <a:avLst/>
                      <a:gdLst>
                        <a:gd name="connsiteX0" fmla="*/ 3089 w 438150"/>
                        <a:gd name="connsiteY0" fmla="*/ 487939 h 485775"/>
                        <a:gd name="connsiteX1" fmla="*/ 327 w 438150"/>
                        <a:gd name="connsiteY1" fmla="*/ 486224 h 485775"/>
                        <a:gd name="connsiteX2" fmla="*/ 803 w 438150"/>
                        <a:gd name="connsiteY2" fmla="*/ 482795 h 485775"/>
                        <a:gd name="connsiteX3" fmla="*/ 433333 w 438150"/>
                        <a:gd name="connsiteY3" fmla="*/ 1021 h 485775"/>
                        <a:gd name="connsiteX4" fmla="*/ 436762 w 438150"/>
                        <a:gd name="connsiteY4" fmla="*/ 163 h 485775"/>
                        <a:gd name="connsiteX5" fmla="*/ 438762 w 438150"/>
                        <a:gd name="connsiteY5" fmla="*/ 3021 h 485775"/>
                        <a:gd name="connsiteX6" fmla="*/ 438762 w 438150"/>
                        <a:gd name="connsiteY6" fmla="*/ 460888 h 485775"/>
                        <a:gd name="connsiteX7" fmla="*/ 435810 w 438150"/>
                        <a:gd name="connsiteY7" fmla="*/ 463936 h 485775"/>
                        <a:gd name="connsiteX8" fmla="*/ 3279 w 438150"/>
                        <a:gd name="connsiteY8" fmla="*/ 487843 h 485775"/>
                        <a:gd name="connsiteX9" fmla="*/ 3089 w 438150"/>
                        <a:gd name="connsiteY9" fmla="*/ 487939 h 485775"/>
                        <a:gd name="connsiteX10" fmla="*/ 432476 w 438150"/>
                        <a:gd name="connsiteY10" fmla="*/ 11212 h 485775"/>
                        <a:gd name="connsiteX11" fmla="*/ 10328 w 438150"/>
                        <a:gd name="connsiteY11" fmla="*/ 481366 h 485775"/>
                        <a:gd name="connsiteX12" fmla="*/ 432476 w 438150"/>
                        <a:gd name="connsiteY12" fmla="*/ 458030 h 485775"/>
                        <a:gd name="connsiteX13" fmla="*/ 432476 w 438150"/>
                        <a:gd name="connsiteY13" fmla="*/ 1121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485775">
                          <a:moveTo>
                            <a:pt x="3089" y="487939"/>
                          </a:moveTo>
                          <a:cubicBezTo>
                            <a:pt x="1946" y="487939"/>
                            <a:pt x="803" y="487272"/>
                            <a:pt x="327" y="486224"/>
                          </a:cubicBezTo>
                          <a:cubicBezTo>
                            <a:pt x="-245" y="485081"/>
                            <a:pt x="-54" y="483748"/>
                            <a:pt x="803" y="482795"/>
                          </a:cubicBezTo>
                          <a:lnTo>
                            <a:pt x="433333" y="1021"/>
                          </a:lnTo>
                          <a:cubicBezTo>
                            <a:pt x="434190" y="68"/>
                            <a:pt x="435524" y="-218"/>
                            <a:pt x="436762" y="163"/>
                          </a:cubicBezTo>
                          <a:cubicBezTo>
                            <a:pt x="438000" y="640"/>
                            <a:pt x="438762" y="1783"/>
                            <a:pt x="438762" y="3021"/>
                          </a:cubicBezTo>
                          <a:lnTo>
                            <a:pt x="438762" y="460888"/>
                          </a:lnTo>
                          <a:cubicBezTo>
                            <a:pt x="438762" y="462507"/>
                            <a:pt x="437429" y="463840"/>
                            <a:pt x="435810" y="463936"/>
                          </a:cubicBezTo>
                          <a:lnTo>
                            <a:pt x="3279" y="487843"/>
                          </a:lnTo>
                          <a:cubicBezTo>
                            <a:pt x="3184" y="487939"/>
                            <a:pt x="3089" y="487939"/>
                            <a:pt x="3089" y="487939"/>
                          </a:cubicBezTo>
                          <a:close/>
                          <a:moveTo>
                            <a:pt x="432476" y="11212"/>
                          </a:moveTo>
                          <a:lnTo>
                            <a:pt x="10328" y="481366"/>
                          </a:lnTo>
                          <a:lnTo>
                            <a:pt x="432476" y="458030"/>
                          </a:lnTo>
                          <a:lnTo>
                            <a:pt x="432476" y="112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0" name="Freeform: Shape 2069">
                      <a:extLst>
                        <a:ext uri="{FF2B5EF4-FFF2-40B4-BE49-F238E27FC236}">
                          <a16:creationId xmlns:a16="http://schemas.microsoft.com/office/drawing/2014/main" id="{837FE1C2-0AC6-48AB-B927-4C905A7AECFA}"/>
                        </a:ext>
                      </a:extLst>
                    </p:cNvPr>
                    <p:cNvSpPr/>
                    <p:nvPr/>
                  </p:nvSpPr>
                  <p:spPr>
                    <a:xfrm>
                      <a:off x="3805142" y="1074703"/>
                      <a:ext cx="400050" cy="457200"/>
                    </a:xfrm>
                    <a:custGeom>
                      <a:avLst/>
                      <a:gdLst>
                        <a:gd name="connsiteX0" fmla="*/ 3048 w 400050"/>
                        <a:gd name="connsiteY0" fmla="*/ 464156 h 457200"/>
                        <a:gd name="connsiteX1" fmla="*/ 1429 w 400050"/>
                        <a:gd name="connsiteY1" fmla="*/ 463680 h 457200"/>
                        <a:gd name="connsiteX2" fmla="*/ 0 w 400050"/>
                        <a:gd name="connsiteY2" fmla="*/ 461013 h 457200"/>
                        <a:gd name="connsiteX3" fmla="*/ 0 w 400050"/>
                        <a:gd name="connsiteY3" fmla="*/ 3146 h 457200"/>
                        <a:gd name="connsiteX4" fmla="*/ 1619 w 400050"/>
                        <a:gd name="connsiteY4" fmla="*/ 384 h 457200"/>
                        <a:gd name="connsiteX5" fmla="*/ 4763 w 400050"/>
                        <a:gd name="connsiteY5" fmla="*/ 479 h 457200"/>
                        <a:gd name="connsiteX6" fmla="*/ 399002 w 400050"/>
                        <a:gd name="connsiteY6" fmla="*/ 259464 h 457200"/>
                        <a:gd name="connsiteX7" fmla="*/ 400431 w 400050"/>
                        <a:gd name="connsiteY7" fmla="*/ 262226 h 457200"/>
                        <a:gd name="connsiteX8" fmla="*/ 398717 w 400050"/>
                        <a:gd name="connsiteY8" fmla="*/ 264798 h 457200"/>
                        <a:gd name="connsiteX9" fmla="*/ 4477 w 400050"/>
                        <a:gd name="connsiteY9" fmla="*/ 463680 h 457200"/>
                        <a:gd name="connsiteX10" fmla="*/ 3048 w 400050"/>
                        <a:gd name="connsiteY10" fmla="*/ 464156 h 457200"/>
                        <a:gd name="connsiteX11" fmla="*/ 6096 w 400050"/>
                        <a:gd name="connsiteY11" fmla="*/ 8861 h 457200"/>
                        <a:gd name="connsiteX12" fmla="*/ 6096 w 400050"/>
                        <a:gd name="connsiteY12" fmla="*/ 455965 h 457200"/>
                        <a:gd name="connsiteX13" fmla="*/ 391001 w 400050"/>
                        <a:gd name="connsiteY13" fmla="*/ 261750 h 457200"/>
                        <a:gd name="connsiteX14" fmla="*/ 6096 w 400050"/>
                        <a:gd name="connsiteY14" fmla="*/ 886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457200">
                          <a:moveTo>
                            <a:pt x="3048" y="464156"/>
                          </a:moveTo>
                          <a:cubicBezTo>
                            <a:pt x="2477" y="464156"/>
                            <a:pt x="1905" y="463966"/>
                            <a:pt x="1429" y="463680"/>
                          </a:cubicBezTo>
                          <a:cubicBezTo>
                            <a:pt x="476" y="463108"/>
                            <a:pt x="0" y="462156"/>
                            <a:pt x="0" y="461013"/>
                          </a:cubicBezTo>
                          <a:lnTo>
                            <a:pt x="0" y="3146"/>
                          </a:lnTo>
                          <a:cubicBezTo>
                            <a:pt x="0" y="2003"/>
                            <a:pt x="667" y="955"/>
                            <a:pt x="1619" y="384"/>
                          </a:cubicBezTo>
                          <a:cubicBezTo>
                            <a:pt x="2667" y="-188"/>
                            <a:pt x="3810" y="-92"/>
                            <a:pt x="4763" y="479"/>
                          </a:cubicBezTo>
                          <a:lnTo>
                            <a:pt x="399002" y="259464"/>
                          </a:lnTo>
                          <a:cubicBezTo>
                            <a:pt x="399955" y="260035"/>
                            <a:pt x="400431" y="261083"/>
                            <a:pt x="400431" y="262226"/>
                          </a:cubicBezTo>
                          <a:cubicBezTo>
                            <a:pt x="400336" y="263369"/>
                            <a:pt x="399764" y="264322"/>
                            <a:pt x="398717" y="264798"/>
                          </a:cubicBezTo>
                          <a:lnTo>
                            <a:pt x="4477" y="463680"/>
                          </a:lnTo>
                          <a:cubicBezTo>
                            <a:pt x="4001" y="464061"/>
                            <a:pt x="3524" y="464156"/>
                            <a:pt x="3048" y="464156"/>
                          </a:cubicBezTo>
                          <a:close/>
                          <a:moveTo>
                            <a:pt x="6096" y="8861"/>
                          </a:moveTo>
                          <a:lnTo>
                            <a:pt x="6096" y="455965"/>
                          </a:lnTo>
                          <a:lnTo>
                            <a:pt x="391001" y="261750"/>
                          </a:lnTo>
                          <a:lnTo>
                            <a:pt x="6096" y="88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1" name="Freeform: Shape 2070">
                      <a:extLst>
                        <a:ext uri="{FF2B5EF4-FFF2-40B4-BE49-F238E27FC236}">
                          <a16:creationId xmlns:a16="http://schemas.microsoft.com/office/drawing/2014/main" id="{C173BA2F-9E44-43B8-BF17-A3BDEB9B7BEE}"/>
                        </a:ext>
                      </a:extLst>
                    </p:cNvPr>
                    <p:cNvSpPr/>
                    <p:nvPr/>
                  </p:nvSpPr>
                  <p:spPr>
                    <a:xfrm>
                      <a:off x="3805101" y="853418"/>
                      <a:ext cx="790575" cy="485775"/>
                    </a:xfrm>
                    <a:custGeom>
                      <a:avLst/>
                      <a:gdLst>
                        <a:gd name="connsiteX0" fmla="*/ 397329 w 790575"/>
                        <a:gd name="connsiteY0" fmla="*/ 486464 h 485775"/>
                        <a:gd name="connsiteX1" fmla="*/ 395614 w 790575"/>
                        <a:gd name="connsiteY1" fmla="*/ 485988 h 485775"/>
                        <a:gd name="connsiteX2" fmla="*/ 1375 w 790575"/>
                        <a:gd name="connsiteY2" fmla="*/ 227003 h 485775"/>
                        <a:gd name="connsiteX3" fmla="*/ 41 w 790575"/>
                        <a:gd name="connsiteY3" fmla="*/ 223955 h 485775"/>
                        <a:gd name="connsiteX4" fmla="*/ 2232 w 790575"/>
                        <a:gd name="connsiteY4" fmla="*/ 221479 h 485775"/>
                        <a:gd name="connsiteX5" fmla="*/ 790711 w 790575"/>
                        <a:gd name="connsiteY5" fmla="*/ 118 h 485775"/>
                        <a:gd name="connsiteX6" fmla="*/ 794140 w 790575"/>
                        <a:gd name="connsiteY6" fmla="*/ 1451 h 485775"/>
                        <a:gd name="connsiteX7" fmla="*/ 793950 w 790575"/>
                        <a:gd name="connsiteY7" fmla="*/ 5071 h 485775"/>
                        <a:gd name="connsiteX8" fmla="*/ 399710 w 790575"/>
                        <a:gd name="connsiteY8" fmla="*/ 485321 h 485775"/>
                        <a:gd name="connsiteX9" fmla="*/ 397329 w 790575"/>
                        <a:gd name="connsiteY9" fmla="*/ 486464 h 485775"/>
                        <a:gd name="connsiteX10" fmla="*/ 10423 w 790575"/>
                        <a:gd name="connsiteY10" fmla="*/ 225574 h 485775"/>
                        <a:gd name="connsiteX11" fmla="*/ 396662 w 790575"/>
                        <a:gd name="connsiteY11" fmla="*/ 479225 h 485775"/>
                        <a:gd name="connsiteX12" fmla="*/ 782901 w 790575"/>
                        <a:gd name="connsiteY12" fmla="*/ 8690 h 485775"/>
                        <a:gd name="connsiteX13" fmla="*/ 10423 w 790575"/>
                        <a:gd name="connsiteY13" fmla="*/ 22557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85775">
                          <a:moveTo>
                            <a:pt x="397329" y="486464"/>
                          </a:moveTo>
                          <a:cubicBezTo>
                            <a:pt x="396757" y="486464"/>
                            <a:pt x="396186" y="486274"/>
                            <a:pt x="395614" y="485988"/>
                          </a:cubicBezTo>
                          <a:lnTo>
                            <a:pt x="1375" y="227003"/>
                          </a:lnTo>
                          <a:cubicBezTo>
                            <a:pt x="327" y="226336"/>
                            <a:pt x="-149" y="225098"/>
                            <a:pt x="41" y="223955"/>
                          </a:cubicBezTo>
                          <a:cubicBezTo>
                            <a:pt x="232" y="222717"/>
                            <a:pt x="1089" y="221764"/>
                            <a:pt x="2232" y="221479"/>
                          </a:cubicBezTo>
                          <a:lnTo>
                            <a:pt x="790711" y="118"/>
                          </a:lnTo>
                          <a:cubicBezTo>
                            <a:pt x="792045" y="-263"/>
                            <a:pt x="793378" y="308"/>
                            <a:pt x="794140" y="1451"/>
                          </a:cubicBezTo>
                          <a:cubicBezTo>
                            <a:pt x="794902" y="2594"/>
                            <a:pt x="794807" y="4023"/>
                            <a:pt x="793950" y="5071"/>
                          </a:cubicBezTo>
                          <a:lnTo>
                            <a:pt x="399710" y="485321"/>
                          </a:lnTo>
                          <a:cubicBezTo>
                            <a:pt x="399043" y="486083"/>
                            <a:pt x="398186" y="486464"/>
                            <a:pt x="397329" y="486464"/>
                          </a:cubicBezTo>
                          <a:close/>
                          <a:moveTo>
                            <a:pt x="10423" y="225574"/>
                          </a:moveTo>
                          <a:lnTo>
                            <a:pt x="396662" y="479225"/>
                          </a:lnTo>
                          <a:lnTo>
                            <a:pt x="782901" y="8690"/>
                          </a:lnTo>
                          <a:lnTo>
                            <a:pt x="10423" y="2255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2" name="Freeform: Shape 2071">
                      <a:extLst>
                        <a:ext uri="{FF2B5EF4-FFF2-40B4-BE49-F238E27FC236}">
                          <a16:creationId xmlns:a16="http://schemas.microsoft.com/office/drawing/2014/main" id="{A0D4B272-96E2-47F7-A503-55432F25E3E9}"/>
                        </a:ext>
                      </a:extLst>
                    </p:cNvPr>
                    <p:cNvSpPr/>
                    <p:nvPr/>
                  </p:nvSpPr>
                  <p:spPr>
                    <a:xfrm>
                      <a:off x="3151161" y="1556605"/>
                      <a:ext cx="285750" cy="400050"/>
                    </a:xfrm>
                    <a:custGeom>
                      <a:avLst/>
                      <a:gdLst>
                        <a:gd name="connsiteX0" fmla="*/ 3138 w 285750"/>
                        <a:gd name="connsiteY0" fmla="*/ 408308 h 400050"/>
                        <a:gd name="connsiteX1" fmla="*/ 566 w 285750"/>
                        <a:gd name="connsiteY1" fmla="*/ 406974 h 400050"/>
                        <a:gd name="connsiteX2" fmla="*/ 375 w 285750"/>
                        <a:gd name="connsiteY2" fmla="*/ 403736 h 400050"/>
                        <a:gd name="connsiteX3" fmla="*/ 221736 w 285750"/>
                        <a:gd name="connsiteY3" fmla="*/ 1590 h 400050"/>
                        <a:gd name="connsiteX4" fmla="*/ 224975 w 285750"/>
                        <a:gd name="connsiteY4" fmla="*/ 66 h 400050"/>
                        <a:gd name="connsiteX5" fmla="*/ 227547 w 285750"/>
                        <a:gd name="connsiteY5" fmla="*/ 2638 h 400050"/>
                        <a:gd name="connsiteX6" fmla="*/ 288316 w 285750"/>
                        <a:gd name="connsiteY6" fmla="*/ 358492 h 400050"/>
                        <a:gd name="connsiteX7" fmla="*/ 287745 w 285750"/>
                        <a:gd name="connsiteY7" fmla="*/ 360778 h 400050"/>
                        <a:gd name="connsiteX8" fmla="*/ 285744 w 285750"/>
                        <a:gd name="connsiteY8" fmla="*/ 362016 h 400050"/>
                        <a:gd name="connsiteX9" fmla="*/ 3614 w 285750"/>
                        <a:gd name="connsiteY9" fmla="*/ 408308 h 400050"/>
                        <a:gd name="connsiteX10" fmla="*/ 3138 w 285750"/>
                        <a:gd name="connsiteY10" fmla="*/ 408308 h 400050"/>
                        <a:gd name="connsiteX11" fmla="*/ 222879 w 285750"/>
                        <a:gd name="connsiteY11" fmla="*/ 12258 h 400050"/>
                        <a:gd name="connsiteX12" fmla="*/ 8852 w 285750"/>
                        <a:gd name="connsiteY12" fmla="*/ 401069 h 400050"/>
                        <a:gd name="connsiteX13" fmla="*/ 281553 w 285750"/>
                        <a:gd name="connsiteY13" fmla="*/ 356301 h 400050"/>
                        <a:gd name="connsiteX14" fmla="*/ 222879 w 285750"/>
                        <a:gd name="connsiteY14" fmla="*/ 12258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750" h="400050">
                          <a:moveTo>
                            <a:pt x="3138" y="408308"/>
                          </a:moveTo>
                          <a:cubicBezTo>
                            <a:pt x="2185" y="408308"/>
                            <a:pt x="1232" y="407831"/>
                            <a:pt x="566" y="406974"/>
                          </a:cubicBezTo>
                          <a:cubicBezTo>
                            <a:pt x="-101" y="406022"/>
                            <a:pt x="-196" y="404688"/>
                            <a:pt x="375" y="403736"/>
                          </a:cubicBezTo>
                          <a:lnTo>
                            <a:pt x="221736" y="1590"/>
                          </a:lnTo>
                          <a:cubicBezTo>
                            <a:pt x="222403" y="447"/>
                            <a:pt x="223641" y="-220"/>
                            <a:pt x="224975" y="66"/>
                          </a:cubicBezTo>
                          <a:cubicBezTo>
                            <a:pt x="226308" y="257"/>
                            <a:pt x="227261" y="1304"/>
                            <a:pt x="227547" y="2638"/>
                          </a:cubicBezTo>
                          <a:lnTo>
                            <a:pt x="288316" y="358492"/>
                          </a:lnTo>
                          <a:cubicBezTo>
                            <a:pt x="288411" y="359349"/>
                            <a:pt x="288221" y="360111"/>
                            <a:pt x="287745" y="360778"/>
                          </a:cubicBezTo>
                          <a:cubicBezTo>
                            <a:pt x="287268" y="361445"/>
                            <a:pt x="286506" y="361921"/>
                            <a:pt x="285744" y="362016"/>
                          </a:cubicBezTo>
                          <a:lnTo>
                            <a:pt x="3614" y="408308"/>
                          </a:lnTo>
                          <a:cubicBezTo>
                            <a:pt x="3423" y="408212"/>
                            <a:pt x="3328" y="408308"/>
                            <a:pt x="3138" y="408308"/>
                          </a:cubicBezTo>
                          <a:close/>
                          <a:moveTo>
                            <a:pt x="222879" y="12258"/>
                          </a:moveTo>
                          <a:lnTo>
                            <a:pt x="8852" y="401069"/>
                          </a:lnTo>
                          <a:lnTo>
                            <a:pt x="281553" y="356301"/>
                          </a:lnTo>
                          <a:lnTo>
                            <a:pt x="222879" y="122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3" name="Freeform: Shape 2072">
                      <a:extLst>
                        <a:ext uri="{FF2B5EF4-FFF2-40B4-BE49-F238E27FC236}">
                          <a16:creationId xmlns:a16="http://schemas.microsoft.com/office/drawing/2014/main" id="{B5B72FF1-ED18-4A2B-8FBC-F2AFE316A3C1}"/>
                        </a:ext>
                      </a:extLst>
                    </p:cNvPr>
                    <p:cNvSpPr/>
                    <p:nvPr/>
                  </p:nvSpPr>
                  <p:spPr>
                    <a:xfrm>
                      <a:off x="2875636" y="1912388"/>
                      <a:ext cx="561975" cy="914400"/>
                    </a:xfrm>
                    <a:custGeom>
                      <a:avLst/>
                      <a:gdLst>
                        <a:gd name="connsiteX0" fmla="*/ 3105 w 561975"/>
                        <a:gd name="connsiteY0" fmla="*/ 917584 h 914400"/>
                        <a:gd name="connsiteX1" fmla="*/ 1772 w 561975"/>
                        <a:gd name="connsiteY1" fmla="*/ 917299 h 914400"/>
                        <a:gd name="connsiteX2" fmla="*/ 152 w 561975"/>
                        <a:gd name="connsiteY2" fmla="*/ 913584 h 914400"/>
                        <a:gd name="connsiteX3" fmla="*/ 275711 w 561975"/>
                        <a:gd name="connsiteY3" fmla="*/ 48428 h 914400"/>
                        <a:gd name="connsiteX4" fmla="*/ 278187 w 561975"/>
                        <a:gd name="connsiteY4" fmla="*/ 46333 h 914400"/>
                        <a:gd name="connsiteX5" fmla="*/ 560318 w 561975"/>
                        <a:gd name="connsiteY5" fmla="*/ 41 h 914400"/>
                        <a:gd name="connsiteX6" fmla="*/ 563366 w 561975"/>
                        <a:gd name="connsiteY6" fmla="*/ 1375 h 914400"/>
                        <a:gd name="connsiteX7" fmla="*/ 563461 w 561975"/>
                        <a:gd name="connsiteY7" fmla="*/ 4708 h 914400"/>
                        <a:gd name="connsiteX8" fmla="*/ 5677 w 561975"/>
                        <a:gd name="connsiteY8" fmla="*/ 916156 h 914400"/>
                        <a:gd name="connsiteX9" fmla="*/ 3105 w 561975"/>
                        <a:gd name="connsiteY9" fmla="*/ 917584 h 914400"/>
                        <a:gd name="connsiteX10" fmla="*/ 281045 w 561975"/>
                        <a:gd name="connsiteY10" fmla="*/ 52143 h 914400"/>
                        <a:gd name="connsiteX11" fmla="*/ 13773 w 561975"/>
                        <a:gd name="connsiteY11" fmla="*/ 891105 h 914400"/>
                        <a:gd name="connsiteX12" fmla="*/ 554603 w 561975"/>
                        <a:gd name="connsiteY12" fmla="*/ 7280 h 914400"/>
                        <a:gd name="connsiteX13" fmla="*/ 281045 w 561975"/>
                        <a:gd name="connsiteY13" fmla="*/ 5214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05" y="917584"/>
                          </a:moveTo>
                          <a:cubicBezTo>
                            <a:pt x="2629" y="917584"/>
                            <a:pt x="2248" y="917489"/>
                            <a:pt x="1772" y="917299"/>
                          </a:cubicBezTo>
                          <a:cubicBezTo>
                            <a:pt x="343" y="916632"/>
                            <a:pt x="-324" y="915013"/>
                            <a:pt x="152" y="913584"/>
                          </a:cubicBezTo>
                          <a:lnTo>
                            <a:pt x="275711" y="48428"/>
                          </a:lnTo>
                          <a:cubicBezTo>
                            <a:pt x="276092" y="47285"/>
                            <a:pt x="277044" y="46523"/>
                            <a:pt x="278187" y="46333"/>
                          </a:cubicBezTo>
                          <a:lnTo>
                            <a:pt x="560318" y="41"/>
                          </a:lnTo>
                          <a:cubicBezTo>
                            <a:pt x="561461" y="-149"/>
                            <a:pt x="562699" y="327"/>
                            <a:pt x="563366" y="1375"/>
                          </a:cubicBezTo>
                          <a:cubicBezTo>
                            <a:pt x="564033" y="2422"/>
                            <a:pt x="564033" y="3661"/>
                            <a:pt x="563461" y="4708"/>
                          </a:cubicBezTo>
                          <a:lnTo>
                            <a:pt x="5677" y="916156"/>
                          </a:lnTo>
                          <a:cubicBezTo>
                            <a:pt x="5105" y="917108"/>
                            <a:pt x="4153" y="917584"/>
                            <a:pt x="3105" y="917584"/>
                          </a:cubicBezTo>
                          <a:close/>
                          <a:moveTo>
                            <a:pt x="281045" y="52143"/>
                          </a:moveTo>
                          <a:lnTo>
                            <a:pt x="13773" y="891105"/>
                          </a:lnTo>
                          <a:lnTo>
                            <a:pt x="554603" y="7280"/>
                          </a:lnTo>
                          <a:lnTo>
                            <a:pt x="281045" y="52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4" name="Freeform: Shape 2073">
                      <a:extLst>
                        <a:ext uri="{FF2B5EF4-FFF2-40B4-BE49-F238E27FC236}">
                          <a16:creationId xmlns:a16="http://schemas.microsoft.com/office/drawing/2014/main" id="{33EDC48D-174C-4520-A528-325488D3AA18}"/>
                        </a:ext>
                      </a:extLst>
                    </p:cNvPr>
                    <p:cNvSpPr/>
                    <p:nvPr/>
                  </p:nvSpPr>
                  <p:spPr>
                    <a:xfrm>
                      <a:off x="2799675" y="2823781"/>
                      <a:ext cx="247650" cy="857250"/>
                    </a:xfrm>
                    <a:custGeom>
                      <a:avLst/>
                      <a:gdLst>
                        <a:gd name="connsiteX0" fmla="*/ 251563 w 247650"/>
                        <a:gd name="connsiteY0" fmla="*/ 865537 h 857250"/>
                        <a:gd name="connsiteX1" fmla="*/ 250420 w 247650"/>
                        <a:gd name="connsiteY1" fmla="*/ 865346 h 857250"/>
                        <a:gd name="connsiteX2" fmla="*/ 2008 w 247650"/>
                        <a:gd name="connsiteY2" fmla="*/ 769811 h 857250"/>
                        <a:gd name="connsiteX3" fmla="*/ 8 w 247650"/>
                        <a:gd name="connsiteY3" fmla="*/ 766572 h 857250"/>
                        <a:gd name="connsiteX4" fmla="*/ 75922 w 247650"/>
                        <a:gd name="connsiteY4" fmla="*/ 2762 h 857250"/>
                        <a:gd name="connsiteX5" fmla="*/ 78875 w 247650"/>
                        <a:gd name="connsiteY5" fmla="*/ 0 h 857250"/>
                        <a:gd name="connsiteX6" fmla="*/ 82018 w 247650"/>
                        <a:gd name="connsiteY6" fmla="*/ 2477 h 857250"/>
                        <a:gd name="connsiteX7" fmla="*/ 254516 w 247650"/>
                        <a:gd name="connsiteY7" fmla="*/ 861822 h 857250"/>
                        <a:gd name="connsiteX8" fmla="*/ 253468 w 247650"/>
                        <a:gd name="connsiteY8" fmla="*/ 864775 h 857250"/>
                        <a:gd name="connsiteX9" fmla="*/ 251563 w 247650"/>
                        <a:gd name="connsiteY9" fmla="*/ 865537 h 857250"/>
                        <a:gd name="connsiteX10" fmla="*/ 6390 w 247650"/>
                        <a:gd name="connsiteY10" fmla="*/ 764953 h 857250"/>
                        <a:gd name="connsiteX11" fmla="*/ 247372 w 247650"/>
                        <a:gd name="connsiteY11" fmla="*/ 857536 h 857250"/>
                        <a:gd name="connsiteX12" fmla="*/ 80018 w 247650"/>
                        <a:gd name="connsiteY12" fmla="*/ 24003 h 857250"/>
                        <a:gd name="connsiteX13" fmla="*/ 6390 w 247650"/>
                        <a:gd name="connsiteY13" fmla="*/ 76495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857250">
                          <a:moveTo>
                            <a:pt x="251563" y="865537"/>
                          </a:moveTo>
                          <a:cubicBezTo>
                            <a:pt x="251182" y="865537"/>
                            <a:pt x="250801" y="865442"/>
                            <a:pt x="250420" y="865346"/>
                          </a:cubicBezTo>
                          <a:lnTo>
                            <a:pt x="2008" y="769811"/>
                          </a:lnTo>
                          <a:cubicBezTo>
                            <a:pt x="675" y="769334"/>
                            <a:pt x="-87" y="768001"/>
                            <a:pt x="8" y="766572"/>
                          </a:cubicBezTo>
                          <a:lnTo>
                            <a:pt x="75922" y="2762"/>
                          </a:lnTo>
                          <a:cubicBezTo>
                            <a:pt x="76113" y="1238"/>
                            <a:pt x="77351" y="95"/>
                            <a:pt x="78875" y="0"/>
                          </a:cubicBezTo>
                          <a:cubicBezTo>
                            <a:pt x="80399" y="0"/>
                            <a:pt x="81732" y="953"/>
                            <a:pt x="82018" y="2477"/>
                          </a:cubicBezTo>
                          <a:lnTo>
                            <a:pt x="254516" y="861822"/>
                          </a:lnTo>
                          <a:cubicBezTo>
                            <a:pt x="254706" y="862965"/>
                            <a:pt x="254325" y="864108"/>
                            <a:pt x="253468" y="864775"/>
                          </a:cubicBezTo>
                          <a:cubicBezTo>
                            <a:pt x="252992" y="865251"/>
                            <a:pt x="252230" y="865537"/>
                            <a:pt x="251563" y="865537"/>
                          </a:cubicBezTo>
                          <a:close/>
                          <a:moveTo>
                            <a:pt x="6390" y="764953"/>
                          </a:moveTo>
                          <a:lnTo>
                            <a:pt x="247372" y="857536"/>
                          </a:lnTo>
                          <a:lnTo>
                            <a:pt x="80018" y="24003"/>
                          </a:lnTo>
                          <a:lnTo>
                            <a:pt x="6390" y="7649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5" name="Freeform: Shape 2074">
                      <a:extLst>
                        <a:ext uri="{FF2B5EF4-FFF2-40B4-BE49-F238E27FC236}">
                          <a16:creationId xmlns:a16="http://schemas.microsoft.com/office/drawing/2014/main" id="{730FD34E-8B70-49F9-AD2B-CE89A83EBAB1}"/>
                        </a:ext>
                      </a:extLst>
                    </p:cNvPr>
                    <p:cNvSpPr/>
                    <p:nvPr/>
                  </p:nvSpPr>
                  <p:spPr>
                    <a:xfrm>
                      <a:off x="2799730" y="3587591"/>
                      <a:ext cx="247650" cy="371475"/>
                    </a:xfrm>
                    <a:custGeom>
                      <a:avLst/>
                      <a:gdLst>
                        <a:gd name="connsiteX0" fmla="*/ 79010 w 247650"/>
                        <a:gd name="connsiteY0" fmla="*/ 379476 h 371475"/>
                        <a:gd name="connsiteX1" fmla="*/ 78439 w 247650"/>
                        <a:gd name="connsiteY1" fmla="*/ 379381 h 371475"/>
                        <a:gd name="connsiteX2" fmla="*/ 75962 w 247650"/>
                        <a:gd name="connsiteY2" fmla="*/ 377000 h 371475"/>
                        <a:gd name="connsiteX3" fmla="*/ 48 w 247650"/>
                        <a:gd name="connsiteY3" fmla="*/ 3715 h 371475"/>
                        <a:gd name="connsiteX4" fmla="*/ 1096 w 247650"/>
                        <a:gd name="connsiteY4" fmla="*/ 762 h 371475"/>
                        <a:gd name="connsiteX5" fmla="*/ 4239 w 247650"/>
                        <a:gd name="connsiteY5" fmla="*/ 191 h 371475"/>
                        <a:gd name="connsiteX6" fmla="*/ 252746 w 247650"/>
                        <a:gd name="connsiteY6" fmla="*/ 95631 h 371475"/>
                        <a:gd name="connsiteX7" fmla="*/ 254556 w 247650"/>
                        <a:gd name="connsiteY7" fmla="*/ 97536 h 371475"/>
                        <a:gd name="connsiteX8" fmla="*/ 254270 w 247650"/>
                        <a:gd name="connsiteY8" fmla="*/ 100108 h 371475"/>
                        <a:gd name="connsiteX9" fmla="*/ 81582 w 247650"/>
                        <a:gd name="connsiteY9" fmla="*/ 378047 h 371475"/>
                        <a:gd name="connsiteX10" fmla="*/ 79010 w 247650"/>
                        <a:gd name="connsiteY10" fmla="*/ 379476 h 371475"/>
                        <a:gd name="connsiteX11" fmla="*/ 7192 w 247650"/>
                        <a:gd name="connsiteY11" fmla="*/ 8096 h 371475"/>
                        <a:gd name="connsiteX12" fmla="*/ 80439 w 247650"/>
                        <a:gd name="connsiteY12" fmla="*/ 368141 h 371475"/>
                        <a:gd name="connsiteX13" fmla="*/ 246841 w 247650"/>
                        <a:gd name="connsiteY13" fmla="*/ 100203 h 371475"/>
                        <a:gd name="connsiteX14" fmla="*/ 7192 w 247650"/>
                        <a:gd name="connsiteY14" fmla="*/ 80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371475">
                          <a:moveTo>
                            <a:pt x="79010" y="379476"/>
                          </a:moveTo>
                          <a:cubicBezTo>
                            <a:pt x="78820" y="379476"/>
                            <a:pt x="78629" y="379476"/>
                            <a:pt x="78439" y="379381"/>
                          </a:cubicBezTo>
                          <a:cubicBezTo>
                            <a:pt x="77201" y="379190"/>
                            <a:pt x="76248" y="378238"/>
                            <a:pt x="75962" y="377000"/>
                          </a:cubicBezTo>
                          <a:lnTo>
                            <a:pt x="48" y="3715"/>
                          </a:lnTo>
                          <a:cubicBezTo>
                            <a:pt x="-142" y="2572"/>
                            <a:pt x="239" y="1429"/>
                            <a:pt x="1096" y="762"/>
                          </a:cubicBezTo>
                          <a:cubicBezTo>
                            <a:pt x="1953" y="0"/>
                            <a:pt x="3191" y="-191"/>
                            <a:pt x="4239" y="191"/>
                          </a:cubicBezTo>
                          <a:lnTo>
                            <a:pt x="252746" y="95631"/>
                          </a:lnTo>
                          <a:cubicBezTo>
                            <a:pt x="253604" y="95917"/>
                            <a:pt x="254270" y="96679"/>
                            <a:pt x="254556" y="97536"/>
                          </a:cubicBezTo>
                          <a:cubicBezTo>
                            <a:pt x="254842" y="98393"/>
                            <a:pt x="254747" y="99346"/>
                            <a:pt x="254270" y="100108"/>
                          </a:cubicBezTo>
                          <a:lnTo>
                            <a:pt x="81582" y="378047"/>
                          </a:lnTo>
                          <a:cubicBezTo>
                            <a:pt x="81011" y="378904"/>
                            <a:pt x="80058" y="379476"/>
                            <a:pt x="79010" y="379476"/>
                          </a:cubicBezTo>
                          <a:close/>
                          <a:moveTo>
                            <a:pt x="7192" y="8096"/>
                          </a:moveTo>
                          <a:lnTo>
                            <a:pt x="80439" y="368141"/>
                          </a:lnTo>
                          <a:lnTo>
                            <a:pt x="246841" y="100203"/>
                          </a:lnTo>
                          <a:lnTo>
                            <a:pt x="7192" y="80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6" name="Freeform: Shape 2075">
                      <a:extLst>
                        <a:ext uri="{FF2B5EF4-FFF2-40B4-BE49-F238E27FC236}">
                          <a16:creationId xmlns:a16="http://schemas.microsoft.com/office/drawing/2014/main" id="{2AE6FC90-6E61-4FF9-85F8-3B233AC21F15}"/>
                        </a:ext>
                      </a:extLst>
                    </p:cNvPr>
                    <p:cNvSpPr/>
                    <p:nvPr/>
                  </p:nvSpPr>
                  <p:spPr>
                    <a:xfrm>
                      <a:off x="3805069" y="651627"/>
                      <a:ext cx="790575" cy="428625"/>
                    </a:xfrm>
                    <a:custGeom>
                      <a:avLst/>
                      <a:gdLst>
                        <a:gd name="connsiteX0" fmla="*/ 3121 w 790575"/>
                        <a:gd name="connsiteY0" fmla="*/ 429365 h 428625"/>
                        <a:gd name="connsiteX1" fmla="*/ 359 w 790575"/>
                        <a:gd name="connsiteY1" fmla="*/ 427746 h 428625"/>
                        <a:gd name="connsiteX2" fmla="*/ 1025 w 790575"/>
                        <a:gd name="connsiteY2" fmla="*/ 423936 h 428625"/>
                        <a:gd name="connsiteX3" fmla="*/ 492896 w 790575"/>
                        <a:gd name="connsiteY3" fmla="*/ 740 h 428625"/>
                        <a:gd name="connsiteX4" fmla="*/ 496611 w 790575"/>
                        <a:gd name="connsiteY4" fmla="*/ 550 h 428625"/>
                        <a:gd name="connsiteX5" fmla="*/ 793220 w 790575"/>
                        <a:gd name="connsiteY5" fmla="*/ 202384 h 428625"/>
                        <a:gd name="connsiteX6" fmla="*/ 794553 w 790575"/>
                        <a:gd name="connsiteY6" fmla="*/ 205432 h 428625"/>
                        <a:gd name="connsiteX7" fmla="*/ 792362 w 790575"/>
                        <a:gd name="connsiteY7" fmla="*/ 207909 h 428625"/>
                        <a:gd name="connsiteX8" fmla="*/ 3978 w 790575"/>
                        <a:gd name="connsiteY8" fmla="*/ 429270 h 428625"/>
                        <a:gd name="connsiteX9" fmla="*/ 3121 w 790575"/>
                        <a:gd name="connsiteY9" fmla="*/ 429365 h 428625"/>
                        <a:gd name="connsiteX10" fmla="*/ 495182 w 790575"/>
                        <a:gd name="connsiteY10" fmla="*/ 7027 h 428625"/>
                        <a:gd name="connsiteX11" fmla="*/ 15694 w 790575"/>
                        <a:gd name="connsiteY11" fmla="*/ 419554 h 428625"/>
                        <a:gd name="connsiteX12" fmla="*/ 784266 w 790575"/>
                        <a:gd name="connsiteY12" fmla="*/ 203813 h 428625"/>
                        <a:gd name="connsiteX13" fmla="*/ 495182 w 790575"/>
                        <a:gd name="connsiteY13" fmla="*/ 7027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28625">
                          <a:moveTo>
                            <a:pt x="3121" y="429365"/>
                          </a:moveTo>
                          <a:cubicBezTo>
                            <a:pt x="1978" y="429365"/>
                            <a:pt x="930" y="428794"/>
                            <a:pt x="359" y="427746"/>
                          </a:cubicBezTo>
                          <a:cubicBezTo>
                            <a:pt x="-308" y="426508"/>
                            <a:pt x="-22" y="424888"/>
                            <a:pt x="1025" y="423936"/>
                          </a:cubicBezTo>
                          <a:lnTo>
                            <a:pt x="492896" y="740"/>
                          </a:lnTo>
                          <a:cubicBezTo>
                            <a:pt x="493944" y="-212"/>
                            <a:pt x="495468" y="-212"/>
                            <a:pt x="496611" y="550"/>
                          </a:cubicBezTo>
                          <a:lnTo>
                            <a:pt x="793220" y="202384"/>
                          </a:lnTo>
                          <a:cubicBezTo>
                            <a:pt x="794172" y="203051"/>
                            <a:pt x="794744" y="204289"/>
                            <a:pt x="794553" y="205432"/>
                          </a:cubicBezTo>
                          <a:cubicBezTo>
                            <a:pt x="794363" y="206671"/>
                            <a:pt x="793505" y="207623"/>
                            <a:pt x="792362" y="207909"/>
                          </a:cubicBezTo>
                          <a:lnTo>
                            <a:pt x="3978" y="429270"/>
                          </a:lnTo>
                          <a:cubicBezTo>
                            <a:pt x="3692" y="429270"/>
                            <a:pt x="3407" y="429365"/>
                            <a:pt x="3121" y="429365"/>
                          </a:cubicBezTo>
                          <a:close/>
                          <a:moveTo>
                            <a:pt x="495182" y="7027"/>
                          </a:moveTo>
                          <a:lnTo>
                            <a:pt x="15694" y="419554"/>
                          </a:lnTo>
                          <a:lnTo>
                            <a:pt x="784266" y="203813"/>
                          </a:lnTo>
                          <a:lnTo>
                            <a:pt x="495182" y="70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7" name="Freeform: Shape 2076">
                      <a:extLst>
                        <a:ext uri="{FF2B5EF4-FFF2-40B4-BE49-F238E27FC236}">
                          <a16:creationId xmlns:a16="http://schemas.microsoft.com/office/drawing/2014/main" id="{0CF633A7-F975-484A-A149-C47D96CAF71C}"/>
                        </a:ext>
                      </a:extLst>
                    </p:cNvPr>
                    <p:cNvSpPr/>
                    <p:nvPr/>
                  </p:nvSpPr>
                  <p:spPr>
                    <a:xfrm>
                      <a:off x="4296906" y="222664"/>
                      <a:ext cx="1066800" cy="628650"/>
                    </a:xfrm>
                    <a:custGeom>
                      <a:avLst/>
                      <a:gdLst>
                        <a:gd name="connsiteX0" fmla="*/ 299669 w 1066800"/>
                        <a:gd name="connsiteY0" fmla="*/ 636967 h 628650"/>
                        <a:gd name="connsiteX1" fmla="*/ 297954 w 1066800"/>
                        <a:gd name="connsiteY1" fmla="*/ 636395 h 628650"/>
                        <a:gd name="connsiteX2" fmla="*/ 1345 w 1066800"/>
                        <a:gd name="connsiteY2" fmla="*/ 434561 h 628650"/>
                        <a:gd name="connsiteX3" fmla="*/ 12 w 1066800"/>
                        <a:gd name="connsiteY3" fmla="*/ 431703 h 628650"/>
                        <a:gd name="connsiteX4" fmla="*/ 1917 w 1066800"/>
                        <a:gd name="connsiteY4" fmla="*/ 429131 h 628650"/>
                        <a:gd name="connsiteX5" fmla="*/ 1065288 w 1066800"/>
                        <a:gd name="connsiteY5" fmla="*/ 221 h 628650"/>
                        <a:gd name="connsiteX6" fmla="*/ 1069098 w 1066800"/>
                        <a:gd name="connsiteY6" fmla="*/ 1554 h 628650"/>
                        <a:gd name="connsiteX7" fmla="*/ 1068431 w 1066800"/>
                        <a:gd name="connsiteY7" fmla="*/ 5555 h 628650"/>
                        <a:gd name="connsiteX8" fmla="*/ 301669 w 1066800"/>
                        <a:gd name="connsiteY8" fmla="*/ 636300 h 628650"/>
                        <a:gd name="connsiteX9" fmla="*/ 299669 w 1066800"/>
                        <a:gd name="connsiteY9" fmla="*/ 636967 h 628650"/>
                        <a:gd name="connsiteX10" fmla="*/ 9727 w 1066800"/>
                        <a:gd name="connsiteY10" fmla="*/ 432751 h 628650"/>
                        <a:gd name="connsiteX11" fmla="*/ 299573 w 1066800"/>
                        <a:gd name="connsiteY11" fmla="*/ 630014 h 628650"/>
                        <a:gd name="connsiteX12" fmla="*/ 1048905 w 1066800"/>
                        <a:gd name="connsiteY12" fmla="*/ 13556 h 628650"/>
                        <a:gd name="connsiteX13" fmla="*/ 9727 w 1066800"/>
                        <a:gd name="connsiteY13" fmla="*/ 43275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0" h="628650">
                          <a:moveTo>
                            <a:pt x="299669" y="636967"/>
                          </a:moveTo>
                          <a:cubicBezTo>
                            <a:pt x="299097" y="636967"/>
                            <a:pt x="298430" y="636776"/>
                            <a:pt x="297954" y="636395"/>
                          </a:cubicBezTo>
                          <a:lnTo>
                            <a:pt x="1345" y="434561"/>
                          </a:lnTo>
                          <a:cubicBezTo>
                            <a:pt x="393" y="433894"/>
                            <a:pt x="-83" y="432846"/>
                            <a:pt x="12" y="431703"/>
                          </a:cubicBezTo>
                          <a:cubicBezTo>
                            <a:pt x="107" y="430560"/>
                            <a:pt x="869" y="429608"/>
                            <a:pt x="1917" y="429131"/>
                          </a:cubicBezTo>
                          <a:lnTo>
                            <a:pt x="1065288" y="221"/>
                          </a:lnTo>
                          <a:cubicBezTo>
                            <a:pt x="1066717" y="-351"/>
                            <a:pt x="1068336" y="221"/>
                            <a:pt x="1069098" y="1554"/>
                          </a:cubicBezTo>
                          <a:cubicBezTo>
                            <a:pt x="1069860" y="2888"/>
                            <a:pt x="1069574" y="4507"/>
                            <a:pt x="1068431" y="5555"/>
                          </a:cubicBezTo>
                          <a:lnTo>
                            <a:pt x="301669" y="636300"/>
                          </a:lnTo>
                          <a:cubicBezTo>
                            <a:pt x="301097" y="636681"/>
                            <a:pt x="300431" y="636967"/>
                            <a:pt x="299669" y="636967"/>
                          </a:cubicBezTo>
                          <a:close/>
                          <a:moveTo>
                            <a:pt x="9727" y="432751"/>
                          </a:moveTo>
                          <a:lnTo>
                            <a:pt x="299573" y="630014"/>
                          </a:lnTo>
                          <a:lnTo>
                            <a:pt x="1048905" y="13556"/>
                          </a:lnTo>
                          <a:lnTo>
                            <a:pt x="9727" y="4327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8" name="Freeform: Shape 2077">
                      <a:extLst>
                        <a:ext uri="{FF2B5EF4-FFF2-40B4-BE49-F238E27FC236}">
                          <a16:creationId xmlns:a16="http://schemas.microsoft.com/office/drawing/2014/main" id="{995DBD44-4625-49F2-9665-03CFF469312D}"/>
                        </a:ext>
                      </a:extLst>
                    </p:cNvPr>
                    <p:cNvSpPr/>
                    <p:nvPr/>
                  </p:nvSpPr>
                  <p:spPr>
                    <a:xfrm>
                      <a:off x="4593458" y="222638"/>
                      <a:ext cx="771525" cy="628650"/>
                    </a:xfrm>
                    <a:custGeom>
                      <a:avLst/>
                      <a:gdLst>
                        <a:gd name="connsiteX0" fmla="*/ 3117 w 771525"/>
                        <a:gd name="connsiteY0" fmla="*/ 636993 h 628650"/>
                        <a:gd name="connsiteX1" fmla="*/ 354 w 771525"/>
                        <a:gd name="connsiteY1" fmla="*/ 635374 h 628650"/>
                        <a:gd name="connsiteX2" fmla="*/ 1116 w 771525"/>
                        <a:gd name="connsiteY2" fmla="*/ 631469 h 628650"/>
                        <a:gd name="connsiteX3" fmla="*/ 767879 w 771525"/>
                        <a:gd name="connsiteY3" fmla="*/ 723 h 628650"/>
                        <a:gd name="connsiteX4" fmla="*/ 771403 w 771525"/>
                        <a:gd name="connsiteY4" fmla="*/ 438 h 628650"/>
                        <a:gd name="connsiteX5" fmla="*/ 772832 w 771525"/>
                        <a:gd name="connsiteY5" fmla="*/ 3676 h 628650"/>
                        <a:gd name="connsiteX6" fmla="*/ 687488 w 771525"/>
                        <a:gd name="connsiteY6" fmla="*/ 423252 h 628650"/>
                        <a:gd name="connsiteX7" fmla="*/ 685392 w 771525"/>
                        <a:gd name="connsiteY7" fmla="*/ 425634 h 628650"/>
                        <a:gd name="connsiteX8" fmla="*/ 3974 w 771525"/>
                        <a:gd name="connsiteY8" fmla="*/ 636803 h 628650"/>
                        <a:gd name="connsiteX9" fmla="*/ 3117 w 771525"/>
                        <a:gd name="connsiteY9" fmla="*/ 636993 h 628650"/>
                        <a:gd name="connsiteX10" fmla="*/ 765116 w 771525"/>
                        <a:gd name="connsiteY10" fmla="*/ 11106 h 628650"/>
                        <a:gd name="connsiteX11" fmla="*/ 17309 w 771525"/>
                        <a:gd name="connsiteY11" fmla="*/ 626325 h 628650"/>
                        <a:gd name="connsiteX12" fmla="*/ 681868 w 771525"/>
                        <a:gd name="connsiteY12" fmla="*/ 420300 h 628650"/>
                        <a:gd name="connsiteX13" fmla="*/ 765116 w 771525"/>
                        <a:gd name="connsiteY13" fmla="*/ 1110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28650">
                          <a:moveTo>
                            <a:pt x="3117" y="636993"/>
                          </a:moveTo>
                          <a:cubicBezTo>
                            <a:pt x="1974" y="636993"/>
                            <a:pt x="926" y="636422"/>
                            <a:pt x="354" y="635374"/>
                          </a:cubicBezTo>
                          <a:cubicBezTo>
                            <a:pt x="-312" y="634041"/>
                            <a:pt x="-27" y="632421"/>
                            <a:pt x="1116" y="631469"/>
                          </a:cubicBezTo>
                          <a:lnTo>
                            <a:pt x="767879" y="723"/>
                          </a:lnTo>
                          <a:cubicBezTo>
                            <a:pt x="768927" y="-134"/>
                            <a:pt x="770260" y="-229"/>
                            <a:pt x="771403" y="438"/>
                          </a:cubicBezTo>
                          <a:cubicBezTo>
                            <a:pt x="772546" y="1104"/>
                            <a:pt x="773118" y="2438"/>
                            <a:pt x="772832" y="3676"/>
                          </a:cubicBezTo>
                          <a:lnTo>
                            <a:pt x="687488" y="423252"/>
                          </a:lnTo>
                          <a:cubicBezTo>
                            <a:pt x="687297" y="424395"/>
                            <a:pt x="686440" y="425253"/>
                            <a:pt x="685392" y="425634"/>
                          </a:cubicBezTo>
                          <a:lnTo>
                            <a:pt x="3974" y="636803"/>
                          </a:lnTo>
                          <a:cubicBezTo>
                            <a:pt x="3783" y="636898"/>
                            <a:pt x="3497" y="636993"/>
                            <a:pt x="3117" y="636993"/>
                          </a:cubicBezTo>
                          <a:close/>
                          <a:moveTo>
                            <a:pt x="765116" y="11106"/>
                          </a:moveTo>
                          <a:lnTo>
                            <a:pt x="17309" y="626325"/>
                          </a:lnTo>
                          <a:lnTo>
                            <a:pt x="681868" y="420300"/>
                          </a:lnTo>
                          <a:lnTo>
                            <a:pt x="765116" y="111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79" name="Freeform: Shape 2078">
                      <a:extLst>
                        <a:ext uri="{FF2B5EF4-FFF2-40B4-BE49-F238E27FC236}">
                          <a16:creationId xmlns:a16="http://schemas.microsoft.com/office/drawing/2014/main" id="{81041731-7667-4B7D-BB73-E8182FB92FC4}"/>
                        </a:ext>
                      </a:extLst>
                    </p:cNvPr>
                    <p:cNvSpPr/>
                    <p:nvPr/>
                  </p:nvSpPr>
                  <p:spPr>
                    <a:xfrm>
                      <a:off x="5274897" y="222698"/>
                      <a:ext cx="619125" cy="419100"/>
                    </a:xfrm>
                    <a:custGeom>
                      <a:avLst/>
                      <a:gdLst>
                        <a:gd name="connsiteX0" fmla="*/ 3096 w 619125"/>
                        <a:gd name="connsiteY0" fmla="*/ 425764 h 419100"/>
                        <a:gd name="connsiteX1" fmla="*/ 1191 w 619125"/>
                        <a:gd name="connsiteY1" fmla="*/ 425097 h 419100"/>
                        <a:gd name="connsiteX2" fmla="*/ 48 w 619125"/>
                        <a:gd name="connsiteY2" fmla="*/ 422049 h 419100"/>
                        <a:gd name="connsiteX3" fmla="*/ 85392 w 619125"/>
                        <a:gd name="connsiteY3" fmla="*/ 2473 h 419100"/>
                        <a:gd name="connsiteX4" fmla="*/ 86820 w 619125"/>
                        <a:gd name="connsiteY4" fmla="*/ 473 h 419100"/>
                        <a:gd name="connsiteX5" fmla="*/ 89202 w 619125"/>
                        <a:gd name="connsiteY5" fmla="*/ 92 h 419100"/>
                        <a:gd name="connsiteX6" fmla="*/ 618696 w 619125"/>
                        <a:gd name="connsiteY6" fmla="*/ 140395 h 419100"/>
                        <a:gd name="connsiteX7" fmla="*/ 620982 w 619125"/>
                        <a:gd name="connsiteY7" fmla="*/ 143157 h 419100"/>
                        <a:gd name="connsiteX8" fmla="*/ 619173 w 619125"/>
                        <a:gd name="connsiteY8" fmla="*/ 146205 h 419100"/>
                        <a:gd name="connsiteX9" fmla="*/ 4334 w 619125"/>
                        <a:gd name="connsiteY9" fmla="*/ 425383 h 419100"/>
                        <a:gd name="connsiteX10" fmla="*/ 3096 w 619125"/>
                        <a:gd name="connsiteY10" fmla="*/ 425764 h 419100"/>
                        <a:gd name="connsiteX11" fmla="*/ 90821 w 619125"/>
                        <a:gd name="connsiteY11" fmla="*/ 6950 h 419100"/>
                        <a:gd name="connsiteX12" fmla="*/ 7382 w 619125"/>
                        <a:gd name="connsiteY12" fmla="*/ 417287 h 419100"/>
                        <a:gd name="connsiteX13" fmla="*/ 608790 w 619125"/>
                        <a:gd name="connsiteY13" fmla="*/ 144205 h 419100"/>
                        <a:gd name="connsiteX14" fmla="*/ 90821 w 619125"/>
                        <a:gd name="connsiteY14" fmla="*/ 695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125" h="419100">
                          <a:moveTo>
                            <a:pt x="3096" y="425764"/>
                          </a:moveTo>
                          <a:cubicBezTo>
                            <a:pt x="2429" y="425764"/>
                            <a:pt x="1762" y="425574"/>
                            <a:pt x="1191" y="425097"/>
                          </a:cubicBezTo>
                          <a:cubicBezTo>
                            <a:pt x="238" y="424336"/>
                            <a:pt x="-143" y="423193"/>
                            <a:pt x="48" y="422049"/>
                          </a:cubicBezTo>
                          <a:lnTo>
                            <a:pt x="85392" y="2473"/>
                          </a:lnTo>
                          <a:cubicBezTo>
                            <a:pt x="85582" y="1616"/>
                            <a:pt x="86058" y="949"/>
                            <a:pt x="86820" y="473"/>
                          </a:cubicBezTo>
                          <a:cubicBezTo>
                            <a:pt x="87582" y="-3"/>
                            <a:pt x="88440" y="-99"/>
                            <a:pt x="89202" y="92"/>
                          </a:cubicBezTo>
                          <a:lnTo>
                            <a:pt x="618696" y="140395"/>
                          </a:lnTo>
                          <a:cubicBezTo>
                            <a:pt x="619935" y="140776"/>
                            <a:pt x="620887" y="141824"/>
                            <a:pt x="620982" y="143157"/>
                          </a:cubicBezTo>
                          <a:cubicBezTo>
                            <a:pt x="621078" y="144491"/>
                            <a:pt x="620411" y="145729"/>
                            <a:pt x="619173" y="146205"/>
                          </a:cubicBezTo>
                          <a:lnTo>
                            <a:pt x="4334" y="425383"/>
                          </a:lnTo>
                          <a:cubicBezTo>
                            <a:pt x="3953" y="425669"/>
                            <a:pt x="3572" y="425764"/>
                            <a:pt x="3096" y="425764"/>
                          </a:cubicBezTo>
                          <a:close/>
                          <a:moveTo>
                            <a:pt x="90821" y="6950"/>
                          </a:moveTo>
                          <a:lnTo>
                            <a:pt x="7382" y="417287"/>
                          </a:lnTo>
                          <a:lnTo>
                            <a:pt x="608790" y="144205"/>
                          </a:lnTo>
                          <a:lnTo>
                            <a:pt x="90821" y="69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0" name="Freeform: Shape 2079">
                      <a:extLst>
                        <a:ext uri="{FF2B5EF4-FFF2-40B4-BE49-F238E27FC236}">
                          <a16:creationId xmlns:a16="http://schemas.microsoft.com/office/drawing/2014/main" id="{BEC6F57F-E009-487E-8E21-7F34F876CA73}"/>
                        </a:ext>
                      </a:extLst>
                    </p:cNvPr>
                    <p:cNvSpPr/>
                    <p:nvPr/>
                  </p:nvSpPr>
                  <p:spPr>
                    <a:xfrm>
                      <a:off x="3919882" y="5735937"/>
                      <a:ext cx="466725" cy="314325"/>
                    </a:xfrm>
                    <a:custGeom>
                      <a:avLst/>
                      <a:gdLst>
                        <a:gd name="connsiteX0" fmla="*/ 472762 w 466725"/>
                        <a:gd name="connsiteY0" fmla="*/ 314343 h 314325"/>
                        <a:gd name="connsiteX1" fmla="*/ 471809 w 466725"/>
                        <a:gd name="connsiteY1" fmla="*/ 314152 h 314325"/>
                        <a:gd name="connsiteX2" fmla="*/ 2132 w 466725"/>
                        <a:gd name="connsiteY2" fmla="*/ 153561 h 314325"/>
                        <a:gd name="connsiteX3" fmla="*/ 131 w 466725"/>
                        <a:gd name="connsiteY3" fmla="*/ 151561 h 314325"/>
                        <a:gd name="connsiteX4" fmla="*/ 608 w 466725"/>
                        <a:gd name="connsiteY4" fmla="*/ 148799 h 314325"/>
                        <a:gd name="connsiteX5" fmla="*/ 112907 w 466725"/>
                        <a:gd name="connsiteY5" fmla="*/ 1256 h 314325"/>
                        <a:gd name="connsiteX6" fmla="*/ 115098 w 466725"/>
                        <a:gd name="connsiteY6" fmla="*/ 18 h 314325"/>
                        <a:gd name="connsiteX7" fmla="*/ 117479 w 466725"/>
                        <a:gd name="connsiteY7" fmla="*/ 780 h 314325"/>
                        <a:gd name="connsiteX8" fmla="*/ 474762 w 466725"/>
                        <a:gd name="connsiteY8" fmla="*/ 308914 h 314325"/>
                        <a:gd name="connsiteX9" fmla="*/ 475429 w 466725"/>
                        <a:gd name="connsiteY9" fmla="*/ 312819 h 314325"/>
                        <a:gd name="connsiteX10" fmla="*/ 472762 w 466725"/>
                        <a:gd name="connsiteY10" fmla="*/ 314343 h 314325"/>
                        <a:gd name="connsiteX11" fmla="*/ 8132 w 466725"/>
                        <a:gd name="connsiteY11" fmla="*/ 149084 h 314325"/>
                        <a:gd name="connsiteX12" fmla="*/ 458569 w 466725"/>
                        <a:gd name="connsiteY12" fmla="*/ 303104 h 314325"/>
                        <a:gd name="connsiteX13" fmla="*/ 115860 w 466725"/>
                        <a:gd name="connsiteY13" fmla="*/ 7638 h 314325"/>
                        <a:gd name="connsiteX14" fmla="*/ 8132 w 466725"/>
                        <a:gd name="connsiteY14" fmla="*/ 1490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6725" h="314325">
                          <a:moveTo>
                            <a:pt x="472762" y="314343"/>
                          </a:moveTo>
                          <a:cubicBezTo>
                            <a:pt x="472381" y="314343"/>
                            <a:pt x="472095" y="314248"/>
                            <a:pt x="471809" y="314152"/>
                          </a:cubicBezTo>
                          <a:lnTo>
                            <a:pt x="2132" y="153561"/>
                          </a:lnTo>
                          <a:cubicBezTo>
                            <a:pt x="1179" y="153275"/>
                            <a:pt x="417" y="152513"/>
                            <a:pt x="131" y="151561"/>
                          </a:cubicBezTo>
                          <a:cubicBezTo>
                            <a:pt x="-154" y="150608"/>
                            <a:pt x="36" y="149561"/>
                            <a:pt x="608" y="148799"/>
                          </a:cubicBezTo>
                          <a:lnTo>
                            <a:pt x="112907" y="1256"/>
                          </a:lnTo>
                          <a:cubicBezTo>
                            <a:pt x="113384" y="590"/>
                            <a:pt x="114241" y="113"/>
                            <a:pt x="115098" y="18"/>
                          </a:cubicBezTo>
                          <a:cubicBezTo>
                            <a:pt x="115955" y="-77"/>
                            <a:pt x="116813" y="208"/>
                            <a:pt x="117479" y="780"/>
                          </a:cubicBezTo>
                          <a:lnTo>
                            <a:pt x="474762" y="308914"/>
                          </a:lnTo>
                          <a:cubicBezTo>
                            <a:pt x="475905" y="309866"/>
                            <a:pt x="476191" y="311486"/>
                            <a:pt x="475429" y="312819"/>
                          </a:cubicBezTo>
                          <a:cubicBezTo>
                            <a:pt x="474857" y="313772"/>
                            <a:pt x="473810" y="314343"/>
                            <a:pt x="472762" y="314343"/>
                          </a:cubicBezTo>
                          <a:close/>
                          <a:moveTo>
                            <a:pt x="8132" y="149084"/>
                          </a:moveTo>
                          <a:lnTo>
                            <a:pt x="458569" y="303104"/>
                          </a:lnTo>
                          <a:lnTo>
                            <a:pt x="115860" y="7638"/>
                          </a:lnTo>
                          <a:lnTo>
                            <a:pt x="8132" y="1490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1" name="Freeform: Shape 2080">
                      <a:extLst>
                        <a:ext uri="{FF2B5EF4-FFF2-40B4-BE49-F238E27FC236}">
                          <a16:creationId xmlns:a16="http://schemas.microsoft.com/office/drawing/2014/main" id="{FD11F234-7BB9-46D8-A98C-353B67D56841}"/>
                        </a:ext>
                      </a:extLst>
                    </p:cNvPr>
                    <p:cNvSpPr/>
                    <p:nvPr/>
                  </p:nvSpPr>
                  <p:spPr>
                    <a:xfrm>
                      <a:off x="3266978" y="5071911"/>
                      <a:ext cx="657225" cy="809625"/>
                    </a:xfrm>
                    <a:custGeom>
                      <a:avLst/>
                      <a:gdLst>
                        <a:gd name="connsiteX0" fmla="*/ 655989 w 657225"/>
                        <a:gd name="connsiteY0" fmla="*/ 817778 h 809625"/>
                        <a:gd name="connsiteX1" fmla="*/ 653607 w 657225"/>
                        <a:gd name="connsiteY1" fmla="*/ 816635 h 809625"/>
                        <a:gd name="connsiteX2" fmla="*/ 669 w 657225"/>
                        <a:gd name="connsiteY2" fmla="*/ 5010 h 809625"/>
                        <a:gd name="connsiteX3" fmla="*/ 764 w 657225"/>
                        <a:gd name="connsiteY3" fmla="*/ 1009 h 809625"/>
                        <a:gd name="connsiteX4" fmla="*/ 4764 w 657225"/>
                        <a:gd name="connsiteY4" fmla="*/ 533 h 809625"/>
                        <a:gd name="connsiteX5" fmla="*/ 388146 w 657225"/>
                        <a:gd name="connsiteY5" fmla="*/ 260946 h 809625"/>
                        <a:gd name="connsiteX6" fmla="*/ 389193 w 657225"/>
                        <a:gd name="connsiteY6" fmla="*/ 262185 h 809625"/>
                        <a:gd name="connsiteX7" fmla="*/ 658751 w 657225"/>
                        <a:gd name="connsiteY7" fmla="*/ 813396 h 809625"/>
                        <a:gd name="connsiteX8" fmla="*/ 657608 w 657225"/>
                        <a:gd name="connsiteY8" fmla="*/ 817397 h 809625"/>
                        <a:gd name="connsiteX9" fmla="*/ 655989 w 657225"/>
                        <a:gd name="connsiteY9" fmla="*/ 817778 h 809625"/>
                        <a:gd name="connsiteX10" fmla="*/ 18480 w 657225"/>
                        <a:gd name="connsiteY10" fmla="*/ 17297 h 809625"/>
                        <a:gd name="connsiteX11" fmla="*/ 641034 w 657225"/>
                        <a:gd name="connsiteY11" fmla="*/ 791108 h 809625"/>
                        <a:gd name="connsiteX12" fmla="*/ 383955 w 657225"/>
                        <a:gd name="connsiteY12" fmla="*/ 265614 h 809625"/>
                        <a:gd name="connsiteX13" fmla="*/ 18480 w 657225"/>
                        <a:gd name="connsiteY13" fmla="*/ 17297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809625">
                          <a:moveTo>
                            <a:pt x="655989" y="817778"/>
                          </a:moveTo>
                          <a:cubicBezTo>
                            <a:pt x="655036" y="817778"/>
                            <a:pt x="654179" y="817397"/>
                            <a:pt x="653607" y="816635"/>
                          </a:cubicBezTo>
                          <a:lnTo>
                            <a:pt x="669" y="5010"/>
                          </a:lnTo>
                          <a:cubicBezTo>
                            <a:pt x="-284" y="3771"/>
                            <a:pt x="-189" y="2057"/>
                            <a:pt x="764" y="1009"/>
                          </a:cubicBezTo>
                          <a:cubicBezTo>
                            <a:pt x="1812" y="-134"/>
                            <a:pt x="3526" y="-324"/>
                            <a:pt x="4764" y="533"/>
                          </a:cubicBezTo>
                          <a:lnTo>
                            <a:pt x="388146" y="260946"/>
                          </a:lnTo>
                          <a:cubicBezTo>
                            <a:pt x="388622" y="261232"/>
                            <a:pt x="388908" y="261709"/>
                            <a:pt x="389193" y="262185"/>
                          </a:cubicBezTo>
                          <a:lnTo>
                            <a:pt x="658751" y="813396"/>
                          </a:lnTo>
                          <a:cubicBezTo>
                            <a:pt x="659418" y="814825"/>
                            <a:pt x="658941" y="816540"/>
                            <a:pt x="657608" y="817397"/>
                          </a:cubicBezTo>
                          <a:cubicBezTo>
                            <a:pt x="657132" y="817683"/>
                            <a:pt x="656560" y="817778"/>
                            <a:pt x="655989" y="817778"/>
                          </a:cubicBezTo>
                          <a:close/>
                          <a:moveTo>
                            <a:pt x="18480" y="17297"/>
                          </a:moveTo>
                          <a:lnTo>
                            <a:pt x="641034" y="791108"/>
                          </a:lnTo>
                          <a:lnTo>
                            <a:pt x="383955" y="265614"/>
                          </a:lnTo>
                          <a:lnTo>
                            <a:pt x="18480" y="172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2" name="Freeform: Shape 2081">
                      <a:extLst>
                        <a:ext uri="{FF2B5EF4-FFF2-40B4-BE49-F238E27FC236}">
                          <a16:creationId xmlns:a16="http://schemas.microsoft.com/office/drawing/2014/main" id="{DB128923-93D1-4F57-96AB-0992C8B42B57}"/>
                        </a:ext>
                      </a:extLst>
                    </p:cNvPr>
                    <p:cNvSpPr/>
                    <p:nvPr/>
                  </p:nvSpPr>
                  <p:spPr>
                    <a:xfrm>
                      <a:off x="3650325" y="5332317"/>
                      <a:ext cx="381000" cy="552450"/>
                    </a:xfrm>
                    <a:custGeom>
                      <a:avLst/>
                      <a:gdLst>
                        <a:gd name="connsiteX0" fmla="*/ 272641 w 381000"/>
                        <a:gd name="connsiteY0" fmla="*/ 557372 h 552450"/>
                        <a:gd name="connsiteX1" fmla="*/ 272355 w 381000"/>
                        <a:gd name="connsiteY1" fmla="*/ 557372 h 552450"/>
                        <a:gd name="connsiteX2" fmla="*/ 269879 w 381000"/>
                        <a:gd name="connsiteY2" fmla="*/ 555657 h 552450"/>
                        <a:gd name="connsiteX3" fmla="*/ 321 w 381000"/>
                        <a:gd name="connsiteY3" fmla="*/ 4445 h 552450"/>
                        <a:gd name="connsiteX4" fmla="*/ 1369 w 381000"/>
                        <a:gd name="connsiteY4" fmla="*/ 540 h 552450"/>
                        <a:gd name="connsiteX5" fmla="*/ 5370 w 381000"/>
                        <a:gd name="connsiteY5" fmla="*/ 921 h 552450"/>
                        <a:gd name="connsiteX6" fmla="*/ 387322 w 381000"/>
                        <a:gd name="connsiteY6" fmla="*/ 404590 h 552450"/>
                        <a:gd name="connsiteX7" fmla="*/ 387513 w 381000"/>
                        <a:gd name="connsiteY7" fmla="*/ 408591 h 552450"/>
                        <a:gd name="connsiteX8" fmla="*/ 275213 w 381000"/>
                        <a:gd name="connsiteY8" fmla="*/ 556133 h 552450"/>
                        <a:gd name="connsiteX9" fmla="*/ 272641 w 381000"/>
                        <a:gd name="connsiteY9" fmla="*/ 557372 h 552450"/>
                        <a:gd name="connsiteX10" fmla="*/ 14799 w 381000"/>
                        <a:gd name="connsiteY10" fmla="*/ 19971 h 552450"/>
                        <a:gd name="connsiteX11" fmla="*/ 273308 w 381000"/>
                        <a:gd name="connsiteY11" fmla="*/ 548418 h 552450"/>
                        <a:gd name="connsiteX12" fmla="*/ 381036 w 381000"/>
                        <a:gd name="connsiteY12" fmla="*/ 406972 h 552450"/>
                        <a:gd name="connsiteX13" fmla="*/ 14799 w 381000"/>
                        <a:gd name="connsiteY13" fmla="*/ 1997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552450">
                          <a:moveTo>
                            <a:pt x="272641" y="557372"/>
                          </a:moveTo>
                          <a:cubicBezTo>
                            <a:pt x="272546" y="557372"/>
                            <a:pt x="272451" y="557372"/>
                            <a:pt x="272355" y="557372"/>
                          </a:cubicBezTo>
                          <a:cubicBezTo>
                            <a:pt x="271308" y="557276"/>
                            <a:pt x="270355" y="556610"/>
                            <a:pt x="269879" y="555657"/>
                          </a:cubicBezTo>
                          <a:lnTo>
                            <a:pt x="321" y="4445"/>
                          </a:lnTo>
                          <a:cubicBezTo>
                            <a:pt x="-345" y="3112"/>
                            <a:pt x="36" y="1397"/>
                            <a:pt x="1369" y="540"/>
                          </a:cubicBezTo>
                          <a:cubicBezTo>
                            <a:pt x="2607" y="-317"/>
                            <a:pt x="4322" y="-127"/>
                            <a:pt x="5370" y="921"/>
                          </a:cubicBezTo>
                          <a:lnTo>
                            <a:pt x="387322" y="404590"/>
                          </a:lnTo>
                          <a:cubicBezTo>
                            <a:pt x="388370" y="405733"/>
                            <a:pt x="388465" y="407353"/>
                            <a:pt x="387513" y="408591"/>
                          </a:cubicBezTo>
                          <a:lnTo>
                            <a:pt x="275213" y="556133"/>
                          </a:lnTo>
                          <a:cubicBezTo>
                            <a:pt x="274546" y="556990"/>
                            <a:pt x="273594" y="557372"/>
                            <a:pt x="272641" y="557372"/>
                          </a:cubicBezTo>
                          <a:close/>
                          <a:moveTo>
                            <a:pt x="14799" y="19971"/>
                          </a:moveTo>
                          <a:lnTo>
                            <a:pt x="273308" y="548418"/>
                          </a:lnTo>
                          <a:lnTo>
                            <a:pt x="381036" y="406972"/>
                          </a:lnTo>
                          <a:lnTo>
                            <a:pt x="14799" y="199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3" name="Freeform: Shape 2082">
                      <a:extLst>
                        <a:ext uri="{FF2B5EF4-FFF2-40B4-BE49-F238E27FC236}">
                          <a16:creationId xmlns:a16="http://schemas.microsoft.com/office/drawing/2014/main" id="{565E8769-84B5-4E6A-943B-7B7248DBB6B6}"/>
                        </a:ext>
                      </a:extLst>
                    </p:cNvPr>
                    <p:cNvSpPr/>
                    <p:nvPr/>
                  </p:nvSpPr>
                  <p:spPr>
                    <a:xfrm>
                      <a:off x="3650254" y="4768088"/>
                      <a:ext cx="381000" cy="971550"/>
                    </a:xfrm>
                    <a:custGeom>
                      <a:avLst/>
                      <a:gdLst>
                        <a:gd name="connsiteX0" fmla="*/ 385107 w 381000"/>
                        <a:gd name="connsiteY0" fmla="*/ 974058 h 971550"/>
                        <a:gd name="connsiteX1" fmla="*/ 382821 w 381000"/>
                        <a:gd name="connsiteY1" fmla="*/ 973106 h 971550"/>
                        <a:gd name="connsiteX2" fmla="*/ 869 w 381000"/>
                        <a:gd name="connsiteY2" fmla="*/ 569437 h 971550"/>
                        <a:gd name="connsiteX3" fmla="*/ 297 w 381000"/>
                        <a:gd name="connsiteY3" fmla="*/ 565912 h 971550"/>
                        <a:gd name="connsiteX4" fmla="*/ 279189 w 381000"/>
                        <a:gd name="connsiteY4" fmla="*/ 1747 h 971550"/>
                        <a:gd name="connsiteX5" fmla="*/ 282523 w 381000"/>
                        <a:gd name="connsiteY5" fmla="*/ 32 h 971550"/>
                        <a:gd name="connsiteX6" fmla="*/ 285095 w 381000"/>
                        <a:gd name="connsiteY6" fmla="*/ 2794 h 971550"/>
                        <a:gd name="connsiteX7" fmla="*/ 388155 w 381000"/>
                        <a:gd name="connsiteY7" fmla="*/ 970630 h 971550"/>
                        <a:gd name="connsiteX8" fmla="*/ 386346 w 381000"/>
                        <a:gd name="connsiteY8" fmla="*/ 973773 h 971550"/>
                        <a:gd name="connsiteX9" fmla="*/ 385107 w 381000"/>
                        <a:gd name="connsiteY9" fmla="*/ 974058 h 971550"/>
                        <a:gd name="connsiteX10" fmla="*/ 6870 w 381000"/>
                        <a:gd name="connsiteY10" fmla="*/ 566770 h 971550"/>
                        <a:gd name="connsiteX11" fmla="*/ 381012 w 381000"/>
                        <a:gd name="connsiteY11" fmla="*/ 962152 h 971550"/>
                        <a:gd name="connsiteX12" fmla="*/ 280047 w 381000"/>
                        <a:gd name="connsiteY12" fmla="*/ 14034 h 971550"/>
                        <a:gd name="connsiteX13" fmla="*/ 6870 w 381000"/>
                        <a:gd name="connsiteY13" fmla="*/ 5667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971550">
                          <a:moveTo>
                            <a:pt x="385107" y="974058"/>
                          </a:moveTo>
                          <a:cubicBezTo>
                            <a:pt x="384250" y="974058"/>
                            <a:pt x="383488" y="973678"/>
                            <a:pt x="382821" y="973106"/>
                          </a:cubicBezTo>
                          <a:lnTo>
                            <a:pt x="869" y="569437"/>
                          </a:lnTo>
                          <a:cubicBezTo>
                            <a:pt x="12" y="568484"/>
                            <a:pt x="-274" y="567055"/>
                            <a:pt x="297" y="565912"/>
                          </a:cubicBezTo>
                          <a:lnTo>
                            <a:pt x="279189" y="1747"/>
                          </a:lnTo>
                          <a:cubicBezTo>
                            <a:pt x="279761" y="509"/>
                            <a:pt x="281190" y="-158"/>
                            <a:pt x="282523" y="32"/>
                          </a:cubicBezTo>
                          <a:cubicBezTo>
                            <a:pt x="283857" y="318"/>
                            <a:pt x="284904" y="1366"/>
                            <a:pt x="285095" y="2794"/>
                          </a:cubicBezTo>
                          <a:lnTo>
                            <a:pt x="388155" y="970630"/>
                          </a:lnTo>
                          <a:cubicBezTo>
                            <a:pt x="388251" y="971963"/>
                            <a:pt x="387584" y="973202"/>
                            <a:pt x="386346" y="973773"/>
                          </a:cubicBezTo>
                          <a:cubicBezTo>
                            <a:pt x="385965" y="973964"/>
                            <a:pt x="385488" y="974058"/>
                            <a:pt x="385107" y="974058"/>
                          </a:cubicBezTo>
                          <a:close/>
                          <a:moveTo>
                            <a:pt x="6870" y="566770"/>
                          </a:moveTo>
                          <a:lnTo>
                            <a:pt x="381012" y="962152"/>
                          </a:lnTo>
                          <a:lnTo>
                            <a:pt x="280047" y="14034"/>
                          </a:lnTo>
                          <a:lnTo>
                            <a:pt x="6870" y="56677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4" name="Freeform: Shape 2083">
                      <a:extLst>
                        <a:ext uri="{FF2B5EF4-FFF2-40B4-BE49-F238E27FC236}">
                          <a16:creationId xmlns:a16="http://schemas.microsoft.com/office/drawing/2014/main" id="{8484D8AF-9B51-4A88-AA8E-8067812619A0}"/>
                        </a:ext>
                      </a:extLst>
                    </p:cNvPr>
                    <p:cNvSpPr/>
                    <p:nvPr/>
                  </p:nvSpPr>
                  <p:spPr>
                    <a:xfrm>
                      <a:off x="3048157" y="3283827"/>
                      <a:ext cx="323850" cy="1438275"/>
                    </a:xfrm>
                    <a:custGeom>
                      <a:avLst/>
                      <a:gdLst>
                        <a:gd name="connsiteX0" fmla="*/ 312263 w 323850"/>
                        <a:gd name="connsiteY0" fmla="*/ 1441335 h 1438275"/>
                        <a:gd name="connsiteX1" fmla="*/ 309310 w 323850"/>
                        <a:gd name="connsiteY1" fmla="*/ 1439145 h 1438275"/>
                        <a:gd name="connsiteX2" fmla="*/ 129 w 323850"/>
                        <a:gd name="connsiteY2" fmla="*/ 403301 h 1438275"/>
                        <a:gd name="connsiteX3" fmla="*/ 700 w 323850"/>
                        <a:gd name="connsiteY3" fmla="*/ 400443 h 1438275"/>
                        <a:gd name="connsiteX4" fmla="*/ 327789 w 323850"/>
                        <a:gd name="connsiteY4" fmla="*/ 1155 h 1438275"/>
                        <a:gd name="connsiteX5" fmla="*/ 331218 w 323850"/>
                        <a:gd name="connsiteY5" fmla="*/ 203 h 1438275"/>
                        <a:gd name="connsiteX6" fmla="*/ 333218 w 323850"/>
                        <a:gd name="connsiteY6" fmla="*/ 3155 h 1438275"/>
                        <a:gd name="connsiteX7" fmla="*/ 315311 w 323850"/>
                        <a:gd name="connsiteY7" fmla="*/ 1438192 h 1438275"/>
                        <a:gd name="connsiteX8" fmla="*/ 312644 w 323850"/>
                        <a:gd name="connsiteY8" fmla="*/ 1441240 h 1438275"/>
                        <a:gd name="connsiteX9" fmla="*/ 312263 w 323850"/>
                        <a:gd name="connsiteY9" fmla="*/ 1441335 h 1438275"/>
                        <a:gd name="connsiteX10" fmla="*/ 6510 w 323850"/>
                        <a:gd name="connsiteY10" fmla="*/ 403110 h 1438275"/>
                        <a:gd name="connsiteX11" fmla="*/ 309405 w 323850"/>
                        <a:gd name="connsiteY11" fmla="*/ 1417904 h 1438275"/>
                        <a:gd name="connsiteX12" fmla="*/ 326931 w 323850"/>
                        <a:gd name="connsiteY12" fmla="*/ 12014 h 1438275"/>
                        <a:gd name="connsiteX13" fmla="*/ 6510 w 323850"/>
                        <a:gd name="connsiteY13" fmla="*/ 40311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438275">
                          <a:moveTo>
                            <a:pt x="312263" y="1441335"/>
                          </a:moveTo>
                          <a:cubicBezTo>
                            <a:pt x="310929" y="1441335"/>
                            <a:pt x="309691" y="1440478"/>
                            <a:pt x="309310" y="1439145"/>
                          </a:cubicBezTo>
                          <a:lnTo>
                            <a:pt x="129" y="403301"/>
                          </a:lnTo>
                          <a:cubicBezTo>
                            <a:pt x="-157" y="402348"/>
                            <a:pt x="33" y="401205"/>
                            <a:pt x="700" y="400443"/>
                          </a:cubicBezTo>
                          <a:lnTo>
                            <a:pt x="327789" y="1155"/>
                          </a:lnTo>
                          <a:cubicBezTo>
                            <a:pt x="328646" y="107"/>
                            <a:pt x="329979" y="-273"/>
                            <a:pt x="331218" y="203"/>
                          </a:cubicBezTo>
                          <a:cubicBezTo>
                            <a:pt x="332456" y="679"/>
                            <a:pt x="333313" y="1822"/>
                            <a:pt x="333218" y="3155"/>
                          </a:cubicBezTo>
                          <a:lnTo>
                            <a:pt x="315311" y="1438192"/>
                          </a:lnTo>
                          <a:cubicBezTo>
                            <a:pt x="315311" y="1439716"/>
                            <a:pt x="314168" y="1441049"/>
                            <a:pt x="312644" y="1441240"/>
                          </a:cubicBezTo>
                          <a:cubicBezTo>
                            <a:pt x="312549" y="1441335"/>
                            <a:pt x="312453" y="1441335"/>
                            <a:pt x="312263" y="1441335"/>
                          </a:cubicBezTo>
                          <a:close/>
                          <a:moveTo>
                            <a:pt x="6510" y="403110"/>
                          </a:moveTo>
                          <a:lnTo>
                            <a:pt x="309405" y="1417904"/>
                          </a:lnTo>
                          <a:lnTo>
                            <a:pt x="326931" y="12014"/>
                          </a:lnTo>
                          <a:lnTo>
                            <a:pt x="6510" y="4031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5" name="Freeform: Shape 2084">
                      <a:extLst>
                        <a:ext uri="{FF2B5EF4-FFF2-40B4-BE49-F238E27FC236}">
                          <a16:creationId xmlns:a16="http://schemas.microsoft.com/office/drawing/2014/main" id="{B8DAC9EB-AC86-4578-9357-AA1E8916C331}"/>
                        </a:ext>
                      </a:extLst>
                    </p:cNvPr>
                    <p:cNvSpPr/>
                    <p:nvPr/>
                  </p:nvSpPr>
                  <p:spPr>
                    <a:xfrm>
                      <a:off x="3266957" y="4718962"/>
                      <a:ext cx="381000" cy="619125"/>
                    </a:xfrm>
                    <a:custGeom>
                      <a:avLst/>
                      <a:gdLst>
                        <a:gd name="connsiteX0" fmla="*/ 386452 w 381000"/>
                        <a:gd name="connsiteY0" fmla="*/ 619610 h 619125"/>
                        <a:gd name="connsiteX1" fmla="*/ 384738 w 381000"/>
                        <a:gd name="connsiteY1" fmla="*/ 619039 h 619125"/>
                        <a:gd name="connsiteX2" fmla="*/ 1357 w 381000"/>
                        <a:gd name="connsiteY2" fmla="*/ 358625 h 619125"/>
                        <a:gd name="connsiteX3" fmla="*/ 118 w 381000"/>
                        <a:gd name="connsiteY3" fmla="*/ 355291 h 619125"/>
                        <a:gd name="connsiteX4" fmla="*/ 90511 w 381000"/>
                        <a:gd name="connsiteY4" fmla="*/ 2295 h 619125"/>
                        <a:gd name="connsiteX5" fmla="*/ 93178 w 381000"/>
                        <a:gd name="connsiteY5" fmla="*/ 9 h 619125"/>
                        <a:gd name="connsiteX6" fmla="*/ 96321 w 381000"/>
                        <a:gd name="connsiteY6" fmla="*/ 1723 h 619125"/>
                        <a:gd name="connsiteX7" fmla="*/ 389310 w 381000"/>
                        <a:gd name="connsiteY7" fmla="*/ 615134 h 619125"/>
                        <a:gd name="connsiteX8" fmla="*/ 388548 w 381000"/>
                        <a:gd name="connsiteY8" fmla="*/ 618849 h 619125"/>
                        <a:gd name="connsiteX9" fmla="*/ 386452 w 381000"/>
                        <a:gd name="connsiteY9" fmla="*/ 619610 h 619125"/>
                        <a:gd name="connsiteX10" fmla="*/ 6595 w 381000"/>
                        <a:gd name="connsiteY10" fmla="*/ 354720 h 619125"/>
                        <a:gd name="connsiteX11" fmla="*/ 378737 w 381000"/>
                        <a:gd name="connsiteY11" fmla="*/ 607514 h 619125"/>
                        <a:gd name="connsiteX12" fmla="*/ 94416 w 381000"/>
                        <a:gd name="connsiteY12" fmla="*/ 12106 h 619125"/>
                        <a:gd name="connsiteX13" fmla="*/ 6595 w 381000"/>
                        <a:gd name="connsiteY13" fmla="*/ 35472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619125">
                          <a:moveTo>
                            <a:pt x="386452" y="619610"/>
                          </a:moveTo>
                          <a:cubicBezTo>
                            <a:pt x="385881" y="619610"/>
                            <a:pt x="385214" y="619420"/>
                            <a:pt x="384738" y="619039"/>
                          </a:cubicBezTo>
                          <a:lnTo>
                            <a:pt x="1357" y="358625"/>
                          </a:lnTo>
                          <a:cubicBezTo>
                            <a:pt x="309" y="357863"/>
                            <a:pt x="-263" y="356530"/>
                            <a:pt x="118" y="355291"/>
                          </a:cubicBezTo>
                          <a:lnTo>
                            <a:pt x="90511" y="2295"/>
                          </a:lnTo>
                          <a:cubicBezTo>
                            <a:pt x="90796" y="1057"/>
                            <a:pt x="91939" y="104"/>
                            <a:pt x="93178" y="9"/>
                          </a:cubicBezTo>
                          <a:cubicBezTo>
                            <a:pt x="94511" y="-86"/>
                            <a:pt x="95749" y="580"/>
                            <a:pt x="96321" y="1723"/>
                          </a:cubicBezTo>
                          <a:lnTo>
                            <a:pt x="389310" y="615134"/>
                          </a:lnTo>
                          <a:cubicBezTo>
                            <a:pt x="389881" y="616372"/>
                            <a:pt x="389596" y="617896"/>
                            <a:pt x="388548" y="618849"/>
                          </a:cubicBezTo>
                          <a:cubicBezTo>
                            <a:pt x="387881" y="619325"/>
                            <a:pt x="387119" y="619610"/>
                            <a:pt x="386452" y="619610"/>
                          </a:cubicBezTo>
                          <a:close/>
                          <a:moveTo>
                            <a:pt x="6595" y="354720"/>
                          </a:moveTo>
                          <a:lnTo>
                            <a:pt x="378737" y="607514"/>
                          </a:lnTo>
                          <a:lnTo>
                            <a:pt x="94416" y="12106"/>
                          </a:lnTo>
                          <a:lnTo>
                            <a:pt x="6595" y="3547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6" name="Freeform: Shape 2085">
                      <a:extLst>
                        <a:ext uri="{FF2B5EF4-FFF2-40B4-BE49-F238E27FC236}">
                          <a16:creationId xmlns:a16="http://schemas.microsoft.com/office/drawing/2014/main" id="{B2F9138E-C6B9-420F-A509-A1353D717A18}"/>
                        </a:ext>
                      </a:extLst>
                    </p:cNvPr>
                    <p:cNvSpPr/>
                    <p:nvPr/>
                  </p:nvSpPr>
                  <p:spPr>
                    <a:xfrm>
                      <a:off x="3357360" y="4718971"/>
                      <a:ext cx="571500" cy="619125"/>
                    </a:xfrm>
                    <a:custGeom>
                      <a:avLst/>
                      <a:gdLst>
                        <a:gd name="connsiteX0" fmla="*/ 296049 w 571500"/>
                        <a:gd name="connsiteY0" fmla="*/ 619601 h 619125"/>
                        <a:gd name="connsiteX1" fmla="*/ 296049 w 571500"/>
                        <a:gd name="connsiteY1" fmla="*/ 619601 h 619125"/>
                        <a:gd name="connsiteX2" fmla="*/ 293287 w 571500"/>
                        <a:gd name="connsiteY2" fmla="*/ 617791 h 619125"/>
                        <a:gd name="connsiteX3" fmla="*/ 298 w 571500"/>
                        <a:gd name="connsiteY3" fmla="*/ 4382 h 619125"/>
                        <a:gd name="connsiteX4" fmla="*/ 583 w 571500"/>
                        <a:gd name="connsiteY4" fmla="*/ 1334 h 619125"/>
                        <a:gd name="connsiteX5" fmla="*/ 3346 w 571500"/>
                        <a:gd name="connsiteY5" fmla="*/ 0 h 619125"/>
                        <a:gd name="connsiteX6" fmla="*/ 575131 w 571500"/>
                        <a:gd name="connsiteY6" fmla="*/ 49149 h 619125"/>
                        <a:gd name="connsiteX7" fmla="*/ 577608 w 571500"/>
                        <a:gd name="connsiteY7" fmla="*/ 50673 h 619125"/>
                        <a:gd name="connsiteX8" fmla="*/ 577703 w 571500"/>
                        <a:gd name="connsiteY8" fmla="*/ 53530 h 619125"/>
                        <a:gd name="connsiteX9" fmla="*/ 298811 w 571500"/>
                        <a:gd name="connsiteY9" fmla="*/ 617697 h 619125"/>
                        <a:gd name="connsiteX10" fmla="*/ 296049 w 571500"/>
                        <a:gd name="connsiteY10" fmla="*/ 619601 h 619125"/>
                        <a:gd name="connsiteX11" fmla="*/ 8203 w 571500"/>
                        <a:gd name="connsiteY11" fmla="*/ 6572 h 619125"/>
                        <a:gd name="connsiteX12" fmla="*/ 296049 w 571500"/>
                        <a:gd name="connsiteY12" fmla="*/ 609315 h 619125"/>
                        <a:gd name="connsiteX13" fmla="*/ 570083 w 571500"/>
                        <a:gd name="connsiteY13" fmla="*/ 54864 h 619125"/>
                        <a:gd name="connsiteX14" fmla="*/ 8203 w 571500"/>
                        <a:gd name="connsiteY14" fmla="*/ 6572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619125">
                          <a:moveTo>
                            <a:pt x="296049" y="619601"/>
                          </a:moveTo>
                          <a:cubicBezTo>
                            <a:pt x="296049" y="619601"/>
                            <a:pt x="296049" y="619601"/>
                            <a:pt x="296049" y="619601"/>
                          </a:cubicBezTo>
                          <a:cubicBezTo>
                            <a:pt x="294811" y="619601"/>
                            <a:pt x="293763" y="618934"/>
                            <a:pt x="293287" y="617791"/>
                          </a:cubicBezTo>
                          <a:lnTo>
                            <a:pt x="298" y="4382"/>
                          </a:lnTo>
                          <a:cubicBezTo>
                            <a:pt x="-179" y="3429"/>
                            <a:pt x="-83" y="2191"/>
                            <a:pt x="583" y="1334"/>
                          </a:cubicBezTo>
                          <a:cubicBezTo>
                            <a:pt x="1250" y="381"/>
                            <a:pt x="2298" y="0"/>
                            <a:pt x="3346" y="0"/>
                          </a:cubicBezTo>
                          <a:lnTo>
                            <a:pt x="575131" y="49149"/>
                          </a:lnTo>
                          <a:cubicBezTo>
                            <a:pt x="576179" y="49244"/>
                            <a:pt x="577036" y="49816"/>
                            <a:pt x="577608" y="50673"/>
                          </a:cubicBezTo>
                          <a:cubicBezTo>
                            <a:pt x="578084" y="51530"/>
                            <a:pt x="578179" y="52673"/>
                            <a:pt x="577703" y="53530"/>
                          </a:cubicBezTo>
                          <a:lnTo>
                            <a:pt x="298811" y="617697"/>
                          </a:lnTo>
                          <a:cubicBezTo>
                            <a:pt x="298240" y="618840"/>
                            <a:pt x="297192" y="619601"/>
                            <a:pt x="296049" y="619601"/>
                          </a:cubicBezTo>
                          <a:close/>
                          <a:moveTo>
                            <a:pt x="8203" y="6572"/>
                          </a:moveTo>
                          <a:lnTo>
                            <a:pt x="296049" y="609315"/>
                          </a:lnTo>
                          <a:lnTo>
                            <a:pt x="570083" y="54864"/>
                          </a:lnTo>
                          <a:lnTo>
                            <a:pt x="8203" y="65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7" name="Freeform: Shape 2086">
                      <a:extLst>
                        <a:ext uri="{FF2B5EF4-FFF2-40B4-BE49-F238E27FC236}">
                          <a16:creationId xmlns:a16="http://schemas.microsoft.com/office/drawing/2014/main" id="{FCC1C05D-9B75-4BC1-8E65-619350EB6A6B}"/>
                        </a:ext>
                      </a:extLst>
                    </p:cNvPr>
                    <p:cNvSpPr/>
                    <p:nvPr/>
                  </p:nvSpPr>
                  <p:spPr>
                    <a:xfrm>
                      <a:off x="3357277" y="3283980"/>
                      <a:ext cx="295275" cy="1438275"/>
                    </a:xfrm>
                    <a:custGeom>
                      <a:avLst/>
                      <a:gdLst>
                        <a:gd name="connsiteX0" fmla="*/ 3143 w 295275"/>
                        <a:gd name="connsiteY0" fmla="*/ 1441182 h 1438275"/>
                        <a:gd name="connsiteX1" fmla="*/ 2667 w 295275"/>
                        <a:gd name="connsiteY1" fmla="*/ 1441182 h 1438275"/>
                        <a:gd name="connsiteX2" fmla="*/ 0 w 295275"/>
                        <a:gd name="connsiteY2" fmla="*/ 1438038 h 1438275"/>
                        <a:gd name="connsiteX3" fmla="*/ 17907 w 295275"/>
                        <a:gd name="connsiteY3" fmla="*/ 3002 h 1438275"/>
                        <a:gd name="connsiteX4" fmla="*/ 20002 w 295275"/>
                        <a:gd name="connsiteY4" fmla="*/ 144 h 1438275"/>
                        <a:gd name="connsiteX5" fmla="*/ 23431 w 295275"/>
                        <a:gd name="connsiteY5" fmla="*/ 1192 h 1438275"/>
                        <a:gd name="connsiteX6" fmla="*/ 298513 w 295275"/>
                        <a:gd name="connsiteY6" fmla="*/ 357046 h 1438275"/>
                        <a:gd name="connsiteX7" fmla="*/ 299085 w 295275"/>
                        <a:gd name="connsiteY7" fmla="*/ 359713 h 1438275"/>
                        <a:gd name="connsiteX8" fmla="*/ 6096 w 295275"/>
                        <a:gd name="connsiteY8" fmla="*/ 1438896 h 1438275"/>
                        <a:gd name="connsiteX9" fmla="*/ 3143 w 295275"/>
                        <a:gd name="connsiteY9" fmla="*/ 1441182 h 1438275"/>
                        <a:gd name="connsiteX10" fmla="*/ 24098 w 295275"/>
                        <a:gd name="connsiteY10" fmla="*/ 11860 h 1438275"/>
                        <a:gd name="connsiteX11" fmla="*/ 6572 w 295275"/>
                        <a:gd name="connsiteY11" fmla="*/ 1413750 h 1438275"/>
                        <a:gd name="connsiteX12" fmla="*/ 292703 w 295275"/>
                        <a:gd name="connsiteY12" fmla="*/ 359523 h 1438275"/>
                        <a:gd name="connsiteX13" fmla="*/ 24098 w 295275"/>
                        <a:gd name="connsiteY13" fmla="*/ 1186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1438275">
                          <a:moveTo>
                            <a:pt x="3143" y="1441182"/>
                          </a:moveTo>
                          <a:cubicBezTo>
                            <a:pt x="2953" y="1441182"/>
                            <a:pt x="2857" y="1441182"/>
                            <a:pt x="2667" y="1441182"/>
                          </a:cubicBezTo>
                          <a:cubicBezTo>
                            <a:pt x="1143" y="1440991"/>
                            <a:pt x="0" y="1439658"/>
                            <a:pt x="0" y="1438038"/>
                          </a:cubicBezTo>
                          <a:lnTo>
                            <a:pt x="17907" y="3002"/>
                          </a:lnTo>
                          <a:cubicBezTo>
                            <a:pt x="17907" y="1668"/>
                            <a:pt x="18764" y="525"/>
                            <a:pt x="20002" y="144"/>
                          </a:cubicBezTo>
                          <a:cubicBezTo>
                            <a:pt x="21241" y="-237"/>
                            <a:pt x="22574" y="144"/>
                            <a:pt x="23431" y="1192"/>
                          </a:cubicBezTo>
                          <a:lnTo>
                            <a:pt x="298513" y="357046"/>
                          </a:lnTo>
                          <a:cubicBezTo>
                            <a:pt x="299085" y="357808"/>
                            <a:pt x="299275" y="358856"/>
                            <a:pt x="299085" y="359713"/>
                          </a:cubicBezTo>
                          <a:lnTo>
                            <a:pt x="6096" y="1438896"/>
                          </a:lnTo>
                          <a:cubicBezTo>
                            <a:pt x="5810" y="1440229"/>
                            <a:pt x="4572" y="1441182"/>
                            <a:pt x="3143" y="1441182"/>
                          </a:cubicBezTo>
                          <a:close/>
                          <a:moveTo>
                            <a:pt x="24098" y="11860"/>
                          </a:moveTo>
                          <a:lnTo>
                            <a:pt x="6572" y="1413750"/>
                          </a:lnTo>
                          <a:lnTo>
                            <a:pt x="292703" y="359523"/>
                          </a:lnTo>
                          <a:lnTo>
                            <a:pt x="24098" y="118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8" name="Freeform: Shape 2087">
                      <a:extLst>
                        <a:ext uri="{FF2B5EF4-FFF2-40B4-BE49-F238E27FC236}">
                          <a16:creationId xmlns:a16="http://schemas.microsoft.com/office/drawing/2014/main" id="{1C8DE0D1-C849-4759-8A12-6F6FB5BE949D}"/>
                        </a:ext>
                      </a:extLst>
                    </p:cNvPr>
                    <p:cNvSpPr/>
                    <p:nvPr/>
                  </p:nvSpPr>
                  <p:spPr>
                    <a:xfrm>
                      <a:off x="3357283" y="3639788"/>
                      <a:ext cx="571500" cy="1133475"/>
                    </a:xfrm>
                    <a:custGeom>
                      <a:avLst/>
                      <a:gdLst>
                        <a:gd name="connsiteX0" fmla="*/ 574923 w 571500"/>
                        <a:gd name="connsiteY0" fmla="*/ 1134523 h 1133475"/>
                        <a:gd name="connsiteX1" fmla="*/ 574637 w 571500"/>
                        <a:gd name="connsiteY1" fmla="*/ 1134523 h 1133475"/>
                        <a:gd name="connsiteX2" fmla="*/ 2851 w 571500"/>
                        <a:gd name="connsiteY2" fmla="*/ 1085374 h 1133475"/>
                        <a:gd name="connsiteX3" fmla="*/ 565 w 571500"/>
                        <a:gd name="connsiteY3" fmla="*/ 1084040 h 1133475"/>
                        <a:gd name="connsiteX4" fmla="*/ 89 w 571500"/>
                        <a:gd name="connsiteY4" fmla="*/ 1081469 h 1133475"/>
                        <a:gd name="connsiteX5" fmla="*/ 293078 w 571500"/>
                        <a:gd name="connsiteY5" fmla="*/ 2286 h 1133475"/>
                        <a:gd name="connsiteX6" fmla="*/ 296126 w 571500"/>
                        <a:gd name="connsiteY6" fmla="*/ 0 h 1133475"/>
                        <a:gd name="connsiteX7" fmla="*/ 299079 w 571500"/>
                        <a:gd name="connsiteY7" fmla="*/ 2381 h 1133475"/>
                        <a:gd name="connsiteX8" fmla="*/ 577971 w 571500"/>
                        <a:gd name="connsiteY8" fmla="*/ 1130808 h 1133475"/>
                        <a:gd name="connsiteX9" fmla="*/ 577304 w 571500"/>
                        <a:gd name="connsiteY9" fmla="*/ 1133570 h 1133475"/>
                        <a:gd name="connsiteX10" fmla="*/ 574923 w 571500"/>
                        <a:gd name="connsiteY10" fmla="*/ 1134523 h 1133475"/>
                        <a:gd name="connsiteX11" fmla="*/ 7138 w 571500"/>
                        <a:gd name="connsiteY11" fmla="*/ 1079468 h 1133475"/>
                        <a:gd name="connsiteX12" fmla="*/ 570922 w 571500"/>
                        <a:gd name="connsiteY12" fmla="*/ 1127950 h 1133475"/>
                        <a:gd name="connsiteX13" fmla="*/ 295936 w 571500"/>
                        <a:gd name="connsiteY13" fmla="*/ 15335 h 1133475"/>
                        <a:gd name="connsiteX14" fmla="*/ 7138 w 571500"/>
                        <a:gd name="connsiteY14" fmla="*/ 107946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1133475">
                          <a:moveTo>
                            <a:pt x="574923" y="1134523"/>
                          </a:moveTo>
                          <a:cubicBezTo>
                            <a:pt x="574828" y="1134523"/>
                            <a:pt x="574732" y="1134523"/>
                            <a:pt x="574637" y="1134523"/>
                          </a:cubicBezTo>
                          <a:lnTo>
                            <a:pt x="2851" y="1085374"/>
                          </a:lnTo>
                          <a:cubicBezTo>
                            <a:pt x="1899" y="1085279"/>
                            <a:pt x="1137" y="1084802"/>
                            <a:pt x="565" y="1084040"/>
                          </a:cubicBezTo>
                          <a:cubicBezTo>
                            <a:pt x="-6" y="1083278"/>
                            <a:pt x="-101" y="1082326"/>
                            <a:pt x="89" y="1081469"/>
                          </a:cubicBezTo>
                          <a:lnTo>
                            <a:pt x="293078" y="2286"/>
                          </a:lnTo>
                          <a:cubicBezTo>
                            <a:pt x="293459" y="953"/>
                            <a:pt x="294793" y="190"/>
                            <a:pt x="296126" y="0"/>
                          </a:cubicBezTo>
                          <a:cubicBezTo>
                            <a:pt x="297555" y="0"/>
                            <a:pt x="298793" y="953"/>
                            <a:pt x="299079" y="2381"/>
                          </a:cubicBezTo>
                          <a:lnTo>
                            <a:pt x="577971" y="1130808"/>
                          </a:lnTo>
                          <a:cubicBezTo>
                            <a:pt x="578257" y="1131761"/>
                            <a:pt x="577971" y="1132808"/>
                            <a:pt x="577304" y="1133570"/>
                          </a:cubicBezTo>
                          <a:cubicBezTo>
                            <a:pt x="576733" y="1134142"/>
                            <a:pt x="575875" y="1134523"/>
                            <a:pt x="574923" y="1134523"/>
                          </a:cubicBezTo>
                          <a:close/>
                          <a:moveTo>
                            <a:pt x="7138" y="1079468"/>
                          </a:moveTo>
                          <a:lnTo>
                            <a:pt x="570922" y="1127950"/>
                          </a:lnTo>
                          <a:lnTo>
                            <a:pt x="295936" y="15335"/>
                          </a:lnTo>
                          <a:lnTo>
                            <a:pt x="7138" y="107946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89" name="Freeform: Shape 2088">
                      <a:extLst>
                        <a:ext uri="{FF2B5EF4-FFF2-40B4-BE49-F238E27FC236}">
                          <a16:creationId xmlns:a16="http://schemas.microsoft.com/office/drawing/2014/main" id="{9A00E162-38F9-4048-A879-7D12342346B2}"/>
                        </a:ext>
                      </a:extLst>
                    </p:cNvPr>
                    <p:cNvSpPr/>
                    <p:nvPr/>
                  </p:nvSpPr>
                  <p:spPr>
                    <a:xfrm>
                      <a:off x="4199378" y="853452"/>
                      <a:ext cx="581025" cy="571500"/>
                    </a:xfrm>
                    <a:custGeom>
                      <a:avLst/>
                      <a:gdLst>
                        <a:gd name="connsiteX0" fmla="*/ 583505 w 581025"/>
                        <a:gd name="connsiteY0" fmla="*/ 574917 h 571500"/>
                        <a:gd name="connsiteX1" fmla="*/ 583029 w 581025"/>
                        <a:gd name="connsiteY1" fmla="*/ 574917 h 571500"/>
                        <a:gd name="connsiteX2" fmla="*/ 2575 w 581025"/>
                        <a:gd name="connsiteY2" fmla="*/ 486430 h 571500"/>
                        <a:gd name="connsiteX3" fmla="*/ 194 w 581025"/>
                        <a:gd name="connsiteY3" fmla="*/ 484429 h 571500"/>
                        <a:gd name="connsiteX4" fmla="*/ 670 w 581025"/>
                        <a:gd name="connsiteY4" fmla="*/ 481381 h 571500"/>
                        <a:gd name="connsiteX5" fmla="*/ 394910 w 581025"/>
                        <a:gd name="connsiteY5" fmla="*/ 1131 h 571500"/>
                        <a:gd name="connsiteX6" fmla="*/ 397863 w 581025"/>
                        <a:gd name="connsiteY6" fmla="*/ 83 h 571500"/>
                        <a:gd name="connsiteX7" fmla="*/ 400244 w 581025"/>
                        <a:gd name="connsiteY7" fmla="*/ 2179 h 571500"/>
                        <a:gd name="connsiteX8" fmla="*/ 586458 w 581025"/>
                        <a:gd name="connsiteY8" fmla="*/ 570916 h 571500"/>
                        <a:gd name="connsiteX9" fmla="*/ 585886 w 581025"/>
                        <a:gd name="connsiteY9" fmla="*/ 573869 h 571500"/>
                        <a:gd name="connsiteX10" fmla="*/ 583505 w 581025"/>
                        <a:gd name="connsiteY10" fmla="*/ 574917 h 571500"/>
                        <a:gd name="connsiteX11" fmla="*/ 8862 w 581025"/>
                        <a:gd name="connsiteY11" fmla="*/ 481096 h 571500"/>
                        <a:gd name="connsiteX12" fmla="*/ 579028 w 581025"/>
                        <a:gd name="connsiteY12" fmla="*/ 567964 h 571500"/>
                        <a:gd name="connsiteX13" fmla="*/ 396053 w 581025"/>
                        <a:gd name="connsiteY13" fmla="*/ 9322 h 571500"/>
                        <a:gd name="connsiteX14" fmla="*/ 8862 w 581025"/>
                        <a:gd name="connsiteY14" fmla="*/ 481096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571500">
                          <a:moveTo>
                            <a:pt x="583505" y="574917"/>
                          </a:moveTo>
                          <a:cubicBezTo>
                            <a:pt x="583315" y="574917"/>
                            <a:pt x="583219" y="574917"/>
                            <a:pt x="583029" y="574917"/>
                          </a:cubicBezTo>
                          <a:lnTo>
                            <a:pt x="2575" y="486430"/>
                          </a:lnTo>
                          <a:cubicBezTo>
                            <a:pt x="1432" y="486239"/>
                            <a:pt x="575" y="485477"/>
                            <a:pt x="194" y="484429"/>
                          </a:cubicBezTo>
                          <a:cubicBezTo>
                            <a:pt x="-187" y="483382"/>
                            <a:pt x="4" y="482239"/>
                            <a:pt x="670" y="481381"/>
                          </a:cubicBezTo>
                          <a:lnTo>
                            <a:pt x="394910" y="1131"/>
                          </a:lnTo>
                          <a:cubicBezTo>
                            <a:pt x="395672" y="274"/>
                            <a:pt x="396815" y="-203"/>
                            <a:pt x="397863" y="83"/>
                          </a:cubicBezTo>
                          <a:cubicBezTo>
                            <a:pt x="399006" y="274"/>
                            <a:pt x="399863" y="1131"/>
                            <a:pt x="400244" y="2179"/>
                          </a:cubicBezTo>
                          <a:lnTo>
                            <a:pt x="586458" y="570916"/>
                          </a:lnTo>
                          <a:cubicBezTo>
                            <a:pt x="586744" y="571964"/>
                            <a:pt x="586553" y="573107"/>
                            <a:pt x="585886" y="573869"/>
                          </a:cubicBezTo>
                          <a:cubicBezTo>
                            <a:pt x="585315" y="574536"/>
                            <a:pt x="584362" y="574917"/>
                            <a:pt x="583505" y="574917"/>
                          </a:cubicBezTo>
                          <a:close/>
                          <a:moveTo>
                            <a:pt x="8862" y="481096"/>
                          </a:moveTo>
                          <a:lnTo>
                            <a:pt x="579028" y="567964"/>
                          </a:lnTo>
                          <a:lnTo>
                            <a:pt x="396053" y="9322"/>
                          </a:lnTo>
                          <a:lnTo>
                            <a:pt x="8862" y="4810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0" name="Freeform: Shape 2089">
                      <a:extLst>
                        <a:ext uri="{FF2B5EF4-FFF2-40B4-BE49-F238E27FC236}">
                          <a16:creationId xmlns:a16="http://schemas.microsoft.com/office/drawing/2014/main" id="{E69DCBD3-38EF-4670-A591-852446E87082}"/>
                        </a:ext>
                      </a:extLst>
                    </p:cNvPr>
                    <p:cNvSpPr/>
                    <p:nvPr/>
                  </p:nvSpPr>
                  <p:spPr>
                    <a:xfrm>
                      <a:off x="4593551" y="642317"/>
                      <a:ext cx="685800" cy="781050"/>
                    </a:xfrm>
                    <a:custGeom>
                      <a:avLst/>
                      <a:gdLst>
                        <a:gd name="connsiteX0" fmla="*/ 189333 w 685800"/>
                        <a:gd name="connsiteY0" fmla="*/ 786052 h 781050"/>
                        <a:gd name="connsiteX1" fmla="*/ 188952 w 685800"/>
                        <a:gd name="connsiteY1" fmla="*/ 786052 h 781050"/>
                        <a:gd name="connsiteX2" fmla="*/ 186380 w 685800"/>
                        <a:gd name="connsiteY2" fmla="*/ 783957 h 781050"/>
                        <a:gd name="connsiteX3" fmla="*/ 166 w 685800"/>
                        <a:gd name="connsiteY3" fmla="*/ 215219 h 781050"/>
                        <a:gd name="connsiteX4" fmla="*/ 357 w 685800"/>
                        <a:gd name="connsiteY4" fmla="*/ 212838 h 781050"/>
                        <a:gd name="connsiteX5" fmla="*/ 2166 w 685800"/>
                        <a:gd name="connsiteY5" fmla="*/ 211314 h 781050"/>
                        <a:gd name="connsiteX6" fmla="*/ 683585 w 685800"/>
                        <a:gd name="connsiteY6" fmla="*/ 144 h 781050"/>
                        <a:gd name="connsiteX7" fmla="*/ 686919 w 685800"/>
                        <a:gd name="connsiteY7" fmla="*/ 1192 h 781050"/>
                        <a:gd name="connsiteX8" fmla="*/ 687109 w 685800"/>
                        <a:gd name="connsiteY8" fmla="*/ 4716 h 781050"/>
                        <a:gd name="connsiteX9" fmla="*/ 192000 w 685800"/>
                        <a:gd name="connsiteY9" fmla="*/ 784719 h 781050"/>
                        <a:gd name="connsiteX10" fmla="*/ 189333 w 685800"/>
                        <a:gd name="connsiteY10" fmla="*/ 786052 h 781050"/>
                        <a:gd name="connsiteX11" fmla="*/ 7024 w 685800"/>
                        <a:gd name="connsiteY11" fmla="*/ 216267 h 781050"/>
                        <a:gd name="connsiteX12" fmla="*/ 190285 w 685800"/>
                        <a:gd name="connsiteY12" fmla="*/ 775765 h 781050"/>
                        <a:gd name="connsiteX13" fmla="*/ 677394 w 685800"/>
                        <a:gd name="connsiteY13" fmla="*/ 8431 h 781050"/>
                        <a:gd name="connsiteX14" fmla="*/ 7024 w 685800"/>
                        <a:gd name="connsiteY14" fmla="*/ 216267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 h="781050">
                          <a:moveTo>
                            <a:pt x="189333" y="786052"/>
                          </a:moveTo>
                          <a:cubicBezTo>
                            <a:pt x="189237" y="786052"/>
                            <a:pt x="189047" y="786052"/>
                            <a:pt x="188952" y="786052"/>
                          </a:cubicBezTo>
                          <a:cubicBezTo>
                            <a:pt x="187809" y="785862"/>
                            <a:pt x="186761" y="785100"/>
                            <a:pt x="186380" y="783957"/>
                          </a:cubicBezTo>
                          <a:lnTo>
                            <a:pt x="166" y="215219"/>
                          </a:lnTo>
                          <a:cubicBezTo>
                            <a:pt x="-120" y="214457"/>
                            <a:pt x="-24" y="213600"/>
                            <a:pt x="357" y="212838"/>
                          </a:cubicBezTo>
                          <a:cubicBezTo>
                            <a:pt x="738" y="212076"/>
                            <a:pt x="1404" y="211504"/>
                            <a:pt x="2166" y="211314"/>
                          </a:cubicBezTo>
                          <a:lnTo>
                            <a:pt x="683585" y="144"/>
                          </a:lnTo>
                          <a:cubicBezTo>
                            <a:pt x="684823" y="-237"/>
                            <a:pt x="686157" y="144"/>
                            <a:pt x="686919" y="1192"/>
                          </a:cubicBezTo>
                          <a:cubicBezTo>
                            <a:pt x="687681" y="2240"/>
                            <a:pt x="687776" y="3669"/>
                            <a:pt x="687109" y="4716"/>
                          </a:cubicBezTo>
                          <a:lnTo>
                            <a:pt x="192000" y="784719"/>
                          </a:lnTo>
                          <a:cubicBezTo>
                            <a:pt x="191333" y="785481"/>
                            <a:pt x="190380" y="786052"/>
                            <a:pt x="189333" y="786052"/>
                          </a:cubicBezTo>
                          <a:close/>
                          <a:moveTo>
                            <a:pt x="7024" y="216267"/>
                          </a:moveTo>
                          <a:lnTo>
                            <a:pt x="190285" y="775765"/>
                          </a:lnTo>
                          <a:lnTo>
                            <a:pt x="677394" y="8431"/>
                          </a:lnTo>
                          <a:lnTo>
                            <a:pt x="7024" y="2162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1" name="Freeform: Shape 2090">
                      <a:extLst>
                        <a:ext uri="{FF2B5EF4-FFF2-40B4-BE49-F238E27FC236}">
                          <a16:creationId xmlns:a16="http://schemas.microsoft.com/office/drawing/2014/main" id="{D0592461-238F-4AF3-B703-BF259CB0AF90}"/>
                        </a:ext>
                      </a:extLst>
                    </p:cNvPr>
                    <p:cNvSpPr/>
                    <p:nvPr/>
                  </p:nvSpPr>
                  <p:spPr>
                    <a:xfrm>
                      <a:off x="2875619" y="2645831"/>
                      <a:ext cx="276225" cy="1038225"/>
                    </a:xfrm>
                    <a:custGeom>
                      <a:avLst/>
                      <a:gdLst>
                        <a:gd name="connsiteX0" fmla="*/ 175619 w 276225"/>
                        <a:gd name="connsiteY0" fmla="*/ 1043487 h 1038225"/>
                        <a:gd name="connsiteX1" fmla="*/ 172571 w 276225"/>
                        <a:gd name="connsiteY1" fmla="*/ 1041011 h 1038225"/>
                        <a:gd name="connsiteX2" fmla="*/ 73 w 276225"/>
                        <a:gd name="connsiteY2" fmla="*/ 181666 h 1038225"/>
                        <a:gd name="connsiteX3" fmla="*/ 1407 w 276225"/>
                        <a:gd name="connsiteY3" fmla="*/ 178427 h 1038225"/>
                        <a:gd name="connsiteX4" fmla="*/ 276965 w 276225"/>
                        <a:gd name="connsiteY4" fmla="*/ 500 h 1038225"/>
                        <a:gd name="connsiteX5" fmla="*/ 280299 w 276225"/>
                        <a:gd name="connsiteY5" fmla="*/ 500 h 1038225"/>
                        <a:gd name="connsiteX6" fmla="*/ 281728 w 276225"/>
                        <a:gd name="connsiteY6" fmla="*/ 3453 h 1038225"/>
                        <a:gd name="connsiteX7" fmla="*/ 178667 w 276225"/>
                        <a:gd name="connsiteY7" fmla="*/ 1040725 h 1038225"/>
                        <a:gd name="connsiteX8" fmla="*/ 175714 w 276225"/>
                        <a:gd name="connsiteY8" fmla="*/ 1043487 h 1038225"/>
                        <a:gd name="connsiteX9" fmla="*/ 175619 w 276225"/>
                        <a:gd name="connsiteY9" fmla="*/ 1043487 h 1038225"/>
                        <a:gd name="connsiteX10" fmla="*/ 6550 w 276225"/>
                        <a:gd name="connsiteY10" fmla="*/ 182523 h 1038225"/>
                        <a:gd name="connsiteX11" fmla="*/ 174571 w 276225"/>
                        <a:gd name="connsiteY11" fmla="*/ 1019485 h 1038225"/>
                        <a:gd name="connsiteX12" fmla="*/ 274965 w 276225"/>
                        <a:gd name="connsiteY12" fmla="*/ 9168 h 1038225"/>
                        <a:gd name="connsiteX13" fmla="*/ 6550 w 276225"/>
                        <a:gd name="connsiteY13" fmla="*/ 182523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038225">
                          <a:moveTo>
                            <a:pt x="175619" y="1043487"/>
                          </a:moveTo>
                          <a:cubicBezTo>
                            <a:pt x="174190" y="1043487"/>
                            <a:pt x="172857" y="1042440"/>
                            <a:pt x="172571" y="1041011"/>
                          </a:cubicBezTo>
                          <a:lnTo>
                            <a:pt x="73" y="181666"/>
                          </a:lnTo>
                          <a:cubicBezTo>
                            <a:pt x="-212" y="180427"/>
                            <a:pt x="359" y="179189"/>
                            <a:pt x="1407" y="178427"/>
                          </a:cubicBezTo>
                          <a:lnTo>
                            <a:pt x="276965" y="500"/>
                          </a:lnTo>
                          <a:cubicBezTo>
                            <a:pt x="277918" y="-167"/>
                            <a:pt x="279251" y="-167"/>
                            <a:pt x="280299" y="500"/>
                          </a:cubicBezTo>
                          <a:cubicBezTo>
                            <a:pt x="281347" y="1167"/>
                            <a:pt x="281918" y="2310"/>
                            <a:pt x="281728" y="3453"/>
                          </a:cubicBezTo>
                          <a:lnTo>
                            <a:pt x="178667" y="1040725"/>
                          </a:lnTo>
                          <a:cubicBezTo>
                            <a:pt x="178477" y="1042249"/>
                            <a:pt x="177238" y="1043392"/>
                            <a:pt x="175714" y="1043487"/>
                          </a:cubicBezTo>
                          <a:cubicBezTo>
                            <a:pt x="175714" y="1043487"/>
                            <a:pt x="175619" y="1043487"/>
                            <a:pt x="175619" y="1043487"/>
                          </a:cubicBezTo>
                          <a:close/>
                          <a:moveTo>
                            <a:pt x="6550" y="182523"/>
                          </a:moveTo>
                          <a:lnTo>
                            <a:pt x="174571" y="1019485"/>
                          </a:lnTo>
                          <a:lnTo>
                            <a:pt x="274965" y="9168"/>
                          </a:lnTo>
                          <a:lnTo>
                            <a:pt x="6550" y="18252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2" name="Freeform: Shape 2091">
                      <a:extLst>
                        <a:ext uri="{FF2B5EF4-FFF2-40B4-BE49-F238E27FC236}">
                          <a16:creationId xmlns:a16="http://schemas.microsoft.com/office/drawing/2014/main" id="{BDCE527C-1511-41ED-9246-BBD1821C1AA7}"/>
                        </a:ext>
                      </a:extLst>
                    </p:cNvPr>
                    <p:cNvSpPr/>
                    <p:nvPr/>
                  </p:nvSpPr>
                  <p:spPr>
                    <a:xfrm>
                      <a:off x="2875610" y="1912374"/>
                      <a:ext cx="561975" cy="914400"/>
                    </a:xfrm>
                    <a:custGeom>
                      <a:avLst/>
                      <a:gdLst>
                        <a:gd name="connsiteX0" fmla="*/ 3130 w 561975"/>
                        <a:gd name="connsiteY0" fmla="*/ 917599 h 914400"/>
                        <a:gd name="connsiteX1" fmla="*/ 940 w 561975"/>
                        <a:gd name="connsiteY1" fmla="*/ 916742 h 914400"/>
                        <a:gd name="connsiteX2" fmla="*/ 463 w 561975"/>
                        <a:gd name="connsiteY2" fmla="*/ 912932 h 914400"/>
                        <a:gd name="connsiteX3" fmla="*/ 558152 w 561975"/>
                        <a:gd name="connsiteY3" fmla="*/ 1484 h 914400"/>
                        <a:gd name="connsiteX4" fmla="*/ 562153 w 561975"/>
                        <a:gd name="connsiteY4" fmla="*/ 341 h 914400"/>
                        <a:gd name="connsiteX5" fmla="*/ 563677 w 561975"/>
                        <a:gd name="connsiteY5" fmla="*/ 4247 h 914400"/>
                        <a:gd name="connsiteX6" fmla="*/ 281546 w 561975"/>
                        <a:gd name="connsiteY6" fmla="*/ 737672 h 914400"/>
                        <a:gd name="connsiteX7" fmla="*/ 280308 w 561975"/>
                        <a:gd name="connsiteY7" fmla="*/ 739196 h 914400"/>
                        <a:gd name="connsiteX8" fmla="*/ 4750 w 561975"/>
                        <a:gd name="connsiteY8" fmla="*/ 917123 h 914400"/>
                        <a:gd name="connsiteX9" fmla="*/ 3130 w 561975"/>
                        <a:gd name="connsiteY9" fmla="*/ 917599 h 914400"/>
                        <a:gd name="connsiteX10" fmla="*/ 545675 w 561975"/>
                        <a:gd name="connsiteY10" fmla="*/ 33679 h 914400"/>
                        <a:gd name="connsiteX11" fmla="*/ 12751 w 561975"/>
                        <a:gd name="connsiteY11" fmla="*/ 904550 h 914400"/>
                        <a:gd name="connsiteX12" fmla="*/ 276117 w 561975"/>
                        <a:gd name="connsiteY12" fmla="*/ 734529 h 914400"/>
                        <a:gd name="connsiteX13" fmla="*/ 545675 w 561975"/>
                        <a:gd name="connsiteY13" fmla="*/ 3367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30" y="917599"/>
                          </a:moveTo>
                          <a:cubicBezTo>
                            <a:pt x="2368" y="917599"/>
                            <a:pt x="1606" y="917313"/>
                            <a:pt x="940" y="916742"/>
                          </a:cubicBezTo>
                          <a:cubicBezTo>
                            <a:pt x="-108" y="915694"/>
                            <a:pt x="-299" y="914170"/>
                            <a:pt x="463" y="912932"/>
                          </a:cubicBezTo>
                          <a:lnTo>
                            <a:pt x="558152" y="1484"/>
                          </a:lnTo>
                          <a:cubicBezTo>
                            <a:pt x="559009" y="151"/>
                            <a:pt x="560724" y="-421"/>
                            <a:pt x="562153" y="341"/>
                          </a:cubicBezTo>
                          <a:cubicBezTo>
                            <a:pt x="563582" y="1008"/>
                            <a:pt x="564248" y="2723"/>
                            <a:pt x="563677" y="4247"/>
                          </a:cubicBezTo>
                          <a:lnTo>
                            <a:pt x="281546" y="737672"/>
                          </a:lnTo>
                          <a:cubicBezTo>
                            <a:pt x="281356" y="738243"/>
                            <a:pt x="280879" y="738815"/>
                            <a:pt x="280308" y="739196"/>
                          </a:cubicBezTo>
                          <a:lnTo>
                            <a:pt x="4750" y="917123"/>
                          </a:lnTo>
                          <a:cubicBezTo>
                            <a:pt x="4273" y="917504"/>
                            <a:pt x="3702" y="917599"/>
                            <a:pt x="3130" y="917599"/>
                          </a:cubicBezTo>
                          <a:close/>
                          <a:moveTo>
                            <a:pt x="545675" y="33679"/>
                          </a:moveTo>
                          <a:lnTo>
                            <a:pt x="12751" y="904550"/>
                          </a:lnTo>
                          <a:lnTo>
                            <a:pt x="276117" y="734529"/>
                          </a:lnTo>
                          <a:lnTo>
                            <a:pt x="545675" y="3367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3" name="Freeform: Shape 2092">
                      <a:extLst>
                        <a:ext uri="{FF2B5EF4-FFF2-40B4-BE49-F238E27FC236}">
                          <a16:creationId xmlns:a16="http://schemas.microsoft.com/office/drawing/2014/main" id="{F3DD712B-3DC3-48F5-A1C1-F0F9C5D3AA4D}"/>
                        </a:ext>
                      </a:extLst>
                    </p:cNvPr>
                    <p:cNvSpPr/>
                    <p:nvPr/>
                  </p:nvSpPr>
                  <p:spPr>
                    <a:xfrm>
                      <a:off x="3048182" y="2645923"/>
                      <a:ext cx="323850" cy="1038225"/>
                    </a:xfrm>
                    <a:custGeom>
                      <a:avLst/>
                      <a:gdLst>
                        <a:gd name="connsiteX0" fmla="*/ 3056 w 323850"/>
                        <a:gd name="connsiteY0" fmla="*/ 1043395 h 1038225"/>
                        <a:gd name="connsiteX1" fmla="*/ 1913 w 323850"/>
                        <a:gd name="connsiteY1" fmla="*/ 1043204 h 1038225"/>
                        <a:gd name="connsiteX2" fmla="*/ 8 w 323850"/>
                        <a:gd name="connsiteY2" fmla="*/ 1040061 h 1038225"/>
                        <a:gd name="connsiteX3" fmla="*/ 103069 w 323850"/>
                        <a:gd name="connsiteY3" fmla="*/ 2789 h 1038225"/>
                        <a:gd name="connsiteX4" fmla="*/ 105735 w 323850"/>
                        <a:gd name="connsiteY4" fmla="*/ 26 h 1038225"/>
                        <a:gd name="connsiteX5" fmla="*/ 109069 w 323850"/>
                        <a:gd name="connsiteY5" fmla="*/ 2027 h 1038225"/>
                        <a:gd name="connsiteX6" fmla="*/ 333097 w 323850"/>
                        <a:gd name="connsiteY6" fmla="*/ 640011 h 1038225"/>
                        <a:gd name="connsiteX7" fmla="*/ 332526 w 323850"/>
                        <a:gd name="connsiteY7" fmla="*/ 642964 h 1038225"/>
                        <a:gd name="connsiteX8" fmla="*/ 5437 w 323850"/>
                        <a:gd name="connsiteY8" fmla="*/ 1042252 h 1038225"/>
                        <a:gd name="connsiteX9" fmla="*/ 3056 w 323850"/>
                        <a:gd name="connsiteY9" fmla="*/ 1043395 h 1038225"/>
                        <a:gd name="connsiteX10" fmla="*/ 107831 w 323850"/>
                        <a:gd name="connsiteY10" fmla="*/ 17171 h 1038225"/>
                        <a:gd name="connsiteX11" fmla="*/ 7152 w 323850"/>
                        <a:gd name="connsiteY11" fmla="*/ 1030441 h 1038225"/>
                        <a:gd name="connsiteX12" fmla="*/ 326716 w 323850"/>
                        <a:gd name="connsiteY12" fmla="*/ 640392 h 1038225"/>
                        <a:gd name="connsiteX13" fmla="*/ 107831 w 323850"/>
                        <a:gd name="connsiteY13" fmla="*/ 17171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038225">
                          <a:moveTo>
                            <a:pt x="3056" y="1043395"/>
                          </a:moveTo>
                          <a:cubicBezTo>
                            <a:pt x="2675" y="1043395"/>
                            <a:pt x="2294" y="1043300"/>
                            <a:pt x="1913" y="1043204"/>
                          </a:cubicBezTo>
                          <a:cubicBezTo>
                            <a:pt x="675" y="1042728"/>
                            <a:pt x="-87" y="1041395"/>
                            <a:pt x="8" y="1040061"/>
                          </a:cubicBezTo>
                          <a:lnTo>
                            <a:pt x="103069" y="2789"/>
                          </a:lnTo>
                          <a:cubicBezTo>
                            <a:pt x="103259" y="1360"/>
                            <a:pt x="104307" y="217"/>
                            <a:pt x="105735" y="26"/>
                          </a:cubicBezTo>
                          <a:cubicBezTo>
                            <a:pt x="107164" y="-164"/>
                            <a:pt x="108593" y="693"/>
                            <a:pt x="109069" y="2027"/>
                          </a:cubicBezTo>
                          <a:lnTo>
                            <a:pt x="333097" y="640011"/>
                          </a:lnTo>
                          <a:cubicBezTo>
                            <a:pt x="333478" y="641059"/>
                            <a:pt x="333288" y="642202"/>
                            <a:pt x="332526" y="642964"/>
                          </a:cubicBezTo>
                          <a:lnTo>
                            <a:pt x="5437" y="1042252"/>
                          </a:lnTo>
                          <a:cubicBezTo>
                            <a:pt x="4866" y="1043014"/>
                            <a:pt x="3913" y="1043395"/>
                            <a:pt x="3056" y="1043395"/>
                          </a:cubicBezTo>
                          <a:close/>
                          <a:moveTo>
                            <a:pt x="107831" y="17171"/>
                          </a:moveTo>
                          <a:lnTo>
                            <a:pt x="7152" y="1030441"/>
                          </a:lnTo>
                          <a:lnTo>
                            <a:pt x="326716" y="640392"/>
                          </a:lnTo>
                          <a:lnTo>
                            <a:pt x="107831" y="171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4" name="Freeform: Shape 2093">
                      <a:extLst>
                        <a:ext uri="{FF2B5EF4-FFF2-40B4-BE49-F238E27FC236}">
                          <a16:creationId xmlns:a16="http://schemas.microsoft.com/office/drawing/2014/main" id="{CDDEEA3F-451E-48FD-9FFC-7E0506C06C0C}"/>
                        </a:ext>
                      </a:extLst>
                    </p:cNvPr>
                    <p:cNvSpPr/>
                    <p:nvPr/>
                  </p:nvSpPr>
                  <p:spPr>
                    <a:xfrm>
                      <a:off x="3151237" y="1532685"/>
                      <a:ext cx="657225" cy="1114425"/>
                    </a:xfrm>
                    <a:custGeom>
                      <a:avLst/>
                      <a:gdLst>
                        <a:gd name="connsiteX0" fmla="*/ 3062 w 657225"/>
                        <a:gd name="connsiteY0" fmla="*/ 1119361 h 1114425"/>
                        <a:gd name="connsiteX1" fmla="*/ 1728 w 657225"/>
                        <a:gd name="connsiteY1" fmla="*/ 1119075 h 1114425"/>
                        <a:gd name="connsiteX2" fmla="*/ 204 w 657225"/>
                        <a:gd name="connsiteY2" fmla="*/ 1115170 h 1114425"/>
                        <a:gd name="connsiteX3" fmla="*/ 282335 w 657225"/>
                        <a:gd name="connsiteY3" fmla="*/ 381745 h 1114425"/>
                        <a:gd name="connsiteX4" fmla="*/ 283001 w 657225"/>
                        <a:gd name="connsiteY4" fmla="*/ 380697 h 1114425"/>
                        <a:gd name="connsiteX5" fmla="*/ 654762 w 657225"/>
                        <a:gd name="connsiteY5" fmla="*/ 935 h 1114425"/>
                        <a:gd name="connsiteX6" fmla="*/ 658858 w 657225"/>
                        <a:gd name="connsiteY6" fmla="*/ 649 h 1114425"/>
                        <a:gd name="connsiteX7" fmla="*/ 659620 w 657225"/>
                        <a:gd name="connsiteY7" fmla="*/ 4650 h 1114425"/>
                        <a:gd name="connsiteX8" fmla="*/ 5729 w 657225"/>
                        <a:gd name="connsiteY8" fmla="*/ 1117837 h 1114425"/>
                        <a:gd name="connsiteX9" fmla="*/ 3062 w 657225"/>
                        <a:gd name="connsiteY9" fmla="*/ 1119361 h 1114425"/>
                        <a:gd name="connsiteX10" fmla="*/ 287859 w 657225"/>
                        <a:gd name="connsiteY10" fmla="*/ 384507 h 1114425"/>
                        <a:gd name="connsiteX11" fmla="*/ 19540 w 657225"/>
                        <a:gd name="connsiteY11" fmla="*/ 1082213 h 1114425"/>
                        <a:gd name="connsiteX12" fmla="*/ 641522 w 657225"/>
                        <a:gd name="connsiteY12" fmla="*/ 23319 h 1114425"/>
                        <a:gd name="connsiteX13" fmla="*/ 287859 w 657225"/>
                        <a:gd name="connsiteY13" fmla="*/ 384507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062" y="1119361"/>
                          </a:moveTo>
                          <a:cubicBezTo>
                            <a:pt x="2585" y="1119361"/>
                            <a:pt x="2109" y="1119266"/>
                            <a:pt x="1728" y="1119075"/>
                          </a:cubicBezTo>
                          <a:cubicBezTo>
                            <a:pt x="299" y="1118408"/>
                            <a:pt x="-367" y="1116694"/>
                            <a:pt x="204" y="1115170"/>
                          </a:cubicBezTo>
                          <a:lnTo>
                            <a:pt x="282335" y="381745"/>
                          </a:lnTo>
                          <a:cubicBezTo>
                            <a:pt x="282525" y="381364"/>
                            <a:pt x="282716" y="380983"/>
                            <a:pt x="283001" y="380697"/>
                          </a:cubicBezTo>
                          <a:lnTo>
                            <a:pt x="654762" y="935"/>
                          </a:lnTo>
                          <a:cubicBezTo>
                            <a:pt x="655905" y="-208"/>
                            <a:pt x="657620" y="-303"/>
                            <a:pt x="658858" y="649"/>
                          </a:cubicBezTo>
                          <a:cubicBezTo>
                            <a:pt x="660096" y="1602"/>
                            <a:pt x="660477" y="3316"/>
                            <a:pt x="659620" y="4650"/>
                          </a:cubicBezTo>
                          <a:lnTo>
                            <a:pt x="5729" y="1117837"/>
                          </a:lnTo>
                          <a:cubicBezTo>
                            <a:pt x="5157" y="1118789"/>
                            <a:pt x="4109" y="1119361"/>
                            <a:pt x="3062" y="1119361"/>
                          </a:cubicBezTo>
                          <a:close/>
                          <a:moveTo>
                            <a:pt x="287859" y="384507"/>
                          </a:moveTo>
                          <a:lnTo>
                            <a:pt x="19540" y="1082213"/>
                          </a:lnTo>
                          <a:lnTo>
                            <a:pt x="641522" y="23319"/>
                          </a:lnTo>
                          <a:lnTo>
                            <a:pt x="287859" y="3845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5" name="Freeform: Shape 2094">
                      <a:extLst>
                        <a:ext uri="{FF2B5EF4-FFF2-40B4-BE49-F238E27FC236}">
                          <a16:creationId xmlns:a16="http://schemas.microsoft.com/office/drawing/2014/main" id="{FDB0357E-4E61-49CB-861B-85D8C598101B}"/>
                        </a:ext>
                      </a:extLst>
                    </p:cNvPr>
                    <p:cNvSpPr/>
                    <p:nvPr/>
                  </p:nvSpPr>
                  <p:spPr>
                    <a:xfrm>
                      <a:off x="3919905" y="5883535"/>
                      <a:ext cx="809625" cy="514350"/>
                    </a:xfrm>
                    <a:custGeom>
                      <a:avLst/>
                      <a:gdLst>
                        <a:gd name="connsiteX0" fmla="*/ 809829 w 809625"/>
                        <a:gd name="connsiteY0" fmla="*/ 518312 h 514350"/>
                        <a:gd name="connsiteX1" fmla="*/ 808210 w 809625"/>
                        <a:gd name="connsiteY1" fmla="*/ 517836 h 514350"/>
                        <a:gd name="connsiteX2" fmla="*/ 1442 w 809625"/>
                        <a:gd name="connsiteY2" fmla="*/ 5677 h 514350"/>
                        <a:gd name="connsiteX3" fmla="*/ 299 w 809625"/>
                        <a:gd name="connsiteY3" fmla="*/ 1772 h 514350"/>
                        <a:gd name="connsiteX4" fmla="*/ 4109 w 809625"/>
                        <a:gd name="connsiteY4" fmla="*/ 153 h 514350"/>
                        <a:gd name="connsiteX5" fmla="*/ 473787 w 809625"/>
                        <a:gd name="connsiteY5" fmla="*/ 160744 h 514350"/>
                        <a:gd name="connsiteX6" fmla="*/ 475025 w 809625"/>
                        <a:gd name="connsiteY6" fmla="*/ 161506 h 514350"/>
                        <a:gd name="connsiteX7" fmla="*/ 812115 w 809625"/>
                        <a:gd name="connsiteY7" fmla="*/ 513074 h 514350"/>
                        <a:gd name="connsiteX8" fmla="*/ 812306 w 809625"/>
                        <a:gd name="connsiteY8" fmla="*/ 517169 h 514350"/>
                        <a:gd name="connsiteX9" fmla="*/ 809829 w 809625"/>
                        <a:gd name="connsiteY9" fmla="*/ 518312 h 514350"/>
                        <a:gd name="connsiteX10" fmla="*/ 26779 w 809625"/>
                        <a:gd name="connsiteY10" fmla="*/ 14440 h 514350"/>
                        <a:gd name="connsiteX11" fmla="*/ 789922 w 809625"/>
                        <a:gd name="connsiteY11" fmla="*/ 498882 h 514350"/>
                        <a:gd name="connsiteX12" fmla="*/ 471120 w 809625"/>
                        <a:gd name="connsiteY12" fmla="*/ 166363 h 514350"/>
                        <a:gd name="connsiteX13" fmla="*/ 26779 w 809625"/>
                        <a:gd name="connsiteY13" fmla="*/ 1444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514350">
                          <a:moveTo>
                            <a:pt x="809829" y="518312"/>
                          </a:moveTo>
                          <a:cubicBezTo>
                            <a:pt x="809257" y="518312"/>
                            <a:pt x="808686" y="518122"/>
                            <a:pt x="808210" y="517836"/>
                          </a:cubicBezTo>
                          <a:lnTo>
                            <a:pt x="1442" y="5677"/>
                          </a:lnTo>
                          <a:cubicBezTo>
                            <a:pt x="109" y="4820"/>
                            <a:pt x="-368" y="3105"/>
                            <a:pt x="299" y="1772"/>
                          </a:cubicBezTo>
                          <a:cubicBezTo>
                            <a:pt x="966" y="343"/>
                            <a:pt x="2585" y="-324"/>
                            <a:pt x="4109" y="153"/>
                          </a:cubicBezTo>
                          <a:lnTo>
                            <a:pt x="473787" y="160744"/>
                          </a:lnTo>
                          <a:cubicBezTo>
                            <a:pt x="474263" y="160935"/>
                            <a:pt x="474644" y="161125"/>
                            <a:pt x="475025" y="161506"/>
                          </a:cubicBezTo>
                          <a:lnTo>
                            <a:pt x="812115" y="513074"/>
                          </a:lnTo>
                          <a:cubicBezTo>
                            <a:pt x="813163" y="514217"/>
                            <a:pt x="813258" y="515931"/>
                            <a:pt x="812306" y="517169"/>
                          </a:cubicBezTo>
                          <a:cubicBezTo>
                            <a:pt x="811639" y="517932"/>
                            <a:pt x="810686" y="518312"/>
                            <a:pt x="809829" y="518312"/>
                          </a:cubicBezTo>
                          <a:close/>
                          <a:moveTo>
                            <a:pt x="26779" y="14440"/>
                          </a:moveTo>
                          <a:lnTo>
                            <a:pt x="789922" y="498882"/>
                          </a:lnTo>
                          <a:lnTo>
                            <a:pt x="471120" y="166363"/>
                          </a:lnTo>
                          <a:lnTo>
                            <a:pt x="26779" y="144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6" name="Freeform: Shape 2095">
                      <a:extLst>
                        <a:ext uri="{FF2B5EF4-FFF2-40B4-BE49-F238E27FC236}">
                          <a16:creationId xmlns:a16="http://schemas.microsoft.com/office/drawing/2014/main" id="{8F0A89C0-798A-4713-9F88-8D59E72EA697}"/>
                        </a:ext>
                      </a:extLst>
                    </p:cNvPr>
                    <p:cNvSpPr/>
                    <p:nvPr/>
                  </p:nvSpPr>
                  <p:spPr>
                    <a:xfrm>
                      <a:off x="3151169" y="1532638"/>
                      <a:ext cx="657225" cy="1114425"/>
                    </a:xfrm>
                    <a:custGeom>
                      <a:avLst/>
                      <a:gdLst>
                        <a:gd name="connsiteX0" fmla="*/ 3130 w 657225"/>
                        <a:gd name="connsiteY0" fmla="*/ 1119408 h 1114425"/>
                        <a:gd name="connsiteX1" fmla="*/ 940 w 657225"/>
                        <a:gd name="connsiteY1" fmla="*/ 1118551 h 1114425"/>
                        <a:gd name="connsiteX2" fmla="*/ 463 w 657225"/>
                        <a:gd name="connsiteY2" fmla="*/ 1114741 h 1114425"/>
                        <a:gd name="connsiteX3" fmla="*/ 654355 w 657225"/>
                        <a:gd name="connsiteY3" fmla="*/ 1554 h 1114425"/>
                        <a:gd name="connsiteX4" fmla="*/ 658070 w 657225"/>
                        <a:gd name="connsiteY4" fmla="*/ 221 h 1114425"/>
                        <a:gd name="connsiteX5" fmla="*/ 659975 w 657225"/>
                        <a:gd name="connsiteY5" fmla="*/ 3745 h 1114425"/>
                        <a:gd name="connsiteX6" fmla="*/ 505193 w 657225"/>
                        <a:gd name="connsiteY6" fmla="*/ 812417 h 1114425"/>
                        <a:gd name="connsiteX7" fmla="*/ 503765 w 657225"/>
                        <a:gd name="connsiteY7" fmla="*/ 814513 h 1114425"/>
                        <a:gd name="connsiteX8" fmla="*/ 4654 w 657225"/>
                        <a:gd name="connsiteY8" fmla="*/ 1119027 h 1114425"/>
                        <a:gd name="connsiteX9" fmla="*/ 3130 w 657225"/>
                        <a:gd name="connsiteY9" fmla="*/ 1119408 h 1114425"/>
                        <a:gd name="connsiteX10" fmla="*/ 650640 w 657225"/>
                        <a:gd name="connsiteY10" fmla="*/ 20128 h 1114425"/>
                        <a:gd name="connsiteX11" fmla="*/ 12084 w 657225"/>
                        <a:gd name="connsiteY11" fmla="*/ 1107216 h 1114425"/>
                        <a:gd name="connsiteX12" fmla="*/ 499478 w 657225"/>
                        <a:gd name="connsiteY12" fmla="*/ 809846 h 1114425"/>
                        <a:gd name="connsiteX13" fmla="*/ 650640 w 657225"/>
                        <a:gd name="connsiteY13" fmla="*/ 20128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130" y="1119408"/>
                          </a:moveTo>
                          <a:cubicBezTo>
                            <a:pt x="2369" y="1119408"/>
                            <a:pt x="1511" y="1119122"/>
                            <a:pt x="940" y="1118551"/>
                          </a:cubicBezTo>
                          <a:cubicBezTo>
                            <a:pt x="-108" y="1117598"/>
                            <a:pt x="-299" y="1115979"/>
                            <a:pt x="463" y="1114741"/>
                          </a:cubicBezTo>
                          <a:lnTo>
                            <a:pt x="654355" y="1554"/>
                          </a:lnTo>
                          <a:cubicBezTo>
                            <a:pt x="655117" y="221"/>
                            <a:pt x="656736" y="-351"/>
                            <a:pt x="658070" y="221"/>
                          </a:cubicBezTo>
                          <a:cubicBezTo>
                            <a:pt x="659498" y="792"/>
                            <a:pt x="660260" y="2221"/>
                            <a:pt x="659975" y="3745"/>
                          </a:cubicBezTo>
                          <a:lnTo>
                            <a:pt x="505193" y="812417"/>
                          </a:lnTo>
                          <a:cubicBezTo>
                            <a:pt x="505003" y="813275"/>
                            <a:pt x="504527" y="814037"/>
                            <a:pt x="503765" y="814513"/>
                          </a:cubicBezTo>
                          <a:lnTo>
                            <a:pt x="4654" y="1119027"/>
                          </a:lnTo>
                          <a:cubicBezTo>
                            <a:pt x="4273" y="1119313"/>
                            <a:pt x="3702" y="1119408"/>
                            <a:pt x="3130" y="1119408"/>
                          </a:cubicBezTo>
                          <a:close/>
                          <a:moveTo>
                            <a:pt x="650640" y="20128"/>
                          </a:moveTo>
                          <a:lnTo>
                            <a:pt x="12084" y="1107216"/>
                          </a:lnTo>
                          <a:lnTo>
                            <a:pt x="499478" y="809846"/>
                          </a:lnTo>
                          <a:lnTo>
                            <a:pt x="650640" y="201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7" name="Freeform: Shape 2096">
                      <a:extLst>
                        <a:ext uri="{FF2B5EF4-FFF2-40B4-BE49-F238E27FC236}">
                          <a16:creationId xmlns:a16="http://schemas.microsoft.com/office/drawing/2014/main" id="{F85A837D-D09D-4366-83A4-F9E91D77B7AA}"/>
                        </a:ext>
                      </a:extLst>
                    </p:cNvPr>
                    <p:cNvSpPr/>
                    <p:nvPr/>
                  </p:nvSpPr>
                  <p:spPr>
                    <a:xfrm>
                      <a:off x="3650306" y="1333750"/>
                      <a:ext cx="552450" cy="1009650"/>
                    </a:xfrm>
                    <a:custGeom>
                      <a:avLst/>
                      <a:gdLst>
                        <a:gd name="connsiteX0" fmla="*/ 3103 w 552450"/>
                        <a:gd name="connsiteY0" fmla="*/ 1013782 h 1009650"/>
                        <a:gd name="connsiteX1" fmla="*/ 2055 w 552450"/>
                        <a:gd name="connsiteY1" fmla="*/ 1013591 h 1009650"/>
                        <a:gd name="connsiteX2" fmla="*/ 55 w 552450"/>
                        <a:gd name="connsiteY2" fmla="*/ 1010067 h 1009650"/>
                        <a:gd name="connsiteX3" fmla="*/ 154836 w 552450"/>
                        <a:gd name="connsiteY3" fmla="*/ 201394 h 1009650"/>
                        <a:gd name="connsiteX4" fmla="*/ 156455 w 552450"/>
                        <a:gd name="connsiteY4" fmla="*/ 199204 h 1009650"/>
                        <a:gd name="connsiteX5" fmla="*/ 550695 w 552450"/>
                        <a:gd name="connsiteY5" fmla="*/ 321 h 1009650"/>
                        <a:gd name="connsiteX6" fmla="*/ 554314 w 552450"/>
                        <a:gd name="connsiteY6" fmla="*/ 893 h 1009650"/>
                        <a:gd name="connsiteX7" fmla="*/ 554791 w 552450"/>
                        <a:gd name="connsiteY7" fmla="*/ 4512 h 1009650"/>
                        <a:gd name="connsiteX8" fmla="*/ 5770 w 552450"/>
                        <a:gd name="connsiteY8" fmla="*/ 1012162 h 1009650"/>
                        <a:gd name="connsiteX9" fmla="*/ 3103 w 552450"/>
                        <a:gd name="connsiteY9" fmla="*/ 1013782 h 1009650"/>
                        <a:gd name="connsiteX10" fmla="*/ 160646 w 552450"/>
                        <a:gd name="connsiteY10" fmla="*/ 204061 h 1009650"/>
                        <a:gd name="connsiteX11" fmla="*/ 9865 w 552450"/>
                        <a:gd name="connsiteY11" fmla="*/ 991779 h 1009650"/>
                        <a:gd name="connsiteX12" fmla="*/ 544599 w 552450"/>
                        <a:gd name="connsiteY12" fmla="*/ 10323 h 1009650"/>
                        <a:gd name="connsiteX13" fmla="*/ 160646 w 552450"/>
                        <a:gd name="connsiteY13" fmla="*/ 204061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1009650">
                          <a:moveTo>
                            <a:pt x="3103" y="1013782"/>
                          </a:moveTo>
                          <a:cubicBezTo>
                            <a:pt x="2722" y="1013782"/>
                            <a:pt x="2436" y="1013686"/>
                            <a:pt x="2055" y="1013591"/>
                          </a:cubicBezTo>
                          <a:cubicBezTo>
                            <a:pt x="626" y="1013115"/>
                            <a:pt x="-231" y="1011591"/>
                            <a:pt x="55" y="1010067"/>
                          </a:cubicBezTo>
                          <a:lnTo>
                            <a:pt x="154836" y="201394"/>
                          </a:lnTo>
                          <a:cubicBezTo>
                            <a:pt x="155027" y="200442"/>
                            <a:pt x="155598" y="199680"/>
                            <a:pt x="156455" y="199204"/>
                          </a:cubicBezTo>
                          <a:lnTo>
                            <a:pt x="550695" y="321"/>
                          </a:lnTo>
                          <a:cubicBezTo>
                            <a:pt x="551933" y="-250"/>
                            <a:pt x="553362" y="-60"/>
                            <a:pt x="554314" y="893"/>
                          </a:cubicBezTo>
                          <a:cubicBezTo>
                            <a:pt x="555267" y="1845"/>
                            <a:pt x="555458" y="3369"/>
                            <a:pt x="554791" y="4512"/>
                          </a:cubicBezTo>
                          <a:lnTo>
                            <a:pt x="5770" y="1012162"/>
                          </a:lnTo>
                          <a:cubicBezTo>
                            <a:pt x="5294" y="1013210"/>
                            <a:pt x="4150" y="1013782"/>
                            <a:pt x="3103" y="1013782"/>
                          </a:cubicBezTo>
                          <a:close/>
                          <a:moveTo>
                            <a:pt x="160646" y="204061"/>
                          </a:moveTo>
                          <a:lnTo>
                            <a:pt x="9865" y="991779"/>
                          </a:lnTo>
                          <a:lnTo>
                            <a:pt x="544599" y="10323"/>
                          </a:lnTo>
                          <a:lnTo>
                            <a:pt x="160646" y="2040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8" name="Freeform: Shape 2097">
                      <a:extLst>
                        <a:ext uri="{FF2B5EF4-FFF2-40B4-BE49-F238E27FC236}">
                          <a16:creationId xmlns:a16="http://schemas.microsoft.com/office/drawing/2014/main" id="{3A60FC49-C07B-455A-B8CD-FE22E8AFF7E7}"/>
                        </a:ext>
                      </a:extLst>
                    </p:cNvPr>
                    <p:cNvSpPr/>
                    <p:nvPr/>
                  </p:nvSpPr>
                  <p:spPr>
                    <a:xfrm>
                      <a:off x="3929131" y="4768110"/>
                      <a:ext cx="447675" cy="971550"/>
                    </a:xfrm>
                    <a:custGeom>
                      <a:avLst/>
                      <a:gdLst>
                        <a:gd name="connsiteX0" fmla="*/ 106230 w 447675"/>
                        <a:gd name="connsiteY0" fmla="*/ 974036 h 971550"/>
                        <a:gd name="connsiteX1" fmla="*/ 105182 w 447675"/>
                        <a:gd name="connsiteY1" fmla="*/ 973846 h 971550"/>
                        <a:gd name="connsiteX2" fmla="*/ 103087 w 447675"/>
                        <a:gd name="connsiteY2" fmla="*/ 971274 h 971550"/>
                        <a:gd name="connsiteX3" fmla="*/ 26 w 447675"/>
                        <a:gd name="connsiteY3" fmla="*/ 3439 h 971550"/>
                        <a:gd name="connsiteX4" fmla="*/ 2027 w 447675"/>
                        <a:gd name="connsiteY4" fmla="*/ 200 h 971550"/>
                        <a:gd name="connsiteX5" fmla="*/ 5646 w 447675"/>
                        <a:gd name="connsiteY5" fmla="*/ 1248 h 971550"/>
                        <a:gd name="connsiteX6" fmla="*/ 455893 w 447675"/>
                        <a:gd name="connsiteY6" fmla="*/ 608848 h 971550"/>
                        <a:gd name="connsiteX7" fmla="*/ 455607 w 447675"/>
                        <a:gd name="connsiteY7" fmla="*/ 612849 h 971550"/>
                        <a:gd name="connsiteX8" fmla="*/ 108421 w 447675"/>
                        <a:gd name="connsiteY8" fmla="*/ 973084 h 971550"/>
                        <a:gd name="connsiteX9" fmla="*/ 106230 w 447675"/>
                        <a:gd name="connsiteY9" fmla="*/ 974036 h 971550"/>
                        <a:gd name="connsiteX10" fmla="*/ 7361 w 447675"/>
                        <a:gd name="connsiteY10" fmla="*/ 14107 h 971550"/>
                        <a:gd name="connsiteX11" fmla="*/ 108516 w 447675"/>
                        <a:gd name="connsiteY11" fmla="*/ 964035 h 971550"/>
                        <a:gd name="connsiteX12" fmla="*/ 449321 w 447675"/>
                        <a:gd name="connsiteY12" fmla="*/ 610467 h 971550"/>
                        <a:gd name="connsiteX13" fmla="*/ 7361 w 447675"/>
                        <a:gd name="connsiteY13" fmla="*/ 14107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75" h="971550">
                          <a:moveTo>
                            <a:pt x="106230" y="974036"/>
                          </a:moveTo>
                          <a:cubicBezTo>
                            <a:pt x="105849" y="974036"/>
                            <a:pt x="105563" y="973942"/>
                            <a:pt x="105182" y="973846"/>
                          </a:cubicBezTo>
                          <a:cubicBezTo>
                            <a:pt x="104039" y="973465"/>
                            <a:pt x="103277" y="972417"/>
                            <a:pt x="103087" y="971274"/>
                          </a:cubicBezTo>
                          <a:lnTo>
                            <a:pt x="26" y="3439"/>
                          </a:lnTo>
                          <a:cubicBezTo>
                            <a:pt x="-164" y="2010"/>
                            <a:pt x="693" y="772"/>
                            <a:pt x="2027" y="200"/>
                          </a:cubicBezTo>
                          <a:cubicBezTo>
                            <a:pt x="3360" y="-276"/>
                            <a:pt x="4789" y="105"/>
                            <a:pt x="5646" y="1248"/>
                          </a:cubicBezTo>
                          <a:lnTo>
                            <a:pt x="455893" y="608848"/>
                          </a:lnTo>
                          <a:cubicBezTo>
                            <a:pt x="456750" y="610087"/>
                            <a:pt x="456655" y="611706"/>
                            <a:pt x="455607" y="612849"/>
                          </a:cubicBezTo>
                          <a:lnTo>
                            <a:pt x="108421" y="973084"/>
                          </a:lnTo>
                          <a:cubicBezTo>
                            <a:pt x="107849" y="973656"/>
                            <a:pt x="106992" y="974036"/>
                            <a:pt x="106230" y="974036"/>
                          </a:cubicBezTo>
                          <a:close/>
                          <a:moveTo>
                            <a:pt x="7361" y="14107"/>
                          </a:moveTo>
                          <a:lnTo>
                            <a:pt x="108516" y="964035"/>
                          </a:lnTo>
                          <a:lnTo>
                            <a:pt x="449321" y="610467"/>
                          </a:lnTo>
                          <a:lnTo>
                            <a:pt x="7361" y="141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99" name="Freeform: Shape 2098">
                      <a:extLst>
                        <a:ext uri="{FF2B5EF4-FFF2-40B4-BE49-F238E27FC236}">
                          <a16:creationId xmlns:a16="http://schemas.microsoft.com/office/drawing/2014/main" id="{C9C684CD-E532-4EC4-B906-56D9BE8BD4DD}"/>
                        </a:ext>
                      </a:extLst>
                    </p:cNvPr>
                    <p:cNvSpPr/>
                    <p:nvPr/>
                  </p:nvSpPr>
                  <p:spPr>
                    <a:xfrm>
                      <a:off x="4032313" y="5375703"/>
                      <a:ext cx="361950" cy="666750"/>
                    </a:xfrm>
                    <a:custGeom>
                      <a:avLst/>
                      <a:gdLst>
                        <a:gd name="connsiteX0" fmla="*/ 360331 w 361950"/>
                        <a:gd name="connsiteY0" fmla="*/ 674578 h 666750"/>
                        <a:gd name="connsiteX1" fmla="*/ 358331 w 361950"/>
                        <a:gd name="connsiteY1" fmla="*/ 673815 h 666750"/>
                        <a:gd name="connsiteX2" fmla="*/ 1048 w 361950"/>
                        <a:gd name="connsiteY2" fmla="*/ 365682 h 666750"/>
                        <a:gd name="connsiteX3" fmla="*/ 0 w 361950"/>
                        <a:gd name="connsiteY3" fmla="*/ 363491 h 666750"/>
                        <a:gd name="connsiteX4" fmla="*/ 857 w 361950"/>
                        <a:gd name="connsiteY4" fmla="*/ 361205 h 666750"/>
                        <a:gd name="connsiteX5" fmla="*/ 348044 w 361950"/>
                        <a:gd name="connsiteY5" fmla="*/ 969 h 666750"/>
                        <a:gd name="connsiteX6" fmla="*/ 351377 w 361950"/>
                        <a:gd name="connsiteY6" fmla="*/ 208 h 666750"/>
                        <a:gd name="connsiteX7" fmla="*/ 353378 w 361950"/>
                        <a:gd name="connsiteY7" fmla="*/ 3065 h 666750"/>
                        <a:gd name="connsiteX8" fmla="*/ 363474 w 361950"/>
                        <a:gd name="connsiteY8" fmla="*/ 671434 h 666750"/>
                        <a:gd name="connsiteX9" fmla="*/ 361664 w 361950"/>
                        <a:gd name="connsiteY9" fmla="*/ 674292 h 666750"/>
                        <a:gd name="connsiteX10" fmla="*/ 360331 w 361950"/>
                        <a:gd name="connsiteY10" fmla="*/ 674578 h 666750"/>
                        <a:gd name="connsiteX11" fmla="*/ 7525 w 361950"/>
                        <a:gd name="connsiteY11" fmla="*/ 363110 h 666750"/>
                        <a:gd name="connsiteX12" fmla="*/ 357188 w 361950"/>
                        <a:gd name="connsiteY12" fmla="*/ 664576 h 666750"/>
                        <a:gd name="connsiteX13" fmla="*/ 347282 w 361950"/>
                        <a:gd name="connsiteY13" fmla="*/ 10590 h 666750"/>
                        <a:gd name="connsiteX14" fmla="*/ 7525 w 361950"/>
                        <a:gd name="connsiteY14" fmla="*/ 36311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666750">
                          <a:moveTo>
                            <a:pt x="360331" y="674578"/>
                          </a:moveTo>
                          <a:cubicBezTo>
                            <a:pt x="359569" y="674578"/>
                            <a:pt x="358902" y="674292"/>
                            <a:pt x="358331" y="673815"/>
                          </a:cubicBezTo>
                          <a:lnTo>
                            <a:pt x="1048" y="365682"/>
                          </a:lnTo>
                          <a:cubicBezTo>
                            <a:pt x="381" y="365110"/>
                            <a:pt x="0" y="364348"/>
                            <a:pt x="0" y="363491"/>
                          </a:cubicBezTo>
                          <a:cubicBezTo>
                            <a:pt x="0" y="362634"/>
                            <a:pt x="286" y="361776"/>
                            <a:pt x="857" y="361205"/>
                          </a:cubicBezTo>
                          <a:lnTo>
                            <a:pt x="348044" y="969"/>
                          </a:lnTo>
                          <a:cubicBezTo>
                            <a:pt x="348901" y="112"/>
                            <a:pt x="350234" y="-269"/>
                            <a:pt x="351377" y="208"/>
                          </a:cubicBezTo>
                          <a:cubicBezTo>
                            <a:pt x="352520" y="684"/>
                            <a:pt x="353282" y="1827"/>
                            <a:pt x="353378" y="3065"/>
                          </a:cubicBezTo>
                          <a:lnTo>
                            <a:pt x="363474" y="671434"/>
                          </a:lnTo>
                          <a:cubicBezTo>
                            <a:pt x="363474" y="672673"/>
                            <a:pt x="362807" y="673815"/>
                            <a:pt x="361664" y="674292"/>
                          </a:cubicBezTo>
                          <a:cubicBezTo>
                            <a:pt x="361188" y="674482"/>
                            <a:pt x="360807" y="674578"/>
                            <a:pt x="360331" y="674578"/>
                          </a:cubicBezTo>
                          <a:close/>
                          <a:moveTo>
                            <a:pt x="7525" y="363110"/>
                          </a:moveTo>
                          <a:lnTo>
                            <a:pt x="357188" y="664576"/>
                          </a:lnTo>
                          <a:lnTo>
                            <a:pt x="347282" y="10590"/>
                          </a:lnTo>
                          <a:lnTo>
                            <a:pt x="7525" y="3631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0" name="Freeform: Shape 2099">
                      <a:extLst>
                        <a:ext uri="{FF2B5EF4-FFF2-40B4-BE49-F238E27FC236}">
                          <a16:creationId xmlns:a16="http://schemas.microsoft.com/office/drawing/2014/main" id="{760B6EB8-DA0D-434D-AE63-D52A94524544}"/>
                        </a:ext>
                      </a:extLst>
                    </p:cNvPr>
                    <p:cNvSpPr/>
                    <p:nvPr/>
                  </p:nvSpPr>
                  <p:spPr>
                    <a:xfrm>
                      <a:off x="4379404" y="5375725"/>
                      <a:ext cx="657225" cy="666750"/>
                    </a:xfrm>
                    <a:custGeom>
                      <a:avLst/>
                      <a:gdLst>
                        <a:gd name="connsiteX0" fmla="*/ 13240 w 657225"/>
                        <a:gd name="connsiteY0" fmla="*/ 674555 h 666750"/>
                        <a:gd name="connsiteX1" fmla="*/ 11430 w 657225"/>
                        <a:gd name="connsiteY1" fmla="*/ 673984 h 666750"/>
                        <a:gd name="connsiteX2" fmla="*/ 10096 w 657225"/>
                        <a:gd name="connsiteY2" fmla="*/ 671507 h 666750"/>
                        <a:gd name="connsiteX3" fmla="*/ 0 w 657225"/>
                        <a:gd name="connsiteY3" fmla="*/ 3138 h 666750"/>
                        <a:gd name="connsiteX4" fmla="*/ 1619 w 657225"/>
                        <a:gd name="connsiteY4" fmla="*/ 375 h 666750"/>
                        <a:gd name="connsiteX5" fmla="*/ 4858 w 657225"/>
                        <a:gd name="connsiteY5" fmla="*/ 566 h 666750"/>
                        <a:gd name="connsiteX6" fmla="*/ 665321 w 657225"/>
                        <a:gd name="connsiteY6" fmla="*/ 451956 h 666750"/>
                        <a:gd name="connsiteX7" fmla="*/ 666655 w 657225"/>
                        <a:gd name="connsiteY7" fmla="*/ 454909 h 666750"/>
                        <a:gd name="connsiteX8" fmla="*/ 664559 w 657225"/>
                        <a:gd name="connsiteY8" fmla="*/ 457385 h 666750"/>
                        <a:gd name="connsiteX9" fmla="*/ 14288 w 657225"/>
                        <a:gd name="connsiteY9" fmla="*/ 674269 h 666750"/>
                        <a:gd name="connsiteX10" fmla="*/ 13240 w 657225"/>
                        <a:gd name="connsiteY10" fmla="*/ 674555 h 666750"/>
                        <a:gd name="connsiteX11" fmla="*/ 6287 w 657225"/>
                        <a:gd name="connsiteY11" fmla="*/ 9043 h 666750"/>
                        <a:gd name="connsiteX12" fmla="*/ 16288 w 657225"/>
                        <a:gd name="connsiteY12" fmla="*/ 667221 h 666750"/>
                        <a:gd name="connsiteX13" fmla="*/ 656654 w 657225"/>
                        <a:gd name="connsiteY13" fmla="*/ 453575 h 666750"/>
                        <a:gd name="connsiteX14" fmla="*/ 6287 w 657225"/>
                        <a:gd name="connsiteY14" fmla="*/ 9043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666750">
                          <a:moveTo>
                            <a:pt x="13240" y="674555"/>
                          </a:moveTo>
                          <a:cubicBezTo>
                            <a:pt x="12573" y="674555"/>
                            <a:pt x="12001" y="674364"/>
                            <a:pt x="11430" y="673984"/>
                          </a:cubicBezTo>
                          <a:cubicBezTo>
                            <a:pt x="10668" y="673412"/>
                            <a:pt x="10096" y="672459"/>
                            <a:pt x="10096" y="671507"/>
                          </a:cubicBezTo>
                          <a:lnTo>
                            <a:pt x="0" y="3138"/>
                          </a:lnTo>
                          <a:cubicBezTo>
                            <a:pt x="0" y="1995"/>
                            <a:pt x="571" y="947"/>
                            <a:pt x="1619" y="375"/>
                          </a:cubicBezTo>
                          <a:cubicBezTo>
                            <a:pt x="2667" y="-196"/>
                            <a:pt x="3905" y="-101"/>
                            <a:pt x="4858" y="566"/>
                          </a:cubicBezTo>
                          <a:lnTo>
                            <a:pt x="665321" y="451956"/>
                          </a:lnTo>
                          <a:cubicBezTo>
                            <a:pt x="666274" y="452623"/>
                            <a:pt x="666845" y="453766"/>
                            <a:pt x="666655" y="454909"/>
                          </a:cubicBezTo>
                          <a:cubicBezTo>
                            <a:pt x="666464" y="456051"/>
                            <a:pt x="665702" y="457004"/>
                            <a:pt x="664559" y="457385"/>
                          </a:cubicBezTo>
                          <a:lnTo>
                            <a:pt x="14288" y="674269"/>
                          </a:lnTo>
                          <a:cubicBezTo>
                            <a:pt x="13907" y="674460"/>
                            <a:pt x="13525" y="674555"/>
                            <a:pt x="13240" y="674555"/>
                          </a:cubicBezTo>
                          <a:close/>
                          <a:moveTo>
                            <a:pt x="6287" y="9043"/>
                          </a:moveTo>
                          <a:lnTo>
                            <a:pt x="16288" y="667221"/>
                          </a:lnTo>
                          <a:lnTo>
                            <a:pt x="656654" y="453575"/>
                          </a:lnTo>
                          <a:lnTo>
                            <a:pt x="6287" y="90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1" name="Freeform: Shape 2100">
                      <a:extLst>
                        <a:ext uri="{FF2B5EF4-FFF2-40B4-BE49-F238E27FC236}">
                          <a16:creationId xmlns:a16="http://schemas.microsoft.com/office/drawing/2014/main" id="{42A2DFBF-4556-473F-87AF-A090BE65C045}"/>
                        </a:ext>
                      </a:extLst>
                    </p:cNvPr>
                    <p:cNvSpPr/>
                    <p:nvPr/>
                  </p:nvSpPr>
                  <p:spPr>
                    <a:xfrm>
                      <a:off x="2875696" y="3683200"/>
                      <a:ext cx="190500" cy="990600"/>
                    </a:xfrm>
                    <a:custGeom>
                      <a:avLst/>
                      <a:gdLst>
                        <a:gd name="connsiteX0" fmla="*/ 191830 w 190500"/>
                        <a:gd name="connsiteY0" fmla="*/ 995671 h 990600"/>
                        <a:gd name="connsiteX1" fmla="*/ 188877 w 190500"/>
                        <a:gd name="connsiteY1" fmla="*/ 993385 h 990600"/>
                        <a:gd name="connsiteX2" fmla="*/ 92 w 190500"/>
                        <a:gd name="connsiteY2" fmla="*/ 281581 h 990600"/>
                        <a:gd name="connsiteX3" fmla="*/ 473 w 190500"/>
                        <a:gd name="connsiteY3" fmla="*/ 279200 h 990600"/>
                        <a:gd name="connsiteX4" fmla="*/ 172971 w 190500"/>
                        <a:gd name="connsiteY4" fmla="*/ 1451 h 990600"/>
                        <a:gd name="connsiteX5" fmla="*/ 176400 w 190500"/>
                        <a:gd name="connsiteY5" fmla="*/ 118 h 990600"/>
                        <a:gd name="connsiteX6" fmla="*/ 178686 w 190500"/>
                        <a:gd name="connsiteY6" fmla="*/ 3070 h 990600"/>
                        <a:gd name="connsiteX7" fmla="*/ 194973 w 190500"/>
                        <a:gd name="connsiteY7" fmla="*/ 992622 h 990600"/>
                        <a:gd name="connsiteX8" fmla="*/ 192307 w 190500"/>
                        <a:gd name="connsiteY8" fmla="*/ 995766 h 990600"/>
                        <a:gd name="connsiteX9" fmla="*/ 191830 w 190500"/>
                        <a:gd name="connsiteY9" fmla="*/ 995671 h 990600"/>
                        <a:gd name="connsiteX10" fmla="*/ 6378 w 190500"/>
                        <a:gd name="connsiteY10" fmla="*/ 281296 h 990600"/>
                        <a:gd name="connsiteX11" fmla="*/ 188306 w 190500"/>
                        <a:gd name="connsiteY11" fmla="*/ 967286 h 990600"/>
                        <a:gd name="connsiteX12" fmla="*/ 172590 w 190500"/>
                        <a:gd name="connsiteY12" fmla="*/ 13643 h 990600"/>
                        <a:gd name="connsiteX13" fmla="*/ 6378 w 190500"/>
                        <a:gd name="connsiteY13" fmla="*/ 281296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 h="990600">
                          <a:moveTo>
                            <a:pt x="191830" y="995671"/>
                          </a:moveTo>
                          <a:cubicBezTo>
                            <a:pt x="190401" y="995671"/>
                            <a:pt x="189163" y="994718"/>
                            <a:pt x="188877" y="993385"/>
                          </a:cubicBezTo>
                          <a:lnTo>
                            <a:pt x="92" y="281581"/>
                          </a:lnTo>
                          <a:cubicBezTo>
                            <a:pt x="-99" y="280724"/>
                            <a:pt x="-3" y="279867"/>
                            <a:pt x="473" y="279200"/>
                          </a:cubicBezTo>
                          <a:lnTo>
                            <a:pt x="172971" y="1451"/>
                          </a:lnTo>
                          <a:cubicBezTo>
                            <a:pt x="173733" y="308"/>
                            <a:pt x="175066" y="-263"/>
                            <a:pt x="176400" y="118"/>
                          </a:cubicBezTo>
                          <a:cubicBezTo>
                            <a:pt x="177733" y="498"/>
                            <a:pt x="178686" y="1641"/>
                            <a:pt x="178686" y="3070"/>
                          </a:cubicBezTo>
                          <a:lnTo>
                            <a:pt x="194973" y="992622"/>
                          </a:lnTo>
                          <a:cubicBezTo>
                            <a:pt x="194973" y="994146"/>
                            <a:pt x="193830" y="995480"/>
                            <a:pt x="192307" y="995766"/>
                          </a:cubicBezTo>
                          <a:cubicBezTo>
                            <a:pt x="192116" y="995671"/>
                            <a:pt x="191925" y="995671"/>
                            <a:pt x="191830" y="995671"/>
                          </a:cubicBezTo>
                          <a:close/>
                          <a:moveTo>
                            <a:pt x="6378" y="281296"/>
                          </a:moveTo>
                          <a:lnTo>
                            <a:pt x="188306" y="967286"/>
                          </a:lnTo>
                          <a:lnTo>
                            <a:pt x="172590" y="13643"/>
                          </a:lnTo>
                          <a:lnTo>
                            <a:pt x="6378" y="2812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2" name="Freeform: Shape 2101">
                      <a:extLst>
                        <a:ext uri="{FF2B5EF4-FFF2-40B4-BE49-F238E27FC236}">
                          <a16:creationId xmlns:a16="http://schemas.microsoft.com/office/drawing/2014/main" id="{722E94EE-4857-4293-ADD0-E5CE99755D63}"/>
                        </a:ext>
                      </a:extLst>
                    </p:cNvPr>
                    <p:cNvSpPr/>
                    <p:nvPr/>
                  </p:nvSpPr>
                  <p:spPr>
                    <a:xfrm>
                      <a:off x="3048191" y="3683006"/>
                      <a:ext cx="314325" cy="1038225"/>
                    </a:xfrm>
                    <a:custGeom>
                      <a:avLst/>
                      <a:gdLst>
                        <a:gd name="connsiteX0" fmla="*/ 312230 w 314325"/>
                        <a:gd name="connsiteY0" fmla="*/ 1042156 h 1038225"/>
                        <a:gd name="connsiteX1" fmla="*/ 311753 w 314325"/>
                        <a:gd name="connsiteY1" fmla="*/ 1042156 h 1038225"/>
                        <a:gd name="connsiteX2" fmla="*/ 18859 w 314325"/>
                        <a:gd name="connsiteY2" fmla="*/ 995770 h 1038225"/>
                        <a:gd name="connsiteX3" fmla="*/ 16288 w 314325"/>
                        <a:gd name="connsiteY3" fmla="*/ 992722 h 1038225"/>
                        <a:gd name="connsiteX4" fmla="*/ 0 w 314325"/>
                        <a:gd name="connsiteY4" fmla="*/ 3169 h 1038225"/>
                        <a:gd name="connsiteX5" fmla="*/ 2667 w 314325"/>
                        <a:gd name="connsiteY5" fmla="*/ 26 h 1038225"/>
                        <a:gd name="connsiteX6" fmla="*/ 6096 w 314325"/>
                        <a:gd name="connsiteY6" fmla="*/ 2217 h 1038225"/>
                        <a:gd name="connsiteX7" fmla="*/ 315278 w 314325"/>
                        <a:gd name="connsiteY7" fmla="*/ 1038061 h 1038225"/>
                        <a:gd name="connsiteX8" fmla="*/ 314611 w 314325"/>
                        <a:gd name="connsiteY8" fmla="*/ 1041013 h 1038225"/>
                        <a:gd name="connsiteX9" fmla="*/ 312230 w 314325"/>
                        <a:gd name="connsiteY9" fmla="*/ 1042156 h 1038225"/>
                        <a:gd name="connsiteX10" fmla="*/ 22384 w 314325"/>
                        <a:gd name="connsiteY10" fmla="*/ 990055 h 1038225"/>
                        <a:gd name="connsiteX11" fmla="*/ 307943 w 314325"/>
                        <a:gd name="connsiteY11" fmla="*/ 1035203 h 1038225"/>
                        <a:gd name="connsiteX12" fmla="*/ 6477 w 314325"/>
                        <a:gd name="connsiteY12" fmla="*/ 25648 h 1038225"/>
                        <a:gd name="connsiteX13" fmla="*/ 22384 w 314325"/>
                        <a:gd name="connsiteY13" fmla="*/ 99005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1038225">
                          <a:moveTo>
                            <a:pt x="312230" y="1042156"/>
                          </a:moveTo>
                          <a:cubicBezTo>
                            <a:pt x="312039" y="1042156"/>
                            <a:pt x="311944" y="1042156"/>
                            <a:pt x="311753" y="1042156"/>
                          </a:cubicBezTo>
                          <a:lnTo>
                            <a:pt x="18859" y="995770"/>
                          </a:lnTo>
                          <a:cubicBezTo>
                            <a:pt x="17335" y="995484"/>
                            <a:pt x="16288" y="994246"/>
                            <a:pt x="16288" y="992722"/>
                          </a:cubicBezTo>
                          <a:lnTo>
                            <a:pt x="0" y="3169"/>
                          </a:lnTo>
                          <a:cubicBezTo>
                            <a:pt x="0" y="1645"/>
                            <a:pt x="1143" y="312"/>
                            <a:pt x="2667" y="26"/>
                          </a:cubicBezTo>
                          <a:cubicBezTo>
                            <a:pt x="4286" y="-164"/>
                            <a:pt x="5715" y="693"/>
                            <a:pt x="6096" y="2217"/>
                          </a:cubicBezTo>
                          <a:lnTo>
                            <a:pt x="315278" y="1038061"/>
                          </a:lnTo>
                          <a:cubicBezTo>
                            <a:pt x="315563" y="1039109"/>
                            <a:pt x="315373" y="1040156"/>
                            <a:pt x="314611" y="1041013"/>
                          </a:cubicBezTo>
                          <a:cubicBezTo>
                            <a:pt x="314039" y="1041776"/>
                            <a:pt x="313182" y="1042156"/>
                            <a:pt x="312230" y="1042156"/>
                          </a:cubicBezTo>
                          <a:close/>
                          <a:moveTo>
                            <a:pt x="22384" y="990055"/>
                          </a:moveTo>
                          <a:lnTo>
                            <a:pt x="307943" y="1035203"/>
                          </a:lnTo>
                          <a:lnTo>
                            <a:pt x="6477" y="25648"/>
                          </a:lnTo>
                          <a:lnTo>
                            <a:pt x="22384" y="9900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3" name="Freeform: Shape 2102">
                      <a:extLst>
                        <a:ext uri="{FF2B5EF4-FFF2-40B4-BE49-F238E27FC236}">
                          <a16:creationId xmlns:a16="http://schemas.microsoft.com/office/drawing/2014/main" id="{B5F386C2-0231-4A70-85C2-5114F7FAB62E}"/>
                        </a:ext>
                      </a:extLst>
                    </p:cNvPr>
                    <p:cNvSpPr/>
                    <p:nvPr/>
                  </p:nvSpPr>
                  <p:spPr>
                    <a:xfrm>
                      <a:off x="3064426" y="4672665"/>
                      <a:ext cx="295275" cy="400050"/>
                    </a:xfrm>
                    <a:custGeom>
                      <a:avLst/>
                      <a:gdLst>
                        <a:gd name="connsiteX0" fmla="*/ 205602 w 295275"/>
                        <a:gd name="connsiteY0" fmla="*/ 405494 h 400050"/>
                        <a:gd name="connsiteX1" fmla="*/ 202840 w 295275"/>
                        <a:gd name="connsiteY1" fmla="*/ 403779 h 400050"/>
                        <a:gd name="connsiteX2" fmla="*/ 338 w 295275"/>
                        <a:gd name="connsiteY2" fmla="*/ 4491 h 400050"/>
                        <a:gd name="connsiteX3" fmla="*/ 624 w 295275"/>
                        <a:gd name="connsiteY3" fmla="*/ 1253 h 400050"/>
                        <a:gd name="connsiteX4" fmla="*/ 3577 w 295275"/>
                        <a:gd name="connsiteY4" fmla="*/ 14 h 400050"/>
                        <a:gd name="connsiteX5" fmla="*/ 296566 w 295275"/>
                        <a:gd name="connsiteY5" fmla="*/ 46306 h 400050"/>
                        <a:gd name="connsiteX6" fmla="*/ 298661 w 295275"/>
                        <a:gd name="connsiteY6" fmla="*/ 47639 h 400050"/>
                        <a:gd name="connsiteX7" fmla="*/ 299042 w 295275"/>
                        <a:gd name="connsiteY7" fmla="*/ 50116 h 400050"/>
                        <a:gd name="connsiteX8" fmla="*/ 208650 w 295275"/>
                        <a:gd name="connsiteY8" fmla="*/ 403112 h 400050"/>
                        <a:gd name="connsiteX9" fmla="*/ 205983 w 295275"/>
                        <a:gd name="connsiteY9" fmla="*/ 405398 h 400050"/>
                        <a:gd name="connsiteX10" fmla="*/ 205602 w 295275"/>
                        <a:gd name="connsiteY10" fmla="*/ 405494 h 400050"/>
                        <a:gd name="connsiteX11" fmla="*/ 8530 w 295275"/>
                        <a:gd name="connsiteY11" fmla="*/ 7063 h 400050"/>
                        <a:gd name="connsiteX12" fmla="*/ 204650 w 295275"/>
                        <a:gd name="connsiteY12" fmla="*/ 393587 h 400050"/>
                        <a:gd name="connsiteX13" fmla="*/ 292184 w 295275"/>
                        <a:gd name="connsiteY13" fmla="*/ 51830 h 400050"/>
                        <a:gd name="connsiteX14" fmla="*/ 8530 w 295275"/>
                        <a:gd name="connsiteY14" fmla="*/ 706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400050">
                          <a:moveTo>
                            <a:pt x="205602" y="405494"/>
                          </a:moveTo>
                          <a:cubicBezTo>
                            <a:pt x="204459" y="405494"/>
                            <a:pt x="203411" y="404827"/>
                            <a:pt x="202840" y="403779"/>
                          </a:cubicBezTo>
                          <a:lnTo>
                            <a:pt x="338" y="4491"/>
                          </a:lnTo>
                          <a:cubicBezTo>
                            <a:pt x="-233" y="3443"/>
                            <a:pt x="-43" y="2205"/>
                            <a:pt x="624" y="1253"/>
                          </a:cubicBezTo>
                          <a:cubicBezTo>
                            <a:pt x="1291" y="300"/>
                            <a:pt x="2434" y="-81"/>
                            <a:pt x="3577" y="14"/>
                          </a:cubicBezTo>
                          <a:lnTo>
                            <a:pt x="296566" y="46306"/>
                          </a:lnTo>
                          <a:cubicBezTo>
                            <a:pt x="297423" y="46401"/>
                            <a:pt x="298185" y="46972"/>
                            <a:pt x="298661" y="47639"/>
                          </a:cubicBezTo>
                          <a:cubicBezTo>
                            <a:pt x="299138" y="48401"/>
                            <a:pt x="299328" y="49258"/>
                            <a:pt x="299042" y="50116"/>
                          </a:cubicBezTo>
                          <a:lnTo>
                            <a:pt x="208650" y="403112"/>
                          </a:lnTo>
                          <a:cubicBezTo>
                            <a:pt x="208364" y="404351"/>
                            <a:pt x="207221" y="405303"/>
                            <a:pt x="205983" y="405398"/>
                          </a:cubicBezTo>
                          <a:cubicBezTo>
                            <a:pt x="205793" y="405494"/>
                            <a:pt x="205697" y="405494"/>
                            <a:pt x="205602" y="405494"/>
                          </a:cubicBezTo>
                          <a:close/>
                          <a:moveTo>
                            <a:pt x="8530" y="7063"/>
                          </a:moveTo>
                          <a:lnTo>
                            <a:pt x="204650" y="393587"/>
                          </a:lnTo>
                          <a:lnTo>
                            <a:pt x="292184" y="51830"/>
                          </a:lnTo>
                          <a:lnTo>
                            <a:pt x="8530" y="706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4" name="Freeform: Shape 2103">
                      <a:extLst>
                        <a:ext uri="{FF2B5EF4-FFF2-40B4-BE49-F238E27FC236}">
                          <a16:creationId xmlns:a16="http://schemas.microsoft.com/office/drawing/2014/main" id="{7CFAD934-A0BA-4B8B-A406-C06DFA2FDDB2}"/>
                        </a:ext>
                      </a:extLst>
                    </p:cNvPr>
                    <p:cNvSpPr/>
                    <p:nvPr/>
                  </p:nvSpPr>
                  <p:spPr>
                    <a:xfrm>
                      <a:off x="4389589" y="6044115"/>
                      <a:ext cx="828675" cy="352425"/>
                    </a:xfrm>
                    <a:custGeom>
                      <a:avLst/>
                      <a:gdLst>
                        <a:gd name="connsiteX0" fmla="*/ 830587 w 828675"/>
                        <a:gd name="connsiteY0" fmla="*/ 357733 h 352425"/>
                        <a:gd name="connsiteX1" fmla="*/ 340145 w 828675"/>
                        <a:gd name="connsiteY1" fmla="*/ 357733 h 352425"/>
                        <a:gd name="connsiteX2" fmla="*/ 337954 w 828675"/>
                        <a:gd name="connsiteY2" fmla="*/ 356781 h 352425"/>
                        <a:gd name="connsiteX3" fmla="*/ 864 w 828675"/>
                        <a:gd name="connsiteY3" fmla="*/ 5212 h 352425"/>
                        <a:gd name="connsiteX4" fmla="*/ 579 w 828675"/>
                        <a:gd name="connsiteY4" fmla="*/ 1307 h 352425"/>
                        <a:gd name="connsiteX5" fmla="*/ 4293 w 828675"/>
                        <a:gd name="connsiteY5" fmla="*/ 260 h 352425"/>
                        <a:gd name="connsiteX6" fmla="*/ 831825 w 828675"/>
                        <a:gd name="connsiteY6" fmla="*/ 351827 h 352425"/>
                        <a:gd name="connsiteX7" fmla="*/ 833635 w 828675"/>
                        <a:gd name="connsiteY7" fmla="*/ 355256 h 352425"/>
                        <a:gd name="connsiteX8" fmla="*/ 830587 w 828675"/>
                        <a:gd name="connsiteY8" fmla="*/ 357733 h 352425"/>
                        <a:gd name="connsiteX9" fmla="*/ 341478 w 828675"/>
                        <a:gd name="connsiteY9" fmla="*/ 351542 h 352425"/>
                        <a:gd name="connsiteX10" fmla="*/ 815347 w 828675"/>
                        <a:gd name="connsiteY10" fmla="*/ 351542 h 352425"/>
                        <a:gd name="connsiteX11" fmla="*/ 15723 w 828675"/>
                        <a:gd name="connsiteY11" fmla="*/ 11880 h 352425"/>
                        <a:gd name="connsiteX12" fmla="*/ 341478 w 828675"/>
                        <a:gd name="connsiteY12" fmla="*/ 35154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675" h="352425">
                          <a:moveTo>
                            <a:pt x="830587" y="357733"/>
                          </a:moveTo>
                          <a:lnTo>
                            <a:pt x="340145" y="357733"/>
                          </a:lnTo>
                          <a:cubicBezTo>
                            <a:pt x="339288" y="357733"/>
                            <a:pt x="338526" y="357352"/>
                            <a:pt x="337954" y="356781"/>
                          </a:cubicBezTo>
                          <a:lnTo>
                            <a:pt x="864" y="5212"/>
                          </a:lnTo>
                          <a:cubicBezTo>
                            <a:pt x="-183" y="4165"/>
                            <a:pt x="-279" y="2546"/>
                            <a:pt x="579" y="1307"/>
                          </a:cubicBezTo>
                          <a:cubicBezTo>
                            <a:pt x="1436" y="69"/>
                            <a:pt x="3055" y="-312"/>
                            <a:pt x="4293" y="260"/>
                          </a:cubicBezTo>
                          <a:lnTo>
                            <a:pt x="831825" y="351827"/>
                          </a:lnTo>
                          <a:cubicBezTo>
                            <a:pt x="833159" y="352399"/>
                            <a:pt x="833921" y="353828"/>
                            <a:pt x="833635" y="355256"/>
                          </a:cubicBezTo>
                          <a:cubicBezTo>
                            <a:pt x="833254" y="356685"/>
                            <a:pt x="832016" y="357733"/>
                            <a:pt x="830587" y="357733"/>
                          </a:cubicBezTo>
                          <a:close/>
                          <a:moveTo>
                            <a:pt x="341478" y="351542"/>
                          </a:moveTo>
                          <a:lnTo>
                            <a:pt x="815347" y="351542"/>
                          </a:lnTo>
                          <a:lnTo>
                            <a:pt x="15723" y="11880"/>
                          </a:lnTo>
                          <a:lnTo>
                            <a:pt x="341478" y="3515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5" name="Freeform: Shape 2104">
                      <a:extLst>
                        <a:ext uri="{FF2B5EF4-FFF2-40B4-BE49-F238E27FC236}">
                          <a16:creationId xmlns:a16="http://schemas.microsoft.com/office/drawing/2014/main" id="{7D0B0F85-E4BC-4E85-8ACD-0486372C4E3A}"/>
                        </a:ext>
                      </a:extLst>
                    </p:cNvPr>
                    <p:cNvSpPr/>
                    <p:nvPr/>
                  </p:nvSpPr>
                  <p:spPr>
                    <a:xfrm>
                      <a:off x="4389501" y="5827134"/>
                      <a:ext cx="828675" cy="571500"/>
                    </a:xfrm>
                    <a:custGeom>
                      <a:avLst/>
                      <a:gdLst>
                        <a:gd name="connsiteX0" fmla="*/ 830675 w 828675"/>
                        <a:gd name="connsiteY0" fmla="*/ 574714 h 571500"/>
                        <a:gd name="connsiteX1" fmla="*/ 829437 w 828675"/>
                        <a:gd name="connsiteY1" fmla="*/ 574429 h 571500"/>
                        <a:gd name="connsiteX2" fmla="*/ 1905 w 828675"/>
                        <a:gd name="connsiteY2" fmla="*/ 222860 h 571500"/>
                        <a:gd name="connsiteX3" fmla="*/ 0 w 828675"/>
                        <a:gd name="connsiteY3" fmla="*/ 219908 h 571500"/>
                        <a:gd name="connsiteX4" fmla="*/ 2096 w 828675"/>
                        <a:gd name="connsiteY4" fmla="*/ 217050 h 571500"/>
                        <a:gd name="connsiteX5" fmla="*/ 652367 w 828675"/>
                        <a:gd name="connsiteY5" fmla="*/ 166 h 571500"/>
                        <a:gd name="connsiteX6" fmla="*/ 654749 w 828675"/>
                        <a:gd name="connsiteY6" fmla="*/ 357 h 571500"/>
                        <a:gd name="connsiteX7" fmla="*/ 656273 w 828675"/>
                        <a:gd name="connsiteY7" fmla="*/ 2166 h 571500"/>
                        <a:gd name="connsiteX8" fmla="*/ 833438 w 828675"/>
                        <a:gd name="connsiteY8" fmla="*/ 570618 h 571500"/>
                        <a:gd name="connsiteX9" fmla="*/ 832580 w 828675"/>
                        <a:gd name="connsiteY9" fmla="*/ 573857 h 571500"/>
                        <a:gd name="connsiteX10" fmla="*/ 830675 w 828675"/>
                        <a:gd name="connsiteY10" fmla="*/ 574714 h 571500"/>
                        <a:gd name="connsiteX11" fmla="*/ 11906 w 828675"/>
                        <a:gd name="connsiteY11" fmla="*/ 220384 h 571500"/>
                        <a:gd name="connsiteX12" fmla="*/ 825722 w 828675"/>
                        <a:gd name="connsiteY12" fmla="*/ 566142 h 571500"/>
                        <a:gd name="connsiteX13" fmla="*/ 651415 w 828675"/>
                        <a:gd name="connsiteY13" fmla="*/ 7024 h 571500"/>
                        <a:gd name="connsiteX14" fmla="*/ 11906 w 828675"/>
                        <a:gd name="connsiteY14" fmla="*/ 22038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75" h="571500">
                          <a:moveTo>
                            <a:pt x="830675" y="574714"/>
                          </a:moveTo>
                          <a:cubicBezTo>
                            <a:pt x="830294" y="574714"/>
                            <a:pt x="829818" y="574619"/>
                            <a:pt x="829437" y="574429"/>
                          </a:cubicBezTo>
                          <a:lnTo>
                            <a:pt x="1905" y="222860"/>
                          </a:lnTo>
                          <a:cubicBezTo>
                            <a:pt x="762" y="222384"/>
                            <a:pt x="0" y="221146"/>
                            <a:pt x="0" y="219908"/>
                          </a:cubicBezTo>
                          <a:cubicBezTo>
                            <a:pt x="95" y="218574"/>
                            <a:pt x="857" y="217526"/>
                            <a:pt x="2096" y="217050"/>
                          </a:cubicBezTo>
                          <a:lnTo>
                            <a:pt x="652367" y="166"/>
                          </a:lnTo>
                          <a:cubicBezTo>
                            <a:pt x="653129" y="-120"/>
                            <a:pt x="653987" y="-24"/>
                            <a:pt x="654749" y="357"/>
                          </a:cubicBezTo>
                          <a:cubicBezTo>
                            <a:pt x="655511" y="737"/>
                            <a:pt x="656082" y="1404"/>
                            <a:pt x="656273" y="2166"/>
                          </a:cubicBezTo>
                          <a:lnTo>
                            <a:pt x="833438" y="570618"/>
                          </a:lnTo>
                          <a:cubicBezTo>
                            <a:pt x="833819" y="571761"/>
                            <a:pt x="833438" y="573000"/>
                            <a:pt x="832580" y="573857"/>
                          </a:cubicBezTo>
                          <a:cubicBezTo>
                            <a:pt x="832104" y="574429"/>
                            <a:pt x="831437" y="574714"/>
                            <a:pt x="830675" y="574714"/>
                          </a:cubicBezTo>
                          <a:close/>
                          <a:moveTo>
                            <a:pt x="11906" y="220384"/>
                          </a:moveTo>
                          <a:lnTo>
                            <a:pt x="825722" y="566142"/>
                          </a:lnTo>
                          <a:lnTo>
                            <a:pt x="651415" y="7024"/>
                          </a:lnTo>
                          <a:lnTo>
                            <a:pt x="11906" y="2203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6" name="Freeform: Shape 2105">
                      <a:extLst>
                        <a:ext uri="{FF2B5EF4-FFF2-40B4-BE49-F238E27FC236}">
                          <a16:creationId xmlns:a16="http://schemas.microsoft.com/office/drawing/2014/main" id="{44B5DAC0-5047-4E68-A889-7327E6828A54}"/>
                        </a:ext>
                      </a:extLst>
                    </p:cNvPr>
                    <p:cNvSpPr/>
                    <p:nvPr/>
                  </p:nvSpPr>
                  <p:spPr>
                    <a:xfrm>
                      <a:off x="4726567" y="6395657"/>
                      <a:ext cx="885825" cy="276225"/>
                    </a:xfrm>
                    <a:custGeom>
                      <a:avLst/>
                      <a:gdLst>
                        <a:gd name="connsiteX0" fmla="*/ 888516 w 885825"/>
                        <a:gd name="connsiteY0" fmla="*/ 279559 h 276225"/>
                        <a:gd name="connsiteX1" fmla="*/ 887564 w 885825"/>
                        <a:gd name="connsiteY1" fmla="*/ 279463 h 276225"/>
                        <a:gd name="connsiteX2" fmla="*/ 2215 w 885825"/>
                        <a:gd name="connsiteY2" fmla="*/ 6096 h 276225"/>
                        <a:gd name="connsiteX3" fmla="*/ 24 w 885825"/>
                        <a:gd name="connsiteY3" fmla="*/ 2667 h 276225"/>
                        <a:gd name="connsiteX4" fmla="*/ 3072 w 885825"/>
                        <a:gd name="connsiteY4" fmla="*/ 0 h 276225"/>
                        <a:gd name="connsiteX5" fmla="*/ 493515 w 885825"/>
                        <a:gd name="connsiteY5" fmla="*/ 0 h 276225"/>
                        <a:gd name="connsiteX6" fmla="*/ 495229 w 885825"/>
                        <a:gd name="connsiteY6" fmla="*/ 571 h 276225"/>
                        <a:gd name="connsiteX7" fmla="*/ 890135 w 885825"/>
                        <a:gd name="connsiteY7" fmla="*/ 274034 h 276225"/>
                        <a:gd name="connsiteX8" fmla="*/ 891183 w 885825"/>
                        <a:gd name="connsiteY8" fmla="*/ 277939 h 276225"/>
                        <a:gd name="connsiteX9" fmla="*/ 888516 w 885825"/>
                        <a:gd name="connsiteY9" fmla="*/ 279559 h 276225"/>
                        <a:gd name="connsiteX10" fmla="*/ 23646 w 885825"/>
                        <a:gd name="connsiteY10" fmla="*/ 6191 h 276225"/>
                        <a:gd name="connsiteX11" fmla="*/ 870228 w 885825"/>
                        <a:gd name="connsiteY11" fmla="*/ 267652 h 276225"/>
                        <a:gd name="connsiteX12" fmla="*/ 492562 w 885825"/>
                        <a:gd name="connsiteY12" fmla="*/ 6191 h 276225"/>
                        <a:gd name="connsiteX13" fmla="*/ 23646 w 88582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5825" h="276225">
                          <a:moveTo>
                            <a:pt x="888516" y="279559"/>
                          </a:moveTo>
                          <a:cubicBezTo>
                            <a:pt x="888231" y="279559"/>
                            <a:pt x="887945" y="279559"/>
                            <a:pt x="887564" y="279463"/>
                          </a:cubicBezTo>
                          <a:lnTo>
                            <a:pt x="2215" y="6096"/>
                          </a:lnTo>
                          <a:cubicBezTo>
                            <a:pt x="786" y="5619"/>
                            <a:pt x="-166" y="4191"/>
                            <a:pt x="24" y="2667"/>
                          </a:cubicBezTo>
                          <a:cubicBezTo>
                            <a:pt x="215" y="1143"/>
                            <a:pt x="1548" y="0"/>
                            <a:pt x="3072" y="0"/>
                          </a:cubicBezTo>
                          <a:lnTo>
                            <a:pt x="493515" y="0"/>
                          </a:lnTo>
                          <a:cubicBezTo>
                            <a:pt x="494181" y="0"/>
                            <a:pt x="494753" y="190"/>
                            <a:pt x="495229" y="571"/>
                          </a:cubicBezTo>
                          <a:lnTo>
                            <a:pt x="890135" y="274034"/>
                          </a:lnTo>
                          <a:cubicBezTo>
                            <a:pt x="891374" y="274891"/>
                            <a:pt x="891850" y="276606"/>
                            <a:pt x="891183" y="277939"/>
                          </a:cubicBezTo>
                          <a:cubicBezTo>
                            <a:pt x="890802" y="278892"/>
                            <a:pt x="889659" y="279559"/>
                            <a:pt x="888516" y="279559"/>
                          </a:cubicBezTo>
                          <a:close/>
                          <a:moveTo>
                            <a:pt x="23646" y="6191"/>
                          </a:moveTo>
                          <a:lnTo>
                            <a:pt x="870228" y="267652"/>
                          </a:lnTo>
                          <a:lnTo>
                            <a:pt x="492562" y="6191"/>
                          </a:lnTo>
                          <a:lnTo>
                            <a:pt x="23646"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7" name="Freeform: Shape 2106">
                      <a:extLst>
                        <a:ext uri="{FF2B5EF4-FFF2-40B4-BE49-F238E27FC236}">
                          <a16:creationId xmlns:a16="http://schemas.microsoft.com/office/drawing/2014/main" id="{C31B0F59-5927-4248-BA54-3FB4CFE1F230}"/>
                        </a:ext>
                      </a:extLst>
                    </p:cNvPr>
                    <p:cNvSpPr/>
                    <p:nvPr/>
                  </p:nvSpPr>
                  <p:spPr>
                    <a:xfrm>
                      <a:off x="2875702" y="1960886"/>
                      <a:ext cx="276225" cy="866775"/>
                    </a:xfrm>
                    <a:custGeom>
                      <a:avLst/>
                      <a:gdLst>
                        <a:gd name="connsiteX0" fmla="*/ 0 w 276225"/>
                        <a:gd name="connsiteY0" fmla="*/ 865069 h 866775"/>
                        <a:gd name="connsiteX1" fmla="*/ 275555 w 276225"/>
                        <a:gd name="connsiteY1" fmla="*/ 0 h 866775"/>
                        <a:gd name="connsiteX2" fmla="*/ 281454 w 276225"/>
                        <a:gd name="connsiteY2" fmla="*/ 1879 h 866775"/>
                        <a:gd name="connsiteX3" fmla="*/ 5899 w 276225"/>
                        <a:gd name="connsiteY3" fmla="*/ 866948 h 866775"/>
                      </a:gdLst>
                      <a:ahLst/>
                      <a:cxnLst>
                        <a:cxn ang="0">
                          <a:pos x="connsiteX0" y="connsiteY0"/>
                        </a:cxn>
                        <a:cxn ang="0">
                          <a:pos x="connsiteX1" y="connsiteY1"/>
                        </a:cxn>
                        <a:cxn ang="0">
                          <a:pos x="connsiteX2" y="connsiteY2"/>
                        </a:cxn>
                        <a:cxn ang="0">
                          <a:pos x="connsiteX3" y="connsiteY3"/>
                        </a:cxn>
                      </a:cxnLst>
                      <a:rect l="l" t="t" r="r" b="b"/>
                      <a:pathLst>
                        <a:path w="276225" h="866775">
                          <a:moveTo>
                            <a:pt x="0" y="865069"/>
                          </a:moveTo>
                          <a:lnTo>
                            <a:pt x="275555" y="0"/>
                          </a:lnTo>
                          <a:lnTo>
                            <a:pt x="281454" y="1879"/>
                          </a:lnTo>
                          <a:lnTo>
                            <a:pt x="5899" y="86694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8" name="Freeform: Shape 2107">
                      <a:extLst>
                        <a:ext uri="{FF2B5EF4-FFF2-40B4-BE49-F238E27FC236}">
                          <a16:creationId xmlns:a16="http://schemas.microsoft.com/office/drawing/2014/main" id="{E222C0A8-7855-4C90-BEA6-F57552C6EAAF}"/>
                        </a:ext>
                      </a:extLst>
                    </p:cNvPr>
                    <p:cNvSpPr/>
                    <p:nvPr/>
                  </p:nvSpPr>
                  <p:spPr>
                    <a:xfrm>
                      <a:off x="5360265" y="188018"/>
                      <a:ext cx="1304925" cy="180975"/>
                    </a:xfrm>
                    <a:custGeom>
                      <a:avLst/>
                      <a:gdLst>
                        <a:gd name="connsiteX0" fmla="*/ 532567 w 1304925"/>
                        <a:gd name="connsiteY0" fmla="*/ 181171 h 180975"/>
                        <a:gd name="connsiteX1" fmla="*/ 531805 w 1304925"/>
                        <a:gd name="connsiteY1" fmla="*/ 181075 h 180975"/>
                        <a:gd name="connsiteX2" fmla="*/ 2310 w 1304925"/>
                        <a:gd name="connsiteY2" fmla="*/ 40772 h 180975"/>
                        <a:gd name="connsiteX3" fmla="*/ 24 w 1304925"/>
                        <a:gd name="connsiteY3" fmla="*/ 37438 h 180975"/>
                        <a:gd name="connsiteX4" fmla="*/ 2977 w 1304925"/>
                        <a:gd name="connsiteY4" fmla="*/ 34676 h 180975"/>
                        <a:gd name="connsiteX5" fmla="*/ 1304949 w 1304925"/>
                        <a:gd name="connsiteY5" fmla="*/ 5 h 180975"/>
                        <a:gd name="connsiteX6" fmla="*/ 1308092 w 1304925"/>
                        <a:gd name="connsiteY6" fmla="*/ 2672 h 180975"/>
                        <a:gd name="connsiteX7" fmla="*/ 1305711 w 1304925"/>
                        <a:gd name="connsiteY7" fmla="*/ 6101 h 180975"/>
                        <a:gd name="connsiteX8" fmla="*/ 533138 w 1304925"/>
                        <a:gd name="connsiteY8" fmla="*/ 181171 h 180975"/>
                        <a:gd name="connsiteX9" fmla="*/ 532567 w 1304925"/>
                        <a:gd name="connsiteY9" fmla="*/ 181171 h 180975"/>
                        <a:gd name="connsiteX10" fmla="*/ 24694 w 1304925"/>
                        <a:gd name="connsiteY10" fmla="*/ 40296 h 180975"/>
                        <a:gd name="connsiteX11" fmla="*/ 532662 w 1304925"/>
                        <a:gd name="connsiteY11" fmla="*/ 174884 h 180975"/>
                        <a:gd name="connsiteX12" fmla="*/ 1273802 w 1304925"/>
                        <a:gd name="connsiteY12" fmla="*/ 6958 h 180975"/>
                        <a:gd name="connsiteX13" fmla="*/ 24694 w 1304925"/>
                        <a:gd name="connsiteY13" fmla="*/ 402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180975">
                          <a:moveTo>
                            <a:pt x="532567" y="181171"/>
                          </a:moveTo>
                          <a:cubicBezTo>
                            <a:pt x="532281" y="181171"/>
                            <a:pt x="531995" y="181171"/>
                            <a:pt x="531805" y="181075"/>
                          </a:cubicBezTo>
                          <a:lnTo>
                            <a:pt x="2310" y="40772"/>
                          </a:lnTo>
                          <a:cubicBezTo>
                            <a:pt x="786" y="40391"/>
                            <a:pt x="-166" y="38962"/>
                            <a:pt x="24" y="37438"/>
                          </a:cubicBezTo>
                          <a:cubicBezTo>
                            <a:pt x="215" y="35914"/>
                            <a:pt x="1453" y="34771"/>
                            <a:pt x="2977" y="34676"/>
                          </a:cubicBezTo>
                          <a:lnTo>
                            <a:pt x="1304949" y="5"/>
                          </a:lnTo>
                          <a:cubicBezTo>
                            <a:pt x="1306664" y="-90"/>
                            <a:pt x="1307902" y="1148"/>
                            <a:pt x="1308092" y="2672"/>
                          </a:cubicBezTo>
                          <a:cubicBezTo>
                            <a:pt x="1308283" y="4291"/>
                            <a:pt x="1307235" y="5720"/>
                            <a:pt x="1305711" y="6101"/>
                          </a:cubicBezTo>
                          <a:lnTo>
                            <a:pt x="533138" y="181171"/>
                          </a:lnTo>
                          <a:cubicBezTo>
                            <a:pt x="533043" y="181171"/>
                            <a:pt x="532757" y="181171"/>
                            <a:pt x="532567" y="181171"/>
                          </a:cubicBezTo>
                          <a:close/>
                          <a:moveTo>
                            <a:pt x="24694" y="40296"/>
                          </a:moveTo>
                          <a:lnTo>
                            <a:pt x="532662" y="174884"/>
                          </a:lnTo>
                          <a:lnTo>
                            <a:pt x="1273802" y="6958"/>
                          </a:lnTo>
                          <a:lnTo>
                            <a:pt x="24694" y="402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09" name="Freeform: Shape 2108">
                      <a:extLst>
                        <a:ext uri="{FF2B5EF4-FFF2-40B4-BE49-F238E27FC236}">
                          <a16:creationId xmlns:a16="http://schemas.microsoft.com/office/drawing/2014/main" id="{6B2CDE4C-2ABE-4630-9058-02CDA9CD4672}"/>
                        </a:ext>
                      </a:extLst>
                    </p:cNvPr>
                    <p:cNvSpPr/>
                    <p:nvPr/>
                  </p:nvSpPr>
                  <p:spPr>
                    <a:xfrm>
                      <a:off x="5611980" y="6472366"/>
                      <a:ext cx="1343025" cy="200025"/>
                    </a:xfrm>
                    <a:custGeom>
                      <a:avLst/>
                      <a:gdLst>
                        <a:gd name="connsiteX0" fmla="*/ 3103 w 1343025"/>
                        <a:gd name="connsiteY0" fmla="*/ 202850 h 200025"/>
                        <a:gd name="connsiteX1" fmla="*/ 55 w 1343025"/>
                        <a:gd name="connsiteY1" fmla="*/ 200373 h 200025"/>
                        <a:gd name="connsiteX2" fmla="*/ 2055 w 1343025"/>
                        <a:gd name="connsiteY2" fmla="*/ 196849 h 200025"/>
                        <a:gd name="connsiteX3" fmla="*/ 574889 w 1343025"/>
                        <a:gd name="connsiteY3" fmla="*/ 158 h 200025"/>
                        <a:gd name="connsiteX4" fmla="*/ 576413 w 1343025"/>
                        <a:gd name="connsiteY4" fmla="*/ 63 h 200025"/>
                        <a:gd name="connsiteX5" fmla="*/ 1348985 w 1343025"/>
                        <a:gd name="connsiteY5" fmla="*/ 127412 h 200025"/>
                        <a:gd name="connsiteX6" fmla="*/ 1351557 w 1343025"/>
                        <a:gd name="connsiteY6" fmla="*/ 130650 h 200025"/>
                        <a:gd name="connsiteX7" fmla="*/ 1348604 w 1343025"/>
                        <a:gd name="connsiteY7" fmla="*/ 133603 h 200025"/>
                        <a:gd name="connsiteX8" fmla="*/ 3198 w 1343025"/>
                        <a:gd name="connsiteY8" fmla="*/ 203040 h 200025"/>
                        <a:gd name="connsiteX9" fmla="*/ 3103 w 1343025"/>
                        <a:gd name="connsiteY9" fmla="*/ 202850 h 200025"/>
                        <a:gd name="connsiteX10" fmla="*/ 576222 w 1343025"/>
                        <a:gd name="connsiteY10" fmla="*/ 6254 h 200025"/>
                        <a:gd name="connsiteX11" fmla="*/ 24915 w 1343025"/>
                        <a:gd name="connsiteY11" fmla="*/ 195611 h 200025"/>
                        <a:gd name="connsiteX12" fmla="*/ 1319648 w 1343025"/>
                        <a:gd name="connsiteY12" fmla="*/ 128840 h 200025"/>
                        <a:gd name="connsiteX13" fmla="*/ 576222 w 1343025"/>
                        <a:gd name="connsiteY13" fmla="*/ 62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025" h="200025">
                          <a:moveTo>
                            <a:pt x="3103" y="202850"/>
                          </a:moveTo>
                          <a:cubicBezTo>
                            <a:pt x="1674" y="202850"/>
                            <a:pt x="340" y="201802"/>
                            <a:pt x="55" y="200373"/>
                          </a:cubicBezTo>
                          <a:cubicBezTo>
                            <a:pt x="-231" y="198849"/>
                            <a:pt x="626" y="197325"/>
                            <a:pt x="2055" y="196849"/>
                          </a:cubicBezTo>
                          <a:lnTo>
                            <a:pt x="574889" y="158"/>
                          </a:lnTo>
                          <a:cubicBezTo>
                            <a:pt x="575365" y="-33"/>
                            <a:pt x="575841" y="-33"/>
                            <a:pt x="576413" y="63"/>
                          </a:cubicBezTo>
                          <a:lnTo>
                            <a:pt x="1348985" y="127412"/>
                          </a:lnTo>
                          <a:cubicBezTo>
                            <a:pt x="1350509" y="127697"/>
                            <a:pt x="1351652" y="129031"/>
                            <a:pt x="1351557" y="130650"/>
                          </a:cubicBezTo>
                          <a:cubicBezTo>
                            <a:pt x="1351462" y="132270"/>
                            <a:pt x="1350224" y="133508"/>
                            <a:pt x="1348604" y="133603"/>
                          </a:cubicBezTo>
                          <a:lnTo>
                            <a:pt x="3198" y="203040"/>
                          </a:lnTo>
                          <a:cubicBezTo>
                            <a:pt x="3198" y="202850"/>
                            <a:pt x="3198" y="202850"/>
                            <a:pt x="3103" y="202850"/>
                          </a:cubicBezTo>
                          <a:close/>
                          <a:moveTo>
                            <a:pt x="576222" y="6254"/>
                          </a:moveTo>
                          <a:lnTo>
                            <a:pt x="24915" y="195611"/>
                          </a:lnTo>
                          <a:lnTo>
                            <a:pt x="1319648" y="128840"/>
                          </a:lnTo>
                          <a:lnTo>
                            <a:pt x="576222" y="62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0" name="Freeform: Shape 2109">
                      <a:extLst>
                        <a:ext uri="{FF2B5EF4-FFF2-40B4-BE49-F238E27FC236}">
                          <a16:creationId xmlns:a16="http://schemas.microsoft.com/office/drawing/2014/main" id="{142C4491-C1C0-4A43-9DF7-0A440E1EA961}"/>
                        </a:ext>
                      </a:extLst>
                    </p:cNvPr>
                    <p:cNvSpPr/>
                    <p:nvPr/>
                  </p:nvSpPr>
                  <p:spPr>
                    <a:xfrm>
                      <a:off x="5614988" y="6044375"/>
                      <a:ext cx="2447925" cy="628650"/>
                    </a:xfrm>
                    <a:custGeom>
                      <a:avLst/>
                      <a:gdLst>
                        <a:gd name="connsiteX0" fmla="*/ 286 w 2447925"/>
                        <a:gd name="connsiteY0" fmla="*/ 630841 h 628650"/>
                        <a:gd name="connsiteX1" fmla="*/ 0 w 2447925"/>
                        <a:gd name="connsiteY1" fmla="*/ 624649 h 628650"/>
                        <a:gd name="connsiteX2" fmla="*/ 1344739 w 2447925"/>
                        <a:gd name="connsiteY2" fmla="*/ 555212 h 628650"/>
                        <a:gd name="connsiteX3" fmla="*/ 2446496 w 2447925"/>
                        <a:gd name="connsiteY3" fmla="*/ 0 h 628650"/>
                        <a:gd name="connsiteX4" fmla="*/ 2449259 w 2447925"/>
                        <a:gd name="connsiteY4" fmla="*/ 5524 h 628650"/>
                        <a:gd name="connsiteX5" fmla="*/ 1346930 w 2447925"/>
                        <a:gd name="connsiteY5" fmla="*/ 561022 h 628650"/>
                        <a:gd name="connsiteX6" fmla="*/ 1345692 w 2447925"/>
                        <a:gd name="connsiteY6" fmla="*/ 561308 h 628650"/>
                        <a:gd name="connsiteX7" fmla="*/ 286 w 2447925"/>
                        <a:gd name="connsiteY7" fmla="*/ 63084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925" h="628650">
                          <a:moveTo>
                            <a:pt x="286" y="630841"/>
                          </a:moveTo>
                          <a:lnTo>
                            <a:pt x="0" y="624649"/>
                          </a:lnTo>
                          <a:lnTo>
                            <a:pt x="1344739" y="555212"/>
                          </a:lnTo>
                          <a:lnTo>
                            <a:pt x="2446496" y="0"/>
                          </a:lnTo>
                          <a:lnTo>
                            <a:pt x="2449259" y="5524"/>
                          </a:lnTo>
                          <a:lnTo>
                            <a:pt x="1346930" y="561022"/>
                          </a:lnTo>
                          <a:cubicBezTo>
                            <a:pt x="1346549" y="561213"/>
                            <a:pt x="1346168" y="561308"/>
                            <a:pt x="1345692" y="561308"/>
                          </a:cubicBezTo>
                          <a:lnTo>
                            <a:pt x="286" y="63084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1" name="Freeform: Shape 2110">
                      <a:extLst>
                        <a:ext uri="{FF2B5EF4-FFF2-40B4-BE49-F238E27FC236}">
                          <a16:creationId xmlns:a16="http://schemas.microsoft.com/office/drawing/2014/main" id="{9B855347-68D7-4ECC-9593-4C9854E9F288}"/>
                        </a:ext>
                      </a:extLst>
                    </p:cNvPr>
                    <p:cNvSpPr/>
                    <p:nvPr/>
                  </p:nvSpPr>
                  <p:spPr>
                    <a:xfrm>
                      <a:off x="5039802" y="5709934"/>
                      <a:ext cx="1209675" cy="762000"/>
                    </a:xfrm>
                    <a:custGeom>
                      <a:avLst/>
                      <a:gdLst>
                        <a:gd name="connsiteX0" fmla="*/ 1148114 w 1209675"/>
                        <a:gd name="connsiteY0" fmla="*/ 768590 h 762000"/>
                        <a:gd name="connsiteX1" fmla="*/ 1146590 w 1209675"/>
                        <a:gd name="connsiteY1" fmla="*/ 768209 h 762000"/>
                        <a:gd name="connsiteX2" fmla="*/ 1590 w 1209675"/>
                        <a:gd name="connsiteY2" fmla="*/ 123081 h 762000"/>
                        <a:gd name="connsiteX3" fmla="*/ 66 w 1209675"/>
                        <a:gd name="connsiteY3" fmla="*/ 119747 h 762000"/>
                        <a:gd name="connsiteX4" fmla="*/ 2828 w 1209675"/>
                        <a:gd name="connsiteY4" fmla="*/ 117271 h 762000"/>
                        <a:gd name="connsiteX5" fmla="*/ 1212980 w 1209675"/>
                        <a:gd name="connsiteY5" fmla="*/ 18 h 762000"/>
                        <a:gd name="connsiteX6" fmla="*/ 1215456 w 1209675"/>
                        <a:gd name="connsiteY6" fmla="*/ 875 h 762000"/>
                        <a:gd name="connsiteX7" fmla="*/ 1216409 w 1209675"/>
                        <a:gd name="connsiteY7" fmla="*/ 3352 h 762000"/>
                        <a:gd name="connsiteX8" fmla="*/ 1151353 w 1209675"/>
                        <a:gd name="connsiteY8" fmla="*/ 765733 h 762000"/>
                        <a:gd name="connsiteX9" fmla="*/ 1149734 w 1209675"/>
                        <a:gd name="connsiteY9" fmla="*/ 768209 h 762000"/>
                        <a:gd name="connsiteX10" fmla="*/ 1148114 w 1209675"/>
                        <a:gd name="connsiteY10" fmla="*/ 768590 h 762000"/>
                        <a:gd name="connsiteX11" fmla="*/ 13211 w 1209675"/>
                        <a:gd name="connsiteY11" fmla="*/ 122414 h 762000"/>
                        <a:gd name="connsiteX12" fmla="*/ 1145447 w 1209675"/>
                        <a:gd name="connsiteY12" fmla="*/ 760399 h 762000"/>
                        <a:gd name="connsiteX13" fmla="*/ 1209836 w 1209675"/>
                        <a:gd name="connsiteY13" fmla="*/ 6495 h 762000"/>
                        <a:gd name="connsiteX14" fmla="*/ 13211 w 1209675"/>
                        <a:gd name="connsiteY14" fmla="*/ 12241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762000">
                          <a:moveTo>
                            <a:pt x="1148114" y="768590"/>
                          </a:moveTo>
                          <a:cubicBezTo>
                            <a:pt x="1147638" y="768590"/>
                            <a:pt x="1147067" y="768495"/>
                            <a:pt x="1146590" y="768209"/>
                          </a:cubicBezTo>
                          <a:lnTo>
                            <a:pt x="1590" y="123081"/>
                          </a:lnTo>
                          <a:cubicBezTo>
                            <a:pt x="447" y="122414"/>
                            <a:pt x="-220" y="121081"/>
                            <a:pt x="66" y="119747"/>
                          </a:cubicBezTo>
                          <a:cubicBezTo>
                            <a:pt x="352" y="118414"/>
                            <a:pt x="1495" y="117461"/>
                            <a:pt x="2828" y="117271"/>
                          </a:cubicBezTo>
                          <a:lnTo>
                            <a:pt x="1212980" y="18"/>
                          </a:lnTo>
                          <a:cubicBezTo>
                            <a:pt x="1213932" y="-77"/>
                            <a:pt x="1214789" y="208"/>
                            <a:pt x="1215456" y="875"/>
                          </a:cubicBezTo>
                          <a:cubicBezTo>
                            <a:pt x="1216123" y="1542"/>
                            <a:pt x="1216409" y="2399"/>
                            <a:pt x="1216409" y="3352"/>
                          </a:cubicBezTo>
                          <a:lnTo>
                            <a:pt x="1151353" y="765733"/>
                          </a:lnTo>
                          <a:cubicBezTo>
                            <a:pt x="1151258" y="766780"/>
                            <a:pt x="1150686" y="767733"/>
                            <a:pt x="1149734" y="768209"/>
                          </a:cubicBezTo>
                          <a:cubicBezTo>
                            <a:pt x="1149162" y="768495"/>
                            <a:pt x="1148686" y="768590"/>
                            <a:pt x="1148114" y="768590"/>
                          </a:cubicBezTo>
                          <a:close/>
                          <a:moveTo>
                            <a:pt x="13211" y="122414"/>
                          </a:moveTo>
                          <a:lnTo>
                            <a:pt x="1145447" y="760399"/>
                          </a:lnTo>
                          <a:lnTo>
                            <a:pt x="1209836" y="6495"/>
                          </a:lnTo>
                          <a:lnTo>
                            <a:pt x="13211" y="1224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2" name="Freeform: Shape 2111">
                      <a:extLst>
                        <a:ext uri="{FF2B5EF4-FFF2-40B4-BE49-F238E27FC236}">
                          <a16:creationId xmlns:a16="http://schemas.microsoft.com/office/drawing/2014/main" id="{3D175481-5527-4A7D-BD48-0468FD0D9320}"/>
                        </a:ext>
                      </a:extLst>
                    </p:cNvPr>
                    <p:cNvSpPr/>
                    <p:nvPr/>
                  </p:nvSpPr>
                  <p:spPr>
                    <a:xfrm>
                      <a:off x="5217135" y="6395561"/>
                      <a:ext cx="971550" cy="276225"/>
                    </a:xfrm>
                    <a:custGeom>
                      <a:avLst/>
                      <a:gdLst>
                        <a:gd name="connsiteX0" fmla="*/ 397947 w 971550"/>
                        <a:gd name="connsiteY0" fmla="*/ 279654 h 276225"/>
                        <a:gd name="connsiteX1" fmla="*/ 396233 w 971550"/>
                        <a:gd name="connsiteY1" fmla="*/ 279082 h 276225"/>
                        <a:gd name="connsiteX2" fmla="*/ 1326 w 971550"/>
                        <a:gd name="connsiteY2" fmla="*/ 5619 h 276225"/>
                        <a:gd name="connsiteX3" fmla="*/ 183 w 971550"/>
                        <a:gd name="connsiteY3" fmla="*/ 2000 h 276225"/>
                        <a:gd name="connsiteX4" fmla="*/ 3326 w 971550"/>
                        <a:gd name="connsiteY4" fmla="*/ 0 h 276225"/>
                        <a:gd name="connsiteX5" fmla="*/ 971162 w 971550"/>
                        <a:gd name="connsiteY5" fmla="*/ 76676 h 276225"/>
                        <a:gd name="connsiteX6" fmla="*/ 974019 w 971550"/>
                        <a:gd name="connsiteY6" fmla="*/ 79343 h 276225"/>
                        <a:gd name="connsiteX7" fmla="*/ 971924 w 971550"/>
                        <a:gd name="connsiteY7" fmla="*/ 82677 h 276225"/>
                        <a:gd name="connsiteX8" fmla="*/ 399090 w 971550"/>
                        <a:gd name="connsiteY8" fmla="*/ 279368 h 276225"/>
                        <a:gd name="connsiteX9" fmla="*/ 397947 w 971550"/>
                        <a:gd name="connsiteY9" fmla="*/ 279654 h 276225"/>
                        <a:gd name="connsiteX10" fmla="*/ 14185 w 971550"/>
                        <a:gd name="connsiteY10" fmla="*/ 7144 h 276225"/>
                        <a:gd name="connsiteX11" fmla="*/ 398424 w 971550"/>
                        <a:gd name="connsiteY11" fmla="*/ 273177 h 276225"/>
                        <a:gd name="connsiteX12" fmla="*/ 955731 w 971550"/>
                        <a:gd name="connsiteY12" fmla="*/ 81819 h 276225"/>
                        <a:gd name="connsiteX13" fmla="*/ 14185 w 971550"/>
                        <a:gd name="connsiteY13" fmla="*/ 714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1550" h="276225">
                          <a:moveTo>
                            <a:pt x="397947" y="279654"/>
                          </a:moveTo>
                          <a:cubicBezTo>
                            <a:pt x="397281" y="279654"/>
                            <a:pt x="396709" y="279463"/>
                            <a:pt x="396233" y="279082"/>
                          </a:cubicBezTo>
                          <a:lnTo>
                            <a:pt x="1326" y="5619"/>
                          </a:lnTo>
                          <a:cubicBezTo>
                            <a:pt x="183" y="4858"/>
                            <a:pt x="-293" y="3334"/>
                            <a:pt x="183" y="2000"/>
                          </a:cubicBezTo>
                          <a:cubicBezTo>
                            <a:pt x="659" y="667"/>
                            <a:pt x="1898" y="0"/>
                            <a:pt x="3326" y="0"/>
                          </a:cubicBezTo>
                          <a:lnTo>
                            <a:pt x="971162" y="76676"/>
                          </a:lnTo>
                          <a:cubicBezTo>
                            <a:pt x="972591" y="76771"/>
                            <a:pt x="973829" y="77914"/>
                            <a:pt x="974019" y="79343"/>
                          </a:cubicBezTo>
                          <a:cubicBezTo>
                            <a:pt x="974210" y="80772"/>
                            <a:pt x="973353" y="82201"/>
                            <a:pt x="971924" y="82677"/>
                          </a:cubicBezTo>
                          <a:lnTo>
                            <a:pt x="399090" y="279368"/>
                          </a:lnTo>
                          <a:cubicBezTo>
                            <a:pt x="398614" y="279654"/>
                            <a:pt x="398328" y="279654"/>
                            <a:pt x="397947" y="279654"/>
                          </a:cubicBezTo>
                          <a:close/>
                          <a:moveTo>
                            <a:pt x="14185" y="7144"/>
                          </a:moveTo>
                          <a:lnTo>
                            <a:pt x="398424" y="273177"/>
                          </a:lnTo>
                          <a:lnTo>
                            <a:pt x="955731" y="81819"/>
                          </a:lnTo>
                          <a:lnTo>
                            <a:pt x="14185" y="71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3" name="Freeform: Shape 2112">
                      <a:extLst>
                        <a:ext uri="{FF2B5EF4-FFF2-40B4-BE49-F238E27FC236}">
                          <a16:creationId xmlns:a16="http://schemas.microsoft.com/office/drawing/2014/main" id="{88682838-83A3-4B82-9EDD-F03FB801E4B1}"/>
                        </a:ext>
                      </a:extLst>
                    </p:cNvPr>
                    <p:cNvSpPr/>
                    <p:nvPr/>
                  </p:nvSpPr>
                  <p:spPr>
                    <a:xfrm>
                      <a:off x="5039819" y="5827178"/>
                      <a:ext cx="1143000" cy="647700"/>
                    </a:xfrm>
                    <a:custGeom>
                      <a:avLst/>
                      <a:gdLst>
                        <a:gd name="connsiteX0" fmla="*/ 1148097 w 1143000"/>
                        <a:gd name="connsiteY0" fmla="*/ 651346 h 647700"/>
                        <a:gd name="connsiteX1" fmla="*/ 1147812 w 1143000"/>
                        <a:gd name="connsiteY1" fmla="*/ 651346 h 647700"/>
                        <a:gd name="connsiteX2" fmla="*/ 179976 w 1143000"/>
                        <a:gd name="connsiteY2" fmla="*/ 574670 h 647700"/>
                        <a:gd name="connsiteX3" fmla="*/ 177309 w 1143000"/>
                        <a:gd name="connsiteY3" fmla="*/ 572479 h 647700"/>
                        <a:gd name="connsiteX4" fmla="*/ 144 w 1143000"/>
                        <a:gd name="connsiteY4" fmla="*/ 4027 h 647700"/>
                        <a:gd name="connsiteX5" fmla="*/ 1192 w 1143000"/>
                        <a:gd name="connsiteY5" fmla="*/ 693 h 647700"/>
                        <a:gd name="connsiteX6" fmla="*/ 4621 w 1143000"/>
                        <a:gd name="connsiteY6" fmla="*/ 408 h 647700"/>
                        <a:gd name="connsiteX7" fmla="*/ 1149621 w 1143000"/>
                        <a:gd name="connsiteY7" fmla="*/ 645536 h 647700"/>
                        <a:gd name="connsiteX8" fmla="*/ 1151050 w 1143000"/>
                        <a:gd name="connsiteY8" fmla="*/ 649155 h 647700"/>
                        <a:gd name="connsiteX9" fmla="*/ 1148097 w 1143000"/>
                        <a:gd name="connsiteY9" fmla="*/ 651346 h 647700"/>
                        <a:gd name="connsiteX10" fmla="*/ 182643 w 1143000"/>
                        <a:gd name="connsiteY10" fmla="*/ 568669 h 647700"/>
                        <a:gd name="connsiteX11" fmla="*/ 1134381 w 1143000"/>
                        <a:gd name="connsiteY11" fmla="*/ 644107 h 647700"/>
                        <a:gd name="connsiteX12" fmla="*/ 8431 w 1143000"/>
                        <a:gd name="connsiteY12" fmla="*/ 9647 h 647700"/>
                        <a:gd name="connsiteX13" fmla="*/ 182643 w 1143000"/>
                        <a:gd name="connsiteY13" fmla="*/ 568669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47700">
                          <a:moveTo>
                            <a:pt x="1148097" y="651346"/>
                          </a:moveTo>
                          <a:cubicBezTo>
                            <a:pt x="1148002" y="651346"/>
                            <a:pt x="1147907" y="651346"/>
                            <a:pt x="1147812" y="651346"/>
                          </a:cubicBezTo>
                          <a:lnTo>
                            <a:pt x="179976" y="574670"/>
                          </a:lnTo>
                          <a:cubicBezTo>
                            <a:pt x="178738" y="574574"/>
                            <a:pt x="177595" y="573717"/>
                            <a:pt x="177309" y="572479"/>
                          </a:cubicBezTo>
                          <a:lnTo>
                            <a:pt x="144" y="4027"/>
                          </a:lnTo>
                          <a:cubicBezTo>
                            <a:pt x="-237" y="2789"/>
                            <a:pt x="144" y="1455"/>
                            <a:pt x="1192" y="693"/>
                          </a:cubicBezTo>
                          <a:cubicBezTo>
                            <a:pt x="2145" y="-68"/>
                            <a:pt x="3573" y="-259"/>
                            <a:pt x="4621" y="408"/>
                          </a:cubicBezTo>
                          <a:lnTo>
                            <a:pt x="1149621" y="645536"/>
                          </a:lnTo>
                          <a:cubicBezTo>
                            <a:pt x="1150860" y="646298"/>
                            <a:pt x="1151527" y="647727"/>
                            <a:pt x="1151050" y="649155"/>
                          </a:cubicBezTo>
                          <a:cubicBezTo>
                            <a:pt x="1150669" y="650489"/>
                            <a:pt x="1149526" y="651346"/>
                            <a:pt x="1148097" y="651346"/>
                          </a:cubicBezTo>
                          <a:close/>
                          <a:moveTo>
                            <a:pt x="182643" y="568669"/>
                          </a:moveTo>
                          <a:lnTo>
                            <a:pt x="1134381" y="644107"/>
                          </a:lnTo>
                          <a:lnTo>
                            <a:pt x="8431" y="9647"/>
                          </a:lnTo>
                          <a:lnTo>
                            <a:pt x="182643" y="5686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4" name="Freeform: Shape 2113">
                      <a:extLst>
                        <a:ext uri="{FF2B5EF4-FFF2-40B4-BE49-F238E27FC236}">
                          <a16:creationId xmlns:a16="http://schemas.microsoft.com/office/drawing/2014/main" id="{63A659CD-C19D-4278-B7C8-47500446D57B}"/>
                        </a:ext>
                      </a:extLst>
                    </p:cNvPr>
                    <p:cNvSpPr/>
                    <p:nvPr/>
                  </p:nvSpPr>
                  <p:spPr>
                    <a:xfrm>
                      <a:off x="5889682" y="188046"/>
                      <a:ext cx="819150" cy="304800"/>
                    </a:xfrm>
                    <a:custGeom>
                      <a:avLst/>
                      <a:gdLst>
                        <a:gd name="connsiteX0" fmla="*/ 823442 w 819150"/>
                        <a:gd name="connsiteY0" fmla="*/ 307064 h 304800"/>
                        <a:gd name="connsiteX1" fmla="*/ 822966 w 819150"/>
                        <a:gd name="connsiteY1" fmla="*/ 307064 h 304800"/>
                        <a:gd name="connsiteX2" fmla="*/ 2673 w 819150"/>
                        <a:gd name="connsiteY2" fmla="*/ 181239 h 304800"/>
                        <a:gd name="connsiteX3" fmla="*/ 6 w 819150"/>
                        <a:gd name="connsiteY3" fmla="*/ 178286 h 304800"/>
                        <a:gd name="connsiteX4" fmla="*/ 2387 w 819150"/>
                        <a:gd name="connsiteY4" fmla="*/ 175142 h 304800"/>
                        <a:gd name="connsiteX5" fmla="*/ 774865 w 819150"/>
                        <a:gd name="connsiteY5" fmla="*/ 73 h 304800"/>
                        <a:gd name="connsiteX6" fmla="*/ 777246 w 819150"/>
                        <a:gd name="connsiteY6" fmla="*/ 549 h 304800"/>
                        <a:gd name="connsiteX7" fmla="*/ 778579 w 819150"/>
                        <a:gd name="connsiteY7" fmla="*/ 2645 h 304800"/>
                        <a:gd name="connsiteX8" fmla="*/ 826300 w 819150"/>
                        <a:gd name="connsiteY8" fmla="*/ 303540 h 304800"/>
                        <a:gd name="connsiteX9" fmla="*/ 825443 w 819150"/>
                        <a:gd name="connsiteY9" fmla="*/ 306207 h 304800"/>
                        <a:gd name="connsiteX10" fmla="*/ 823442 w 819150"/>
                        <a:gd name="connsiteY10" fmla="*/ 307064 h 304800"/>
                        <a:gd name="connsiteX11" fmla="*/ 19723 w 819150"/>
                        <a:gd name="connsiteY11" fmla="*/ 177524 h 304800"/>
                        <a:gd name="connsiteX12" fmla="*/ 819632 w 819150"/>
                        <a:gd name="connsiteY12" fmla="*/ 300301 h 304800"/>
                        <a:gd name="connsiteX13" fmla="*/ 773055 w 819150"/>
                        <a:gd name="connsiteY13" fmla="*/ 6836 h 304800"/>
                        <a:gd name="connsiteX14" fmla="*/ 19723 w 819150"/>
                        <a:gd name="connsiteY14" fmla="*/ 17752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9150" h="304800">
                          <a:moveTo>
                            <a:pt x="823442" y="307064"/>
                          </a:moveTo>
                          <a:cubicBezTo>
                            <a:pt x="823252" y="307064"/>
                            <a:pt x="823157" y="307064"/>
                            <a:pt x="822966" y="307064"/>
                          </a:cubicBezTo>
                          <a:lnTo>
                            <a:pt x="2673" y="181239"/>
                          </a:lnTo>
                          <a:cubicBezTo>
                            <a:pt x="1244" y="181048"/>
                            <a:pt x="101" y="179810"/>
                            <a:pt x="6" y="178286"/>
                          </a:cubicBezTo>
                          <a:cubicBezTo>
                            <a:pt x="-89" y="176762"/>
                            <a:pt x="959" y="175524"/>
                            <a:pt x="2387" y="175142"/>
                          </a:cubicBezTo>
                          <a:lnTo>
                            <a:pt x="774865" y="73"/>
                          </a:lnTo>
                          <a:cubicBezTo>
                            <a:pt x="775722" y="-117"/>
                            <a:pt x="776579" y="73"/>
                            <a:pt x="777246" y="549"/>
                          </a:cubicBezTo>
                          <a:cubicBezTo>
                            <a:pt x="777913" y="1025"/>
                            <a:pt x="778389" y="1788"/>
                            <a:pt x="778579" y="2645"/>
                          </a:cubicBezTo>
                          <a:lnTo>
                            <a:pt x="826300" y="303540"/>
                          </a:lnTo>
                          <a:cubicBezTo>
                            <a:pt x="826490" y="304492"/>
                            <a:pt x="826109" y="305540"/>
                            <a:pt x="825443" y="306207"/>
                          </a:cubicBezTo>
                          <a:cubicBezTo>
                            <a:pt x="825062" y="306683"/>
                            <a:pt x="824204" y="307064"/>
                            <a:pt x="823442" y="307064"/>
                          </a:cubicBezTo>
                          <a:close/>
                          <a:moveTo>
                            <a:pt x="19723" y="177524"/>
                          </a:moveTo>
                          <a:lnTo>
                            <a:pt x="819632" y="300301"/>
                          </a:lnTo>
                          <a:lnTo>
                            <a:pt x="773055" y="6836"/>
                          </a:lnTo>
                          <a:lnTo>
                            <a:pt x="19723" y="1775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5" name="Freeform: Shape 2114">
                      <a:extLst>
                        <a:ext uri="{FF2B5EF4-FFF2-40B4-BE49-F238E27FC236}">
                          <a16:creationId xmlns:a16="http://schemas.microsoft.com/office/drawing/2014/main" id="{5EC07EE5-0DEC-470C-A641-54304EBAC37D}"/>
                        </a:ext>
                      </a:extLst>
                    </p:cNvPr>
                    <p:cNvSpPr/>
                    <p:nvPr/>
                  </p:nvSpPr>
                  <p:spPr>
                    <a:xfrm>
                      <a:off x="6662315" y="187987"/>
                      <a:ext cx="762000" cy="457200"/>
                    </a:xfrm>
                    <a:custGeom>
                      <a:avLst/>
                      <a:gdLst>
                        <a:gd name="connsiteX0" fmla="*/ 764708 w 762000"/>
                        <a:gd name="connsiteY0" fmla="*/ 460475 h 457200"/>
                        <a:gd name="connsiteX1" fmla="*/ 764042 w 762000"/>
                        <a:gd name="connsiteY1" fmla="*/ 460380 h 457200"/>
                        <a:gd name="connsiteX2" fmla="*/ 50143 w 762000"/>
                        <a:gd name="connsiteY2" fmla="*/ 307027 h 457200"/>
                        <a:gd name="connsiteX3" fmla="*/ 47761 w 762000"/>
                        <a:gd name="connsiteY3" fmla="*/ 304455 h 457200"/>
                        <a:gd name="connsiteX4" fmla="*/ 41 w 762000"/>
                        <a:gd name="connsiteY4" fmla="*/ 3561 h 457200"/>
                        <a:gd name="connsiteX5" fmla="*/ 1375 w 762000"/>
                        <a:gd name="connsiteY5" fmla="*/ 513 h 457200"/>
                        <a:gd name="connsiteX6" fmla="*/ 4709 w 762000"/>
                        <a:gd name="connsiteY6" fmla="*/ 417 h 457200"/>
                        <a:gd name="connsiteX7" fmla="*/ 766423 w 762000"/>
                        <a:gd name="connsiteY7" fmla="*/ 454665 h 457200"/>
                        <a:gd name="connsiteX8" fmla="*/ 767756 w 762000"/>
                        <a:gd name="connsiteY8" fmla="*/ 458475 h 457200"/>
                        <a:gd name="connsiteX9" fmla="*/ 764708 w 762000"/>
                        <a:gd name="connsiteY9" fmla="*/ 460475 h 457200"/>
                        <a:gd name="connsiteX10" fmla="*/ 53476 w 762000"/>
                        <a:gd name="connsiteY10" fmla="*/ 301407 h 457200"/>
                        <a:gd name="connsiteX11" fmla="*/ 746896 w 762000"/>
                        <a:gd name="connsiteY11" fmla="*/ 450378 h 457200"/>
                        <a:gd name="connsiteX12" fmla="*/ 7090 w 762000"/>
                        <a:gd name="connsiteY12" fmla="*/ 9085 h 457200"/>
                        <a:gd name="connsiteX13" fmla="*/ 53476 w 762000"/>
                        <a:gd name="connsiteY13" fmla="*/ 30140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0" h="457200">
                          <a:moveTo>
                            <a:pt x="764708" y="460475"/>
                          </a:moveTo>
                          <a:cubicBezTo>
                            <a:pt x="764518" y="460475"/>
                            <a:pt x="764327" y="460475"/>
                            <a:pt x="764042" y="460380"/>
                          </a:cubicBezTo>
                          <a:lnTo>
                            <a:pt x="50143" y="307027"/>
                          </a:lnTo>
                          <a:cubicBezTo>
                            <a:pt x="48904" y="306741"/>
                            <a:pt x="47952" y="305789"/>
                            <a:pt x="47761" y="304455"/>
                          </a:cubicBezTo>
                          <a:lnTo>
                            <a:pt x="41" y="3561"/>
                          </a:lnTo>
                          <a:cubicBezTo>
                            <a:pt x="-149" y="2418"/>
                            <a:pt x="327" y="1179"/>
                            <a:pt x="1375" y="513"/>
                          </a:cubicBezTo>
                          <a:cubicBezTo>
                            <a:pt x="2422" y="-154"/>
                            <a:pt x="3661" y="-154"/>
                            <a:pt x="4709" y="417"/>
                          </a:cubicBezTo>
                          <a:lnTo>
                            <a:pt x="766423" y="454665"/>
                          </a:lnTo>
                          <a:cubicBezTo>
                            <a:pt x="767756" y="455427"/>
                            <a:pt x="768232" y="457046"/>
                            <a:pt x="767756" y="458475"/>
                          </a:cubicBezTo>
                          <a:cubicBezTo>
                            <a:pt x="767089" y="459713"/>
                            <a:pt x="765946" y="460475"/>
                            <a:pt x="764708" y="460475"/>
                          </a:cubicBezTo>
                          <a:close/>
                          <a:moveTo>
                            <a:pt x="53476" y="301407"/>
                          </a:moveTo>
                          <a:lnTo>
                            <a:pt x="746896" y="450378"/>
                          </a:lnTo>
                          <a:lnTo>
                            <a:pt x="7090" y="9085"/>
                          </a:lnTo>
                          <a:lnTo>
                            <a:pt x="53476" y="3014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6" name="Freeform: Shape 2115">
                      <a:extLst>
                        <a:ext uri="{FF2B5EF4-FFF2-40B4-BE49-F238E27FC236}">
                          <a16:creationId xmlns:a16="http://schemas.microsoft.com/office/drawing/2014/main" id="{7E6F3570-7B96-42E1-94ED-A7EEA98A934A}"/>
                        </a:ext>
                      </a:extLst>
                    </p:cNvPr>
                    <p:cNvSpPr/>
                    <p:nvPr/>
                  </p:nvSpPr>
                  <p:spPr>
                    <a:xfrm>
                      <a:off x="6662250" y="188010"/>
                      <a:ext cx="1257300" cy="495300"/>
                    </a:xfrm>
                    <a:custGeom>
                      <a:avLst/>
                      <a:gdLst>
                        <a:gd name="connsiteX0" fmla="*/ 1260264 w 1257300"/>
                        <a:gd name="connsiteY0" fmla="*/ 503791 h 495300"/>
                        <a:gd name="connsiteX1" fmla="*/ 1259978 w 1257300"/>
                        <a:gd name="connsiteY1" fmla="*/ 503791 h 495300"/>
                        <a:gd name="connsiteX2" fmla="*/ 764487 w 1257300"/>
                        <a:gd name="connsiteY2" fmla="*/ 460357 h 495300"/>
                        <a:gd name="connsiteX3" fmla="*/ 763154 w 1257300"/>
                        <a:gd name="connsiteY3" fmla="*/ 459976 h 495300"/>
                        <a:gd name="connsiteX4" fmla="*/ 1535 w 1257300"/>
                        <a:gd name="connsiteY4" fmla="*/ 5729 h 495300"/>
                        <a:gd name="connsiteX5" fmla="*/ 297 w 1257300"/>
                        <a:gd name="connsiteY5" fmla="*/ 1728 h 495300"/>
                        <a:gd name="connsiteX6" fmla="*/ 4202 w 1257300"/>
                        <a:gd name="connsiteY6" fmla="*/ 204 h 495300"/>
                        <a:gd name="connsiteX7" fmla="*/ 1261407 w 1257300"/>
                        <a:gd name="connsiteY7" fmla="*/ 497790 h 495300"/>
                        <a:gd name="connsiteX8" fmla="*/ 1263312 w 1257300"/>
                        <a:gd name="connsiteY8" fmla="*/ 501410 h 495300"/>
                        <a:gd name="connsiteX9" fmla="*/ 1260264 w 1257300"/>
                        <a:gd name="connsiteY9" fmla="*/ 503791 h 495300"/>
                        <a:gd name="connsiteX10" fmla="*/ 765726 w 1257300"/>
                        <a:gd name="connsiteY10" fmla="*/ 454261 h 495300"/>
                        <a:gd name="connsiteX11" fmla="*/ 1239309 w 1257300"/>
                        <a:gd name="connsiteY11" fmla="*/ 495790 h 495300"/>
                        <a:gd name="connsiteX12" fmla="*/ 37730 w 1257300"/>
                        <a:gd name="connsiteY12" fmla="*/ 20111 h 495300"/>
                        <a:gd name="connsiteX13" fmla="*/ 765726 w 1257300"/>
                        <a:gd name="connsiteY13" fmla="*/ 45426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495300">
                          <a:moveTo>
                            <a:pt x="1260264" y="503791"/>
                          </a:moveTo>
                          <a:cubicBezTo>
                            <a:pt x="1260168" y="503791"/>
                            <a:pt x="1260073" y="503791"/>
                            <a:pt x="1259978" y="503791"/>
                          </a:cubicBezTo>
                          <a:lnTo>
                            <a:pt x="764487" y="460357"/>
                          </a:lnTo>
                          <a:cubicBezTo>
                            <a:pt x="764011" y="460357"/>
                            <a:pt x="763535" y="460166"/>
                            <a:pt x="763154" y="459976"/>
                          </a:cubicBezTo>
                          <a:lnTo>
                            <a:pt x="1535" y="5729"/>
                          </a:lnTo>
                          <a:cubicBezTo>
                            <a:pt x="106" y="4871"/>
                            <a:pt x="-370" y="3157"/>
                            <a:pt x="297" y="1728"/>
                          </a:cubicBezTo>
                          <a:cubicBezTo>
                            <a:pt x="1059" y="299"/>
                            <a:pt x="2678" y="-367"/>
                            <a:pt x="4202" y="204"/>
                          </a:cubicBezTo>
                          <a:lnTo>
                            <a:pt x="1261407" y="497790"/>
                          </a:lnTo>
                          <a:cubicBezTo>
                            <a:pt x="1262836" y="498362"/>
                            <a:pt x="1263597" y="499886"/>
                            <a:pt x="1263312" y="501410"/>
                          </a:cubicBezTo>
                          <a:cubicBezTo>
                            <a:pt x="1262930" y="502838"/>
                            <a:pt x="1261692" y="503791"/>
                            <a:pt x="1260264" y="503791"/>
                          </a:cubicBezTo>
                          <a:close/>
                          <a:moveTo>
                            <a:pt x="765726" y="454261"/>
                          </a:moveTo>
                          <a:lnTo>
                            <a:pt x="1239309" y="495790"/>
                          </a:lnTo>
                          <a:lnTo>
                            <a:pt x="37730" y="20111"/>
                          </a:lnTo>
                          <a:lnTo>
                            <a:pt x="765726" y="4542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7" name="Freeform: Shape 2116">
                      <a:extLst>
                        <a:ext uri="{FF2B5EF4-FFF2-40B4-BE49-F238E27FC236}">
                          <a16:creationId xmlns:a16="http://schemas.microsoft.com/office/drawing/2014/main" id="{5C2A44FA-A2B8-4C74-A256-81E695EDB813}"/>
                        </a:ext>
                      </a:extLst>
                    </p:cNvPr>
                    <p:cNvSpPr/>
                    <p:nvPr/>
                  </p:nvSpPr>
                  <p:spPr>
                    <a:xfrm>
                      <a:off x="7964291" y="1556480"/>
                      <a:ext cx="581025" cy="666750"/>
                    </a:xfrm>
                    <a:custGeom>
                      <a:avLst/>
                      <a:gdLst>
                        <a:gd name="connsiteX0" fmla="*/ 270929 w 581025"/>
                        <a:gd name="connsiteY0" fmla="*/ 674560 h 666750"/>
                        <a:gd name="connsiteX1" fmla="*/ 270929 w 581025"/>
                        <a:gd name="connsiteY1" fmla="*/ 674560 h 666750"/>
                        <a:gd name="connsiteX2" fmla="*/ 268071 w 581025"/>
                        <a:gd name="connsiteY2" fmla="*/ 672655 h 666750"/>
                        <a:gd name="connsiteX3" fmla="*/ 228 w 581025"/>
                        <a:gd name="connsiteY3" fmla="*/ 30289 h 666750"/>
                        <a:gd name="connsiteX4" fmla="*/ 514 w 581025"/>
                        <a:gd name="connsiteY4" fmla="*/ 27432 h 666750"/>
                        <a:gd name="connsiteX5" fmla="*/ 2991 w 581025"/>
                        <a:gd name="connsiteY5" fmla="*/ 26003 h 666750"/>
                        <a:gd name="connsiteX6" fmla="*/ 583539 w 581025"/>
                        <a:gd name="connsiteY6" fmla="*/ 0 h 666750"/>
                        <a:gd name="connsiteX7" fmla="*/ 586302 w 581025"/>
                        <a:gd name="connsiteY7" fmla="*/ 1333 h 666750"/>
                        <a:gd name="connsiteX8" fmla="*/ 586492 w 581025"/>
                        <a:gd name="connsiteY8" fmla="*/ 4381 h 666750"/>
                        <a:gd name="connsiteX9" fmla="*/ 273787 w 581025"/>
                        <a:gd name="connsiteY9" fmla="*/ 672751 h 666750"/>
                        <a:gd name="connsiteX10" fmla="*/ 270929 w 581025"/>
                        <a:gd name="connsiteY10" fmla="*/ 674560 h 666750"/>
                        <a:gd name="connsiteX11" fmla="*/ 7658 w 581025"/>
                        <a:gd name="connsiteY11" fmla="*/ 32099 h 666750"/>
                        <a:gd name="connsiteX12" fmla="*/ 271119 w 581025"/>
                        <a:gd name="connsiteY12" fmla="*/ 663893 h 666750"/>
                        <a:gd name="connsiteX13" fmla="*/ 578682 w 581025"/>
                        <a:gd name="connsiteY13" fmla="*/ 6477 h 666750"/>
                        <a:gd name="connsiteX14" fmla="*/ 7658 w 581025"/>
                        <a:gd name="connsiteY14" fmla="*/ 32099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666750">
                          <a:moveTo>
                            <a:pt x="270929" y="674560"/>
                          </a:moveTo>
                          <a:cubicBezTo>
                            <a:pt x="270929" y="674560"/>
                            <a:pt x="270929" y="674560"/>
                            <a:pt x="270929" y="674560"/>
                          </a:cubicBezTo>
                          <a:cubicBezTo>
                            <a:pt x="269596" y="674560"/>
                            <a:pt x="268548" y="673798"/>
                            <a:pt x="268071" y="672655"/>
                          </a:cubicBezTo>
                          <a:lnTo>
                            <a:pt x="228" y="30289"/>
                          </a:lnTo>
                          <a:cubicBezTo>
                            <a:pt x="-152" y="29337"/>
                            <a:pt x="-57" y="28289"/>
                            <a:pt x="514" y="27432"/>
                          </a:cubicBezTo>
                          <a:cubicBezTo>
                            <a:pt x="1086" y="26575"/>
                            <a:pt x="1943" y="26003"/>
                            <a:pt x="2991" y="26003"/>
                          </a:cubicBezTo>
                          <a:lnTo>
                            <a:pt x="583539" y="0"/>
                          </a:lnTo>
                          <a:cubicBezTo>
                            <a:pt x="584683" y="0"/>
                            <a:pt x="585635" y="476"/>
                            <a:pt x="586302" y="1333"/>
                          </a:cubicBezTo>
                          <a:cubicBezTo>
                            <a:pt x="586873" y="2191"/>
                            <a:pt x="586969" y="3429"/>
                            <a:pt x="586492" y="4381"/>
                          </a:cubicBezTo>
                          <a:lnTo>
                            <a:pt x="273787" y="672751"/>
                          </a:lnTo>
                          <a:cubicBezTo>
                            <a:pt x="273215" y="673894"/>
                            <a:pt x="272167" y="674560"/>
                            <a:pt x="270929" y="674560"/>
                          </a:cubicBezTo>
                          <a:close/>
                          <a:moveTo>
                            <a:pt x="7658" y="32099"/>
                          </a:moveTo>
                          <a:lnTo>
                            <a:pt x="271119" y="663893"/>
                          </a:lnTo>
                          <a:lnTo>
                            <a:pt x="578682" y="6477"/>
                          </a:lnTo>
                          <a:lnTo>
                            <a:pt x="7658" y="3209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8" name="Freeform: Shape 2117">
                      <a:extLst>
                        <a:ext uri="{FF2B5EF4-FFF2-40B4-BE49-F238E27FC236}">
                          <a16:creationId xmlns:a16="http://schemas.microsoft.com/office/drawing/2014/main" id="{3EE24F34-09C7-4A6F-9F2A-0660324B4127}"/>
                        </a:ext>
                      </a:extLst>
                    </p:cNvPr>
                    <p:cNvSpPr/>
                    <p:nvPr/>
                  </p:nvSpPr>
                  <p:spPr>
                    <a:xfrm>
                      <a:off x="5274935" y="363093"/>
                      <a:ext cx="1438275" cy="276225"/>
                    </a:xfrm>
                    <a:custGeom>
                      <a:avLst/>
                      <a:gdLst>
                        <a:gd name="connsiteX0" fmla="*/ 3058 w 1438275"/>
                        <a:gd name="connsiteY0" fmla="*/ 285369 h 276225"/>
                        <a:gd name="connsiteX1" fmla="*/ 106 w 1438275"/>
                        <a:gd name="connsiteY1" fmla="*/ 283083 h 276225"/>
                        <a:gd name="connsiteX2" fmla="*/ 1820 w 1438275"/>
                        <a:gd name="connsiteY2" fmla="*/ 279463 h 276225"/>
                        <a:gd name="connsiteX3" fmla="*/ 616659 w 1438275"/>
                        <a:gd name="connsiteY3" fmla="*/ 286 h 276225"/>
                        <a:gd name="connsiteX4" fmla="*/ 618374 w 1438275"/>
                        <a:gd name="connsiteY4" fmla="*/ 0 h 276225"/>
                        <a:gd name="connsiteX5" fmla="*/ 1438667 w 1438275"/>
                        <a:gd name="connsiteY5" fmla="*/ 125825 h 276225"/>
                        <a:gd name="connsiteX6" fmla="*/ 1441334 w 1438275"/>
                        <a:gd name="connsiteY6" fmla="*/ 128968 h 276225"/>
                        <a:gd name="connsiteX7" fmla="*/ 1438571 w 1438275"/>
                        <a:gd name="connsiteY7" fmla="*/ 132016 h 276225"/>
                        <a:gd name="connsiteX8" fmla="*/ 3440 w 1438275"/>
                        <a:gd name="connsiteY8" fmla="*/ 285369 h 276225"/>
                        <a:gd name="connsiteX9" fmla="*/ 3058 w 1438275"/>
                        <a:gd name="connsiteY9" fmla="*/ 285369 h 276225"/>
                        <a:gd name="connsiteX10" fmla="*/ 618374 w 1438275"/>
                        <a:gd name="connsiteY10" fmla="*/ 6191 h 276225"/>
                        <a:gd name="connsiteX11" fmla="*/ 21823 w 1438275"/>
                        <a:gd name="connsiteY11" fmla="*/ 277082 h 276225"/>
                        <a:gd name="connsiteX12" fmla="*/ 1414187 w 1438275"/>
                        <a:gd name="connsiteY12" fmla="*/ 128302 h 276225"/>
                        <a:gd name="connsiteX13" fmla="*/ 618374 w 143827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276225">
                          <a:moveTo>
                            <a:pt x="3058" y="285369"/>
                          </a:moveTo>
                          <a:cubicBezTo>
                            <a:pt x="1630" y="285369"/>
                            <a:pt x="487" y="284417"/>
                            <a:pt x="106" y="283083"/>
                          </a:cubicBezTo>
                          <a:cubicBezTo>
                            <a:pt x="-275" y="281654"/>
                            <a:pt x="391" y="280035"/>
                            <a:pt x="1820" y="279463"/>
                          </a:cubicBezTo>
                          <a:lnTo>
                            <a:pt x="616659" y="286"/>
                          </a:lnTo>
                          <a:cubicBezTo>
                            <a:pt x="617231" y="0"/>
                            <a:pt x="617802" y="0"/>
                            <a:pt x="618374" y="0"/>
                          </a:cubicBezTo>
                          <a:lnTo>
                            <a:pt x="1438667" y="125825"/>
                          </a:lnTo>
                          <a:cubicBezTo>
                            <a:pt x="1440191" y="126016"/>
                            <a:pt x="1441334" y="127444"/>
                            <a:pt x="1441334" y="128968"/>
                          </a:cubicBezTo>
                          <a:cubicBezTo>
                            <a:pt x="1441334" y="130492"/>
                            <a:pt x="1440095" y="131826"/>
                            <a:pt x="1438571" y="132016"/>
                          </a:cubicBezTo>
                          <a:lnTo>
                            <a:pt x="3440" y="285369"/>
                          </a:lnTo>
                          <a:cubicBezTo>
                            <a:pt x="3249" y="285274"/>
                            <a:pt x="3154" y="285369"/>
                            <a:pt x="3058" y="285369"/>
                          </a:cubicBezTo>
                          <a:close/>
                          <a:moveTo>
                            <a:pt x="618374" y="6191"/>
                          </a:moveTo>
                          <a:lnTo>
                            <a:pt x="21823" y="277082"/>
                          </a:lnTo>
                          <a:lnTo>
                            <a:pt x="1414187" y="128302"/>
                          </a:lnTo>
                          <a:lnTo>
                            <a:pt x="618374"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19" name="Freeform: Shape 2118">
                      <a:extLst>
                        <a:ext uri="{FF2B5EF4-FFF2-40B4-BE49-F238E27FC236}">
                          <a16:creationId xmlns:a16="http://schemas.microsoft.com/office/drawing/2014/main" id="{CD646E0A-F005-4CE0-A033-7677B04811A2}"/>
                        </a:ext>
                      </a:extLst>
                    </p:cNvPr>
                    <p:cNvSpPr/>
                    <p:nvPr/>
                  </p:nvSpPr>
                  <p:spPr>
                    <a:xfrm>
                      <a:off x="5274945" y="488813"/>
                      <a:ext cx="1438275" cy="323850"/>
                    </a:xfrm>
                    <a:custGeom>
                      <a:avLst/>
                      <a:gdLst>
                        <a:gd name="connsiteX0" fmla="*/ 1212437 w 1438275"/>
                        <a:gd name="connsiteY0" fmla="*/ 330718 h 323850"/>
                        <a:gd name="connsiteX1" fmla="*/ 1211961 w 1438275"/>
                        <a:gd name="connsiteY1" fmla="*/ 330718 h 323850"/>
                        <a:gd name="connsiteX2" fmla="*/ 2667 w 1438275"/>
                        <a:gd name="connsiteY2" fmla="*/ 159554 h 323850"/>
                        <a:gd name="connsiteX3" fmla="*/ 0 w 1438275"/>
                        <a:gd name="connsiteY3" fmla="*/ 156411 h 323850"/>
                        <a:gd name="connsiteX4" fmla="*/ 2762 w 1438275"/>
                        <a:gd name="connsiteY4" fmla="*/ 153363 h 323850"/>
                        <a:gd name="connsiteX5" fmla="*/ 1437894 w 1438275"/>
                        <a:gd name="connsiteY5" fmla="*/ 10 h 323850"/>
                        <a:gd name="connsiteX6" fmla="*/ 1440847 w 1438275"/>
                        <a:gd name="connsiteY6" fmla="*/ 1534 h 323850"/>
                        <a:gd name="connsiteX7" fmla="*/ 1440752 w 1438275"/>
                        <a:gd name="connsiteY7" fmla="*/ 4868 h 323850"/>
                        <a:gd name="connsiteX8" fmla="*/ 1215009 w 1438275"/>
                        <a:gd name="connsiteY8" fmla="*/ 329385 h 323850"/>
                        <a:gd name="connsiteX9" fmla="*/ 1212437 w 1438275"/>
                        <a:gd name="connsiteY9" fmla="*/ 330718 h 323850"/>
                        <a:gd name="connsiteX10" fmla="*/ 28194 w 1438275"/>
                        <a:gd name="connsiteY10" fmla="*/ 156887 h 323850"/>
                        <a:gd name="connsiteX11" fmla="*/ 1211009 w 1438275"/>
                        <a:gd name="connsiteY11" fmla="*/ 324241 h 323850"/>
                        <a:gd name="connsiteX12" fmla="*/ 1431703 w 1438275"/>
                        <a:gd name="connsiteY12" fmla="*/ 6868 h 323850"/>
                        <a:gd name="connsiteX13" fmla="*/ 28194 w 1438275"/>
                        <a:gd name="connsiteY13" fmla="*/ 15688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323850">
                          <a:moveTo>
                            <a:pt x="1212437" y="330718"/>
                          </a:moveTo>
                          <a:cubicBezTo>
                            <a:pt x="1212342" y="330718"/>
                            <a:pt x="1212152" y="330718"/>
                            <a:pt x="1211961" y="330718"/>
                          </a:cubicBezTo>
                          <a:lnTo>
                            <a:pt x="2667" y="159554"/>
                          </a:lnTo>
                          <a:cubicBezTo>
                            <a:pt x="1143" y="159364"/>
                            <a:pt x="0" y="158030"/>
                            <a:pt x="0" y="156411"/>
                          </a:cubicBezTo>
                          <a:cubicBezTo>
                            <a:pt x="0" y="154887"/>
                            <a:pt x="1238" y="153553"/>
                            <a:pt x="2762" y="153363"/>
                          </a:cubicBezTo>
                          <a:lnTo>
                            <a:pt x="1437894" y="10"/>
                          </a:lnTo>
                          <a:cubicBezTo>
                            <a:pt x="1438942" y="-85"/>
                            <a:pt x="1440276" y="487"/>
                            <a:pt x="1440847" y="1534"/>
                          </a:cubicBezTo>
                          <a:cubicBezTo>
                            <a:pt x="1441514" y="2582"/>
                            <a:pt x="1441418" y="3916"/>
                            <a:pt x="1440752" y="4868"/>
                          </a:cubicBezTo>
                          <a:lnTo>
                            <a:pt x="1215009" y="329385"/>
                          </a:lnTo>
                          <a:cubicBezTo>
                            <a:pt x="1214438" y="330242"/>
                            <a:pt x="1213485" y="330718"/>
                            <a:pt x="1212437" y="330718"/>
                          </a:cubicBezTo>
                          <a:close/>
                          <a:moveTo>
                            <a:pt x="28194" y="156887"/>
                          </a:moveTo>
                          <a:lnTo>
                            <a:pt x="1211009" y="324241"/>
                          </a:lnTo>
                          <a:lnTo>
                            <a:pt x="1431703" y="6868"/>
                          </a:lnTo>
                          <a:lnTo>
                            <a:pt x="28194" y="1568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0" name="Freeform: Shape 2119">
                      <a:extLst>
                        <a:ext uri="{FF2B5EF4-FFF2-40B4-BE49-F238E27FC236}">
                          <a16:creationId xmlns:a16="http://schemas.microsoft.com/office/drawing/2014/main" id="{64D37867-CFBC-4528-8961-1F1FC185BEDF}"/>
                        </a:ext>
                      </a:extLst>
                    </p:cNvPr>
                    <p:cNvSpPr/>
                    <p:nvPr/>
                  </p:nvSpPr>
                  <p:spPr>
                    <a:xfrm>
                      <a:off x="7919428" y="685618"/>
                      <a:ext cx="628650" cy="876300"/>
                    </a:xfrm>
                    <a:custGeom>
                      <a:avLst/>
                      <a:gdLst>
                        <a:gd name="connsiteX0" fmla="*/ 628498 w 628650"/>
                        <a:gd name="connsiteY0" fmla="*/ 877054 h 876300"/>
                        <a:gd name="connsiteX1" fmla="*/ 626021 w 628650"/>
                        <a:gd name="connsiteY1" fmla="*/ 875720 h 876300"/>
                        <a:gd name="connsiteX2" fmla="*/ 610 w 628650"/>
                        <a:gd name="connsiteY2" fmla="*/ 4945 h 876300"/>
                        <a:gd name="connsiteX3" fmla="*/ 991 w 628650"/>
                        <a:gd name="connsiteY3" fmla="*/ 849 h 876300"/>
                        <a:gd name="connsiteX4" fmla="*/ 5086 w 628650"/>
                        <a:gd name="connsiteY4" fmla="*/ 659 h 876300"/>
                        <a:gd name="connsiteX5" fmla="*/ 579444 w 628650"/>
                        <a:gd name="connsiteY5" fmla="*/ 469384 h 876300"/>
                        <a:gd name="connsiteX6" fmla="*/ 580587 w 628650"/>
                        <a:gd name="connsiteY6" fmla="*/ 471384 h 876300"/>
                        <a:gd name="connsiteX7" fmla="*/ 631736 w 628650"/>
                        <a:gd name="connsiteY7" fmla="*/ 873530 h 876300"/>
                        <a:gd name="connsiteX8" fmla="*/ 629831 w 628650"/>
                        <a:gd name="connsiteY8" fmla="*/ 876768 h 876300"/>
                        <a:gd name="connsiteX9" fmla="*/ 628498 w 628650"/>
                        <a:gd name="connsiteY9" fmla="*/ 877054 h 876300"/>
                        <a:gd name="connsiteX10" fmla="*/ 19279 w 628650"/>
                        <a:gd name="connsiteY10" fmla="*/ 20280 h 876300"/>
                        <a:gd name="connsiteX11" fmla="*/ 623926 w 628650"/>
                        <a:gd name="connsiteY11" fmla="*/ 862290 h 876300"/>
                        <a:gd name="connsiteX12" fmla="*/ 574491 w 628650"/>
                        <a:gd name="connsiteY12" fmla="*/ 473480 h 876300"/>
                        <a:gd name="connsiteX13" fmla="*/ 19279 w 628650"/>
                        <a:gd name="connsiteY13" fmla="*/ 2028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98" y="877054"/>
                          </a:moveTo>
                          <a:cubicBezTo>
                            <a:pt x="627545" y="877054"/>
                            <a:pt x="626593" y="876578"/>
                            <a:pt x="626021" y="875720"/>
                          </a:cubicBezTo>
                          <a:lnTo>
                            <a:pt x="610" y="4945"/>
                          </a:lnTo>
                          <a:cubicBezTo>
                            <a:pt x="-342" y="3707"/>
                            <a:pt x="-152" y="1992"/>
                            <a:pt x="991" y="849"/>
                          </a:cubicBezTo>
                          <a:cubicBezTo>
                            <a:pt x="2134" y="-199"/>
                            <a:pt x="3849" y="-294"/>
                            <a:pt x="5086" y="659"/>
                          </a:cubicBezTo>
                          <a:lnTo>
                            <a:pt x="579444" y="469384"/>
                          </a:lnTo>
                          <a:cubicBezTo>
                            <a:pt x="580111" y="469860"/>
                            <a:pt x="580492" y="470622"/>
                            <a:pt x="580587" y="471384"/>
                          </a:cubicBezTo>
                          <a:lnTo>
                            <a:pt x="631736" y="873530"/>
                          </a:lnTo>
                          <a:cubicBezTo>
                            <a:pt x="631927" y="874958"/>
                            <a:pt x="631165" y="876292"/>
                            <a:pt x="629831" y="876768"/>
                          </a:cubicBezTo>
                          <a:cubicBezTo>
                            <a:pt x="629260" y="877054"/>
                            <a:pt x="628879" y="877054"/>
                            <a:pt x="628498" y="877054"/>
                          </a:cubicBezTo>
                          <a:close/>
                          <a:moveTo>
                            <a:pt x="19279" y="20280"/>
                          </a:moveTo>
                          <a:lnTo>
                            <a:pt x="623926" y="862290"/>
                          </a:lnTo>
                          <a:lnTo>
                            <a:pt x="574491" y="473480"/>
                          </a:lnTo>
                          <a:lnTo>
                            <a:pt x="19279" y="202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1" name="Freeform: Shape 2120">
                      <a:extLst>
                        <a:ext uri="{FF2B5EF4-FFF2-40B4-BE49-F238E27FC236}">
                          <a16:creationId xmlns:a16="http://schemas.microsoft.com/office/drawing/2014/main" id="{79CE3A3C-E1C3-458B-A548-A742EC553D31}"/>
                        </a:ext>
                      </a:extLst>
                    </p:cNvPr>
                    <p:cNvSpPr/>
                    <p:nvPr/>
                  </p:nvSpPr>
                  <p:spPr>
                    <a:xfrm>
                      <a:off x="9227211" y="3084171"/>
                      <a:ext cx="142875" cy="857250"/>
                    </a:xfrm>
                    <a:custGeom>
                      <a:avLst/>
                      <a:gdLst>
                        <a:gd name="connsiteX0" fmla="*/ 128911 w 142875"/>
                        <a:gd name="connsiteY0" fmla="*/ 865561 h 857250"/>
                        <a:gd name="connsiteX1" fmla="*/ 126053 w 142875"/>
                        <a:gd name="connsiteY1" fmla="*/ 863656 h 857250"/>
                        <a:gd name="connsiteX2" fmla="*/ 228 w 142875"/>
                        <a:gd name="connsiteY2" fmla="*/ 556951 h 857250"/>
                        <a:gd name="connsiteX3" fmla="*/ 133 w 142875"/>
                        <a:gd name="connsiteY3" fmla="*/ 554951 h 857250"/>
                        <a:gd name="connsiteX4" fmla="*/ 145961 w 142875"/>
                        <a:gd name="connsiteY4" fmla="*/ 2310 h 857250"/>
                        <a:gd name="connsiteX5" fmla="*/ 149389 w 142875"/>
                        <a:gd name="connsiteY5" fmla="*/ 24 h 857250"/>
                        <a:gd name="connsiteX6" fmla="*/ 152057 w 142875"/>
                        <a:gd name="connsiteY6" fmla="*/ 3168 h 857250"/>
                        <a:gd name="connsiteX7" fmla="*/ 132149 w 142875"/>
                        <a:gd name="connsiteY7" fmla="*/ 862513 h 857250"/>
                        <a:gd name="connsiteX8" fmla="*/ 129578 w 142875"/>
                        <a:gd name="connsiteY8" fmla="*/ 865466 h 857250"/>
                        <a:gd name="connsiteX9" fmla="*/ 128911 w 142875"/>
                        <a:gd name="connsiteY9" fmla="*/ 865561 h 857250"/>
                        <a:gd name="connsiteX10" fmla="*/ 6324 w 142875"/>
                        <a:gd name="connsiteY10" fmla="*/ 555522 h 857250"/>
                        <a:gd name="connsiteX11" fmla="*/ 126148 w 142875"/>
                        <a:gd name="connsiteY11" fmla="*/ 847559 h 857250"/>
                        <a:gd name="connsiteX12" fmla="*/ 145198 w 142875"/>
                        <a:gd name="connsiteY12" fmla="*/ 29266 h 857250"/>
                        <a:gd name="connsiteX13" fmla="*/ 6324 w 142875"/>
                        <a:gd name="connsiteY13" fmla="*/ 555522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857250">
                          <a:moveTo>
                            <a:pt x="128911" y="865561"/>
                          </a:moveTo>
                          <a:cubicBezTo>
                            <a:pt x="127673" y="865561"/>
                            <a:pt x="126530" y="864799"/>
                            <a:pt x="126053" y="863656"/>
                          </a:cubicBezTo>
                          <a:lnTo>
                            <a:pt x="228" y="556951"/>
                          </a:lnTo>
                          <a:cubicBezTo>
                            <a:pt x="-58" y="556284"/>
                            <a:pt x="-58" y="555618"/>
                            <a:pt x="133" y="554951"/>
                          </a:cubicBezTo>
                          <a:lnTo>
                            <a:pt x="145961" y="2310"/>
                          </a:lnTo>
                          <a:cubicBezTo>
                            <a:pt x="146341" y="786"/>
                            <a:pt x="147770" y="-166"/>
                            <a:pt x="149389" y="24"/>
                          </a:cubicBezTo>
                          <a:cubicBezTo>
                            <a:pt x="150914" y="215"/>
                            <a:pt x="152057" y="1548"/>
                            <a:pt x="152057" y="3168"/>
                          </a:cubicBezTo>
                          <a:lnTo>
                            <a:pt x="132149" y="862513"/>
                          </a:lnTo>
                          <a:cubicBezTo>
                            <a:pt x="132149" y="863942"/>
                            <a:pt x="131006" y="865180"/>
                            <a:pt x="129578" y="865466"/>
                          </a:cubicBezTo>
                          <a:cubicBezTo>
                            <a:pt x="129292" y="865561"/>
                            <a:pt x="129101" y="865561"/>
                            <a:pt x="128911" y="865561"/>
                          </a:cubicBezTo>
                          <a:close/>
                          <a:moveTo>
                            <a:pt x="6324" y="555522"/>
                          </a:moveTo>
                          <a:lnTo>
                            <a:pt x="126148" y="847559"/>
                          </a:lnTo>
                          <a:lnTo>
                            <a:pt x="145198" y="29266"/>
                          </a:lnTo>
                          <a:lnTo>
                            <a:pt x="6324" y="55552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2" name="Freeform: Shape 2121">
                      <a:extLst>
                        <a:ext uri="{FF2B5EF4-FFF2-40B4-BE49-F238E27FC236}">
                          <a16:creationId xmlns:a16="http://schemas.microsoft.com/office/drawing/2014/main" id="{304A2209-8BEE-4CF4-ADE4-0D69DCCBFD8C}"/>
                        </a:ext>
                      </a:extLst>
                    </p:cNvPr>
                    <p:cNvSpPr/>
                    <p:nvPr/>
                  </p:nvSpPr>
                  <p:spPr>
                    <a:xfrm>
                      <a:off x="7911702" y="5427835"/>
                      <a:ext cx="771525" cy="619125"/>
                    </a:xfrm>
                    <a:custGeom>
                      <a:avLst/>
                      <a:gdLst>
                        <a:gd name="connsiteX0" fmla="*/ 151115 w 771525"/>
                        <a:gd name="connsiteY0" fmla="*/ 622445 h 619125"/>
                        <a:gd name="connsiteX1" fmla="*/ 148925 w 771525"/>
                        <a:gd name="connsiteY1" fmla="*/ 621587 h 619125"/>
                        <a:gd name="connsiteX2" fmla="*/ 906 w 771525"/>
                        <a:gd name="connsiteY2" fmla="*/ 474045 h 619125"/>
                        <a:gd name="connsiteX3" fmla="*/ 49 w 771525"/>
                        <a:gd name="connsiteY3" fmla="*/ 471473 h 619125"/>
                        <a:gd name="connsiteX4" fmla="*/ 1478 w 771525"/>
                        <a:gd name="connsiteY4" fmla="*/ 469187 h 619125"/>
                        <a:gd name="connsiteX5" fmla="*/ 773003 w 771525"/>
                        <a:gd name="connsiteY5" fmla="*/ 463 h 619125"/>
                        <a:gd name="connsiteX6" fmla="*/ 777003 w 771525"/>
                        <a:gd name="connsiteY6" fmla="*/ 1224 h 619125"/>
                        <a:gd name="connsiteX7" fmla="*/ 776717 w 771525"/>
                        <a:gd name="connsiteY7" fmla="*/ 5320 h 619125"/>
                        <a:gd name="connsiteX8" fmla="*/ 153211 w 771525"/>
                        <a:gd name="connsiteY8" fmla="*/ 621587 h 619125"/>
                        <a:gd name="connsiteX9" fmla="*/ 151115 w 771525"/>
                        <a:gd name="connsiteY9" fmla="*/ 622445 h 619125"/>
                        <a:gd name="connsiteX10" fmla="*/ 8050 w 771525"/>
                        <a:gd name="connsiteY10" fmla="*/ 472426 h 619125"/>
                        <a:gd name="connsiteX11" fmla="*/ 151115 w 771525"/>
                        <a:gd name="connsiteY11" fmla="*/ 615015 h 619125"/>
                        <a:gd name="connsiteX12" fmla="*/ 753667 w 771525"/>
                        <a:gd name="connsiteY12" fmla="*/ 19417 h 619125"/>
                        <a:gd name="connsiteX13" fmla="*/ 8050 w 771525"/>
                        <a:gd name="connsiteY13" fmla="*/ 472426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19125">
                          <a:moveTo>
                            <a:pt x="151115" y="622445"/>
                          </a:moveTo>
                          <a:cubicBezTo>
                            <a:pt x="150353" y="622445"/>
                            <a:pt x="149496" y="622159"/>
                            <a:pt x="148925" y="621587"/>
                          </a:cubicBezTo>
                          <a:lnTo>
                            <a:pt x="906" y="474045"/>
                          </a:lnTo>
                          <a:cubicBezTo>
                            <a:pt x="240" y="473378"/>
                            <a:pt x="-142" y="472426"/>
                            <a:pt x="49" y="471473"/>
                          </a:cubicBezTo>
                          <a:cubicBezTo>
                            <a:pt x="144" y="470521"/>
                            <a:pt x="716" y="469664"/>
                            <a:pt x="1478" y="469187"/>
                          </a:cubicBezTo>
                          <a:lnTo>
                            <a:pt x="773003" y="463"/>
                          </a:lnTo>
                          <a:cubicBezTo>
                            <a:pt x="774336" y="-395"/>
                            <a:pt x="776051" y="-14"/>
                            <a:pt x="777003" y="1224"/>
                          </a:cubicBezTo>
                          <a:cubicBezTo>
                            <a:pt x="777956" y="2462"/>
                            <a:pt x="777860" y="4272"/>
                            <a:pt x="776717" y="5320"/>
                          </a:cubicBezTo>
                          <a:lnTo>
                            <a:pt x="153211" y="621587"/>
                          </a:lnTo>
                          <a:cubicBezTo>
                            <a:pt x="152735" y="622159"/>
                            <a:pt x="151973" y="622445"/>
                            <a:pt x="151115" y="622445"/>
                          </a:cubicBezTo>
                          <a:close/>
                          <a:moveTo>
                            <a:pt x="8050" y="472426"/>
                          </a:moveTo>
                          <a:lnTo>
                            <a:pt x="151115" y="615015"/>
                          </a:lnTo>
                          <a:lnTo>
                            <a:pt x="753667" y="19417"/>
                          </a:lnTo>
                          <a:lnTo>
                            <a:pt x="8050" y="47242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3" name="Freeform: Shape 2122">
                      <a:extLst>
                        <a:ext uri="{FF2B5EF4-FFF2-40B4-BE49-F238E27FC236}">
                          <a16:creationId xmlns:a16="http://schemas.microsoft.com/office/drawing/2014/main" id="{05815BC4-DF55-4E07-BDC5-5D7BF70B6886}"/>
                        </a:ext>
                      </a:extLst>
                    </p:cNvPr>
                    <p:cNvSpPr/>
                    <p:nvPr/>
                  </p:nvSpPr>
                  <p:spPr>
                    <a:xfrm>
                      <a:off x="7026838" y="5477696"/>
                      <a:ext cx="885825" cy="800100"/>
                    </a:xfrm>
                    <a:custGeom>
                      <a:avLst/>
                      <a:gdLst>
                        <a:gd name="connsiteX0" fmla="*/ 3088 w 885825"/>
                        <a:gd name="connsiteY0" fmla="*/ 804042 h 800100"/>
                        <a:gd name="connsiteX1" fmla="*/ 707 w 885825"/>
                        <a:gd name="connsiteY1" fmla="*/ 802899 h 800100"/>
                        <a:gd name="connsiteX2" fmla="*/ 517 w 885825"/>
                        <a:gd name="connsiteY2" fmla="*/ 799184 h 800100"/>
                        <a:gd name="connsiteX3" fmla="*/ 538679 w 885825"/>
                        <a:gd name="connsiteY3" fmla="*/ 1370 h 800100"/>
                        <a:gd name="connsiteX4" fmla="*/ 541060 w 885825"/>
                        <a:gd name="connsiteY4" fmla="*/ 37 h 800100"/>
                        <a:gd name="connsiteX5" fmla="*/ 543632 w 885825"/>
                        <a:gd name="connsiteY5" fmla="*/ 1180 h 800100"/>
                        <a:gd name="connsiteX6" fmla="*/ 890342 w 885825"/>
                        <a:gd name="connsiteY6" fmla="*/ 419994 h 800100"/>
                        <a:gd name="connsiteX7" fmla="*/ 891009 w 885825"/>
                        <a:gd name="connsiteY7" fmla="*/ 422661 h 800100"/>
                        <a:gd name="connsiteX8" fmla="*/ 889199 w 885825"/>
                        <a:gd name="connsiteY8" fmla="*/ 424756 h 800100"/>
                        <a:gd name="connsiteX9" fmla="*/ 4327 w 885825"/>
                        <a:gd name="connsiteY9" fmla="*/ 803756 h 800100"/>
                        <a:gd name="connsiteX10" fmla="*/ 3088 w 885825"/>
                        <a:gd name="connsiteY10" fmla="*/ 804042 h 800100"/>
                        <a:gd name="connsiteX11" fmla="*/ 541537 w 885825"/>
                        <a:gd name="connsiteY11" fmla="*/ 8324 h 800100"/>
                        <a:gd name="connsiteX12" fmla="*/ 11566 w 885825"/>
                        <a:gd name="connsiteY12" fmla="*/ 793946 h 800100"/>
                        <a:gd name="connsiteX13" fmla="*/ 883008 w 885825"/>
                        <a:gd name="connsiteY13" fmla="*/ 420661 h 800100"/>
                        <a:gd name="connsiteX14" fmla="*/ 541537 w 885825"/>
                        <a:gd name="connsiteY14" fmla="*/ 8324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800100">
                          <a:moveTo>
                            <a:pt x="3088" y="804042"/>
                          </a:moveTo>
                          <a:cubicBezTo>
                            <a:pt x="2231" y="804042"/>
                            <a:pt x="1279" y="803661"/>
                            <a:pt x="707" y="802899"/>
                          </a:cubicBezTo>
                          <a:cubicBezTo>
                            <a:pt x="-150" y="801851"/>
                            <a:pt x="-245" y="800327"/>
                            <a:pt x="517" y="799184"/>
                          </a:cubicBezTo>
                          <a:lnTo>
                            <a:pt x="538679" y="1370"/>
                          </a:lnTo>
                          <a:cubicBezTo>
                            <a:pt x="539251" y="608"/>
                            <a:pt x="540108" y="37"/>
                            <a:pt x="541060" y="37"/>
                          </a:cubicBezTo>
                          <a:cubicBezTo>
                            <a:pt x="542013" y="-154"/>
                            <a:pt x="542966" y="418"/>
                            <a:pt x="543632" y="1180"/>
                          </a:cubicBezTo>
                          <a:lnTo>
                            <a:pt x="890342" y="419994"/>
                          </a:lnTo>
                          <a:cubicBezTo>
                            <a:pt x="891009" y="420756"/>
                            <a:pt x="891199" y="421708"/>
                            <a:pt x="891009" y="422661"/>
                          </a:cubicBezTo>
                          <a:cubicBezTo>
                            <a:pt x="890818" y="423613"/>
                            <a:pt x="890152" y="424376"/>
                            <a:pt x="889199" y="424756"/>
                          </a:cubicBezTo>
                          <a:lnTo>
                            <a:pt x="4327" y="803756"/>
                          </a:lnTo>
                          <a:cubicBezTo>
                            <a:pt x="3946" y="803947"/>
                            <a:pt x="3469" y="804042"/>
                            <a:pt x="3088" y="804042"/>
                          </a:cubicBezTo>
                          <a:close/>
                          <a:moveTo>
                            <a:pt x="541537" y="8324"/>
                          </a:moveTo>
                          <a:lnTo>
                            <a:pt x="11566" y="793946"/>
                          </a:lnTo>
                          <a:lnTo>
                            <a:pt x="883008" y="420661"/>
                          </a:lnTo>
                          <a:lnTo>
                            <a:pt x="541537" y="83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4" name="Freeform: Shape 2123">
                      <a:extLst>
                        <a:ext uri="{FF2B5EF4-FFF2-40B4-BE49-F238E27FC236}">
                          <a16:creationId xmlns:a16="http://schemas.microsoft.com/office/drawing/2014/main" id="{92E8756E-4BC9-45DF-8BC7-BCD31B85E81B}"/>
                        </a:ext>
                      </a:extLst>
                    </p:cNvPr>
                    <p:cNvSpPr/>
                    <p:nvPr/>
                  </p:nvSpPr>
                  <p:spPr>
                    <a:xfrm>
                      <a:off x="6184868" y="6275450"/>
                      <a:ext cx="847725" cy="323850"/>
                    </a:xfrm>
                    <a:custGeom>
                      <a:avLst/>
                      <a:gdLst>
                        <a:gd name="connsiteX0" fmla="*/ 775621 w 847725"/>
                        <a:gd name="connsiteY0" fmla="*/ 330328 h 323850"/>
                        <a:gd name="connsiteX1" fmla="*/ 775145 w 847725"/>
                        <a:gd name="connsiteY1" fmla="*/ 330328 h 323850"/>
                        <a:gd name="connsiteX2" fmla="*/ 2572 w 847725"/>
                        <a:gd name="connsiteY2" fmla="*/ 202979 h 323850"/>
                        <a:gd name="connsiteX3" fmla="*/ 0 w 847725"/>
                        <a:gd name="connsiteY3" fmla="*/ 200026 h 323850"/>
                        <a:gd name="connsiteX4" fmla="*/ 2381 w 847725"/>
                        <a:gd name="connsiteY4" fmla="*/ 196883 h 323850"/>
                        <a:gd name="connsiteX5" fmla="*/ 844392 w 847725"/>
                        <a:gd name="connsiteY5" fmla="*/ 96 h 323850"/>
                        <a:gd name="connsiteX6" fmla="*/ 847249 w 847725"/>
                        <a:gd name="connsiteY6" fmla="*/ 858 h 323850"/>
                        <a:gd name="connsiteX7" fmla="*/ 848106 w 847725"/>
                        <a:gd name="connsiteY7" fmla="*/ 3715 h 323850"/>
                        <a:gd name="connsiteX8" fmla="*/ 778669 w 847725"/>
                        <a:gd name="connsiteY8" fmla="*/ 327756 h 323850"/>
                        <a:gd name="connsiteX9" fmla="*/ 775621 w 847725"/>
                        <a:gd name="connsiteY9" fmla="*/ 330328 h 323850"/>
                        <a:gd name="connsiteX10" fmla="*/ 18955 w 847725"/>
                        <a:gd name="connsiteY10" fmla="*/ 199455 h 323850"/>
                        <a:gd name="connsiteX11" fmla="*/ 773240 w 847725"/>
                        <a:gd name="connsiteY11" fmla="*/ 323756 h 323850"/>
                        <a:gd name="connsiteX12" fmla="*/ 841058 w 847725"/>
                        <a:gd name="connsiteY12" fmla="*/ 7335 h 323850"/>
                        <a:gd name="connsiteX13" fmla="*/ 18955 w 847725"/>
                        <a:gd name="connsiteY13" fmla="*/ 19945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725" h="323850">
                          <a:moveTo>
                            <a:pt x="775621" y="330328"/>
                          </a:moveTo>
                          <a:cubicBezTo>
                            <a:pt x="775430" y="330328"/>
                            <a:pt x="775240" y="330328"/>
                            <a:pt x="775145" y="330328"/>
                          </a:cubicBezTo>
                          <a:lnTo>
                            <a:pt x="2572" y="202979"/>
                          </a:lnTo>
                          <a:cubicBezTo>
                            <a:pt x="1143" y="202788"/>
                            <a:pt x="0" y="201550"/>
                            <a:pt x="0" y="200026"/>
                          </a:cubicBezTo>
                          <a:cubicBezTo>
                            <a:pt x="0" y="198502"/>
                            <a:pt x="953" y="197263"/>
                            <a:pt x="2381" y="196883"/>
                          </a:cubicBezTo>
                          <a:lnTo>
                            <a:pt x="844392" y="96"/>
                          </a:lnTo>
                          <a:cubicBezTo>
                            <a:pt x="845439" y="-190"/>
                            <a:pt x="846487" y="191"/>
                            <a:pt x="847249" y="858"/>
                          </a:cubicBezTo>
                          <a:cubicBezTo>
                            <a:pt x="848011" y="1620"/>
                            <a:pt x="848297" y="2668"/>
                            <a:pt x="848106" y="3715"/>
                          </a:cubicBezTo>
                          <a:lnTo>
                            <a:pt x="778669" y="327756"/>
                          </a:lnTo>
                          <a:cubicBezTo>
                            <a:pt x="778288" y="329375"/>
                            <a:pt x="777050" y="330328"/>
                            <a:pt x="775621" y="330328"/>
                          </a:cubicBezTo>
                          <a:close/>
                          <a:moveTo>
                            <a:pt x="18955" y="199455"/>
                          </a:moveTo>
                          <a:lnTo>
                            <a:pt x="773240" y="323756"/>
                          </a:lnTo>
                          <a:lnTo>
                            <a:pt x="841058" y="7335"/>
                          </a:lnTo>
                          <a:lnTo>
                            <a:pt x="18955" y="1994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5" name="Freeform: Shape 2124">
                      <a:extLst>
                        <a:ext uri="{FF2B5EF4-FFF2-40B4-BE49-F238E27FC236}">
                          <a16:creationId xmlns:a16="http://schemas.microsoft.com/office/drawing/2014/main" id="{FAE37EF4-01D7-43C5-8A3D-98E1F71D1F4B}"/>
                        </a:ext>
                      </a:extLst>
                    </p:cNvPr>
                    <p:cNvSpPr/>
                    <p:nvPr/>
                  </p:nvSpPr>
                  <p:spPr>
                    <a:xfrm>
                      <a:off x="6957368" y="5896555"/>
                      <a:ext cx="952500" cy="704850"/>
                    </a:xfrm>
                    <a:custGeom>
                      <a:avLst/>
                      <a:gdLst>
                        <a:gd name="connsiteX0" fmla="*/ 3121 w 952500"/>
                        <a:gd name="connsiteY0" fmla="*/ 709223 h 704850"/>
                        <a:gd name="connsiteX1" fmla="*/ 1407 w 952500"/>
                        <a:gd name="connsiteY1" fmla="*/ 708746 h 704850"/>
                        <a:gd name="connsiteX2" fmla="*/ 73 w 952500"/>
                        <a:gd name="connsiteY2" fmla="*/ 705508 h 704850"/>
                        <a:gd name="connsiteX3" fmla="*/ 69511 w 952500"/>
                        <a:gd name="connsiteY3" fmla="*/ 381467 h 704850"/>
                        <a:gd name="connsiteX4" fmla="*/ 71320 w 952500"/>
                        <a:gd name="connsiteY4" fmla="*/ 379277 h 704850"/>
                        <a:gd name="connsiteX5" fmla="*/ 956193 w 952500"/>
                        <a:gd name="connsiteY5" fmla="*/ 277 h 704850"/>
                        <a:gd name="connsiteX6" fmla="*/ 960098 w 952500"/>
                        <a:gd name="connsiteY6" fmla="*/ 1610 h 704850"/>
                        <a:gd name="connsiteX7" fmla="*/ 959241 w 952500"/>
                        <a:gd name="connsiteY7" fmla="*/ 5611 h 704850"/>
                        <a:gd name="connsiteX8" fmla="*/ 4931 w 952500"/>
                        <a:gd name="connsiteY8" fmla="*/ 708651 h 704850"/>
                        <a:gd name="connsiteX9" fmla="*/ 3121 w 952500"/>
                        <a:gd name="connsiteY9" fmla="*/ 709223 h 704850"/>
                        <a:gd name="connsiteX10" fmla="*/ 75225 w 952500"/>
                        <a:gd name="connsiteY10" fmla="*/ 384325 h 704850"/>
                        <a:gd name="connsiteX11" fmla="*/ 7789 w 952500"/>
                        <a:gd name="connsiteY11" fmla="*/ 698840 h 704850"/>
                        <a:gd name="connsiteX12" fmla="*/ 933999 w 952500"/>
                        <a:gd name="connsiteY12" fmla="*/ 16469 h 704850"/>
                        <a:gd name="connsiteX13" fmla="*/ 75225 w 952500"/>
                        <a:gd name="connsiteY13" fmla="*/ 3843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0" h="704850">
                          <a:moveTo>
                            <a:pt x="3121" y="709223"/>
                          </a:moveTo>
                          <a:cubicBezTo>
                            <a:pt x="2550" y="709223"/>
                            <a:pt x="1978" y="709032"/>
                            <a:pt x="1407" y="708746"/>
                          </a:cubicBezTo>
                          <a:cubicBezTo>
                            <a:pt x="359" y="708080"/>
                            <a:pt x="-212" y="706746"/>
                            <a:pt x="73" y="705508"/>
                          </a:cubicBezTo>
                          <a:lnTo>
                            <a:pt x="69511" y="381467"/>
                          </a:lnTo>
                          <a:cubicBezTo>
                            <a:pt x="69701" y="380515"/>
                            <a:pt x="70368" y="379658"/>
                            <a:pt x="71320" y="379277"/>
                          </a:cubicBezTo>
                          <a:lnTo>
                            <a:pt x="956193" y="277"/>
                          </a:lnTo>
                          <a:cubicBezTo>
                            <a:pt x="957621" y="-390"/>
                            <a:pt x="959336" y="182"/>
                            <a:pt x="960098" y="1610"/>
                          </a:cubicBezTo>
                          <a:cubicBezTo>
                            <a:pt x="960860" y="2944"/>
                            <a:pt x="960479" y="4754"/>
                            <a:pt x="959241" y="5611"/>
                          </a:cubicBezTo>
                          <a:lnTo>
                            <a:pt x="4931" y="708651"/>
                          </a:lnTo>
                          <a:cubicBezTo>
                            <a:pt x="4455" y="709032"/>
                            <a:pt x="3788" y="709223"/>
                            <a:pt x="3121" y="709223"/>
                          </a:cubicBezTo>
                          <a:close/>
                          <a:moveTo>
                            <a:pt x="75225" y="384325"/>
                          </a:moveTo>
                          <a:lnTo>
                            <a:pt x="7789" y="698840"/>
                          </a:lnTo>
                          <a:lnTo>
                            <a:pt x="933999" y="16469"/>
                          </a:lnTo>
                          <a:lnTo>
                            <a:pt x="75225" y="3843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6" name="Freeform: Shape 2125">
                      <a:extLst>
                        <a:ext uri="{FF2B5EF4-FFF2-40B4-BE49-F238E27FC236}">
                          <a16:creationId xmlns:a16="http://schemas.microsoft.com/office/drawing/2014/main" id="{28FD9F40-E390-4662-B52C-5B292FAB9CC3}"/>
                        </a:ext>
                      </a:extLst>
                    </p:cNvPr>
                    <p:cNvSpPr/>
                    <p:nvPr/>
                  </p:nvSpPr>
                  <p:spPr>
                    <a:xfrm>
                      <a:off x="6957360" y="5896539"/>
                      <a:ext cx="1104900" cy="704850"/>
                    </a:xfrm>
                    <a:custGeom>
                      <a:avLst/>
                      <a:gdLst>
                        <a:gd name="connsiteX0" fmla="*/ 3129 w 1104900"/>
                        <a:gd name="connsiteY0" fmla="*/ 709239 h 704850"/>
                        <a:gd name="connsiteX1" fmla="*/ 462 w 1104900"/>
                        <a:gd name="connsiteY1" fmla="*/ 707714 h 704850"/>
                        <a:gd name="connsiteX2" fmla="*/ 1224 w 1104900"/>
                        <a:gd name="connsiteY2" fmla="*/ 703619 h 704850"/>
                        <a:gd name="connsiteX3" fmla="*/ 955534 w 1104900"/>
                        <a:gd name="connsiteY3" fmla="*/ 579 h 704850"/>
                        <a:gd name="connsiteX4" fmla="*/ 959534 w 1104900"/>
                        <a:gd name="connsiteY4" fmla="*/ 865 h 704850"/>
                        <a:gd name="connsiteX5" fmla="*/ 1107553 w 1104900"/>
                        <a:gd name="connsiteY5" fmla="*/ 148407 h 704850"/>
                        <a:gd name="connsiteX6" fmla="*/ 1108410 w 1104900"/>
                        <a:gd name="connsiteY6" fmla="*/ 151073 h 704850"/>
                        <a:gd name="connsiteX7" fmla="*/ 1106791 w 1104900"/>
                        <a:gd name="connsiteY7" fmla="*/ 153359 h 704850"/>
                        <a:gd name="connsiteX8" fmla="*/ 4463 w 1104900"/>
                        <a:gd name="connsiteY8" fmla="*/ 708857 h 704850"/>
                        <a:gd name="connsiteX9" fmla="*/ 3129 w 1104900"/>
                        <a:gd name="connsiteY9" fmla="*/ 709239 h 704850"/>
                        <a:gd name="connsiteX10" fmla="*/ 957153 w 1104900"/>
                        <a:gd name="connsiteY10" fmla="*/ 7151 h 704850"/>
                        <a:gd name="connsiteX11" fmla="*/ 34562 w 1104900"/>
                        <a:gd name="connsiteY11" fmla="*/ 686855 h 704850"/>
                        <a:gd name="connsiteX12" fmla="*/ 1100314 w 1104900"/>
                        <a:gd name="connsiteY12" fmla="*/ 149740 h 704850"/>
                        <a:gd name="connsiteX13" fmla="*/ 957153 w 1104900"/>
                        <a:gd name="connsiteY13" fmla="*/ 715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704850">
                          <a:moveTo>
                            <a:pt x="3129" y="709239"/>
                          </a:moveTo>
                          <a:cubicBezTo>
                            <a:pt x="2081" y="709239"/>
                            <a:pt x="1034" y="708667"/>
                            <a:pt x="462" y="707714"/>
                          </a:cubicBezTo>
                          <a:cubicBezTo>
                            <a:pt x="-395" y="706381"/>
                            <a:pt x="-14" y="704572"/>
                            <a:pt x="1224" y="703619"/>
                          </a:cubicBezTo>
                          <a:lnTo>
                            <a:pt x="955534" y="579"/>
                          </a:lnTo>
                          <a:cubicBezTo>
                            <a:pt x="956772" y="-278"/>
                            <a:pt x="958487" y="-184"/>
                            <a:pt x="959534" y="865"/>
                          </a:cubicBezTo>
                          <a:lnTo>
                            <a:pt x="1107553" y="148407"/>
                          </a:lnTo>
                          <a:cubicBezTo>
                            <a:pt x="1108220" y="149074"/>
                            <a:pt x="1108601" y="150121"/>
                            <a:pt x="1108410" y="151073"/>
                          </a:cubicBezTo>
                          <a:cubicBezTo>
                            <a:pt x="1108220" y="152026"/>
                            <a:pt x="1107648" y="152883"/>
                            <a:pt x="1106791" y="153359"/>
                          </a:cubicBezTo>
                          <a:lnTo>
                            <a:pt x="4463" y="708857"/>
                          </a:lnTo>
                          <a:cubicBezTo>
                            <a:pt x="4082" y="709143"/>
                            <a:pt x="3605" y="709239"/>
                            <a:pt x="3129" y="709239"/>
                          </a:cubicBezTo>
                          <a:close/>
                          <a:moveTo>
                            <a:pt x="957153" y="7151"/>
                          </a:moveTo>
                          <a:lnTo>
                            <a:pt x="34562" y="686855"/>
                          </a:lnTo>
                          <a:lnTo>
                            <a:pt x="1100314" y="149740"/>
                          </a:lnTo>
                          <a:lnTo>
                            <a:pt x="957153" y="71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7" name="Freeform: Shape 2126">
                      <a:extLst>
                        <a:ext uri="{FF2B5EF4-FFF2-40B4-BE49-F238E27FC236}">
                          <a16:creationId xmlns:a16="http://schemas.microsoft.com/office/drawing/2014/main" id="{8B63E63A-9085-4D71-A7D2-416575DD95D5}"/>
                        </a:ext>
                      </a:extLst>
                    </p:cNvPr>
                    <p:cNvSpPr/>
                    <p:nvPr/>
                  </p:nvSpPr>
                  <p:spPr>
                    <a:xfrm>
                      <a:off x="9176468" y="2997410"/>
                      <a:ext cx="200025" cy="638175"/>
                    </a:xfrm>
                    <a:custGeom>
                      <a:avLst/>
                      <a:gdLst>
                        <a:gd name="connsiteX0" fmla="*/ 53828 w 200025"/>
                        <a:gd name="connsiteY0" fmla="*/ 645616 h 638175"/>
                        <a:gd name="connsiteX1" fmla="*/ 53543 w 200025"/>
                        <a:gd name="connsiteY1" fmla="*/ 645616 h 638175"/>
                        <a:gd name="connsiteX2" fmla="*/ 50780 w 200025"/>
                        <a:gd name="connsiteY2" fmla="*/ 642759 h 638175"/>
                        <a:gd name="connsiteX3" fmla="*/ 12 w 200025"/>
                        <a:gd name="connsiteY3" fmla="*/ 3346 h 638175"/>
                        <a:gd name="connsiteX4" fmla="*/ 1345 w 200025"/>
                        <a:gd name="connsiteY4" fmla="*/ 583 h 638175"/>
                        <a:gd name="connsiteX5" fmla="*/ 4394 w 200025"/>
                        <a:gd name="connsiteY5" fmla="*/ 298 h 638175"/>
                        <a:gd name="connsiteX6" fmla="*/ 200990 w 200025"/>
                        <a:gd name="connsiteY6" fmla="*/ 87070 h 638175"/>
                        <a:gd name="connsiteX7" fmla="*/ 202704 w 200025"/>
                        <a:gd name="connsiteY7" fmla="*/ 90690 h 638175"/>
                        <a:gd name="connsiteX8" fmla="*/ 56876 w 200025"/>
                        <a:gd name="connsiteY8" fmla="*/ 643331 h 638175"/>
                        <a:gd name="connsiteX9" fmla="*/ 53828 w 200025"/>
                        <a:gd name="connsiteY9" fmla="*/ 645616 h 638175"/>
                        <a:gd name="connsiteX10" fmla="*/ 6584 w 200025"/>
                        <a:gd name="connsiteY10" fmla="*/ 8013 h 638175"/>
                        <a:gd name="connsiteX11" fmla="*/ 55543 w 200025"/>
                        <a:gd name="connsiteY11" fmla="*/ 624090 h 638175"/>
                        <a:gd name="connsiteX12" fmla="*/ 196037 w 200025"/>
                        <a:gd name="connsiteY12" fmla="*/ 91642 h 638175"/>
                        <a:gd name="connsiteX13" fmla="*/ 6584 w 200025"/>
                        <a:gd name="connsiteY13" fmla="*/ 8013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638175">
                          <a:moveTo>
                            <a:pt x="53828" y="645616"/>
                          </a:moveTo>
                          <a:cubicBezTo>
                            <a:pt x="53733" y="645616"/>
                            <a:pt x="53638" y="645616"/>
                            <a:pt x="53543" y="645616"/>
                          </a:cubicBezTo>
                          <a:cubicBezTo>
                            <a:pt x="52019" y="645521"/>
                            <a:pt x="50876" y="644283"/>
                            <a:pt x="50780" y="642759"/>
                          </a:cubicBezTo>
                          <a:lnTo>
                            <a:pt x="12" y="3346"/>
                          </a:lnTo>
                          <a:cubicBezTo>
                            <a:pt x="-83" y="2298"/>
                            <a:pt x="393" y="1250"/>
                            <a:pt x="1345" y="583"/>
                          </a:cubicBezTo>
                          <a:cubicBezTo>
                            <a:pt x="2298" y="-83"/>
                            <a:pt x="3441" y="-179"/>
                            <a:pt x="4394" y="298"/>
                          </a:cubicBezTo>
                          <a:lnTo>
                            <a:pt x="200990" y="87070"/>
                          </a:lnTo>
                          <a:cubicBezTo>
                            <a:pt x="202418" y="87642"/>
                            <a:pt x="203085" y="89261"/>
                            <a:pt x="202704" y="90690"/>
                          </a:cubicBezTo>
                          <a:lnTo>
                            <a:pt x="56876" y="643331"/>
                          </a:lnTo>
                          <a:cubicBezTo>
                            <a:pt x="56496" y="644664"/>
                            <a:pt x="55257" y="645616"/>
                            <a:pt x="53828" y="645616"/>
                          </a:cubicBezTo>
                          <a:close/>
                          <a:moveTo>
                            <a:pt x="6584" y="8013"/>
                          </a:moveTo>
                          <a:lnTo>
                            <a:pt x="55543" y="624090"/>
                          </a:lnTo>
                          <a:lnTo>
                            <a:pt x="196037" y="91642"/>
                          </a:lnTo>
                          <a:lnTo>
                            <a:pt x="6584" y="8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8" name="Freeform: Shape 2127">
                      <a:extLst>
                        <a:ext uri="{FF2B5EF4-FFF2-40B4-BE49-F238E27FC236}">
                          <a16:creationId xmlns:a16="http://schemas.microsoft.com/office/drawing/2014/main" id="{7CC6C5C8-8834-4B75-9D7B-E541A3DA72CE}"/>
                        </a:ext>
                      </a:extLst>
                    </p:cNvPr>
                    <p:cNvSpPr/>
                    <p:nvPr/>
                  </p:nvSpPr>
                  <p:spPr>
                    <a:xfrm>
                      <a:off x="9176420" y="2628424"/>
                      <a:ext cx="200025" cy="457200"/>
                    </a:xfrm>
                    <a:custGeom>
                      <a:avLst/>
                      <a:gdLst>
                        <a:gd name="connsiteX0" fmla="*/ 199704 w 200025"/>
                        <a:gd name="connsiteY0" fmla="*/ 461963 h 457200"/>
                        <a:gd name="connsiteX1" fmla="*/ 198466 w 200025"/>
                        <a:gd name="connsiteY1" fmla="*/ 461677 h 457200"/>
                        <a:gd name="connsiteX2" fmla="*/ 1869 w 200025"/>
                        <a:gd name="connsiteY2" fmla="*/ 374904 h 457200"/>
                        <a:gd name="connsiteX3" fmla="*/ 60 w 200025"/>
                        <a:gd name="connsiteY3" fmla="*/ 371380 h 457200"/>
                        <a:gd name="connsiteX4" fmla="*/ 81213 w 200025"/>
                        <a:gd name="connsiteY4" fmla="*/ 2476 h 457200"/>
                        <a:gd name="connsiteX5" fmla="*/ 84166 w 200025"/>
                        <a:gd name="connsiteY5" fmla="*/ 0 h 457200"/>
                        <a:gd name="connsiteX6" fmla="*/ 87214 w 200025"/>
                        <a:gd name="connsiteY6" fmla="*/ 2381 h 457200"/>
                        <a:gd name="connsiteX7" fmla="*/ 202657 w 200025"/>
                        <a:gd name="connsiteY7" fmla="*/ 458057 h 457200"/>
                        <a:gd name="connsiteX8" fmla="*/ 201609 w 200025"/>
                        <a:gd name="connsiteY8" fmla="*/ 461200 h 457200"/>
                        <a:gd name="connsiteX9" fmla="*/ 199704 w 200025"/>
                        <a:gd name="connsiteY9" fmla="*/ 461963 h 457200"/>
                        <a:gd name="connsiteX10" fmla="*/ 6632 w 200025"/>
                        <a:gd name="connsiteY10" fmla="*/ 370237 h 457200"/>
                        <a:gd name="connsiteX11" fmla="*/ 195132 w 200025"/>
                        <a:gd name="connsiteY11" fmla="*/ 453485 h 457200"/>
                        <a:gd name="connsiteX12" fmla="*/ 84452 w 200025"/>
                        <a:gd name="connsiteY12" fmla="*/ 16669 h 457200"/>
                        <a:gd name="connsiteX13" fmla="*/ 6632 w 200025"/>
                        <a:gd name="connsiteY13" fmla="*/ 37023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457200">
                          <a:moveTo>
                            <a:pt x="199704" y="461963"/>
                          </a:moveTo>
                          <a:cubicBezTo>
                            <a:pt x="199323" y="461963"/>
                            <a:pt x="198847" y="461867"/>
                            <a:pt x="198466" y="461677"/>
                          </a:cubicBezTo>
                          <a:lnTo>
                            <a:pt x="1869" y="374904"/>
                          </a:lnTo>
                          <a:cubicBezTo>
                            <a:pt x="536" y="374332"/>
                            <a:pt x="-226" y="372808"/>
                            <a:pt x="60" y="371380"/>
                          </a:cubicBezTo>
                          <a:lnTo>
                            <a:pt x="81213" y="2476"/>
                          </a:lnTo>
                          <a:cubicBezTo>
                            <a:pt x="81499" y="1048"/>
                            <a:pt x="82737" y="95"/>
                            <a:pt x="84166" y="0"/>
                          </a:cubicBezTo>
                          <a:cubicBezTo>
                            <a:pt x="85499" y="95"/>
                            <a:pt x="86833" y="952"/>
                            <a:pt x="87214" y="2381"/>
                          </a:cubicBezTo>
                          <a:lnTo>
                            <a:pt x="202657" y="458057"/>
                          </a:lnTo>
                          <a:cubicBezTo>
                            <a:pt x="202943" y="459200"/>
                            <a:pt x="202561" y="460438"/>
                            <a:pt x="201609" y="461200"/>
                          </a:cubicBezTo>
                          <a:cubicBezTo>
                            <a:pt x="201133" y="461677"/>
                            <a:pt x="200371" y="461963"/>
                            <a:pt x="199704" y="461963"/>
                          </a:cubicBezTo>
                          <a:close/>
                          <a:moveTo>
                            <a:pt x="6632" y="370237"/>
                          </a:moveTo>
                          <a:lnTo>
                            <a:pt x="195132" y="453485"/>
                          </a:lnTo>
                          <a:lnTo>
                            <a:pt x="84452" y="16669"/>
                          </a:lnTo>
                          <a:lnTo>
                            <a:pt x="6632" y="3702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29" name="Freeform: Shape 2128">
                      <a:extLst>
                        <a:ext uri="{FF2B5EF4-FFF2-40B4-BE49-F238E27FC236}">
                          <a16:creationId xmlns:a16="http://schemas.microsoft.com/office/drawing/2014/main" id="{018312F4-FDCA-424C-9D33-ACB0C229E42B}"/>
                        </a:ext>
                      </a:extLst>
                    </p:cNvPr>
                    <p:cNvSpPr/>
                    <p:nvPr/>
                  </p:nvSpPr>
                  <p:spPr>
                    <a:xfrm>
                      <a:off x="8827871" y="2997321"/>
                      <a:ext cx="400050" cy="1457325"/>
                    </a:xfrm>
                    <a:custGeom>
                      <a:avLst/>
                      <a:gdLst>
                        <a:gd name="connsiteX0" fmla="*/ 3138 w 400050"/>
                        <a:gd name="connsiteY0" fmla="*/ 1464475 h 1457325"/>
                        <a:gd name="connsiteX1" fmla="*/ 2091 w 400050"/>
                        <a:gd name="connsiteY1" fmla="*/ 1464284 h 1457325"/>
                        <a:gd name="connsiteX2" fmla="*/ 90 w 400050"/>
                        <a:gd name="connsiteY2" fmla="*/ 1460665 h 1457325"/>
                        <a:gd name="connsiteX3" fmla="*/ 348609 w 400050"/>
                        <a:gd name="connsiteY3" fmla="*/ 2387 h 1457325"/>
                        <a:gd name="connsiteX4" fmla="*/ 351848 w 400050"/>
                        <a:gd name="connsiteY4" fmla="*/ 6 h 1457325"/>
                        <a:gd name="connsiteX5" fmla="*/ 354706 w 400050"/>
                        <a:gd name="connsiteY5" fmla="*/ 2864 h 1457325"/>
                        <a:gd name="connsiteX6" fmla="*/ 405474 w 400050"/>
                        <a:gd name="connsiteY6" fmla="*/ 642277 h 1457325"/>
                        <a:gd name="connsiteX7" fmla="*/ 405188 w 400050"/>
                        <a:gd name="connsiteY7" fmla="*/ 643896 h 1457325"/>
                        <a:gd name="connsiteX8" fmla="*/ 5900 w 400050"/>
                        <a:gd name="connsiteY8" fmla="*/ 1462665 h 1457325"/>
                        <a:gd name="connsiteX9" fmla="*/ 3138 w 400050"/>
                        <a:gd name="connsiteY9" fmla="*/ 1464475 h 1457325"/>
                        <a:gd name="connsiteX10" fmla="*/ 350134 w 400050"/>
                        <a:gd name="connsiteY10" fmla="*/ 22961 h 1457325"/>
                        <a:gd name="connsiteX11" fmla="*/ 12758 w 400050"/>
                        <a:gd name="connsiteY11" fmla="*/ 1434852 h 1457325"/>
                        <a:gd name="connsiteX12" fmla="*/ 399283 w 400050"/>
                        <a:gd name="connsiteY12" fmla="*/ 642086 h 1457325"/>
                        <a:gd name="connsiteX13" fmla="*/ 350134 w 400050"/>
                        <a:gd name="connsiteY13" fmla="*/ 22961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50" h="1457325">
                          <a:moveTo>
                            <a:pt x="3138" y="1464475"/>
                          </a:moveTo>
                          <a:cubicBezTo>
                            <a:pt x="2757" y="1464475"/>
                            <a:pt x="2471" y="1464380"/>
                            <a:pt x="2091" y="1464284"/>
                          </a:cubicBezTo>
                          <a:cubicBezTo>
                            <a:pt x="566" y="1463713"/>
                            <a:pt x="-291" y="1462189"/>
                            <a:pt x="90" y="1460665"/>
                          </a:cubicBezTo>
                          <a:lnTo>
                            <a:pt x="348609" y="2387"/>
                          </a:lnTo>
                          <a:cubicBezTo>
                            <a:pt x="348991" y="959"/>
                            <a:pt x="350134" y="-89"/>
                            <a:pt x="351848" y="6"/>
                          </a:cubicBezTo>
                          <a:cubicBezTo>
                            <a:pt x="353372" y="101"/>
                            <a:pt x="354610" y="1340"/>
                            <a:pt x="354706" y="2864"/>
                          </a:cubicBezTo>
                          <a:lnTo>
                            <a:pt x="405474" y="642277"/>
                          </a:lnTo>
                          <a:cubicBezTo>
                            <a:pt x="405474" y="642848"/>
                            <a:pt x="405379" y="643420"/>
                            <a:pt x="405188" y="643896"/>
                          </a:cubicBezTo>
                          <a:lnTo>
                            <a:pt x="5900" y="1462665"/>
                          </a:lnTo>
                          <a:cubicBezTo>
                            <a:pt x="5424" y="1463903"/>
                            <a:pt x="4281" y="1464475"/>
                            <a:pt x="3138" y="1464475"/>
                          </a:cubicBezTo>
                          <a:close/>
                          <a:moveTo>
                            <a:pt x="350134" y="22961"/>
                          </a:moveTo>
                          <a:lnTo>
                            <a:pt x="12758" y="1434852"/>
                          </a:lnTo>
                          <a:lnTo>
                            <a:pt x="399283" y="642086"/>
                          </a:lnTo>
                          <a:lnTo>
                            <a:pt x="350134" y="229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0" name="Freeform: Shape 2129">
                      <a:extLst>
                        <a:ext uri="{FF2B5EF4-FFF2-40B4-BE49-F238E27FC236}">
                          <a16:creationId xmlns:a16="http://schemas.microsoft.com/office/drawing/2014/main" id="{37B28C0B-FAB6-43AB-88EC-489EDAEF5E6D}"/>
                        </a:ext>
                      </a:extLst>
                    </p:cNvPr>
                    <p:cNvSpPr/>
                    <p:nvPr/>
                  </p:nvSpPr>
                  <p:spPr>
                    <a:xfrm>
                      <a:off x="7565007" y="5252013"/>
                      <a:ext cx="981075" cy="647700"/>
                    </a:xfrm>
                    <a:custGeom>
                      <a:avLst/>
                      <a:gdLst>
                        <a:gd name="connsiteX0" fmla="*/ 349792 w 981075"/>
                        <a:gd name="connsiteY0" fmla="*/ 650725 h 647700"/>
                        <a:gd name="connsiteX1" fmla="*/ 349696 w 981075"/>
                        <a:gd name="connsiteY1" fmla="*/ 650725 h 647700"/>
                        <a:gd name="connsiteX2" fmla="*/ 347410 w 981075"/>
                        <a:gd name="connsiteY2" fmla="*/ 649582 h 647700"/>
                        <a:gd name="connsiteX3" fmla="*/ 700 w 981075"/>
                        <a:gd name="connsiteY3" fmla="*/ 230768 h 647700"/>
                        <a:gd name="connsiteX4" fmla="*/ 129 w 981075"/>
                        <a:gd name="connsiteY4" fmla="*/ 227815 h 647700"/>
                        <a:gd name="connsiteX5" fmla="*/ 2319 w 981075"/>
                        <a:gd name="connsiteY5" fmla="*/ 225815 h 647700"/>
                        <a:gd name="connsiteX6" fmla="*/ 982156 w 981075"/>
                        <a:gd name="connsiteY6" fmla="*/ 72 h 647700"/>
                        <a:gd name="connsiteX7" fmla="*/ 985585 w 981075"/>
                        <a:gd name="connsiteY7" fmla="*/ 1596 h 647700"/>
                        <a:gd name="connsiteX8" fmla="*/ 985109 w 981075"/>
                        <a:gd name="connsiteY8" fmla="*/ 5311 h 647700"/>
                        <a:gd name="connsiteX9" fmla="*/ 351982 w 981075"/>
                        <a:gd name="connsiteY9" fmla="*/ 649772 h 647700"/>
                        <a:gd name="connsiteX10" fmla="*/ 349792 w 981075"/>
                        <a:gd name="connsiteY10" fmla="*/ 650725 h 647700"/>
                        <a:gd name="connsiteX11" fmla="*/ 8701 w 981075"/>
                        <a:gd name="connsiteY11" fmla="*/ 230672 h 647700"/>
                        <a:gd name="connsiteX12" fmla="*/ 349982 w 981075"/>
                        <a:gd name="connsiteY12" fmla="*/ 643010 h 647700"/>
                        <a:gd name="connsiteX13" fmla="*/ 973298 w 981075"/>
                        <a:gd name="connsiteY13" fmla="*/ 8549 h 647700"/>
                        <a:gd name="connsiteX14" fmla="*/ 8701 w 981075"/>
                        <a:gd name="connsiteY14" fmla="*/ 23067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075" h="647700">
                          <a:moveTo>
                            <a:pt x="349792" y="650725"/>
                          </a:moveTo>
                          <a:cubicBezTo>
                            <a:pt x="349792" y="650725"/>
                            <a:pt x="349696" y="650725"/>
                            <a:pt x="349696" y="650725"/>
                          </a:cubicBezTo>
                          <a:cubicBezTo>
                            <a:pt x="348839" y="650725"/>
                            <a:pt x="347982" y="650249"/>
                            <a:pt x="347410" y="649582"/>
                          </a:cubicBezTo>
                          <a:lnTo>
                            <a:pt x="700" y="230768"/>
                          </a:lnTo>
                          <a:cubicBezTo>
                            <a:pt x="33" y="229911"/>
                            <a:pt x="-157" y="228863"/>
                            <a:pt x="129" y="227815"/>
                          </a:cubicBezTo>
                          <a:cubicBezTo>
                            <a:pt x="510" y="226767"/>
                            <a:pt x="1367" y="226005"/>
                            <a:pt x="2319" y="225815"/>
                          </a:cubicBezTo>
                          <a:lnTo>
                            <a:pt x="982156" y="72"/>
                          </a:lnTo>
                          <a:cubicBezTo>
                            <a:pt x="983489" y="-214"/>
                            <a:pt x="984918" y="358"/>
                            <a:pt x="985585" y="1596"/>
                          </a:cubicBezTo>
                          <a:cubicBezTo>
                            <a:pt x="986252" y="2835"/>
                            <a:pt x="986061" y="4263"/>
                            <a:pt x="985109" y="5311"/>
                          </a:cubicBezTo>
                          <a:lnTo>
                            <a:pt x="351982" y="649772"/>
                          </a:lnTo>
                          <a:cubicBezTo>
                            <a:pt x="351411" y="650344"/>
                            <a:pt x="350648" y="650725"/>
                            <a:pt x="349792" y="650725"/>
                          </a:cubicBezTo>
                          <a:close/>
                          <a:moveTo>
                            <a:pt x="8701" y="230672"/>
                          </a:moveTo>
                          <a:lnTo>
                            <a:pt x="349982" y="643010"/>
                          </a:lnTo>
                          <a:lnTo>
                            <a:pt x="973298" y="8549"/>
                          </a:lnTo>
                          <a:lnTo>
                            <a:pt x="8701" y="2306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1" name="Freeform: Shape 2130">
                      <a:extLst>
                        <a:ext uri="{FF2B5EF4-FFF2-40B4-BE49-F238E27FC236}">
                          <a16:creationId xmlns:a16="http://schemas.microsoft.com/office/drawing/2014/main" id="{2608612E-A813-44AD-95C1-EC69244A210F}"/>
                        </a:ext>
                      </a:extLst>
                    </p:cNvPr>
                    <p:cNvSpPr/>
                    <p:nvPr/>
                  </p:nvSpPr>
                  <p:spPr>
                    <a:xfrm>
                      <a:off x="7564998" y="4455579"/>
                      <a:ext cx="1266825" cy="1019175"/>
                    </a:xfrm>
                    <a:custGeom>
                      <a:avLst/>
                      <a:gdLst>
                        <a:gd name="connsiteX0" fmla="*/ 3090 w 1266825"/>
                        <a:gd name="connsiteY0" fmla="*/ 1028345 h 1019175"/>
                        <a:gd name="connsiteX1" fmla="*/ 328 w 1266825"/>
                        <a:gd name="connsiteY1" fmla="*/ 1026630 h 1019175"/>
                        <a:gd name="connsiteX2" fmla="*/ 1185 w 1266825"/>
                        <a:gd name="connsiteY2" fmla="*/ 1022820 h 1019175"/>
                        <a:gd name="connsiteX3" fmla="*/ 1264105 w 1266825"/>
                        <a:gd name="connsiteY3" fmla="*/ 693 h 1019175"/>
                        <a:gd name="connsiteX4" fmla="*/ 1267820 w 1266825"/>
                        <a:gd name="connsiteY4" fmla="*/ 597 h 1019175"/>
                        <a:gd name="connsiteX5" fmla="*/ 1268963 w 1266825"/>
                        <a:gd name="connsiteY5" fmla="*/ 4121 h 1019175"/>
                        <a:gd name="connsiteX6" fmla="*/ 985880 w 1266825"/>
                        <a:gd name="connsiteY6" fmla="*/ 800507 h 1019175"/>
                        <a:gd name="connsiteX7" fmla="*/ 983689 w 1266825"/>
                        <a:gd name="connsiteY7" fmla="*/ 802507 h 1019175"/>
                        <a:gd name="connsiteX8" fmla="*/ 3852 w 1266825"/>
                        <a:gd name="connsiteY8" fmla="*/ 1028249 h 1019175"/>
                        <a:gd name="connsiteX9" fmla="*/ 3090 w 1266825"/>
                        <a:gd name="connsiteY9" fmla="*/ 1028345 h 1019175"/>
                        <a:gd name="connsiteX10" fmla="*/ 1259438 w 1266825"/>
                        <a:gd name="connsiteY10" fmla="*/ 12503 h 1019175"/>
                        <a:gd name="connsiteX11" fmla="*/ 15473 w 1266825"/>
                        <a:gd name="connsiteY11" fmla="*/ 1019296 h 1019175"/>
                        <a:gd name="connsiteX12" fmla="*/ 980641 w 1266825"/>
                        <a:gd name="connsiteY12" fmla="*/ 796983 h 1019175"/>
                        <a:gd name="connsiteX13" fmla="*/ 1259438 w 1266825"/>
                        <a:gd name="connsiteY13" fmla="*/ 1250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6825" h="1019175">
                          <a:moveTo>
                            <a:pt x="3090" y="1028345"/>
                          </a:moveTo>
                          <a:cubicBezTo>
                            <a:pt x="1947" y="1028345"/>
                            <a:pt x="804" y="1027678"/>
                            <a:pt x="328" y="1026630"/>
                          </a:cubicBezTo>
                          <a:cubicBezTo>
                            <a:pt x="-339" y="1025297"/>
                            <a:pt x="42" y="1023773"/>
                            <a:pt x="1185" y="1022820"/>
                          </a:cubicBezTo>
                          <a:lnTo>
                            <a:pt x="1264105" y="693"/>
                          </a:lnTo>
                          <a:cubicBezTo>
                            <a:pt x="1265153" y="-165"/>
                            <a:pt x="1266677" y="-260"/>
                            <a:pt x="1267820" y="597"/>
                          </a:cubicBezTo>
                          <a:cubicBezTo>
                            <a:pt x="1268963" y="1359"/>
                            <a:pt x="1269439" y="2883"/>
                            <a:pt x="1268963" y="4121"/>
                          </a:cubicBezTo>
                          <a:lnTo>
                            <a:pt x="985880" y="800507"/>
                          </a:lnTo>
                          <a:cubicBezTo>
                            <a:pt x="985499" y="801554"/>
                            <a:pt x="984641" y="802221"/>
                            <a:pt x="983689" y="802507"/>
                          </a:cubicBezTo>
                          <a:lnTo>
                            <a:pt x="3852" y="1028249"/>
                          </a:lnTo>
                          <a:cubicBezTo>
                            <a:pt x="3567" y="1028345"/>
                            <a:pt x="3281" y="1028345"/>
                            <a:pt x="3090" y="1028345"/>
                          </a:cubicBezTo>
                          <a:close/>
                          <a:moveTo>
                            <a:pt x="1259438" y="12503"/>
                          </a:moveTo>
                          <a:lnTo>
                            <a:pt x="15473" y="1019296"/>
                          </a:lnTo>
                          <a:lnTo>
                            <a:pt x="980641" y="796983"/>
                          </a:lnTo>
                          <a:lnTo>
                            <a:pt x="1259438" y="125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2" name="Freeform: Shape 2131">
                      <a:extLst>
                        <a:ext uri="{FF2B5EF4-FFF2-40B4-BE49-F238E27FC236}">
                          <a16:creationId xmlns:a16="http://schemas.microsoft.com/office/drawing/2014/main" id="{1517F0BE-9257-4ACB-A63E-0E390F2E1D62}"/>
                        </a:ext>
                      </a:extLst>
                    </p:cNvPr>
                    <p:cNvSpPr/>
                    <p:nvPr/>
                  </p:nvSpPr>
                  <p:spPr>
                    <a:xfrm>
                      <a:off x="7911759" y="5252071"/>
                      <a:ext cx="771525" cy="647700"/>
                    </a:xfrm>
                    <a:custGeom>
                      <a:avLst/>
                      <a:gdLst>
                        <a:gd name="connsiteX0" fmla="*/ 3040 w 771525"/>
                        <a:gd name="connsiteY0" fmla="*/ 650667 h 647700"/>
                        <a:gd name="connsiteX1" fmla="*/ 659 w 771525"/>
                        <a:gd name="connsiteY1" fmla="*/ 649524 h 647700"/>
                        <a:gd name="connsiteX2" fmla="*/ 849 w 771525"/>
                        <a:gd name="connsiteY2" fmla="*/ 645428 h 647700"/>
                        <a:gd name="connsiteX3" fmla="*/ 633976 w 771525"/>
                        <a:gd name="connsiteY3" fmla="*/ 967 h 647700"/>
                        <a:gd name="connsiteX4" fmla="*/ 636357 w 771525"/>
                        <a:gd name="connsiteY4" fmla="*/ 15 h 647700"/>
                        <a:gd name="connsiteX5" fmla="*/ 638643 w 771525"/>
                        <a:gd name="connsiteY5" fmla="*/ 1157 h 647700"/>
                        <a:gd name="connsiteX6" fmla="*/ 777042 w 771525"/>
                        <a:gd name="connsiteY6" fmla="*/ 176893 h 647700"/>
                        <a:gd name="connsiteX7" fmla="*/ 777613 w 771525"/>
                        <a:gd name="connsiteY7" fmla="*/ 179370 h 647700"/>
                        <a:gd name="connsiteX8" fmla="*/ 776184 w 771525"/>
                        <a:gd name="connsiteY8" fmla="*/ 181466 h 647700"/>
                        <a:gd name="connsiteX9" fmla="*/ 4659 w 771525"/>
                        <a:gd name="connsiteY9" fmla="*/ 650191 h 647700"/>
                        <a:gd name="connsiteX10" fmla="*/ 3040 w 771525"/>
                        <a:gd name="connsiteY10" fmla="*/ 650667 h 647700"/>
                        <a:gd name="connsiteX11" fmla="*/ 635977 w 771525"/>
                        <a:gd name="connsiteY11" fmla="*/ 7730 h 647700"/>
                        <a:gd name="connsiteX12" fmla="*/ 22662 w 771525"/>
                        <a:gd name="connsiteY12" fmla="*/ 631998 h 647700"/>
                        <a:gd name="connsiteX13" fmla="*/ 770088 w 771525"/>
                        <a:gd name="connsiteY13" fmla="*/ 177941 h 647700"/>
                        <a:gd name="connsiteX14" fmla="*/ 635977 w 771525"/>
                        <a:gd name="connsiteY14" fmla="*/ 77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647700">
                          <a:moveTo>
                            <a:pt x="3040" y="650667"/>
                          </a:moveTo>
                          <a:cubicBezTo>
                            <a:pt x="2087" y="650667"/>
                            <a:pt x="1230" y="650286"/>
                            <a:pt x="659" y="649524"/>
                          </a:cubicBezTo>
                          <a:cubicBezTo>
                            <a:pt x="-294" y="648286"/>
                            <a:pt x="-199" y="646572"/>
                            <a:pt x="849" y="645428"/>
                          </a:cubicBezTo>
                          <a:lnTo>
                            <a:pt x="633976" y="967"/>
                          </a:lnTo>
                          <a:cubicBezTo>
                            <a:pt x="634548" y="300"/>
                            <a:pt x="635405" y="-81"/>
                            <a:pt x="636357" y="15"/>
                          </a:cubicBezTo>
                          <a:cubicBezTo>
                            <a:pt x="637215" y="15"/>
                            <a:pt x="638072" y="491"/>
                            <a:pt x="638643" y="1157"/>
                          </a:cubicBezTo>
                          <a:lnTo>
                            <a:pt x="777042" y="176893"/>
                          </a:lnTo>
                          <a:cubicBezTo>
                            <a:pt x="777613" y="177560"/>
                            <a:pt x="777803" y="178513"/>
                            <a:pt x="777613" y="179370"/>
                          </a:cubicBezTo>
                          <a:cubicBezTo>
                            <a:pt x="777423" y="180227"/>
                            <a:pt x="776946" y="180990"/>
                            <a:pt x="776184" y="181466"/>
                          </a:cubicBezTo>
                          <a:lnTo>
                            <a:pt x="4659" y="650191"/>
                          </a:lnTo>
                          <a:cubicBezTo>
                            <a:pt x="4183" y="650477"/>
                            <a:pt x="3612" y="650667"/>
                            <a:pt x="3040" y="650667"/>
                          </a:cubicBezTo>
                          <a:close/>
                          <a:moveTo>
                            <a:pt x="635977" y="7730"/>
                          </a:moveTo>
                          <a:lnTo>
                            <a:pt x="22662" y="631998"/>
                          </a:lnTo>
                          <a:lnTo>
                            <a:pt x="770088" y="177941"/>
                          </a:lnTo>
                          <a:lnTo>
                            <a:pt x="635977" y="77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3" name="Freeform: Shape 2132">
                      <a:extLst>
                        <a:ext uri="{FF2B5EF4-FFF2-40B4-BE49-F238E27FC236}">
                          <a16:creationId xmlns:a16="http://schemas.microsoft.com/office/drawing/2014/main" id="{BAD299D8-B70A-4F86-856D-384C78E45021}"/>
                        </a:ext>
                      </a:extLst>
                    </p:cNvPr>
                    <p:cNvSpPr/>
                    <p:nvPr/>
                  </p:nvSpPr>
                  <p:spPr>
                    <a:xfrm>
                      <a:off x="6184854" y="5709940"/>
                      <a:ext cx="847725" cy="762000"/>
                    </a:xfrm>
                    <a:custGeom>
                      <a:avLst/>
                      <a:gdLst>
                        <a:gd name="connsiteX0" fmla="*/ 3062 w 847725"/>
                        <a:gd name="connsiteY0" fmla="*/ 768584 h 762000"/>
                        <a:gd name="connsiteX1" fmla="*/ 1062 w 847725"/>
                        <a:gd name="connsiteY1" fmla="*/ 767822 h 762000"/>
                        <a:gd name="connsiteX2" fmla="*/ 14 w 847725"/>
                        <a:gd name="connsiteY2" fmla="*/ 765250 h 762000"/>
                        <a:gd name="connsiteX3" fmla="*/ 65166 w 847725"/>
                        <a:gd name="connsiteY3" fmla="*/ 2869 h 762000"/>
                        <a:gd name="connsiteX4" fmla="*/ 66975 w 847725"/>
                        <a:gd name="connsiteY4" fmla="*/ 298 h 762000"/>
                        <a:gd name="connsiteX5" fmla="*/ 70118 w 847725"/>
                        <a:gd name="connsiteY5" fmla="*/ 584 h 762000"/>
                        <a:gd name="connsiteX6" fmla="*/ 846977 w 847725"/>
                        <a:gd name="connsiteY6" fmla="*/ 566178 h 762000"/>
                        <a:gd name="connsiteX7" fmla="*/ 848216 w 847725"/>
                        <a:gd name="connsiteY7" fmla="*/ 569321 h 762000"/>
                        <a:gd name="connsiteX8" fmla="*/ 845930 w 847725"/>
                        <a:gd name="connsiteY8" fmla="*/ 571702 h 762000"/>
                        <a:gd name="connsiteX9" fmla="*/ 3920 w 847725"/>
                        <a:gd name="connsiteY9" fmla="*/ 768489 h 762000"/>
                        <a:gd name="connsiteX10" fmla="*/ 3062 w 847725"/>
                        <a:gd name="connsiteY10" fmla="*/ 768584 h 762000"/>
                        <a:gd name="connsiteX11" fmla="*/ 70785 w 847725"/>
                        <a:gd name="connsiteY11" fmla="*/ 8775 h 762000"/>
                        <a:gd name="connsiteX12" fmla="*/ 6492 w 847725"/>
                        <a:gd name="connsiteY12" fmla="*/ 761440 h 762000"/>
                        <a:gd name="connsiteX13" fmla="*/ 837738 w 847725"/>
                        <a:gd name="connsiteY13" fmla="*/ 567130 h 762000"/>
                        <a:gd name="connsiteX14" fmla="*/ 70785 w 847725"/>
                        <a:gd name="connsiteY14" fmla="*/ 877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725" h="762000">
                          <a:moveTo>
                            <a:pt x="3062" y="768584"/>
                          </a:moveTo>
                          <a:cubicBezTo>
                            <a:pt x="2301" y="768584"/>
                            <a:pt x="1634" y="768298"/>
                            <a:pt x="1062" y="767822"/>
                          </a:cubicBezTo>
                          <a:cubicBezTo>
                            <a:pt x="300" y="767155"/>
                            <a:pt x="-81" y="766203"/>
                            <a:pt x="14" y="765250"/>
                          </a:cubicBezTo>
                          <a:lnTo>
                            <a:pt x="65166" y="2869"/>
                          </a:lnTo>
                          <a:cubicBezTo>
                            <a:pt x="65261" y="1727"/>
                            <a:pt x="65927" y="774"/>
                            <a:pt x="66975" y="298"/>
                          </a:cubicBezTo>
                          <a:cubicBezTo>
                            <a:pt x="68023" y="-179"/>
                            <a:pt x="69166" y="-83"/>
                            <a:pt x="70118" y="584"/>
                          </a:cubicBezTo>
                          <a:lnTo>
                            <a:pt x="846977" y="566178"/>
                          </a:lnTo>
                          <a:cubicBezTo>
                            <a:pt x="847930" y="566940"/>
                            <a:pt x="848406" y="568083"/>
                            <a:pt x="848216" y="569321"/>
                          </a:cubicBezTo>
                          <a:cubicBezTo>
                            <a:pt x="847930" y="570559"/>
                            <a:pt x="847073" y="571417"/>
                            <a:pt x="845930" y="571702"/>
                          </a:cubicBezTo>
                          <a:lnTo>
                            <a:pt x="3920" y="768489"/>
                          </a:lnTo>
                          <a:cubicBezTo>
                            <a:pt x="3539" y="768584"/>
                            <a:pt x="3348" y="768584"/>
                            <a:pt x="3062" y="768584"/>
                          </a:cubicBezTo>
                          <a:close/>
                          <a:moveTo>
                            <a:pt x="70785" y="8775"/>
                          </a:moveTo>
                          <a:lnTo>
                            <a:pt x="6492" y="761440"/>
                          </a:lnTo>
                          <a:lnTo>
                            <a:pt x="837738" y="567130"/>
                          </a:lnTo>
                          <a:lnTo>
                            <a:pt x="70785" y="87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4" name="Freeform: Shape 2133">
                      <a:extLst>
                        <a:ext uri="{FF2B5EF4-FFF2-40B4-BE49-F238E27FC236}">
                          <a16:creationId xmlns:a16="http://schemas.microsoft.com/office/drawing/2014/main" id="{93F19752-8D28-46C2-85A4-DCD4689C1C19}"/>
                        </a:ext>
                      </a:extLst>
                    </p:cNvPr>
                    <p:cNvSpPr/>
                    <p:nvPr/>
                  </p:nvSpPr>
                  <p:spPr>
                    <a:xfrm>
                      <a:off x="6249972" y="5477691"/>
                      <a:ext cx="1314450" cy="800100"/>
                    </a:xfrm>
                    <a:custGeom>
                      <a:avLst/>
                      <a:gdLst>
                        <a:gd name="connsiteX0" fmla="*/ 779954 w 1314450"/>
                        <a:gd name="connsiteY0" fmla="*/ 804046 h 800100"/>
                        <a:gd name="connsiteX1" fmla="*/ 778144 w 1314450"/>
                        <a:gd name="connsiteY1" fmla="*/ 803475 h 800100"/>
                        <a:gd name="connsiteX2" fmla="*/ 1285 w 1314450"/>
                        <a:gd name="connsiteY2" fmla="*/ 237880 h 800100"/>
                        <a:gd name="connsiteX3" fmla="*/ 47 w 1314450"/>
                        <a:gd name="connsiteY3" fmla="*/ 234641 h 800100"/>
                        <a:gd name="connsiteX4" fmla="*/ 2524 w 1314450"/>
                        <a:gd name="connsiteY4" fmla="*/ 232260 h 800100"/>
                        <a:gd name="connsiteX5" fmla="*/ 1317545 w 1314450"/>
                        <a:gd name="connsiteY5" fmla="*/ 41 h 800100"/>
                        <a:gd name="connsiteX6" fmla="*/ 1320689 w 1314450"/>
                        <a:gd name="connsiteY6" fmla="*/ 1374 h 800100"/>
                        <a:gd name="connsiteX7" fmla="*/ 1320689 w 1314450"/>
                        <a:gd name="connsiteY7" fmla="*/ 4804 h 800100"/>
                        <a:gd name="connsiteX8" fmla="*/ 782526 w 1314450"/>
                        <a:gd name="connsiteY8" fmla="*/ 802617 h 800100"/>
                        <a:gd name="connsiteX9" fmla="*/ 780526 w 1314450"/>
                        <a:gd name="connsiteY9" fmla="*/ 803951 h 800100"/>
                        <a:gd name="connsiteX10" fmla="*/ 779954 w 1314450"/>
                        <a:gd name="connsiteY10" fmla="*/ 804046 h 800100"/>
                        <a:gd name="connsiteX11" fmla="*/ 10810 w 1314450"/>
                        <a:gd name="connsiteY11" fmla="*/ 237118 h 800100"/>
                        <a:gd name="connsiteX12" fmla="*/ 779192 w 1314450"/>
                        <a:gd name="connsiteY12" fmla="*/ 796616 h 800100"/>
                        <a:gd name="connsiteX13" fmla="*/ 1311449 w 1314450"/>
                        <a:gd name="connsiteY13" fmla="*/ 7470 h 800100"/>
                        <a:gd name="connsiteX14" fmla="*/ 10810 w 1314450"/>
                        <a:gd name="connsiteY14" fmla="*/ 2371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00100">
                          <a:moveTo>
                            <a:pt x="779954" y="804046"/>
                          </a:moveTo>
                          <a:cubicBezTo>
                            <a:pt x="779288" y="804046"/>
                            <a:pt x="778621" y="803856"/>
                            <a:pt x="778144" y="803475"/>
                          </a:cubicBezTo>
                          <a:lnTo>
                            <a:pt x="1285" y="237880"/>
                          </a:lnTo>
                          <a:cubicBezTo>
                            <a:pt x="238" y="237118"/>
                            <a:pt x="-143" y="235880"/>
                            <a:pt x="47" y="234641"/>
                          </a:cubicBezTo>
                          <a:cubicBezTo>
                            <a:pt x="333" y="233404"/>
                            <a:pt x="1285" y="232546"/>
                            <a:pt x="2524" y="232260"/>
                          </a:cubicBezTo>
                          <a:lnTo>
                            <a:pt x="1317545" y="41"/>
                          </a:lnTo>
                          <a:cubicBezTo>
                            <a:pt x="1318783" y="-150"/>
                            <a:pt x="1320022" y="327"/>
                            <a:pt x="1320689" y="1374"/>
                          </a:cubicBezTo>
                          <a:cubicBezTo>
                            <a:pt x="1321355" y="2422"/>
                            <a:pt x="1321355" y="3755"/>
                            <a:pt x="1320689" y="4804"/>
                          </a:cubicBezTo>
                          <a:lnTo>
                            <a:pt x="782526" y="802617"/>
                          </a:lnTo>
                          <a:cubicBezTo>
                            <a:pt x="782050" y="803284"/>
                            <a:pt x="781288" y="803760"/>
                            <a:pt x="780526" y="803951"/>
                          </a:cubicBezTo>
                          <a:cubicBezTo>
                            <a:pt x="780335" y="804046"/>
                            <a:pt x="780145" y="804046"/>
                            <a:pt x="779954" y="804046"/>
                          </a:cubicBezTo>
                          <a:close/>
                          <a:moveTo>
                            <a:pt x="10810" y="237118"/>
                          </a:moveTo>
                          <a:lnTo>
                            <a:pt x="779192" y="796616"/>
                          </a:lnTo>
                          <a:lnTo>
                            <a:pt x="1311449" y="7470"/>
                          </a:lnTo>
                          <a:lnTo>
                            <a:pt x="10810" y="23711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5" name="Freeform: Shape 2134">
                      <a:extLst>
                        <a:ext uri="{FF2B5EF4-FFF2-40B4-BE49-F238E27FC236}">
                          <a16:creationId xmlns:a16="http://schemas.microsoft.com/office/drawing/2014/main" id="{CA406D1F-61C4-4CC7-A587-086F29587938}"/>
                        </a:ext>
                      </a:extLst>
                    </p:cNvPr>
                    <p:cNvSpPr/>
                    <p:nvPr/>
                  </p:nvSpPr>
                  <p:spPr>
                    <a:xfrm>
                      <a:off x="6484357" y="488908"/>
                      <a:ext cx="666750" cy="714375"/>
                    </a:xfrm>
                    <a:custGeom>
                      <a:avLst/>
                      <a:gdLst>
                        <a:gd name="connsiteX0" fmla="*/ 671395 w 666750"/>
                        <a:gd name="connsiteY0" fmla="*/ 720767 h 714375"/>
                        <a:gd name="connsiteX1" fmla="*/ 669871 w 666750"/>
                        <a:gd name="connsiteY1" fmla="*/ 720386 h 714375"/>
                        <a:gd name="connsiteX2" fmla="*/ 1502 w 666750"/>
                        <a:gd name="connsiteY2" fmla="*/ 330242 h 714375"/>
                        <a:gd name="connsiteX3" fmla="*/ 73 w 666750"/>
                        <a:gd name="connsiteY3" fmla="*/ 328242 h 714375"/>
                        <a:gd name="connsiteX4" fmla="*/ 549 w 666750"/>
                        <a:gd name="connsiteY4" fmla="*/ 325765 h 714375"/>
                        <a:gd name="connsiteX5" fmla="*/ 226196 w 666750"/>
                        <a:gd name="connsiteY5" fmla="*/ 1344 h 714375"/>
                        <a:gd name="connsiteX6" fmla="*/ 228863 w 666750"/>
                        <a:gd name="connsiteY6" fmla="*/ 10 h 714375"/>
                        <a:gd name="connsiteX7" fmla="*/ 231435 w 666750"/>
                        <a:gd name="connsiteY7" fmla="*/ 1439 h 714375"/>
                        <a:gd name="connsiteX8" fmla="*/ 674157 w 666750"/>
                        <a:gd name="connsiteY8" fmla="*/ 716100 h 714375"/>
                        <a:gd name="connsiteX9" fmla="*/ 673776 w 666750"/>
                        <a:gd name="connsiteY9" fmla="*/ 719910 h 714375"/>
                        <a:gd name="connsiteX10" fmla="*/ 671395 w 666750"/>
                        <a:gd name="connsiteY10" fmla="*/ 720767 h 714375"/>
                        <a:gd name="connsiteX11" fmla="*/ 7502 w 666750"/>
                        <a:gd name="connsiteY11" fmla="*/ 326527 h 714375"/>
                        <a:gd name="connsiteX12" fmla="*/ 662251 w 666750"/>
                        <a:gd name="connsiteY12" fmla="*/ 708766 h 714375"/>
                        <a:gd name="connsiteX13" fmla="*/ 228578 w 666750"/>
                        <a:gd name="connsiteY13" fmla="*/ 8678 h 714375"/>
                        <a:gd name="connsiteX14" fmla="*/ 7502 w 666750"/>
                        <a:gd name="connsiteY14" fmla="*/ 32652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0" h="714375">
                          <a:moveTo>
                            <a:pt x="671395" y="720767"/>
                          </a:moveTo>
                          <a:cubicBezTo>
                            <a:pt x="670824" y="720767"/>
                            <a:pt x="670347" y="720672"/>
                            <a:pt x="669871" y="720386"/>
                          </a:cubicBezTo>
                          <a:lnTo>
                            <a:pt x="1502" y="330242"/>
                          </a:lnTo>
                          <a:cubicBezTo>
                            <a:pt x="740" y="329766"/>
                            <a:pt x="263" y="329099"/>
                            <a:pt x="73" y="328242"/>
                          </a:cubicBezTo>
                          <a:cubicBezTo>
                            <a:pt x="-117" y="327385"/>
                            <a:pt x="73" y="326527"/>
                            <a:pt x="549" y="325765"/>
                          </a:cubicBezTo>
                          <a:lnTo>
                            <a:pt x="226196" y="1344"/>
                          </a:lnTo>
                          <a:cubicBezTo>
                            <a:pt x="226768" y="487"/>
                            <a:pt x="227911" y="-85"/>
                            <a:pt x="228863" y="10"/>
                          </a:cubicBezTo>
                          <a:cubicBezTo>
                            <a:pt x="229911" y="10"/>
                            <a:pt x="230864" y="582"/>
                            <a:pt x="231435" y="1439"/>
                          </a:cubicBezTo>
                          <a:lnTo>
                            <a:pt x="674157" y="716100"/>
                          </a:lnTo>
                          <a:cubicBezTo>
                            <a:pt x="674919" y="717338"/>
                            <a:pt x="674729" y="718862"/>
                            <a:pt x="673776" y="719910"/>
                          </a:cubicBezTo>
                          <a:cubicBezTo>
                            <a:pt x="673014" y="720481"/>
                            <a:pt x="672252" y="720767"/>
                            <a:pt x="671395" y="720767"/>
                          </a:cubicBezTo>
                          <a:close/>
                          <a:moveTo>
                            <a:pt x="7502" y="326527"/>
                          </a:moveTo>
                          <a:lnTo>
                            <a:pt x="662251" y="708766"/>
                          </a:lnTo>
                          <a:lnTo>
                            <a:pt x="228578" y="8678"/>
                          </a:lnTo>
                          <a:lnTo>
                            <a:pt x="7502" y="3265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6" name="Freeform: Shape 2135">
                      <a:extLst>
                        <a:ext uri="{FF2B5EF4-FFF2-40B4-BE49-F238E27FC236}">
                          <a16:creationId xmlns:a16="http://schemas.microsoft.com/office/drawing/2014/main" id="{4A61555C-B613-44ED-B629-B5A5EAF3FDBE}"/>
                        </a:ext>
                      </a:extLst>
                    </p:cNvPr>
                    <p:cNvSpPr/>
                    <p:nvPr/>
                  </p:nvSpPr>
                  <p:spPr>
                    <a:xfrm>
                      <a:off x="8493702" y="1154344"/>
                      <a:ext cx="485775" cy="733425"/>
                    </a:xfrm>
                    <a:custGeom>
                      <a:avLst/>
                      <a:gdLst>
                        <a:gd name="connsiteX0" fmla="*/ 489231 w 485775"/>
                        <a:gd name="connsiteY0" fmla="*/ 741131 h 733425"/>
                        <a:gd name="connsiteX1" fmla="*/ 487326 w 485775"/>
                        <a:gd name="connsiteY1" fmla="*/ 740465 h 733425"/>
                        <a:gd name="connsiteX2" fmla="*/ 52414 w 485775"/>
                        <a:gd name="connsiteY2" fmla="*/ 407756 h 733425"/>
                        <a:gd name="connsiteX3" fmla="*/ 51176 w 485775"/>
                        <a:gd name="connsiteY3" fmla="*/ 405661 h 733425"/>
                        <a:gd name="connsiteX4" fmla="*/ 26 w 485775"/>
                        <a:gd name="connsiteY4" fmla="*/ 3515 h 733425"/>
                        <a:gd name="connsiteX5" fmla="*/ 2027 w 485775"/>
                        <a:gd name="connsiteY5" fmla="*/ 182 h 733425"/>
                        <a:gd name="connsiteX6" fmla="*/ 5646 w 485775"/>
                        <a:gd name="connsiteY6" fmla="*/ 1420 h 733425"/>
                        <a:gd name="connsiteX7" fmla="*/ 491707 w 485775"/>
                        <a:gd name="connsiteY7" fmla="*/ 736369 h 733425"/>
                        <a:gd name="connsiteX8" fmla="*/ 491231 w 485775"/>
                        <a:gd name="connsiteY8" fmla="*/ 740369 h 733425"/>
                        <a:gd name="connsiteX9" fmla="*/ 489231 w 485775"/>
                        <a:gd name="connsiteY9" fmla="*/ 741131 h 733425"/>
                        <a:gd name="connsiteX10" fmla="*/ 57176 w 485775"/>
                        <a:gd name="connsiteY10" fmla="*/ 403565 h 733425"/>
                        <a:gd name="connsiteX11" fmla="*/ 476467 w 485775"/>
                        <a:gd name="connsiteY11" fmla="*/ 724368 h 733425"/>
                        <a:gd name="connsiteX12" fmla="*/ 7837 w 485775"/>
                        <a:gd name="connsiteY12" fmla="*/ 15898 h 733425"/>
                        <a:gd name="connsiteX13" fmla="*/ 57176 w 485775"/>
                        <a:gd name="connsiteY13" fmla="*/ 40356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33425">
                          <a:moveTo>
                            <a:pt x="489231" y="741131"/>
                          </a:moveTo>
                          <a:cubicBezTo>
                            <a:pt x="488564" y="741131"/>
                            <a:pt x="487897" y="740941"/>
                            <a:pt x="487326" y="740465"/>
                          </a:cubicBezTo>
                          <a:lnTo>
                            <a:pt x="52414" y="407756"/>
                          </a:lnTo>
                          <a:cubicBezTo>
                            <a:pt x="51747" y="407280"/>
                            <a:pt x="51366" y="406518"/>
                            <a:pt x="51176" y="405661"/>
                          </a:cubicBezTo>
                          <a:lnTo>
                            <a:pt x="26" y="3515"/>
                          </a:lnTo>
                          <a:cubicBezTo>
                            <a:pt x="-164" y="2087"/>
                            <a:pt x="693" y="753"/>
                            <a:pt x="2027" y="182"/>
                          </a:cubicBezTo>
                          <a:cubicBezTo>
                            <a:pt x="3360" y="-295"/>
                            <a:pt x="4884" y="182"/>
                            <a:pt x="5646" y="1420"/>
                          </a:cubicBezTo>
                          <a:lnTo>
                            <a:pt x="491707" y="736369"/>
                          </a:lnTo>
                          <a:cubicBezTo>
                            <a:pt x="492564" y="737607"/>
                            <a:pt x="492374" y="739322"/>
                            <a:pt x="491231" y="740369"/>
                          </a:cubicBezTo>
                          <a:cubicBezTo>
                            <a:pt x="490755" y="740846"/>
                            <a:pt x="489992" y="741131"/>
                            <a:pt x="489231" y="741131"/>
                          </a:cubicBezTo>
                          <a:close/>
                          <a:moveTo>
                            <a:pt x="57176" y="403565"/>
                          </a:moveTo>
                          <a:lnTo>
                            <a:pt x="476467" y="724368"/>
                          </a:lnTo>
                          <a:lnTo>
                            <a:pt x="7837" y="15898"/>
                          </a:lnTo>
                          <a:lnTo>
                            <a:pt x="57176" y="4035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7" name="Freeform: Shape 2136">
                      <a:extLst>
                        <a:ext uri="{FF2B5EF4-FFF2-40B4-BE49-F238E27FC236}">
                          <a16:creationId xmlns:a16="http://schemas.microsoft.com/office/drawing/2014/main" id="{8A819664-D9E2-4A44-BF8D-DD7279C41162}"/>
                        </a:ext>
                      </a:extLst>
                    </p:cNvPr>
                    <p:cNvSpPr/>
                    <p:nvPr/>
                  </p:nvSpPr>
                  <p:spPr>
                    <a:xfrm>
                      <a:off x="9179427" y="3636876"/>
                      <a:ext cx="171450" cy="885825"/>
                    </a:xfrm>
                    <a:custGeom>
                      <a:avLst/>
                      <a:gdLst>
                        <a:gd name="connsiteX0" fmla="*/ 3149 w 171450"/>
                        <a:gd name="connsiteY0" fmla="*/ 891500 h 885825"/>
                        <a:gd name="connsiteX1" fmla="*/ 2577 w 171450"/>
                        <a:gd name="connsiteY1" fmla="*/ 891500 h 885825"/>
                        <a:gd name="connsiteX2" fmla="*/ 5 w 171450"/>
                        <a:gd name="connsiteY2" fmla="*/ 888261 h 885825"/>
                        <a:gd name="connsiteX3" fmla="*/ 47726 w 171450"/>
                        <a:gd name="connsiteY3" fmla="*/ 2913 h 885825"/>
                        <a:gd name="connsiteX4" fmla="*/ 50298 w 171450"/>
                        <a:gd name="connsiteY4" fmla="*/ 55 h 885825"/>
                        <a:gd name="connsiteX5" fmla="*/ 53727 w 171450"/>
                        <a:gd name="connsiteY5" fmla="*/ 1960 h 885825"/>
                        <a:gd name="connsiteX6" fmla="*/ 179552 w 171450"/>
                        <a:gd name="connsiteY6" fmla="*/ 308665 h 885825"/>
                        <a:gd name="connsiteX7" fmla="*/ 179647 w 171450"/>
                        <a:gd name="connsiteY7" fmla="*/ 310761 h 885825"/>
                        <a:gd name="connsiteX8" fmla="*/ 6006 w 171450"/>
                        <a:gd name="connsiteY8" fmla="*/ 889404 h 885825"/>
                        <a:gd name="connsiteX9" fmla="*/ 3149 w 171450"/>
                        <a:gd name="connsiteY9" fmla="*/ 891500 h 885825"/>
                        <a:gd name="connsiteX10" fmla="*/ 53250 w 171450"/>
                        <a:gd name="connsiteY10" fmla="*/ 16914 h 885825"/>
                        <a:gd name="connsiteX11" fmla="*/ 7626 w 171450"/>
                        <a:gd name="connsiteY11" fmla="*/ 862639 h 885825"/>
                        <a:gd name="connsiteX12" fmla="*/ 173456 w 171450"/>
                        <a:gd name="connsiteY12" fmla="*/ 309808 h 885825"/>
                        <a:gd name="connsiteX13" fmla="*/ 53250 w 171450"/>
                        <a:gd name="connsiteY13" fmla="*/ 16914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885825">
                          <a:moveTo>
                            <a:pt x="3149" y="891500"/>
                          </a:moveTo>
                          <a:cubicBezTo>
                            <a:pt x="2959" y="891500"/>
                            <a:pt x="2768" y="891500"/>
                            <a:pt x="2577" y="891500"/>
                          </a:cubicBezTo>
                          <a:cubicBezTo>
                            <a:pt x="1054" y="891214"/>
                            <a:pt x="-89" y="889881"/>
                            <a:pt x="5" y="888261"/>
                          </a:cubicBezTo>
                          <a:lnTo>
                            <a:pt x="47726" y="2913"/>
                          </a:lnTo>
                          <a:cubicBezTo>
                            <a:pt x="47821" y="1484"/>
                            <a:pt x="48869" y="246"/>
                            <a:pt x="50298" y="55"/>
                          </a:cubicBezTo>
                          <a:cubicBezTo>
                            <a:pt x="51727" y="-231"/>
                            <a:pt x="53155" y="627"/>
                            <a:pt x="53727" y="1960"/>
                          </a:cubicBezTo>
                          <a:lnTo>
                            <a:pt x="179552" y="308665"/>
                          </a:lnTo>
                          <a:cubicBezTo>
                            <a:pt x="179838" y="309332"/>
                            <a:pt x="179838" y="310094"/>
                            <a:pt x="179647" y="310761"/>
                          </a:cubicBezTo>
                          <a:lnTo>
                            <a:pt x="6006" y="889404"/>
                          </a:lnTo>
                          <a:cubicBezTo>
                            <a:pt x="5721" y="890642"/>
                            <a:pt x="4483" y="891500"/>
                            <a:pt x="3149" y="891500"/>
                          </a:cubicBezTo>
                          <a:close/>
                          <a:moveTo>
                            <a:pt x="53250" y="16914"/>
                          </a:moveTo>
                          <a:lnTo>
                            <a:pt x="7626" y="862639"/>
                          </a:lnTo>
                          <a:lnTo>
                            <a:pt x="173456" y="309808"/>
                          </a:lnTo>
                          <a:lnTo>
                            <a:pt x="53250" y="169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8" name="Freeform: Shape 2137">
                      <a:extLst>
                        <a:ext uri="{FF2B5EF4-FFF2-40B4-BE49-F238E27FC236}">
                          <a16:creationId xmlns:a16="http://schemas.microsoft.com/office/drawing/2014/main" id="{3BC924E8-D1A1-4E07-BE8B-6348211D3660}"/>
                        </a:ext>
                      </a:extLst>
                    </p:cNvPr>
                    <p:cNvSpPr/>
                    <p:nvPr/>
                  </p:nvSpPr>
                  <p:spPr>
                    <a:xfrm>
                      <a:off x="8544901" y="4455645"/>
                      <a:ext cx="638175" cy="800100"/>
                    </a:xfrm>
                    <a:custGeom>
                      <a:avLst/>
                      <a:gdLst>
                        <a:gd name="connsiteX0" fmla="*/ 3024 w 638175"/>
                        <a:gd name="connsiteY0" fmla="*/ 802631 h 800100"/>
                        <a:gd name="connsiteX1" fmla="*/ 1501 w 638175"/>
                        <a:gd name="connsiteY1" fmla="*/ 802250 h 800100"/>
                        <a:gd name="connsiteX2" fmla="*/ 167 w 638175"/>
                        <a:gd name="connsiteY2" fmla="*/ 798535 h 800100"/>
                        <a:gd name="connsiteX3" fmla="*/ 283155 w 638175"/>
                        <a:gd name="connsiteY3" fmla="*/ 2055 h 800100"/>
                        <a:gd name="connsiteX4" fmla="*/ 286679 w 638175"/>
                        <a:gd name="connsiteY4" fmla="*/ 55 h 800100"/>
                        <a:gd name="connsiteX5" fmla="*/ 638247 w 638175"/>
                        <a:gd name="connsiteY5" fmla="*/ 66634 h 800100"/>
                        <a:gd name="connsiteX6" fmla="*/ 640628 w 638175"/>
                        <a:gd name="connsiteY6" fmla="*/ 68635 h 800100"/>
                        <a:gd name="connsiteX7" fmla="*/ 640057 w 638175"/>
                        <a:gd name="connsiteY7" fmla="*/ 71683 h 800100"/>
                        <a:gd name="connsiteX8" fmla="*/ 5406 w 638175"/>
                        <a:gd name="connsiteY8" fmla="*/ 801488 h 800100"/>
                        <a:gd name="connsiteX9" fmla="*/ 3024 w 638175"/>
                        <a:gd name="connsiteY9" fmla="*/ 802631 h 800100"/>
                        <a:gd name="connsiteX10" fmla="*/ 288108 w 638175"/>
                        <a:gd name="connsiteY10" fmla="*/ 6627 h 800100"/>
                        <a:gd name="connsiteX11" fmla="*/ 11407 w 638175"/>
                        <a:gd name="connsiteY11" fmla="*/ 785105 h 800100"/>
                        <a:gd name="connsiteX12" fmla="*/ 631770 w 638175"/>
                        <a:gd name="connsiteY12" fmla="*/ 71683 h 800100"/>
                        <a:gd name="connsiteX13" fmla="*/ 288108 w 638175"/>
                        <a:gd name="connsiteY13" fmla="*/ 6627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800100">
                          <a:moveTo>
                            <a:pt x="3024" y="802631"/>
                          </a:moveTo>
                          <a:cubicBezTo>
                            <a:pt x="2453" y="802631"/>
                            <a:pt x="1977" y="802536"/>
                            <a:pt x="1501" y="802250"/>
                          </a:cubicBezTo>
                          <a:cubicBezTo>
                            <a:pt x="262" y="801488"/>
                            <a:pt x="-309" y="799964"/>
                            <a:pt x="167" y="798535"/>
                          </a:cubicBezTo>
                          <a:lnTo>
                            <a:pt x="283155" y="2055"/>
                          </a:lnTo>
                          <a:cubicBezTo>
                            <a:pt x="283631" y="626"/>
                            <a:pt x="285060" y="-231"/>
                            <a:pt x="286679" y="55"/>
                          </a:cubicBezTo>
                          <a:lnTo>
                            <a:pt x="638247" y="66634"/>
                          </a:lnTo>
                          <a:cubicBezTo>
                            <a:pt x="639294" y="66825"/>
                            <a:pt x="640247" y="67587"/>
                            <a:pt x="640628" y="68635"/>
                          </a:cubicBezTo>
                          <a:cubicBezTo>
                            <a:pt x="641009" y="69682"/>
                            <a:pt x="640723" y="70825"/>
                            <a:pt x="640057" y="71683"/>
                          </a:cubicBezTo>
                          <a:lnTo>
                            <a:pt x="5406" y="801488"/>
                          </a:lnTo>
                          <a:cubicBezTo>
                            <a:pt x="4739" y="802250"/>
                            <a:pt x="3882" y="802631"/>
                            <a:pt x="3024" y="802631"/>
                          </a:cubicBezTo>
                          <a:close/>
                          <a:moveTo>
                            <a:pt x="288108" y="6627"/>
                          </a:moveTo>
                          <a:lnTo>
                            <a:pt x="11407" y="785105"/>
                          </a:lnTo>
                          <a:lnTo>
                            <a:pt x="631770" y="71683"/>
                          </a:lnTo>
                          <a:lnTo>
                            <a:pt x="288108" y="66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39" name="Freeform: Shape 2138">
                      <a:extLst>
                        <a:ext uri="{FF2B5EF4-FFF2-40B4-BE49-F238E27FC236}">
                          <a16:creationId xmlns:a16="http://schemas.microsoft.com/office/drawing/2014/main" id="{1180F326-EB55-41CA-AAAE-59EE33968E4D}"/>
                        </a:ext>
                      </a:extLst>
                    </p:cNvPr>
                    <p:cNvSpPr/>
                    <p:nvPr/>
                  </p:nvSpPr>
                  <p:spPr>
                    <a:xfrm>
                      <a:off x="8544876" y="4522344"/>
                      <a:ext cx="638175" cy="904875"/>
                    </a:xfrm>
                    <a:custGeom>
                      <a:avLst/>
                      <a:gdLst>
                        <a:gd name="connsiteX0" fmla="*/ 141448 w 638175"/>
                        <a:gd name="connsiteY0" fmla="*/ 911669 h 904875"/>
                        <a:gd name="connsiteX1" fmla="*/ 139067 w 638175"/>
                        <a:gd name="connsiteY1" fmla="*/ 910526 h 904875"/>
                        <a:gd name="connsiteX2" fmla="*/ 668 w 638175"/>
                        <a:gd name="connsiteY2" fmla="*/ 734789 h 904875"/>
                        <a:gd name="connsiteX3" fmla="*/ 764 w 638175"/>
                        <a:gd name="connsiteY3" fmla="*/ 730884 h 904875"/>
                        <a:gd name="connsiteX4" fmla="*/ 635414 w 638175"/>
                        <a:gd name="connsiteY4" fmla="*/ 1079 h 904875"/>
                        <a:gd name="connsiteX5" fmla="*/ 639510 w 638175"/>
                        <a:gd name="connsiteY5" fmla="*/ 602 h 904875"/>
                        <a:gd name="connsiteX6" fmla="*/ 640463 w 638175"/>
                        <a:gd name="connsiteY6" fmla="*/ 4603 h 904875"/>
                        <a:gd name="connsiteX7" fmla="*/ 144305 w 638175"/>
                        <a:gd name="connsiteY7" fmla="*/ 910240 h 904875"/>
                        <a:gd name="connsiteX8" fmla="*/ 141829 w 638175"/>
                        <a:gd name="connsiteY8" fmla="*/ 911859 h 904875"/>
                        <a:gd name="connsiteX9" fmla="*/ 141448 w 638175"/>
                        <a:gd name="connsiteY9" fmla="*/ 911669 h 904875"/>
                        <a:gd name="connsiteX10" fmla="*/ 7050 w 638175"/>
                        <a:gd name="connsiteY10" fmla="*/ 732884 h 904875"/>
                        <a:gd name="connsiteX11" fmla="*/ 140972 w 638175"/>
                        <a:gd name="connsiteY11" fmla="*/ 903001 h 904875"/>
                        <a:gd name="connsiteX12" fmla="*/ 621127 w 638175"/>
                        <a:gd name="connsiteY12" fmla="*/ 26701 h 904875"/>
                        <a:gd name="connsiteX13" fmla="*/ 7050 w 638175"/>
                        <a:gd name="connsiteY13" fmla="*/ 73288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904875">
                          <a:moveTo>
                            <a:pt x="141448" y="911669"/>
                          </a:moveTo>
                          <a:cubicBezTo>
                            <a:pt x="140495" y="911669"/>
                            <a:pt x="139638" y="911193"/>
                            <a:pt x="139067" y="910526"/>
                          </a:cubicBezTo>
                          <a:lnTo>
                            <a:pt x="668" y="734789"/>
                          </a:lnTo>
                          <a:cubicBezTo>
                            <a:pt x="-284" y="733646"/>
                            <a:pt x="-189" y="731932"/>
                            <a:pt x="764" y="730884"/>
                          </a:cubicBezTo>
                          <a:lnTo>
                            <a:pt x="635414" y="1079"/>
                          </a:lnTo>
                          <a:cubicBezTo>
                            <a:pt x="636462" y="-160"/>
                            <a:pt x="638272" y="-350"/>
                            <a:pt x="639510" y="602"/>
                          </a:cubicBezTo>
                          <a:cubicBezTo>
                            <a:pt x="640844" y="1460"/>
                            <a:pt x="641225" y="3269"/>
                            <a:pt x="640463" y="4603"/>
                          </a:cubicBezTo>
                          <a:lnTo>
                            <a:pt x="144305" y="910240"/>
                          </a:lnTo>
                          <a:cubicBezTo>
                            <a:pt x="143829" y="911193"/>
                            <a:pt x="142877" y="911764"/>
                            <a:pt x="141829" y="911859"/>
                          </a:cubicBezTo>
                          <a:cubicBezTo>
                            <a:pt x="141638" y="911669"/>
                            <a:pt x="141543" y="911669"/>
                            <a:pt x="141448" y="911669"/>
                          </a:cubicBezTo>
                          <a:close/>
                          <a:moveTo>
                            <a:pt x="7050" y="732884"/>
                          </a:moveTo>
                          <a:lnTo>
                            <a:pt x="140972" y="903001"/>
                          </a:lnTo>
                          <a:lnTo>
                            <a:pt x="621127" y="26701"/>
                          </a:lnTo>
                          <a:lnTo>
                            <a:pt x="7050" y="7328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0" name="Freeform: Shape 2139">
                      <a:extLst>
                        <a:ext uri="{FF2B5EF4-FFF2-40B4-BE49-F238E27FC236}">
                          <a16:creationId xmlns:a16="http://schemas.microsoft.com/office/drawing/2014/main" id="{78592C0B-887D-4E05-B3BF-A03B25F10E86}"/>
                        </a:ext>
                      </a:extLst>
                    </p:cNvPr>
                    <p:cNvSpPr/>
                    <p:nvPr/>
                  </p:nvSpPr>
                  <p:spPr>
                    <a:xfrm>
                      <a:off x="8827889" y="3636824"/>
                      <a:ext cx="400050" cy="885825"/>
                    </a:xfrm>
                    <a:custGeom>
                      <a:avLst/>
                      <a:gdLst>
                        <a:gd name="connsiteX0" fmla="*/ 354687 w 400050"/>
                        <a:gd name="connsiteY0" fmla="*/ 891551 h 885825"/>
                        <a:gd name="connsiteX1" fmla="*/ 354116 w 400050"/>
                        <a:gd name="connsiteY1" fmla="*/ 891456 h 885825"/>
                        <a:gd name="connsiteX2" fmla="*/ 2548 w 400050"/>
                        <a:gd name="connsiteY2" fmla="*/ 824876 h 885825"/>
                        <a:gd name="connsiteX3" fmla="*/ 357 w 400050"/>
                        <a:gd name="connsiteY3" fmla="*/ 823257 h 885825"/>
                        <a:gd name="connsiteX4" fmla="*/ 357 w 400050"/>
                        <a:gd name="connsiteY4" fmla="*/ 820495 h 885825"/>
                        <a:gd name="connsiteX5" fmla="*/ 399646 w 400050"/>
                        <a:gd name="connsiteY5" fmla="*/ 1726 h 885825"/>
                        <a:gd name="connsiteX6" fmla="*/ 403170 w 400050"/>
                        <a:gd name="connsiteY6" fmla="*/ 106 h 885825"/>
                        <a:gd name="connsiteX7" fmla="*/ 405456 w 400050"/>
                        <a:gd name="connsiteY7" fmla="*/ 3250 h 885825"/>
                        <a:gd name="connsiteX8" fmla="*/ 357735 w 400050"/>
                        <a:gd name="connsiteY8" fmla="*/ 888598 h 885825"/>
                        <a:gd name="connsiteX9" fmla="*/ 356592 w 400050"/>
                        <a:gd name="connsiteY9" fmla="*/ 890884 h 885825"/>
                        <a:gd name="connsiteX10" fmla="*/ 354687 w 400050"/>
                        <a:gd name="connsiteY10" fmla="*/ 891551 h 885825"/>
                        <a:gd name="connsiteX11" fmla="*/ 7692 w 400050"/>
                        <a:gd name="connsiteY11" fmla="*/ 819637 h 885825"/>
                        <a:gd name="connsiteX12" fmla="*/ 351735 w 400050"/>
                        <a:gd name="connsiteY12" fmla="*/ 884788 h 885825"/>
                        <a:gd name="connsiteX13" fmla="*/ 398503 w 400050"/>
                        <a:gd name="connsiteY13" fmla="*/ 18204 h 885825"/>
                        <a:gd name="connsiteX14" fmla="*/ 7692 w 400050"/>
                        <a:gd name="connsiteY14" fmla="*/ 819637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885825">
                          <a:moveTo>
                            <a:pt x="354687" y="891551"/>
                          </a:moveTo>
                          <a:cubicBezTo>
                            <a:pt x="354497" y="891551"/>
                            <a:pt x="354306" y="891551"/>
                            <a:pt x="354116" y="891456"/>
                          </a:cubicBezTo>
                          <a:lnTo>
                            <a:pt x="2548" y="824876"/>
                          </a:lnTo>
                          <a:cubicBezTo>
                            <a:pt x="1595" y="824686"/>
                            <a:pt x="834" y="824114"/>
                            <a:pt x="357" y="823257"/>
                          </a:cubicBezTo>
                          <a:cubicBezTo>
                            <a:pt x="-119" y="822400"/>
                            <a:pt x="-119" y="821352"/>
                            <a:pt x="357" y="820495"/>
                          </a:cubicBezTo>
                          <a:lnTo>
                            <a:pt x="399646" y="1726"/>
                          </a:lnTo>
                          <a:cubicBezTo>
                            <a:pt x="400312" y="392"/>
                            <a:pt x="401741" y="-275"/>
                            <a:pt x="403170" y="106"/>
                          </a:cubicBezTo>
                          <a:cubicBezTo>
                            <a:pt x="404598" y="487"/>
                            <a:pt x="405551" y="1821"/>
                            <a:pt x="405456" y="3250"/>
                          </a:cubicBezTo>
                          <a:lnTo>
                            <a:pt x="357735" y="888598"/>
                          </a:lnTo>
                          <a:cubicBezTo>
                            <a:pt x="357735" y="889456"/>
                            <a:pt x="357259" y="890313"/>
                            <a:pt x="356592" y="890884"/>
                          </a:cubicBezTo>
                          <a:cubicBezTo>
                            <a:pt x="356021" y="891361"/>
                            <a:pt x="355354" y="891551"/>
                            <a:pt x="354687" y="891551"/>
                          </a:cubicBezTo>
                          <a:close/>
                          <a:moveTo>
                            <a:pt x="7692" y="819637"/>
                          </a:moveTo>
                          <a:lnTo>
                            <a:pt x="351735" y="884788"/>
                          </a:lnTo>
                          <a:lnTo>
                            <a:pt x="398503" y="18204"/>
                          </a:lnTo>
                          <a:lnTo>
                            <a:pt x="7692" y="8196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1" name="Freeform: Shape 2140">
                      <a:extLst>
                        <a:ext uri="{FF2B5EF4-FFF2-40B4-BE49-F238E27FC236}">
                          <a16:creationId xmlns:a16="http://schemas.microsoft.com/office/drawing/2014/main" id="{B541D9E1-2DCC-4AA4-A17F-5D1A819C78F0}"/>
                        </a:ext>
                      </a:extLst>
                    </p:cNvPr>
                    <p:cNvSpPr/>
                    <p:nvPr/>
                  </p:nvSpPr>
                  <p:spPr>
                    <a:xfrm>
                      <a:off x="7565031" y="4130096"/>
                      <a:ext cx="1266825" cy="1352550"/>
                    </a:xfrm>
                    <a:custGeom>
                      <a:avLst/>
                      <a:gdLst>
                        <a:gd name="connsiteX0" fmla="*/ 3058 w 1266825"/>
                        <a:gd name="connsiteY0" fmla="*/ 1353827 h 1352550"/>
                        <a:gd name="connsiteX1" fmla="*/ 1629 w 1266825"/>
                        <a:gd name="connsiteY1" fmla="*/ 1353446 h 1352550"/>
                        <a:gd name="connsiteX2" fmla="*/ 10 w 1266825"/>
                        <a:gd name="connsiteY2" fmla="*/ 1350398 h 1352550"/>
                        <a:gd name="connsiteX3" fmla="*/ 129169 w 1266825"/>
                        <a:gd name="connsiteY3" fmla="*/ 2801 h 1352550"/>
                        <a:gd name="connsiteX4" fmla="*/ 130503 w 1266825"/>
                        <a:gd name="connsiteY4" fmla="*/ 515 h 1352550"/>
                        <a:gd name="connsiteX5" fmla="*/ 133075 w 1266825"/>
                        <a:gd name="connsiteY5" fmla="*/ 134 h 1352550"/>
                        <a:gd name="connsiteX6" fmla="*/ 1266930 w 1266825"/>
                        <a:gd name="connsiteY6" fmla="*/ 325604 h 1352550"/>
                        <a:gd name="connsiteX7" fmla="*/ 1269121 w 1266825"/>
                        <a:gd name="connsiteY7" fmla="*/ 327985 h 1352550"/>
                        <a:gd name="connsiteX8" fmla="*/ 1268073 w 1266825"/>
                        <a:gd name="connsiteY8" fmla="*/ 331033 h 1352550"/>
                        <a:gd name="connsiteX9" fmla="*/ 4963 w 1266825"/>
                        <a:gd name="connsiteY9" fmla="*/ 1353160 h 1352550"/>
                        <a:gd name="connsiteX10" fmla="*/ 3058 w 1266825"/>
                        <a:gd name="connsiteY10" fmla="*/ 1353827 h 1352550"/>
                        <a:gd name="connsiteX11" fmla="*/ 134884 w 1266825"/>
                        <a:gd name="connsiteY11" fmla="*/ 7183 h 1352550"/>
                        <a:gd name="connsiteX12" fmla="*/ 6868 w 1266825"/>
                        <a:gd name="connsiteY12" fmla="*/ 1343731 h 1352550"/>
                        <a:gd name="connsiteX13" fmla="*/ 1259406 w 1266825"/>
                        <a:gd name="connsiteY13" fmla="*/ 329985 h 1352550"/>
                        <a:gd name="connsiteX14" fmla="*/ 134884 w 1266825"/>
                        <a:gd name="connsiteY14" fmla="*/ 7183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6825" h="1352550">
                          <a:moveTo>
                            <a:pt x="3058" y="1353827"/>
                          </a:moveTo>
                          <a:cubicBezTo>
                            <a:pt x="2582" y="1353827"/>
                            <a:pt x="2010" y="1353732"/>
                            <a:pt x="1629" y="1353446"/>
                          </a:cubicBezTo>
                          <a:cubicBezTo>
                            <a:pt x="486" y="1352875"/>
                            <a:pt x="-85" y="1351637"/>
                            <a:pt x="10" y="1350398"/>
                          </a:cubicBezTo>
                          <a:lnTo>
                            <a:pt x="129169" y="2801"/>
                          </a:lnTo>
                          <a:cubicBezTo>
                            <a:pt x="129264" y="1849"/>
                            <a:pt x="129740" y="1087"/>
                            <a:pt x="130503" y="515"/>
                          </a:cubicBezTo>
                          <a:cubicBezTo>
                            <a:pt x="131265" y="39"/>
                            <a:pt x="132217" y="-151"/>
                            <a:pt x="133075" y="134"/>
                          </a:cubicBezTo>
                          <a:lnTo>
                            <a:pt x="1266930" y="325604"/>
                          </a:lnTo>
                          <a:cubicBezTo>
                            <a:pt x="1268073" y="325889"/>
                            <a:pt x="1268835" y="326842"/>
                            <a:pt x="1269121" y="327985"/>
                          </a:cubicBezTo>
                          <a:cubicBezTo>
                            <a:pt x="1269312" y="329128"/>
                            <a:pt x="1268931" y="330271"/>
                            <a:pt x="1268073" y="331033"/>
                          </a:cubicBezTo>
                          <a:lnTo>
                            <a:pt x="4963" y="1353160"/>
                          </a:lnTo>
                          <a:cubicBezTo>
                            <a:pt x="4487" y="1353637"/>
                            <a:pt x="3725" y="1353827"/>
                            <a:pt x="3058" y="1353827"/>
                          </a:cubicBezTo>
                          <a:close/>
                          <a:moveTo>
                            <a:pt x="134884" y="7183"/>
                          </a:moveTo>
                          <a:lnTo>
                            <a:pt x="6868" y="1343731"/>
                          </a:lnTo>
                          <a:lnTo>
                            <a:pt x="1259406" y="329985"/>
                          </a:lnTo>
                          <a:lnTo>
                            <a:pt x="134884" y="718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2" name="Freeform: Shape 2141">
                      <a:extLst>
                        <a:ext uri="{FF2B5EF4-FFF2-40B4-BE49-F238E27FC236}">
                          <a16:creationId xmlns:a16="http://schemas.microsoft.com/office/drawing/2014/main" id="{78E98176-BD74-4B6E-9213-7DA1D513207A}"/>
                        </a:ext>
                      </a:extLst>
                    </p:cNvPr>
                    <p:cNvSpPr/>
                    <p:nvPr/>
                  </p:nvSpPr>
                  <p:spPr>
                    <a:xfrm>
                      <a:off x="7694095" y="3683151"/>
                      <a:ext cx="1133475" cy="771525"/>
                    </a:xfrm>
                    <a:custGeom>
                      <a:avLst/>
                      <a:gdLst>
                        <a:gd name="connsiteX0" fmla="*/ 1136914 w 1133475"/>
                        <a:gd name="connsiteY0" fmla="*/ 778644 h 771525"/>
                        <a:gd name="connsiteX1" fmla="*/ 1136057 w 1133475"/>
                        <a:gd name="connsiteY1" fmla="*/ 778549 h 771525"/>
                        <a:gd name="connsiteX2" fmla="*/ 2201 w 1133475"/>
                        <a:gd name="connsiteY2" fmla="*/ 453080 h 771525"/>
                        <a:gd name="connsiteX3" fmla="*/ 10 w 1133475"/>
                        <a:gd name="connsiteY3" fmla="*/ 450413 h 771525"/>
                        <a:gd name="connsiteX4" fmla="*/ 1629 w 1133475"/>
                        <a:gd name="connsiteY4" fmla="*/ 447365 h 771525"/>
                        <a:gd name="connsiteX5" fmla="*/ 808587 w 1133475"/>
                        <a:gd name="connsiteY5" fmla="*/ 357 h 771525"/>
                        <a:gd name="connsiteX6" fmla="*/ 811064 w 1133475"/>
                        <a:gd name="connsiteY6" fmla="*/ 166 h 771525"/>
                        <a:gd name="connsiteX7" fmla="*/ 812873 w 1133475"/>
                        <a:gd name="connsiteY7" fmla="*/ 1881 h 771525"/>
                        <a:gd name="connsiteX8" fmla="*/ 1139772 w 1133475"/>
                        <a:gd name="connsiteY8" fmla="*/ 774358 h 771525"/>
                        <a:gd name="connsiteX9" fmla="*/ 1139200 w 1133475"/>
                        <a:gd name="connsiteY9" fmla="*/ 777597 h 771525"/>
                        <a:gd name="connsiteX10" fmla="*/ 1136914 w 1133475"/>
                        <a:gd name="connsiteY10" fmla="*/ 778644 h 771525"/>
                        <a:gd name="connsiteX11" fmla="*/ 11154 w 1133475"/>
                        <a:gd name="connsiteY11" fmla="*/ 449175 h 771525"/>
                        <a:gd name="connsiteX12" fmla="*/ 1131580 w 1133475"/>
                        <a:gd name="connsiteY12" fmla="*/ 770834 h 771525"/>
                        <a:gd name="connsiteX13" fmla="*/ 808587 w 1133475"/>
                        <a:gd name="connsiteY13" fmla="*/ 7500 h 771525"/>
                        <a:gd name="connsiteX14" fmla="*/ 11154 w 1133475"/>
                        <a:gd name="connsiteY14" fmla="*/ 44917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3475" h="771525">
                          <a:moveTo>
                            <a:pt x="1136914" y="778644"/>
                          </a:moveTo>
                          <a:cubicBezTo>
                            <a:pt x="1136628" y="778644"/>
                            <a:pt x="1136343" y="778644"/>
                            <a:pt x="1136057" y="778549"/>
                          </a:cubicBezTo>
                          <a:lnTo>
                            <a:pt x="2201" y="453080"/>
                          </a:lnTo>
                          <a:cubicBezTo>
                            <a:pt x="963" y="452699"/>
                            <a:pt x="105" y="451651"/>
                            <a:pt x="10" y="450413"/>
                          </a:cubicBezTo>
                          <a:cubicBezTo>
                            <a:pt x="-85" y="449175"/>
                            <a:pt x="486" y="447936"/>
                            <a:pt x="1629" y="447365"/>
                          </a:cubicBezTo>
                          <a:lnTo>
                            <a:pt x="808587" y="357"/>
                          </a:lnTo>
                          <a:cubicBezTo>
                            <a:pt x="809349" y="-24"/>
                            <a:pt x="810207" y="-120"/>
                            <a:pt x="811064" y="166"/>
                          </a:cubicBezTo>
                          <a:cubicBezTo>
                            <a:pt x="811921" y="452"/>
                            <a:pt x="812588" y="1118"/>
                            <a:pt x="812873" y="1881"/>
                          </a:cubicBezTo>
                          <a:lnTo>
                            <a:pt x="1139772" y="774358"/>
                          </a:lnTo>
                          <a:cubicBezTo>
                            <a:pt x="1140248" y="775501"/>
                            <a:pt x="1140057" y="776739"/>
                            <a:pt x="1139200" y="777597"/>
                          </a:cubicBezTo>
                          <a:cubicBezTo>
                            <a:pt x="1138629" y="778264"/>
                            <a:pt x="1137771" y="778644"/>
                            <a:pt x="1136914" y="778644"/>
                          </a:cubicBezTo>
                          <a:close/>
                          <a:moveTo>
                            <a:pt x="11154" y="449175"/>
                          </a:moveTo>
                          <a:lnTo>
                            <a:pt x="1131580" y="770834"/>
                          </a:lnTo>
                          <a:lnTo>
                            <a:pt x="808587" y="7500"/>
                          </a:lnTo>
                          <a:lnTo>
                            <a:pt x="11154" y="4491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3" name="Freeform: Shape 2142">
                      <a:extLst>
                        <a:ext uri="{FF2B5EF4-FFF2-40B4-BE49-F238E27FC236}">
                          <a16:creationId xmlns:a16="http://schemas.microsoft.com/office/drawing/2014/main" id="{8C255676-9D5C-4703-8B58-6D0FE2A68BD3}"/>
                        </a:ext>
                      </a:extLst>
                    </p:cNvPr>
                    <p:cNvSpPr/>
                    <p:nvPr/>
                  </p:nvSpPr>
                  <p:spPr>
                    <a:xfrm>
                      <a:off x="9031926" y="2294428"/>
                      <a:ext cx="228600" cy="704850"/>
                    </a:xfrm>
                    <a:custGeom>
                      <a:avLst/>
                      <a:gdLst>
                        <a:gd name="connsiteX0" fmla="*/ 147602 w 228600"/>
                        <a:gd name="connsiteY0" fmla="*/ 709186 h 704850"/>
                        <a:gd name="connsiteX1" fmla="*/ 147602 w 228600"/>
                        <a:gd name="connsiteY1" fmla="*/ 709186 h 704850"/>
                        <a:gd name="connsiteX2" fmla="*/ 144554 w 228600"/>
                        <a:gd name="connsiteY2" fmla="*/ 706709 h 704850"/>
                        <a:gd name="connsiteX3" fmla="*/ 60 w 228600"/>
                        <a:gd name="connsiteY3" fmla="*/ 3669 h 704850"/>
                        <a:gd name="connsiteX4" fmla="*/ 1869 w 228600"/>
                        <a:gd name="connsiteY4" fmla="*/ 240 h 704850"/>
                        <a:gd name="connsiteX5" fmla="*/ 5680 w 228600"/>
                        <a:gd name="connsiteY5" fmla="*/ 1383 h 704850"/>
                        <a:gd name="connsiteX6" fmla="*/ 231327 w 228600"/>
                        <a:gd name="connsiteY6" fmla="*/ 335615 h 704850"/>
                        <a:gd name="connsiteX7" fmla="*/ 231803 w 228600"/>
                        <a:gd name="connsiteY7" fmla="*/ 337996 h 704850"/>
                        <a:gd name="connsiteX8" fmla="*/ 150650 w 228600"/>
                        <a:gd name="connsiteY8" fmla="*/ 706900 h 704850"/>
                        <a:gd name="connsiteX9" fmla="*/ 147602 w 228600"/>
                        <a:gd name="connsiteY9" fmla="*/ 709186 h 704850"/>
                        <a:gd name="connsiteX10" fmla="*/ 9299 w 228600"/>
                        <a:gd name="connsiteY10" fmla="*/ 17671 h 704850"/>
                        <a:gd name="connsiteX11" fmla="*/ 147792 w 228600"/>
                        <a:gd name="connsiteY11" fmla="*/ 691184 h 704850"/>
                        <a:gd name="connsiteX12" fmla="*/ 225516 w 228600"/>
                        <a:gd name="connsiteY12" fmla="*/ 337806 h 704850"/>
                        <a:gd name="connsiteX13" fmla="*/ 9299 w 228600"/>
                        <a:gd name="connsiteY13" fmla="*/ 1767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704850">
                          <a:moveTo>
                            <a:pt x="147602" y="709186"/>
                          </a:moveTo>
                          <a:cubicBezTo>
                            <a:pt x="147602" y="709186"/>
                            <a:pt x="147602" y="709186"/>
                            <a:pt x="147602" y="709186"/>
                          </a:cubicBezTo>
                          <a:cubicBezTo>
                            <a:pt x="146078" y="709186"/>
                            <a:pt x="144840" y="708138"/>
                            <a:pt x="144554" y="706709"/>
                          </a:cubicBezTo>
                          <a:lnTo>
                            <a:pt x="60" y="3669"/>
                          </a:lnTo>
                          <a:cubicBezTo>
                            <a:pt x="-226" y="2240"/>
                            <a:pt x="536" y="811"/>
                            <a:pt x="1869" y="240"/>
                          </a:cubicBezTo>
                          <a:cubicBezTo>
                            <a:pt x="3203" y="-332"/>
                            <a:pt x="4822" y="145"/>
                            <a:pt x="5680" y="1383"/>
                          </a:cubicBezTo>
                          <a:lnTo>
                            <a:pt x="231327" y="335615"/>
                          </a:lnTo>
                          <a:cubicBezTo>
                            <a:pt x="231803" y="336282"/>
                            <a:pt x="231994" y="337235"/>
                            <a:pt x="231803" y="337996"/>
                          </a:cubicBezTo>
                          <a:lnTo>
                            <a:pt x="150650" y="706900"/>
                          </a:lnTo>
                          <a:cubicBezTo>
                            <a:pt x="150269" y="708138"/>
                            <a:pt x="149031" y="709186"/>
                            <a:pt x="147602" y="709186"/>
                          </a:cubicBezTo>
                          <a:close/>
                          <a:moveTo>
                            <a:pt x="9299" y="17671"/>
                          </a:moveTo>
                          <a:lnTo>
                            <a:pt x="147792" y="691184"/>
                          </a:lnTo>
                          <a:lnTo>
                            <a:pt x="225516" y="337806"/>
                          </a:lnTo>
                          <a:lnTo>
                            <a:pt x="9299" y="17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4" name="Freeform: Shape 2143">
                      <a:extLst>
                        <a:ext uri="{FF2B5EF4-FFF2-40B4-BE49-F238E27FC236}">
                          <a16:creationId xmlns:a16="http://schemas.microsoft.com/office/drawing/2014/main" id="{F14EB56E-C04F-4937-8D75-DB0CC1812DAF}"/>
                        </a:ext>
                      </a:extLst>
                    </p:cNvPr>
                    <p:cNvSpPr/>
                    <p:nvPr/>
                  </p:nvSpPr>
                  <p:spPr>
                    <a:xfrm>
                      <a:off x="8979860" y="1889289"/>
                      <a:ext cx="276225" cy="742950"/>
                    </a:xfrm>
                    <a:custGeom>
                      <a:avLst/>
                      <a:gdLst>
                        <a:gd name="connsiteX0" fmla="*/ 280821 w 276225"/>
                        <a:gd name="connsiteY0" fmla="*/ 745422 h 742950"/>
                        <a:gd name="connsiteX1" fmla="*/ 278249 w 276225"/>
                        <a:gd name="connsiteY1" fmla="*/ 744088 h 742950"/>
                        <a:gd name="connsiteX2" fmla="*/ 52602 w 276225"/>
                        <a:gd name="connsiteY2" fmla="*/ 409951 h 742950"/>
                        <a:gd name="connsiteX3" fmla="*/ 52126 w 276225"/>
                        <a:gd name="connsiteY3" fmla="*/ 408618 h 742950"/>
                        <a:gd name="connsiteX4" fmla="*/ 24 w 276225"/>
                        <a:gd name="connsiteY4" fmla="*/ 3519 h 742950"/>
                        <a:gd name="connsiteX5" fmla="*/ 2310 w 276225"/>
                        <a:gd name="connsiteY5" fmla="*/ 90 h 742950"/>
                        <a:gd name="connsiteX6" fmla="*/ 5930 w 276225"/>
                        <a:gd name="connsiteY6" fmla="*/ 1995 h 742950"/>
                        <a:gd name="connsiteX7" fmla="*/ 283678 w 276225"/>
                        <a:gd name="connsiteY7" fmla="*/ 741231 h 742950"/>
                        <a:gd name="connsiteX8" fmla="*/ 282155 w 276225"/>
                        <a:gd name="connsiteY8" fmla="*/ 745041 h 742950"/>
                        <a:gd name="connsiteX9" fmla="*/ 280821 w 276225"/>
                        <a:gd name="connsiteY9" fmla="*/ 745422 h 742950"/>
                        <a:gd name="connsiteX10" fmla="*/ 58126 w 276225"/>
                        <a:gd name="connsiteY10" fmla="*/ 406999 h 742950"/>
                        <a:gd name="connsiteX11" fmla="*/ 268724 w 276225"/>
                        <a:gd name="connsiteY11" fmla="*/ 718847 h 742950"/>
                        <a:gd name="connsiteX12" fmla="*/ 9549 w 276225"/>
                        <a:gd name="connsiteY12" fmla="*/ 29142 h 742950"/>
                        <a:gd name="connsiteX13" fmla="*/ 58126 w 276225"/>
                        <a:gd name="connsiteY13" fmla="*/ 406999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742950">
                          <a:moveTo>
                            <a:pt x="280821" y="745422"/>
                          </a:moveTo>
                          <a:cubicBezTo>
                            <a:pt x="279869" y="745422"/>
                            <a:pt x="278821" y="744945"/>
                            <a:pt x="278249" y="744088"/>
                          </a:cubicBezTo>
                          <a:lnTo>
                            <a:pt x="52602" y="409951"/>
                          </a:lnTo>
                          <a:cubicBezTo>
                            <a:pt x="52316" y="409570"/>
                            <a:pt x="52126" y="409094"/>
                            <a:pt x="52126" y="408618"/>
                          </a:cubicBezTo>
                          <a:lnTo>
                            <a:pt x="24" y="3519"/>
                          </a:lnTo>
                          <a:cubicBezTo>
                            <a:pt x="-166" y="1995"/>
                            <a:pt x="786" y="471"/>
                            <a:pt x="2310" y="90"/>
                          </a:cubicBezTo>
                          <a:cubicBezTo>
                            <a:pt x="3929" y="-290"/>
                            <a:pt x="5454" y="567"/>
                            <a:pt x="5930" y="1995"/>
                          </a:cubicBezTo>
                          <a:lnTo>
                            <a:pt x="283678" y="741231"/>
                          </a:lnTo>
                          <a:cubicBezTo>
                            <a:pt x="284250" y="742660"/>
                            <a:pt x="283583" y="744374"/>
                            <a:pt x="282155" y="745041"/>
                          </a:cubicBezTo>
                          <a:cubicBezTo>
                            <a:pt x="281773" y="745327"/>
                            <a:pt x="281297" y="745422"/>
                            <a:pt x="280821" y="745422"/>
                          </a:cubicBezTo>
                          <a:close/>
                          <a:moveTo>
                            <a:pt x="58126" y="406999"/>
                          </a:moveTo>
                          <a:lnTo>
                            <a:pt x="268724" y="718847"/>
                          </a:lnTo>
                          <a:lnTo>
                            <a:pt x="9549" y="29142"/>
                          </a:lnTo>
                          <a:lnTo>
                            <a:pt x="58126" y="40699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5" name="Freeform: Shape 2144">
                      <a:extLst>
                        <a:ext uri="{FF2B5EF4-FFF2-40B4-BE49-F238E27FC236}">
                          <a16:creationId xmlns:a16="http://schemas.microsoft.com/office/drawing/2014/main" id="{662341DE-E0E2-436C-BFEA-C47B8939F5D3}"/>
                        </a:ext>
                      </a:extLst>
                    </p:cNvPr>
                    <p:cNvSpPr/>
                    <p:nvPr/>
                  </p:nvSpPr>
                  <p:spPr>
                    <a:xfrm>
                      <a:off x="8544916" y="1556393"/>
                      <a:ext cx="485775" cy="742950"/>
                    </a:xfrm>
                    <a:custGeom>
                      <a:avLst/>
                      <a:gdLst>
                        <a:gd name="connsiteX0" fmla="*/ 490118 w 485775"/>
                        <a:gd name="connsiteY0" fmla="*/ 744085 h 742950"/>
                        <a:gd name="connsiteX1" fmla="*/ 487546 w 485775"/>
                        <a:gd name="connsiteY1" fmla="*/ 742656 h 742950"/>
                        <a:gd name="connsiteX2" fmla="*/ 532 w 485775"/>
                        <a:gd name="connsiteY2" fmla="*/ 4850 h 742950"/>
                        <a:gd name="connsiteX3" fmla="*/ 1009 w 485775"/>
                        <a:gd name="connsiteY3" fmla="*/ 849 h 742950"/>
                        <a:gd name="connsiteX4" fmla="*/ 5009 w 485775"/>
                        <a:gd name="connsiteY4" fmla="*/ 659 h 742950"/>
                        <a:gd name="connsiteX5" fmla="*/ 440016 w 485775"/>
                        <a:gd name="connsiteY5" fmla="*/ 333367 h 742950"/>
                        <a:gd name="connsiteX6" fmla="*/ 441254 w 485775"/>
                        <a:gd name="connsiteY6" fmla="*/ 335462 h 742950"/>
                        <a:gd name="connsiteX7" fmla="*/ 493356 w 485775"/>
                        <a:gd name="connsiteY7" fmla="*/ 740561 h 742950"/>
                        <a:gd name="connsiteX8" fmla="*/ 491356 w 485775"/>
                        <a:gd name="connsiteY8" fmla="*/ 743894 h 742950"/>
                        <a:gd name="connsiteX9" fmla="*/ 490118 w 485775"/>
                        <a:gd name="connsiteY9" fmla="*/ 744085 h 742950"/>
                        <a:gd name="connsiteX10" fmla="*/ 15677 w 485775"/>
                        <a:gd name="connsiteY10" fmla="*/ 16851 h 742950"/>
                        <a:gd name="connsiteX11" fmla="*/ 485260 w 485775"/>
                        <a:gd name="connsiteY11" fmla="*/ 728178 h 742950"/>
                        <a:gd name="connsiteX12" fmla="*/ 435063 w 485775"/>
                        <a:gd name="connsiteY12" fmla="*/ 337653 h 742950"/>
                        <a:gd name="connsiteX13" fmla="*/ 15677 w 485775"/>
                        <a:gd name="connsiteY13" fmla="*/ 16851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42950">
                          <a:moveTo>
                            <a:pt x="490118" y="744085"/>
                          </a:moveTo>
                          <a:cubicBezTo>
                            <a:pt x="489070" y="744085"/>
                            <a:pt x="488117" y="743609"/>
                            <a:pt x="487546" y="742656"/>
                          </a:cubicBezTo>
                          <a:lnTo>
                            <a:pt x="532" y="4850"/>
                          </a:lnTo>
                          <a:cubicBezTo>
                            <a:pt x="-325" y="3611"/>
                            <a:pt x="-134" y="1897"/>
                            <a:pt x="1009" y="849"/>
                          </a:cubicBezTo>
                          <a:cubicBezTo>
                            <a:pt x="2152" y="-199"/>
                            <a:pt x="3771" y="-294"/>
                            <a:pt x="5009" y="659"/>
                          </a:cubicBezTo>
                          <a:lnTo>
                            <a:pt x="440016" y="333367"/>
                          </a:lnTo>
                          <a:cubicBezTo>
                            <a:pt x="440683" y="333843"/>
                            <a:pt x="441064" y="334605"/>
                            <a:pt x="441254" y="335462"/>
                          </a:cubicBezTo>
                          <a:lnTo>
                            <a:pt x="493356" y="740561"/>
                          </a:lnTo>
                          <a:cubicBezTo>
                            <a:pt x="493547" y="741989"/>
                            <a:pt x="492690" y="743323"/>
                            <a:pt x="491356" y="743894"/>
                          </a:cubicBezTo>
                          <a:cubicBezTo>
                            <a:pt x="490784" y="744085"/>
                            <a:pt x="490404" y="744085"/>
                            <a:pt x="490118" y="744085"/>
                          </a:cubicBezTo>
                          <a:close/>
                          <a:moveTo>
                            <a:pt x="15677" y="16851"/>
                          </a:moveTo>
                          <a:lnTo>
                            <a:pt x="485260" y="728178"/>
                          </a:lnTo>
                          <a:lnTo>
                            <a:pt x="435063" y="337653"/>
                          </a:lnTo>
                          <a:lnTo>
                            <a:pt x="15677" y="168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6" name="Freeform: Shape 2145">
                      <a:extLst>
                        <a:ext uri="{FF2B5EF4-FFF2-40B4-BE49-F238E27FC236}">
                          <a16:creationId xmlns:a16="http://schemas.microsoft.com/office/drawing/2014/main" id="{FE65F5B9-264F-4B1A-B633-BD68A28FB130}"/>
                        </a:ext>
                      </a:extLst>
                    </p:cNvPr>
                    <p:cNvSpPr/>
                    <p:nvPr/>
                  </p:nvSpPr>
                  <p:spPr>
                    <a:xfrm>
                      <a:off x="8232131" y="1556516"/>
                      <a:ext cx="542925" cy="1257300"/>
                    </a:xfrm>
                    <a:custGeom>
                      <a:avLst/>
                      <a:gdLst>
                        <a:gd name="connsiteX0" fmla="*/ 540966 w 542925"/>
                        <a:gd name="connsiteY0" fmla="*/ 1260122 h 1257300"/>
                        <a:gd name="connsiteX1" fmla="*/ 538680 w 542925"/>
                        <a:gd name="connsiteY1" fmla="*/ 1259075 h 1257300"/>
                        <a:gd name="connsiteX2" fmla="*/ 803 w 542925"/>
                        <a:gd name="connsiteY2" fmla="*/ 673573 h 1257300"/>
                        <a:gd name="connsiteX3" fmla="*/ 327 w 542925"/>
                        <a:gd name="connsiteY3" fmla="*/ 670144 h 1257300"/>
                        <a:gd name="connsiteX4" fmla="*/ 313033 w 542925"/>
                        <a:gd name="connsiteY4" fmla="*/ 1775 h 1257300"/>
                        <a:gd name="connsiteX5" fmla="*/ 316271 w 542925"/>
                        <a:gd name="connsiteY5" fmla="*/ 60 h 1257300"/>
                        <a:gd name="connsiteX6" fmla="*/ 318938 w 542925"/>
                        <a:gd name="connsiteY6" fmla="*/ 2536 h 1257300"/>
                        <a:gd name="connsiteX7" fmla="*/ 544014 w 542925"/>
                        <a:gd name="connsiteY7" fmla="*/ 1256408 h 1257300"/>
                        <a:gd name="connsiteX8" fmla="*/ 542299 w 542925"/>
                        <a:gd name="connsiteY8" fmla="*/ 1259741 h 1257300"/>
                        <a:gd name="connsiteX9" fmla="*/ 540966 w 542925"/>
                        <a:gd name="connsiteY9" fmla="*/ 1260122 h 1257300"/>
                        <a:gd name="connsiteX10" fmla="*/ 6804 w 542925"/>
                        <a:gd name="connsiteY10" fmla="*/ 670906 h 1257300"/>
                        <a:gd name="connsiteX11" fmla="*/ 536013 w 542925"/>
                        <a:gd name="connsiteY11" fmla="*/ 1247073 h 1257300"/>
                        <a:gd name="connsiteX12" fmla="*/ 314462 w 542925"/>
                        <a:gd name="connsiteY12" fmla="*/ 13205 h 1257300"/>
                        <a:gd name="connsiteX13" fmla="*/ 6804 w 542925"/>
                        <a:gd name="connsiteY13" fmla="*/ 670906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1257300">
                          <a:moveTo>
                            <a:pt x="540966" y="1260122"/>
                          </a:moveTo>
                          <a:cubicBezTo>
                            <a:pt x="540108" y="1260122"/>
                            <a:pt x="539251" y="1259741"/>
                            <a:pt x="538680" y="1259075"/>
                          </a:cubicBezTo>
                          <a:lnTo>
                            <a:pt x="803" y="673573"/>
                          </a:lnTo>
                          <a:cubicBezTo>
                            <a:pt x="-54" y="672620"/>
                            <a:pt x="-245" y="671287"/>
                            <a:pt x="327" y="670144"/>
                          </a:cubicBezTo>
                          <a:lnTo>
                            <a:pt x="313033" y="1775"/>
                          </a:lnTo>
                          <a:cubicBezTo>
                            <a:pt x="313604" y="536"/>
                            <a:pt x="314938" y="-226"/>
                            <a:pt x="316271" y="60"/>
                          </a:cubicBezTo>
                          <a:cubicBezTo>
                            <a:pt x="317604" y="251"/>
                            <a:pt x="318652" y="1298"/>
                            <a:pt x="318938" y="2536"/>
                          </a:cubicBezTo>
                          <a:lnTo>
                            <a:pt x="544014" y="1256408"/>
                          </a:lnTo>
                          <a:cubicBezTo>
                            <a:pt x="544299" y="1257741"/>
                            <a:pt x="543538" y="1259075"/>
                            <a:pt x="542299" y="1259741"/>
                          </a:cubicBezTo>
                          <a:cubicBezTo>
                            <a:pt x="541918" y="1260027"/>
                            <a:pt x="541442" y="1260122"/>
                            <a:pt x="540966" y="1260122"/>
                          </a:cubicBezTo>
                          <a:close/>
                          <a:moveTo>
                            <a:pt x="6804" y="670906"/>
                          </a:moveTo>
                          <a:lnTo>
                            <a:pt x="536013" y="1247073"/>
                          </a:lnTo>
                          <a:lnTo>
                            <a:pt x="314462" y="13205"/>
                          </a:lnTo>
                          <a:lnTo>
                            <a:pt x="6804" y="6709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7" name="Freeform: Shape 2146">
                      <a:extLst>
                        <a:ext uri="{FF2B5EF4-FFF2-40B4-BE49-F238E27FC236}">
                          <a16:creationId xmlns:a16="http://schemas.microsoft.com/office/drawing/2014/main" id="{781F964C-002F-4160-9763-2654EE7298AA}"/>
                        </a:ext>
                      </a:extLst>
                    </p:cNvPr>
                    <p:cNvSpPr/>
                    <p:nvPr/>
                  </p:nvSpPr>
                  <p:spPr>
                    <a:xfrm>
                      <a:off x="8501025" y="2810439"/>
                      <a:ext cx="323850" cy="1647825"/>
                    </a:xfrm>
                    <a:custGeom>
                      <a:avLst/>
                      <a:gdLst>
                        <a:gd name="connsiteX0" fmla="*/ 329984 w 323850"/>
                        <a:gd name="connsiteY0" fmla="*/ 1651356 h 1647825"/>
                        <a:gd name="connsiteX1" fmla="*/ 327126 w 323850"/>
                        <a:gd name="connsiteY1" fmla="*/ 1649452 h 1647825"/>
                        <a:gd name="connsiteX2" fmla="*/ 228 w 323850"/>
                        <a:gd name="connsiteY2" fmla="*/ 876974 h 1647825"/>
                        <a:gd name="connsiteX3" fmla="*/ 133 w 323850"/>
                        <a:gd name="connsiteY3" fmla="*/ 874879 h 1647825"/>
                        <a:gd name="connsiteX4" fmla="*/ 269023 w 323850"/>
                        <a:gd name="connsiteY4" fmla="*/ 2198 h 1647825"/>
                        <a:gd name="connsiteX5" fmla="*/ 272358 w 323850"/>
                        <a:gd name="connsiteY5" fmla="*/ 7 h 1647825"/>
                        <a:gd name="connsiteX6" fmla="*/ 275024 w 323850"/>
                        <a:gd name="connsiteY6" fmla="*/ 2960 h 1647825"/>
                        <a:gd name="connsiteX7" fmla="*/ 332936 w 323850"/>
                        <a:gd name="connsiteY7" fmla="*/ 1648213 h 1647825"/>
                        <a:gd name="connsiteX8" fmla="*/ 330555 w 323850"/>
                        <a:gd name="connsiteY8" fmla="*/ 1651356 h 1647825"/>
                        <a:gd name="connsiteX9" fmla="*/ 329984 w 323850"/>
                        <a:gd name="connsiteY9" fmla="*/ 1651356 h 1647825"/>
                        <a:gd name="connsiteX10" fmla="*/ 6419 w 323850"/>
                        <a:gd name="connsiteY10" fmla="*/ 875640 h 1647825"/>
                        <a:gd name="connsiteX11" fmla="*/ 326269 w 323850"/>
                        <a:gd name="connsiteY11" fmla="*/ 1631640 h 1647825"/>
                        <a:gd name="connsiteX12" fmla="*/ 269595 w 323850"/>
                        <a:gd name="connsiteY12" fmla="*/ 21534 h 1647825"/>
                        <a:gd name="connsiteX13" fmla="*/ 6419 w 323850"/>
                        <a:gd name="connsiteY13" fmla="*/ 87564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647825">
                          <a:moveTo>
                            <a:pt x="329984" y="1651356"/>
                          </a:moveTo>
                          <a:cubicBezTo>
                            <a:pt x="328745" y="1651356"/>
                            <a:pt x="327602" y="1650595"/>
                            <a:pt x="327126" y="1649452"/>
                          </a:cubicBezTo>
                          <a:lnTo>
                            <a:pt x="228" y="876974"/>
                          </a:lnTo>
                          <a:cubicBezTo>
                            <a:pt x="-58" y="876307"/>
                            <a:pt x="-58" y="875545"/>
                            <a:pt x="133" y="874879"/>
                          </a:cubicBezTo>
                          <a:lnTo>
                            <a:pt x="269023" y="2198"/>
                          </a:lnTo>
                          <a:cubicBezTo>
                            <a:pt x="269500" y="769"/>
                            <a:pt x="270833" y="-88"/>
                            <a:pt x="272358" y="7"/>
                          </a:cubicBezTo>
                          <a:cubicBezTo>
                            <a:pt x="273881" y="198"/>
                            <a:pt x="275024" y="1436"/>
                            <a:pt x="275024" y="2960"/>
                          </a:cubicBezTo>
                          <a:lnTo>
                            <a:pt x="332936" y="1648213"/>
                          </a:lnTo>
                          <a:cubicBezTo>
                            <a:pt x="332936" y="1649737"/>
                            <a:pt x="331984" y="1650976"/>
                            <a:pt x="330555" y="1651356"/>
                          </a:cubicBezTo>
                          <a:cubicBezTo>
                            <a:pt x="330460" y="1651356"/>
                            <a:pt x="330174" y="1651356"/>
                            <a:pt x="329984" y="1651356"/>
                          </a:cubicBezTo>
                          <a:close/>
                          <a:moveTo>
                            <a:pt x="6419" y="875640"/>
                          </a:moveTo>
                          <a:lnTo>
                            <a:pt x="326269" y="1631640"/>
                          </a:lnTo>
                          <a:lnTo>
                            <a:pt x="269595" y="21534"/>
                          </a:lnTo>
                          <a:lnTo>
                            <a:pt x="6419" y="8756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8" name="Freeform: Shape 2147">
                      <a:extLst>
                        <a:ext uri="{FF2B5EF4-FFF2-40B4-BE49-F238E27FC236}">
                          <a16:creationId xmlns:a16="http://schemas.microsoft.com/office/drawing/2014/main" id="{CBC2069F-173B-43FC-8166-1906951C10F2}"/>
                        </a:ext>
                      </a:extLst>
                    </p:cNvPr>
                    <p:cNvSpPr/>
                    <p:nvPr/>
                  </p:nvSpPr>
                  <p:spPr>
                    <a:xfrm>
                      <a:off x="8770048" y="2810427"/>
                      <a:ext cx="409575" cy="1647825"/>
                    </a:xfrm>
                    <a:custGeom>
                      <a:avLst/>
                      <a:gdLst>
                        <a:gd name="connsiteX0" fmla="*/ 60960 w 409575"/>
                        <a:gd name="connsiteY0" fmla="*/ 1651368 h 1647825"/>
                        <a:gd name="connsiteX1" fmla="*/ 60674 w 409575"/>
                        <a:gd name="connsiteY1" fmla="*/ 1651368 h 1647825"/>
                        <a:gd name="connsiteX2" fmla="*/ 57912 w 409575"/>
                        <a:gd name="connsiteY2" fmla="*/ 1648416 h 1647825"/>
                        <a:gd name="connsiteX3" fmla="*/ 0 w 409575"/>
                        <a:gd name="connsiteY3" fmla="*/ 3163 h 1647825"/>
                        <a:gd name="connsiteX4" fmla="*/ 1429 w 409575"/>
                        <a:gd name="connsiteY4" fmla="*/ 495 h 1647825"/>
                        <a:gd name="connsiteX5" fmla="*/ 4477 w 409575"/>
                        <a:gd name="connsiteY5" fmla="*/ 305 h 1647825"/>
                        <a:gd name="connsiteX6" fmla="*/ 410909 w 409575"/>
                        <a:gd name="connsiteY6" fmla="*/ 187281 h 1647825"/>
                        <a:gd name="connsiteX7" fmla="*/ 412623 w 409575"/>
                        <a:gd name="connsiteY7" fmla="*/ 190805 h 1647825"/>
                        <a:gd name="connsiteX8" fmla="*/ 64103 w 409575"/>
                        <a:gd name="connsiteY8" fmla="*/ 1649083 h 1647825"/>
                        <a:gd name="connsiteX9" fmla="*/ 60960 w 409575"/>
                        <a:gd name="connsiteY9" fmla="*/ 1651368 h 1647825"/>
                        <a:gd name="connsiteX10" fmla="*/ 6287 w 409575"/>
                        <a:gd name="connsiteY10" fmla="*/ 8020 h 1647825"/>
                        <a:gd name="connsiteX11" fmla="*/ 63246 w 409575"/>
                        <a:gd name="connsiteY11" fmla="*/ 1625460 h 1647825"/>
                        <a:gd name="connsiteX12" fmla="*/ 405860 w 409575"/>
                        <a:gd name="connsiteY12" fmla="*/ 191853 h 1647825"/>
                        <a:gd name="connsiteX13" fmla="*/ 6287 w 409575"/>
                        <a:gd name="connsiteY13" fmla="*/ 802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1647825">
                          <a:moveTo>
                            <a:pt x="60960" y="1651368"/>
                          </a:moveTo>
                          <a:cubicBezTo>
                            <a:pt x="60865" y="1651368"/>
                            <a:pt x="60770" y="1651368"/>
                            <a:pt x="60674" y="1651368"/>
                          </a:cubicBezTo>
                          <a:cubicBezTo>
                            <a:pt x="59150" y="1651178"/>
                            <a:pt x="57912" y="1649940"/>
                            <a:pt x="57912" y="1648416"/>
                          </a:cubicBezTo>
                          <a:lnTo>
                            <a:pt x="0" y="3163"/>
                          </a:lnTo>
                          <a:cubicBezTo>
                            <a:pt x="0" y="2115"/>
                            <a:pt x="476" y="1067"/>
                            <a:pt x="1429" y="495"/>
                          </a:cubicBezTo>
                          <a:cubicBezTo>
                            <a:pt x="2286" y="-76"/>
                            <a:pt x="3429" y="-171"/>
                            <a:pt x="4477" y="305"/>
                          </a:cubicBezTo>
                          <a:lnTo>
                            <a:pt x="410909" y="187281"/>
                          </a:lnTo>
                          <a:cubicBezTo>
                            <a:pt x="412242" y="187852"/>
                            <a:pt x="413004" y="189376"/>
                            <a:pt x="412623" y="190805"/>
                          </a:cubicBezTo>
                          <a:lnTo>
                            <a:pt x="64103" y="1649083"/>
                          </a:lnTo>
                          <a:cubicBezTo>
                            <a:pt x="63627" y="1650416"/>
                            <a:pt x="62389" y="1651368"/>
                            <a:pt x="60960" y="1651368"/>
                          </a:cubicBezTo>
                          <a:close/>
                          <a:moveTo>
                            <a:pt x="6287" y="8020"/>
                          </a:moveTo>
                          <a:lnTo>
                            <a:pt x="63246" y="1625460"/>
                          </a:lnTo>
                          <a:lnTo>
                            <a:pt x="405860" y="191853"/>
                          </a:lnTo>
                          <a:lnTo>
                            <a:pt x="6287" y="80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49" name="Freeform: Shape 2148">
                      <a:extLst>
                        <a:ext uri="{FF2B5EF4-FFF2-40B4-BE49-F238E27FC236}">
                          <a16:creationId xmlns:a16="http://schemas.microsoft.com/office/drawing/2014/main" id="{70168FAC-F14E-4E36-8FEB-FF63787A5B76}"/>
                        </a:ext>
                      </a:extLst>
                    </p:cNvPr>
                    <p:cNvSpPr/>
                    <p:nvPr/>
                  </p:nvSpPr>
                  <p:spPr>
                    <a:xfrm>
                      <a:off x="8544822" y="1556526"/>
                      <a:ext cx="485775" cy="1257300"/>
                    </a:xfrm>
                    <a:custGeom>
                      <a:avLst/>
                      <a:gdLst>
                        <a:gd name="connsiteX0" fmla="*/ 228274 w 485775"/>
                        <a:gd name="connsiteY0" fmla="*/ 1260112 h 1257300"/>
                        <a:gd name="connsiteX1" fmla="*/ 227798 w 485775"/>
                        <a:gd name="connsiteY1" fmla="*/ 1260112 h 1257300"/>
                        <a:gd name="connsiteX2" fmla="*/ 225226 w 485775"/>
                        <a:gd name="connsiteY2" fmla="*/ 1257635 h 1257300"/>
                        <a:gd name="connsiteX3" fmla="*/ 55 w 485775"/>
                        <a:gd name="connsiteY3" fmla="*/ 3669 h 1257300"/>
                        <a:gd name="connsiteX4" fmla="*/ 1960 w 485775"/>
                        <a:gd name="connsiteY4" fmla="*/ 240 h 1257300"/>
                        <a:gd name="connsiteX5" fmla="*/ 5675 w 485775"/>
                        <a:gd name="connsiteY5" fmla="*/ 1383 h 1257300"/>
                        <a:gd name="connsiteX6" fmla="*/ 492688 w 485775"/>
                        <a:gd name="connsiteY6" fmla="*/ 739189 h 1257300"/>
                        <a:gd name="connsiteX7" fmla="*/ 492879 w 485775"/>
                        <a:gd name="connsiteY7" fmla="*/ 742333 h 1257300"/>
                        <a:gd name="connsiteX8" fmla="*/ 230941 w 485775"/>
                        <a:gd name="connsiteY8" fmla="*/ 1258397 h 1257300"/>
                        <a:gd name="connsiteX9" fmla="*/ 228274 w 485775"/>
                        <a:gd name="connsiteY9" fmla="*/ 1260112 h 1257300"/>
                        <a:gd name="connsiteX10" fmla="*/ 8818 w 485775"/>
                        <a:gd name="connsiteY10" fmla="*/ 17385 h 1257300"/>
                        <a:gd name="connsiteX11" fmla="*/ 229608 w 485775"/>
                        <a:gd name="connsiteY11" fmla="*/ 1247444 h 1257300"/>
                        <a:gd name="connsiteX12" fmla="*/ 486592 w 485775"/>
                        <a:gd name="connsiteY12" fmla="*/ 741190 h 1257300"/>
                        <a:gd name="connsiteX13" fmla="*/ 8818 w 485775"/>
                        <a:gd name="connsiteY13" fmla="*/ 17385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1257300">
                          <a:moveTo>
                            <a:pt x="228274" y="1260112"/>
                          </a:moveTo>
                          <a:cubicBezTo>
                            <a:pt x="228083" y="1260112"/>
                            <a:pt x="227989" y="1260112"/>
                            <a:pt x="227798" y="1260112"/>
                          </a:cubicBezTo>
                          <a:cubicBezTo>
                            <a:pt x="226464" y="1259921"/>
                            <a:pt x="225417" y="1258873"/>
                            <a:pt x="225226" y="1257635"/>
                          </a:cubicBezTo>
                          <a:lnTo>
                            <a:pt x="55" y="3669"/>
                          </a:lnTo>
                          <a:cubicBezTo>
                            <a:pt x="-231" y="2240"/>
                            <a:pt x="626" y="811"/>
                            <a:pt x="1960" y="240"/>
                          </a:cubicBezTo>
                          <a:cubicBezTo>
                            <a:pt x="3294" y="-332"/>
                            <a:pt x="4913" y="145"/>
                            <a:pt x="5675" y="1383"/>
                          </a:cubicBezTo>
                          <a:lnTo>
                            <a:pt x="492688" y="739189"/>
                          </a:lnTo>
                          <a:cubicBezTo>
                            <a:pt x="493260" y="740142"/>
                            <a:pt x="493355" y="741285"/>
                            <a:pt x="492879" y="742333"/>
                          </a:cubicBezTo>
                          <a:lnTo>
                            <a:pt x="230941" y="1258397"/>
                          </a:lnTo>
                          <a:cubicBezTo>
                            <a:pt x="230465" y="1259445"/>
                            <a:pt x="229417" y="1260112"/>
                            <a:pt x="228274" y="1260112"/>
                          </a:cubicBezTo>
                          <a:close/>
                          <a:moveTo>
                            <a:pt x="8818" y="17385"/>
                          </a:moveTo>
                          <a:lnTo>
                            <a:pt x="229608" y="1247444"/>
                          </a:lnTo>
                          <a:lnTo>
                            <a:pt x="486592" y="741190"/>
                          </a:lnTo>
                          <a:lnTo>
                            <a:pt x="8818" y="173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50" name="Freeform: Shape 2149">
                      <a:extLst>
                        <a:ext uri="{FF2B5EF4-FFF2-40B4-BE49-F238E27FC236}">
                          <a16:creationId xmlns:a16="http://schemas.microsoft.com/office/drawing/2014/main" id="{B47FFC85-1CEA-4E36-959A-008E1257E43D}"/>
                        </a:ext>
                      </a:extLst>
                    </p:cNvPr>
                    <p:cNvSpPr/>
                    <p:nvPr/>
                  </p:nvSpPr>
                  <p:spPr>
                    <a:xfrm>
                      <a:off x="8769977" y="2294373"/>
                      <a:ext cx="409575" cy="704850"/>
                    </a:xfrm>
                    <a:custGeom>
                      <a:avLst/>
                      <a:gdLst>
                        <a:gd name="connsiteX0" fmla="*/ 409551 w 409575"/>
                        <a:gd name="connsiteY0" fmla="*/ 709240 h 704850"/>
                        <a:gd name="connsiteX1" fmla="*/ 408218 w 409575"/>
                        <a:gd name="connsiteY1" fmla="*/ 708955 h 704850"/>
                        <a:gd name="connsiteX2" fmla="*/ 1785 w 409575"/>
                        <a:gd name="connsiteY2" fmla="*/ 521979 h 704850"/>
                        <a:gd name="connsiteX3" fmla="*/ 166 w 409575"/>
                        <a:gd name="connsiteY3" fmla="*/ 520169 h 704850"/>
                        <a:gd name="connsiteX4" fmla="*/ 357 w 409575"/>
                        <a:gd name="connsiteY4" fmla="*/ 517788 h 704850"/>
                        <a:gd name="connsiteX5" fmla="*/ 262295 w 409575"/>
                        <a:gd name="connsiteY5" fmla="*/ 1723 h 704850"/>
                        <a:gd name="connsiteX6" fmla="*/ 265437 w 409575"/>
                        <a:gd name="connsiteY6" fmla="*/ 9 h 704850"/>
                        <a:gd name="connsiteX7" fmla="*/ 268105 w 409575"/>
                        <a:gd name="connsiteY7" fmla="*/ 2485 h 704850"/>
                        <a:gd name="connsiteX8" fmla="*/ 412599 w 409575"/>
                        <a:gd name="connsiteY8" fmla="*/ 705526 h 704850"/>
                        <a:gd name="connsiteX9" fmla="*/ 411456 w 409575"/>
                        <a:gd name="connsiteY9" fmla="*/ 708574 h 704850"/>
                        <a:gd name="connsiteX10" fmla="*/ 409551 w 409575"/>
                        <a:gd name="connsiteY10" fmla="*/ 709240 h 704850"/>
                        <a:gd name="connsiteX11" fmla="*/ 7310 w 409575"/>
                        <a:gd name="connsiteY11" fmla="*/ 517693 h 704850"/>
                        <a:gd name="connsiteX12" fmla="*/ 405265 w 409575"/>
                        <a:gd name="connsiteY12" fmla="*/ 700763 h 704850"/>
                        <a:gd name="connsiteX13" fmla="*/ 263723 w 409575"/>
                        <a:gd name="connsiteY13" fmla="*/ 12391 h 704850"/>
                        <a:gd name="connsiteX14" fmla="*/ 7310 w 409575"/>
                        <a:gd name="connsiteY14" fmla="*/ 517693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704850">
                          <a:moveTo>
                            <a:pt x="409551" y="709240"/>
                          </a:moveTo>
                          <a:cubicBezTo>
                            <a:pt x="409075" y="709240"/>
                            <a:pt x="408694" y="709145"/>
                            <a:pt x="408218" y="708955"/>
                          </a:cubicBezTo>
                          <a:lnTo>
                            <a:pt x="1785" y="521979"/>
                          </a:lnTo>
                          <a:cubicBezTo>
                            <a:pt x="1024" y="521598"/>
                            <a:pt x="452" y="521026"/>
                            <a:pt x="166" y="520169"/>
                          </a:cubicBezTo>
                          <a:cubicBezTo>
                            <a:pt x="-120" y="519407"/>
                            <a:pt x="-24" y="518455"/>
                            <a:pt x="357" y="517788"/>
                          </a:cubicBezTo>
                          <a:lnTo>
                            <a:pt x="262295" y="1723"/>
                          </a:lnTo>
                          <a:cubicBezTo>
                            <a:pt x="262866" y="580"/>
                            <a:pt x="264199" y="-86"/>
                            <a:pt x="265437" y="9"/>
                          </a:cubicBezTo>
                          <a:cubicBezTo>
                            <a:pt x="266771" y="199"/>
                            <a:pt x="267819" y="1152"/>
                            <a:pt x="268105" y="2485"/>
                          </a:cubicBezTo>
                          <a:lnTo>
                            <a:pt x="412599" y="705526"/>
                          </a:lnTo>
                          <a:cubicBezTo>
                            <a:pt x="412789" y="706669"/>
                            <a:pt x="412409" y="707812"/>
                            <a:pt x="411456" y="708574"/>
                          </a:cubicBezTo>
                          <a:cubicBezTo>
                            <a:pt x="410884" y="708955"/>
                            <a:pt x="410217" y="709240"/>
                            <a:pt x="409551" y="709240"/>
                          </a:cubicBezTo>
                          <a:close/>
                          <a:moveTo>
                            <a:pt x="7310" y="517693"/>
                          </a:moveTo>
                          <a:lnTo>
                            <a:pt x="405265" y="700763"/>
                          </a:lnTo>
                          <a:lnTo>
                            <a:pt x="263723" y="12391"/>
                          </a:lnTo>
                          <a:lnTo>
                            <a:pt x="7310" y="5176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51" name="Freeform: Shape 2150">
                      <a:extLst>
                        <a:ext uri="{FF2B5EF4-FFF2-40B4-BE49-F238E27FC236}">
                          <a16:creationId xmlns:a16="http://schemas.microsoft.com/office/drawing/2014/main" id="{74FD3F3E-3BFB-418E-B06A-47ED1BD05EC2}"/>
                        </a:ext>
                      </a:extLst>
                    </p:cNvPr>
                    <p:cNvSpPr/>
                    <p:nvPr/>
                  </p:nvSpPr>
                  <p:spPr>
                    <a:xfrm>
                      <a:off x="6709892" y="488887"/>
                      <a:ext cx="1257300" cy="714375"/>
                    </a:xfrm>
                    <a:custGeom>
                      <a:avLst/>
                      <a:gdLst>
                        <a:gd name="connsiteX0" fmla="*/ 445859 w 1257300"/>
                        <a:gd name="connsiteY0" fmla="*/ 720788 h 714375"/>
                        <a:gd name="connsiteX1" fmla="*/ 443192 w 1257300"/>
                        <a:gd name="connsiteY1" fmla="*/ 719359 h 714375"/>
                        <a:gd name="connsiteX2" fmla="*/ 470 w 1257300"/>
                        <a:gd name="connsiteY2" fmla="*/ 4698 h 714375"/>
                        <a:gd name="connsiteX3" fmla="*/ 851 w 1257300"/>
                        <a:gd name="connsiteY3" fmla="*/ 983 h 714375"/>
                        <a:gd name="connsiteX4" fmla="*/ 4566 w 1257300"/>
                        <a:gd name="connsiteY4" fmla="*/ 317 h 714375"/>
                        <a:gd name="connsiteX5" fmla="*/ 1258818 w 1257300"/>
                        <a:gd name="connsiteY5" fmla="*/ 649255 h 714375"/>
                        <a:gd name="connsiteX6" fmla="*/ 1260437 w 1257300"/>
                        <a:gd name="connsiteY6" fmla="*/ 652589 h 714375"/>
                        <a:gd name="connsiteX7" fmla="*/ 1257675 w 1257300"/>
                        <a:gd name="connsiteY7" fmla="*/ 655065 h 714375"/>
                        <a:gd name="connsiteX8" fmla="*/ 446050 w 1257300"/>
                        <a:gd name="connsiteY8" fmla="*/ 720788 h 714375"/>
                        <a:gd name="connsiteX9" fmla="*/ 445859 w 1257300"/>
                        <a:gd name="connsiteY9" fmla="*/ 720788 h 714375"/>
                        <a:gd name="connsiteX10" fmla="*/ 11710 w 1257300"/>
                        <a:gd name="connsiteY10" fmla="*/ 10985 h 714375"/>
                        <a:gd name="connsiteX11" fmla="*/ 447478 w 1257300"/>
                        <a:gd name="connsiteY11" fmla="*/ 714501 h 714375"/>
                        <a:gd name="connsiteX12" fmla="*/ 1246435 w 1257300"/>
                        <a:gd name="connsiteY12" fmla="*/ 649826 h 714375"/>
                        <a:gd name="connsiteX13" fmla="*/ 11710 w 1257300"/>
                        <a:gd name="connsiteY13" fmla="*/ 1098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714375">
                          <a:moveTo>
                            <a:pt x="445859" y="720788"/>
                          </a:moveTo>
                          <a:cubicBezTo>
                            <a:pt x="444811" y="720788"/>
                            <a:pt x="443764" y="720216"/>
                            <a:pt x="443192" y="719359"/>
                          </a:cubicBezTo>
                          <a:lnTo>
                            <a:pt x="470" y="4698"/>
                          </a:lnTo>
                          <a:cubicBezTo>
                            <a:pt x="-292" y="3555"/>
                            <a:pt x="-101" y="2031"/>
                            <a:pt x="851" y="983"/>
                          </a:cubicBezTo>
                          <a:cubicBezTo>
                            <a:pt x="1804" y="-64"/>
                            <a:pt x="3328" y="-255"/>
                            <a:pt x="4566" y="317"/>
                          </a:cubicBezTo>
                          <a:lnTo>
                            <a:pt x="1258818" y="649255"/>
                          </a:lnTo>
                          <a:cubicBezTo>
                            <a:pt x="1260056" y="649922"/>
                            <a:pt x="1260723" y="651255"/>
                            <a:pt x="1260437" y="652589"/>
                          </a:cubicBezTo>
                          <a:cubicBezTo>
                            <a:pt x="1260151" y="653922"/>
                            <a:pt x="1259008" y="654970"/>
                            <a:pt x="1257675" y="655065"/>
                          </a:cubicBezTo>
                          <a:lnTo>
                            <a:pt x="446050" y="720788"/>
                          </a:lnTo>
                          <a:cubicBezTo>
                            <a:pt x="446050" y="720788"/>
                            <a:pt x="445954" y="720788"/>
                            <a:pt x="445859" y="720788"/>
                          </a:cubicBezTo>
                          <a:close/>
                          <a:moveTo>
                            <a:pt x="11710" y="10985"/>
                          </a:moveTo>
                          <a:lnTo>
                            <a:pt x="447478" y="714501"/>
                          </a:lnTo>
                          <a:lnTo>
                            <a:pt x="1246435" y="649826"/>
                          </a:lnTo>
                          <a:lnTo>
                            <a:pt x="11710" y="109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52" name="Freeform: Shape 2151">
                      <a:extLst>
                        <a:ext uri="{FF2B5EF4-FFF2-40B4-BE49-F238E27FC236}">
                          <a16:creationId xmlns:a16="http://schemas.microsoft.com/office/drawing/2014/main" id="{7EED5725-E613-4E03-9D3F-CD97672E5A67}"/>
                        </a:ext>
                      </a:extLst>
                    </p:cNvPr>
                    <p:cNvSpPr/>
                    <p:nvPr/>
                  </p:nvSpPr>
                  <p:spPr>
                    <a:xfrm>
                      <a:off x="6710019" y="488864"/>
                      <a:ext cx="1257300" cy="647700"/>
                    </a:xfrm>
                    <a:custGeom>
                      <a:avLst/>
                      <a:gdLst>
                        <a:gd name="connsiteX0" fmla="*/ 1257358 w 1257300"/>
                        <a:gd name="connsiteY0" fmla="*/ 655184 h 647700"/>
                        <a:gd name="connsiteX1" fmla="*/ 1255930 w 1257300"/>
                        <a:gd name="connsiteY1" fmla="*/ 654803 h 647700"/>
                        <a:gd name="connsiteX2" fmla="*/ 1678 w 1257300"/>
                        <a:gd name="connsiteY2" fmla="*/ 5865 h 647700"/>
                        <a:gd name="connsiteX3" fmla="*/ 154 w 1257300"/>
                        <a:gd name="connsiteY3" fmla="*/ 2055 h 647700"/>
                        <a:gd name="connsiteX4" fmla="*/ 3678 w 1257300"/>
                        <a:gd name="connsiteY4" fmla="*/ 55 h 647700"/>
                        <a:gd name="connsiteX5" fmla="*/ 717576 w 1257300"/>
                        <a:gd name="connsiteY5" fmla="*/ 153407 h 647700"/>
                        <a:gd name="connsiteX6" fmla="*/ 719005 w 1257300"/>
                        <a:gd name="connsiteY6" fmla="*/ 154169 h 647700"/>
                        <a:gd name="connsiteX7" fmla="*/ 1259358 w 1257300"/>
                        <a:gd name="connsiteY7" fmla="*/ 649755 h 647700"/>
                        <a:gd name="connsiteX8" fmla="*/ 1259835 w 1257300"/>
                        <a:gd name="connsiteY8" fmla="*/ 653851 h 647700"/>
                        <a:gd name="connsiteX9" fmla="*/ 1257358 w 1257300"/>
                        <a:gd name="connsiteY9" fmla="*/ 655184 h 647700"/>
                        <a:gd name="connsiteX10" fmla="*/ 25109 w 1257300"/>
                        <a:gd name="connsiteY10" fmla="*/ 11008 h 647700"/>
                        <a:gd name="connsiteX11" fmla="*/ 1238118 w 1257300"/>
                        <a:gd name="connsiteY11" fmla="*/ 638611 h 647700"/>
                        <a:gd name="connsiteX12" fmla="*/ 715576 w 1257300"/>
                        <a:gd name="connsiteY12" fmla="*/ 159313 h 647700"/>
                        <a:gd name="connsiteX13" fmla="*/ 25109 w 1257300"/>
                        <a:gd name="connsiteY13" fmla="*/ 11008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647700">
                          <a:moveTo>
                            <a:pt x="1257358" y="655184"/>
                          </a:moveTo>
                          <a:cubicBezTo>
                            <a:pt x="1256882" y="655184"/>
                            <a:pt x="1256406" y="655089"/>
                            <a:pt x="1255930" y="654803"/>
                          </a:cubicBezTo>
                          <a:lnTo>
                            <a:pt x="1678" y="5865"/>
                          </a:lnTo>
                          <a:cubicBezTo>
                            <a:pt x="344" y="5198"/>
                            <a:pt x="-323" y="3484"/>
                            <a:pt x="154" y="2055"/>
                          </a:cubicBezTo>
                          <a:cubicBezTo>
                            <a:pt x="630" y="626"/>
                            <a:pt x="2154" y="-231"/>
                            <a:pt x="3678" y="55"/>
                          </a:cubicBezTo>
                          <a:lnTo>
                            <a:pt x="717576" y="153407"/>
                          </a:lnTo>
                          <a:cubicBezTo>
                            <a:pt x="718148" y="153502"/>
                            <a:pt x="718624" y="153788"/>
                            <a:pt x="719005" y="154169"/>
                          </a:cubicBezTo>
                          <a:lnTo>
                            <a:pt x="1259358" y="649755"/>
                          </a:lnTo>
                          <a:cubicBezTo>
                            <a:pt x="1260501" y="650803"/>
                            <a:pt x="1260692" y="652517"/>
                            <a:pt x="1259835" y="653851"/>
                          </a:cubicBezTo>
                          <a:cubicBezTo>
                            <a:pt x="1259263" y="654708"/>
                            <a:pt x="1258311" y="655184"/>
                            <a:pt x="1257358" y="655184"/>
                          </a:cubicBezTo>
                          <a:close/>
                          <a:moveTo>
                            <a:pt x="25109" y="11008"/>
                          </a:moveTo>
                          <a:lnTo>
                            <a:pt x="1238118" y="638611"/>
                          </a:lnTo>
                          <a:lnTo>
                            <a:pt x="715576" y="159313"/>
                          </a:lnTo>
                          <a:lnTo>
                            <a:pt x="25109" y="11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53" name="Freeform: Shape 2152">
                      <a:extLst>
                        <a:ext uri="{FF2B5EF4-FFF2-40B4-BE49-F238E27FC236}">
                          <a16:creationId xmlns:a16="http://schemas.microsoft.com/office/drawing/2014/main" id="{DB7CDEB5-E241-47D2-979C-A8E689AD5C5C}"/>
                        </a:ext>
                      </a:extLst>
                    </p:cNvPr>
                    <p:cNvSpPr/>
                    <p:nvPr/>
                  </p:nvSpPr>
                  <p:spPr>
                    <a:xfrm>
                      <a:off x="7152644" y="1137838"/>
                      <a:ext cx="809625" cy="447675"/>
                    </a:xfrm>
                    <a:custGeom>
                      <a:avLst/>
                      <a:gdLst>
                        <a:gd name="connsiteX0" fmla="*/ 814733 w 809625"/>
                        <a:gd name="connsiteY0" fmla="*/ 450932 h 447675"/>
                        <a:gd name="connsiteX1" fmla="*/ 813400 w 809625"/>
                        <a:gd name="connsiteY1" fmla="*/ 450646 h 447675"/>
                        <a:gd name="connsiteX2" fmla="*/ 1774 w 809625"/>
                        <a:gd name="connsiteY2" fmla="*/ 71646 h 447675"/>
                        <a:gd name="connsiteX3" fmla="*/ 60 w 809625"/>
                        <a:gd name="connsiteY3" fmla="*/ 68312 h 447675"/>
                        <a:gd name="connsiteX4" fmla="*/ 2822 w 809625"/>
                        <a:gd name="connsiteY4" fmla="*/ 65741 h 447675"/>
                        <a:gd name="connsiteX5" fmla="*/ 814352 w 809625"/>
                        <a:gd name="connsiteY5" fmla="*/ 18 h 447675"/>
                        <a:gd name="connsiteX6" fmla="*/ 816733 w 809625"/>
                        <a:gd name="connsiteY6" fmla="*/ 780 h 447675"/>
                        <a:gd name="connsiteX7" fmla="*/ 817686 w 809625"/>
                        <a:gd name="connsiteY7" fmla="*/ 3066 h 447675"/>
                        <a:gd name="connsiteX8" fmla="*/ 817686 w 809625"/>
                        <a:gd name="connsiteY8" fmla="*/ 447788 h 447675"/>
                        <a:gd name="connsiteX9" fmla="*/ 816257 w 809625"/>
                        <a:gd name="connsiteY9" fmla="*/ 450360 h 447675"/>
                        <a:gd name="connsiteX10" fmla="*/ 814733 w 809625"/>
                        <a:gd name="connsiteY10" fmla="*/ 450932 h 447675"/>
                        <a:gd name="connsiteX11" fmla="*/ 15014 w 809625"/>
                        <a:gd name="connsiteY11" fmla="*/ 70884 h 447675"/>
                        <a:gd name="connsiteX12" fmla="*/ 811590 w 809625"/>
                        <a:gd name="connsiteY12" fmla="*/ 442931 h 447675"/>
                        <a:gd name="connsiteX13" fmla="*/ 811590 w 809625"/>
                        <a:gd name="connsiteY13" fmla="*/ 6400 h 447675"/>
                        <a:gd name="connsiteX14" fmla="*/ 15014 w 809625"/>
                        <a:gd name="connsiteY14" fmla="*/ 70884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447675">
                          <a:moveTo>
                            <a:pt x="814733" y="450932"/>
                          </a:moveTo>
                          <a:cubicBezTo>
                            <a:pt x="814257" y="450932"/>
                            <a:pt x="813876" y="450836"/>
                            <a:pt x="813400" y="450646"/>
                          </a:cubicBezTo>
                          <a:lnTo>
                            <a:pt x="1774" y="71646"/>
                          </a:lnTo>
                          <a:cubicBezTo>
                            <a:pt x="536" y="71075"/>
                            <a:pt x="-226" y="69646"/>
                            <a:pt x="60" y="68312"/>
                          </a:cubicBezTo>
                          <a:cubicBezTo>
                            <a:pt x="346" y="66884"/>
                            <a:pt x="1489" y="65931"/>
                            <a:pt x="2822" y="65741"/>
                          </a:cubicBezTo>
                          <a:lnTo>
                            <a:pt x="814352" y="18"/>
                          </a:lnTo>
                          <a:cubicBezTo>
                            <a:pt x="815210" y="-77"/>
                            <a:pt x="816067" y="209"/>
                            <a:pt x="816733" y="780"/>
                          </a:cubicBezTo>
                          <a:cubicBezTo>
                            <a:pt x="817400" y="1352"/>
                            <a:pt x="817686" y="2209"/>
                            <a:pt x="817686" y="3066"/>
                          </a:cubicBezTo>
                          <a:lnTo>
                            <a:pt x="817686" y="447788"/>
                          </a:lnTo>
                          <a:cubicBezTo>
                            <a:pt x="817686" y="448836"/>
                            <a:pt x="817114" y="449789"/>
                            <a:pt x="816257" y="450360"/>
                          </a:cubicBezTo>
                          <a:cubicBezTo>
                            <a:pt x="815877" y="450741"/>
                            <a:pt x="815305" y="450932"/>
                            <a:pt x="814733" y="450932"/>
                          </a:cubicBezTo>
                          <a:close/>
                          <a:moveTo>
                            <a:pt x="15014" y="70884"/>
                          </a:moveTo>
                          <a:lnTo>
                            <a:pt x="811590" y="442931"/>
                          </a:lnTo>
                          <a:lnTo>
                            <a:pt x="811590" y="6400"/>
                          </a:lnTo>
                          <a:lnTo>
                            <a:pt x="15014" y="708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54" name="Freeform: Shape 2153">
                      <a:extLst>
                        <a:ext uri="{FF2B5EF4-FFF2-40B4-BE49-F238E27FC236}">
                          <a16:creationId xmlns:a16="http://schemas.microsoft.com/office/drawing/2014/main" id="{A6BD1987-83BF-4277-AC70-27EA859B8593}"/>
                        </a:ext>
                      </a:extLst>
                    </p:cNvPr>
                    <p:cNvSpPr/>
                    <p:nvPr/>
                  </p:nvSpPr>
                  <p:spPr>
                    <a:xfrm>
                      <a:off x="7964329" y="1137910"/>
                      <a:ext cx="581025" cy="447675"/>
                    </a:xfrm>
                    <a:custGeom>
                      <a:avLst/>
                      <a:gdLst>
                        <a:gd name="connsiteX0" fmla="*/ 3047 w 581025"/>
                        <a:gd name="connsiteY0" fmla="*/ 450860 h 447675"/>
                        <a:gd name="connsiteX1" fmla="*/ 952 w 581025"/>
                        <a:gd name="connsiteY1" fmla="*/ 450003 h 447675"/>
                        <a:gd name="connsiteX2" fmla="*/ 0 w 581025"/>
                        <a:gd name="connsiteY2" fmla="*/ 447812 h 447675"/>
                        <a:gd name="connsiteX3" fmla="*/ 0 w 581025"/>
                        <a:gd name="connsiteY3" fmla="*/ 3090 h 447675"/>
                        <a:gd name="connsiteX4" fmla="*/ 1714 w 581025"/>
                        <a:gd name="connsiteY4" fmla="*/ 328 h 447675"/>
                        <a:gd name="connsiteX5" fmla="*/ 4953 w 581025"/>
                        <a:gd name="connsiteY5" fmla="*/ 613 h 447675"/>
                        <a:gd name="connsiteX6" fmla="*/ 585502 w 581025"/>
                        <a:gd name="connsiteY6" fmla="*/ 419333 h 447675"/>
                        <a:gd name="connsiteX7" fmla="*/ 586644 w 581025"/>
                        <a:gd name="connsiteY7" fmla="*/ 422762 h 447675"/>
                        <a:gd name="connsiteX8" fmla="*/ 583787 w 581025"/>
                        <a:gd name="connsiteY8" fmla="*/ 424952 h 447675"/>
                        <a:gd name="connsiteX9" fmla="*/ 3238 w 581025"/>
                        <a:gd name="connsiteY9" fmla="*/ 450955 h 447675"/>
                        <a:gd name="connsiteX10" fmla="*/ 3047 w 581025"/>
                        <a:gd name="connsiteY10" fmla="*/ 450860 h 447675"/>
                        <a:gd name="connsiteX11" fmla="*/ 6096 w 581025"/>
                        <a:gd name="connsiteY11" fmla="*/ 9091 h 447675"/>
                        <a:gd name="connsiteX12" fmla="*/ 6096 w 581025"/>
                        <a:gd name="connsiteY12" fmla="*/ 444574 h 447675"/>
                        <a:gd name="connsiteX13" fmla="*/ 574548 w 581025"/>
                        <a:gd name="connsiteY13" fmla="*/ 419047 h 447675"/>
                        <a:gd name="connsiteX14" fmla="*/ 6096 w 581025"/>
                        <a:gd name="connsiteY14" fmla="*/ 90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447675">
                          <a:moveTo>
                            <a:pt x="3047" y="450860"/>
                          </a:moveTo>
                          <a:cubicBezTo>
                            <a:pt x="2286" y="450860"/>
                            <a:pt x="1524" y="450575"/>
                            <a:pt x="952" y="450003"/>
                          </a:cubicBezTo>
                          <a:cubicBezTo>
                            <a:pt x="381" y="449431"/>
                            <a:pt x="0" y="448574"/>
                            <a:pt x="0" y="447812"/>
                          </a:cubicBezTo>
                          <a:lnTo>
                            <a:pt x="0" y="3090"/>
                          </a:lnTo>
                          <a:cubicBezTo>
                            <a:pt x="0" y="1947"/>
                            <a:pt x="666" y="899"/>
                            <a:pt x="1714" y="328"/>
                          </a:cubicBezTo>
                          <a:cubicBezTo>
                            <a:pt x="2762" y="-149"/>
                            <a:pt x="4000" y="-149"/>
                            <a:pt x="4953" y="613"/>
                          </a:cubicBezTo>
                          <a:lnTo>
                            <a:pt x="585502" y="419333"/>
                          </a:lnTo>
                          <a:cubicBezTo>
                            <a:pt x="586549" y="420095"/>
                            <a:pt x="587026" y="421428"/>
                            <a:pt x="586644" y="422762"/>
                          </a:cubicBezTo>
                          <a:cubicBezTo>
                            <a:pt x="586264" y="424000"/>
                            <a:pt x="585121" y="424952"/>
                            <a:pt x="583787" y="424952"/>
                          </a:cubicBezTo>
                          <a:lnTo>
                            <a:pt x="3238" y="450955"/>
                          </a:lnTo>
                          <a:cubicBezTo>
                            <a:pt x="3143" y="450860"/>
                            <a:pt x="3047" y="450860"/>
                            <a:pt x="3047" y="450860"/>
                          </a:cubicBezTo>
                          <a:close/>
                          <a:moveTo>
                            <a:pt x="6096" y="9091"/>
                          </a:moveTo>
                          <a:lnTo>
                            <a:pt x="6096" y="444574"/>
                          </a:lnTo>
                          <a:lnTo>
                            <a:pt x="574548" y="419047"/>
                          </a:lnTo>
                          <a:lnTo>
                            <a:pt x="6096" y="90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55" name="Freeform: Shape 2154">
                      <a:extLst>
                        <a:ext uri="{FF2B5EF4-FFF2-40B4-BE49-F238E27FC236}">
                          <a16:creationId xmlns:a16="http://schemas.microsoft.com/office/drawing/2014/main" id="{719EED8A-7B79-4F20-855A-2F7AA1418D6B}"/>
                        </a:ext>
                      </a:extLst>
                    </p:cNvPr>
                    <p:cNvSpPr/>
                    <p:nvPr/>
                  </p:nvSpPr>
                  <p:spPr>
                    <a:xfrm>
                      <a:off x="7423940" y="642242"/>
                      <a:ext cx="542925" cy="495300"/>
                    </a:xfrm>
                    <a:custGeom>
                      <a:avLst/>
                      <a:gdLst>
                        <a:gd name="connsiteX0" fmla="*/ 543437 w 542925"/>
                        <a:gd name="connsiteY0" fmla="*/ 501806 h 495300"/>
                        <a:gd name="connsiteX1" fmla="*/ 541341 w 542925"/>
                        <a:gd name="connsiteY1" fmla="*/ 500949 h 495300"/>
                        <a:gd name="connsiteX2" fmla="*/ 988 w 542925"/>
                        <a:gd name="connsiteY2" fmla="*/ 5363 h 495300"/>
                        <a:gd name="connsiteX3" fmla="*/ 226 w 542925"/>
                        <a:gd name="connsiteY3" fmla="*/ 1839 h 495300"/>
                        <a:gd name="connsiteX4" fmla="*/ 3369 w 542925"/>
                        <a:gd name="connsiteY4" fmla="*/ 29 h 495300"/>
                        <a:gd name="connsiteX5" fmla="*/ 498860 w 542925"/>
                        <a:gd name="connsiteY5" fmla="*/ 43463 h 495300"/>
                        <a:gd name="connsiteX6" fmla="*/ 501622 w 542925"/>
                        <a:gd name="connsiteY6" fmla="*/ 46225 h 495300"/>
                        <a:gd name="connsiteX7" fmla="*/ 546485 w 542925"/>
                        <a:gd name="connsiteY7" fmla="*/ 498377 h 495300"/>
                        <a:gd name="connsiteX8" fmla="*/ 544770 w 542925"/>
                        <a:gd name="connsiteY8" fmla="*/ 501425 h 495300"/>
                        <a:gd name="connsiteX9" fmla="*/ 543437 w 542925"/>
                        <a:gd name="connsiteY9" fmla="*/ 501806 h 495300"/>
                        <a:gd name="connsiteX10" fmla="*/ 11942 w 542925"/>
                        <a:gd name="connsiteY10" fmla="*/ 6982 h 495300"/>
                        <a:gd name="connsiteX11" fmla="*/ 539627 w 542925"/>
                        <a:gd name="connsiteY11" fmla="*/ 490948 h 495300"/>
                        <a:gd name="connsiteX12" fmla="*/ 495812 w 542925"/>
                        <a:gd name="connsiteY12" fmla="*/ 49369 h 495300"/>
                        <a:gd name="connsiteX13" fmla="*/ 11942 w 542925"/>
                        <a:gd name="connsiteY13" fmla="*/ 6982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495300">
                          <a:moveTo>
                            <a:pt x="543437" y="501806"/>
                          </a:moveTo>
                          <a:cubicBezTo>
                            <a:pt x="542675" y="501806"/>
                            <a:pt x="541913" y="501520"/>
                            <a:pt x="541341" y="500949"/>
                          </a:cubicBezTo>
                          <a:lnTo>
                            <a:pt x="988" y="5363"/>
                          </a:lnTo>
                          <a:cubicBezTo>
                            <a:pt x="36" y="4506"/>
                            <a:pt x="-250" y="3077"/>
                            <a:pt x="226" y="1839"/>
                          </a:cubicBezTo>
                          <a:cubicBezTo>
                            <a:pt x="798" y="601"/>
                            <a:pt x="2036" y="-161"/>
                            <a:pt x="3369" y="29"/>
                          </a:cubicBezTo>
                          <a:lnTo>
                            <a:pt x="498860" y="43463"/>
                          </a:lnTo>
                          <a:cubicBezTo>
                            <a:pt x="500384" y="43558"/>
                            <a:pt x="501527" y="44797"/>
                            <a:pt x="501622" y="46225"/>
                          </a:cubicBezTo>
                          <a:lnTo>
                            <a:pt x="546485" y="498377"/>
                          </a:lnTo>
                          <a:cubicBezTo>
                            <a:pt x="546580" y="499615"/>
                            <a:pt x="545913" y="500854"/>
                            <a:pt x="544770" y="501425"/>
                          </a:cubicBezTo>
                          <a:cubicBezTo>
                            <a:pt x="544389" y="501616"/>
                            <a:pt x="543913" y="501806"/>
                            <a:pt x="543437" y="501806"/>
                          </a:cubicBezTo>
                          <a:close/>
                          <a:moveTo>
                            <a:pt x="11942" y="6982"/>
                          </a:moveTo>
                          <a:lnTo>
                            <a:pt x="539627" y="490948"/>
                          </a:lnTo>
                          <a:lnTo>
                            <a:pt x="495812" y="49369"/>
                          </a:lnTo>
                          <a:lnTo>
                            <a:pt x="11942" y="69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156" name="Freeform: Shape 2155">
                      <a:extLst>
                        <a:ext uri="{FF2B5EF4-FFF2-40B4-BE49-F238E27FC236}">
                          <a16:creationId xmlns:a16="http://schemas.microsoft.com/office/drawing/2014/main" id="{D1B0C115-D70C-41D7-9587-2AAC4A9C1F5E}"/>
                        </a:ext>
                      </a:extLst>
                    </p:cNvPr>
                    <p:cNvSpPr/>
                    <p:nvPr/>
                  </p:nvSpPr>
                  <p:spPr>
                    <a:xfrm>
                      <a:off x="7919458" y="685615"/>
                      <a:ext cx="628650" cy="876300"/>
                    </a:xfrm>
                    <a:custGeom>
                      <a:avLst/>
                      <a:gdLst>
                        <a:gd name="connsiteX0" fmla="*/ 628467 w 628650"/>
                        <a:gd name="connsiteY0" fmla="*/ 877057 h 876300"/>
                        <a:gd name="connsiteX1" fmla="*/ 626658 w 628650"/>
                        <a:gd name="connsiteY1" fmla="*/ 876485 h 876300"/>
                        <a:gd name="connsiteX2" fmla="*/ 46109 w 628650"/>
                        <a:gd name="connsiteY2" fmla="*/ 457766 h 876300"/>
                        <a:gd name="connsiteX3" fmla="*/ 44871 w 628650"/>
                        <a:gd name="connsiteY3" fmla="*/ 455575 h 876300"/>
                        <a:gd name="connsiteX4" fmla="*/ 8 w 628650"/>
                        <a:gd name="connsiteY4" fmla="*/ 3424 h 876300"/>
                        <a:gd name="connsiteX5" fmla="*/ 2008 w 628650"/>
                        <a:gd name="connsiteY5" fmla="*/ 185 h 876300"/>
                        <a:gd name="connsiteX6" fmla="*/ 5628 w 628650"/>
                        <a:gd name="connsiteY6" fmla="*/ 1233 h 876300"/>
                        <a:gd name="connsiteX7" fmla="*/ 631039 w 628650"/>
                        <a:gd name="connsiteY7" fmla="*/ 872104 h 876300"/>
                        <a:gd name="connsiteX8" fmla="*/ 630753 w 628650"/>
                        <a:gd name="connsiteY8" fmla="*/ 876104 h 876300"/>
                        <a:gd name="connsiteX9" fmla="*/ 628467 w 628650"/>
                        <a:gd name="connsiteY9" fmla="*/ 877057 h 876300"/>
                        <a:gd name="connsiteX10" fmla="*/ 50872 w 628650"/>
                        <a:gd name="connsiteY10" fmla="*/ 453575 h 876300"/>
                        <a:gd name="connsiteX11" fmla="*/ 614942 w 628650"/>
                        <a:gd name="connsiteY11" fmla="*/ 860388 h 876300"/>
                        <a:gd name="connsiteX12" fmla="*/ 7247 w 628650"/>
                        <a:gd name="connsiteY12" fmla="*/ 14282 h 876300"/>
                        <a:gd name="connsiteX13" fmla="*/ 50872 w 628650"/>
                        <a:gd name="connsiteY13" fmla="*/ 453575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67" y="877057"/>
                          </a:moveTo>
                          <a:cubicBezTo>
                            <a:pt x="627801" y="877057"/>
                            <a:pt x="627229" y="876866"/>
                            <a:pt x="626658" y="876485"/>
                          </a:cubicBezTo>
                          <a:lnTo>
                            <a:pt x="46109" y="457766"/>
                          </a:lnTo>
                          <a:cubicBezTo>
                            <a:pt x="45347" y="457290"/>
                            <a:pt x="44966" y="456433"/>
                            <a:pt x="44871" y="455575"/>
                          </a:cubicBezTo>
                          <a:lnTo>
                            <a:pt x="8" y="3424"/>
                          </a:lnTo>
                          <a:cubicBezTo>
                            <a:pt x="-87" y="1995"/>
                            <a:pt x="675" y="757"/>
                            <a:pt x="2008" y="185"/>
                          </a:cubicBezTo>
                          <a:cubicBezTo>
                            <a:pt x="3342" y="-291"/>
                            <a:pt x="4771" y="185"/>
                            <a:pt x="5628" y="1233"/>
                          </a:cubicBezTo>
                          <a:lnTo>
                            <a:pt x="631039" y="872104"/>
                          </a:lnTo>
                          <a:cubicBezTo>
                            <a:pt x="631897" y="873342"/>
                            <a:pt x="631801" y="875056"/>
                            <a:pt x="630753" y="876104"/>
                          </a:cubicBezTo>
                          <a:cubicBezTo>
                            <a:pt x="630087" y="876771"/>
                            <a:pt x="629325" y="877057"/>
                            <a:pt x="628467" y="877057"/>
                          </a:cubicBezTo>
                          <a:close/>
                          <a:moveTo>
                            <a:pt x="50872" y="453575"/>
                          </a:moveTo>
                          <a:lnTo>
                            <a:pt x="614942" y="860388"/>
                          </a:lnTo>
                          <a:lnTo>
                            <a:pt x="7247" y="14282"/>
                          </a:lnTo>
                          <a:lnTo>
                            <a:pt x="50872" y="4535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1945" name="Graphic 271">
                  <a:extLst>
                    <a:ext uri="{FF2B5EF4-FFF2-40B4-BE49-F238E27FC236}">
                      <a16:creationId xmlns:a16="http://schemas.microsoft.com/office/drawing/2014/main" id="{CA9F797D-94F6-4DBC-A34D-0BC3A66F247F}"/>
                    </a:ext>
                  </a:extLst>
                </p:cNvPr>
                <p:cNvGrpSpPr/>
                <p:nvPr/>
              </p:nvGrpSpPr>
              <p:grpSpPr>
                <a:xfrm>
                  <a:off x="2771775" y="152400"/>
                  <a:ext cx="6648450" cy="6543675"/>
                  <a:chOff x="2771775" y="152400"/>
                  <a:chExt cx="6648450" cy="6543675"/>
                </a:xfrm>
                <a:grpFill/>
              </p:grpSpPr>
              <p:sp>
                <p:nvSpPr>
                  <p:cNvPr id="1946" name="Freeform: Shape 1945">
                    <a:extLst>
                      <a:ext uri="{FF2B5EF4-FFF2-40B4-BE49-F238E27FC236}">
                        <a16:creationId xmlns:a16="http://schemas.microsoft.com/office/drawing/2014/main" id="{E5080EB0-7281-4FFB-A2CA-3DAE43C73E8A}"/>
                      </a:ext>
                    </a:extLst>
                  </p:cNvPr>
                  <p:cNvSpPr/>
                  <p:nvPr/>
                </p:nvSpPr>
                <p:spPr>
                  <a:xfrm>
                    <a:off x="4112704" y="3319939"/>
                    <a:ext cx="85725" cy="85725"/>
                  </a:xfrm>
                  <a:custGeom>
                    <a:avLst/>
                    <a:gdLst>
                      <a:gd name="connsiteX0" fmla="*/ 45149 w 85725"/>
                      <a:gd name="connsiteY0" fmla="*/ 0 h 85725"/>
                      <a:gd name="connsiteX1" fmla="*/ 0 w 85725"/>
                      <a:gd name="connsiteY1" fmla="*/ 45149 h 85725"/>
                      <a:gd name="connsiteX2" fmla="*/ 45149 w 85725"/>
                      <a:gd name="connsiteY2" fmla="*/ 90202 h 85725"/>
                      <a:gd name="connsiteX3" fmla="*/ 90297 w 85725"/>
                      <a:gd name="connsiteY3" fmla="*/ 45149 h 85725"/>
                      <a:gd name="connsiteX4" fmla="*/ 4514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149" y="0"/>
                        </a:moveTo>
                        <a:cubicBezTo>
                          <a:pt x="20288" y="0"/>
                          <a:pt x="0" y="20193"/>
                          <a:pt x="0" y="45149"/>
                        </a:cubicBezTo>
                        <a:cubicBezTo>
                          <a:pt x="0" y="70009"/>
                          <a:pt x="20193" y="90202"/>
                          <a:pt x="45149" y="90202"/>
                        </a:cubicBezTo>
                        <a:cubicBezTo>
                          <a:pt x="70104" y="90202"/>
                          <a:pt x="90297" y="70009"/>
                          <a:pt x="90297" y="45149"/>
                        </a:cubicBezTo>
                        <a:cubicBezTo>
                          <a:pt x="90202" y="20193"/>
                          <a:pt x="70009" y="0"/>
                          <a:pt x="4514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47" name="Freeform: Shape 1946">
                    <a:extLst>
                      <a:ext uri="{FF2B5EF4-FFF2-40B4-BE49-F238E27FC236}">
                        <a16:creationId xmlns:a16="http://schemas.microsoft.com/office/drawing/2014/main" id="{9429E67F-1ABA-4317-94FA-126BE736DDE9}"/>
                      </a:ext>
                    </a:extLst>
                  </p:cNvPr>
                  <p:cNvSpPr/>
                  <p:nvPr/>
                </p:nvSpPr>
                <p:spPr>
                  <a:xfrm>
                    <a:off x="5560981" y="1043654"/>
                    <a:ext cx="66675" cy="66675"/>
                  </a:xfrm>
                  <a:custGeom>
                    <a:avLst/>
                    <a:gdLst>
                      <a:gd name="connsiteX0" fmla="*/ 68390 w 66675"/>
                      <a:gd name="connsiteY0" fmla="*/ 34195 h 66675"/>
                      <a:gd name="connsiteX1" fmla="*/ 34195 w 66675"/>
                      <a:gd name="connsiteY1" fmla="*/ 0 h 66675"/>
                      <a:gd name="connsiteX2" fmla="*/ 0 w 66675"/>
                      <a:gd name="connsiteY2" fmla="*/ 34195 h 66675"/>
                      <a:gd name="connsiteX3" fmla="*/ 34195 w 66675"/>
                      <a:gd name="connsiteY3" fmla="*/ 68390 h 66675"/>
                      <a:gd name="connsiteX4" fmla="*/ 68390 w 66675"/>
                      <a:gd name="connsiteY4" fmla="*/ 3419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8390" y="34195"/>
                        </a:moveTo>
                        <a:cubicBezTo>
                          <a:pt x="68390" y="15335"/>
                          <a:pt x="53054" y="0"/>
                          <a:pt x="34195" y="0"/>
                        </a:cubicBezTo>
                        <a:cubicBezTo>
                          <a:pt x="15335" y="0"/>
                          <a:pt x="0" y="15335"/>
                          <a:pt x="0" y="34195"/>
                        </a:cubicBezTo>
                        <a:cubicBezTo>
                          <a:pt x="0" y="53054"/>
                          <a:pt x="15335" y="68390"/>
                          <a:pt x="34195" y="68390"/>
                        </a:cubicBezTo>
                        <a:cubicBezTo>
                          <a:pt x="53054" y="68390"/>
                          <a:pt x="68390" y="53054"/>
                          <a:pt x="68390" y="341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48" name="Freeform: Shape 1947">
                    <a:extLst>
                      <a:ext uri="{FF2B5EF4-FFF2-40B4-BE49-F238E27FC236}">
                        <a16:creationId xmlns:a16="http://schemas.microsoft.com/office/drawing/2014/main" id="{E51DC5A9-BEA0-422E-A2FC-D29C4485AA74}"/>
                      </a:ext>
                    </a:extLst>
                  </p:cNvPr>
                  <p:cNvSpPr/>
                  <p:nvPr/>
                </p:nvSpPr>
                <p:spPr>
                  <a:xfrm>
                    <a:off x="6787515" y="1858232"/>
                    <a:ext cx="66675" cy="66675"/>
                  </a:xfrm>
                  <a:custGeom>
                    <a:avLst/>
                    <a:gdLst>
                      <a:gd name="connsiteX0" fmla="*/ 34099 w 66675"/>
                      <a:gd name="connsiteY0" fmla="*/ 0 h 66675"/>
                      <a:gd name="connsiteX1" fmla="*/ 0 w 66675"/>
                      <a:gd name="connsiteY1" fmla="*/ 34100 h 66675"/>
                      <a:gd name="connsiteX2" fmla="*/ 34099 w 66675"/>
                      <a:gd name="connsiteY2" fmla="*/ 68199 h 66675"/>
                      <a:gd name="connsiteX3" fmla="*/ 68199 w 66675"/>
                      <a:gd name="connsiteY3" fmla="*/ 34100 h 66675"/>
                      <a:gd name="connsiteX4" fmla="*/ 34099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099" y="0"/>
                        </a:moveTo>
                        <a:cubicBezTo>
                          <a:pt x="15240" y="0"/>
                          <a:pt x="0" y="15240"/>
                          <a:pt x="0" y="34100"/>
                        </a:cubicBezTo>
                        <a:cubicBezTo>
                          <a:pt x="0" y="52959"/>
                          <a:pt x="15240" y="68199"/>
                          <a:pt x="34099" y="68199"/>
                        </a:cubicBezTo>
                        <a:cubicBezTo>
                          <a:pt x="52959" y="68199"/>
                          <a:pt x="68199" y="52959"/>
                          <a:pt x="68199" y="34100"/>
                        </a:cubicBezTo>
                        <a:cubicBezTo>
                          <a:pt x="68199" y="15240"/>
                          <a:pt x="52959" y="0"/>
                          <a:pt x="3409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49" name="Freeform: Shape 1948">
                    <a:extLst>
                      <a:ext uri="{FF2B5EF4-FFF2-40B4-BE49-F238E27FC236}">
                        <a16:creationId xmlns:a16="http://schemas.microsoft.com/office/drawing/2014/main" id="{0C03C961-C435-4D80-9EAC-B089CE0F0D87}"/>
                      </a:ext>
                    </a:extLst>
                  </p:cNvPr>
                  <p:cNvSpPr/>
                  <p:nvPr/>
                </p:nvSpPr>
                <p:spPr>
                  <a:xfrm>
                    <a:off x="6903339" y="4799838"/>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0" name="Freeform: Shape 1949">
                    <a:extLst>
                      <a:ext uri="{FF2B5EF4-FFF2-40B4-BE49-F238E27FC236}">
                        <a16:creationId xmlns:a16="http://schemas.microsoft.com/office/drawing/2014/main" id="{AC79343D-3ED9-4812-A324-868BFB135075}"/>
                      </a:ext>
                    </a:extLst>
                  </p:cNvPr>
                  <p:cNvSpPr/>
                  <p:nvPr/>
                </p:nvSpPr>
                <p:spPr>
                  <a:xfrm>
                    <a:off x="7125462" y="3334703"/>
                    <a:ext cx="57150" cy="57150"/>
                  </a:xfrm>
                  <a:custGeom>
                    <a:avLst/>
                    <a:gdLst>
                      <a:gd name="connsiteX0" fmla="*/ 30290 w 57150"/>
                      <a:gd name="connsiteY0" fmla="*/ 0 h 57150"/>
                      <a:gd name="connsiteX1" fmla="*/ 0 w 57150"/>
                      <a:gd name="connsiteY1" fmla="*/ 30289 h 57150"/>
                      <a:gd name="connsiteX2" fmla="*/ 30290 w 57150"/>
                      <a:gd name="connsiteY2" fmla="*/ 60579 h 57150"/>
                      <a:gd name="connsiteX3" fmla="*/ 60579 w 57150"/>
                      <a:gd name="connsiteY3" fmla="*/ 30289 h 57150"/>
                      <a:gd name="connsiteX4" fmla="*/ 3029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290" y="0"/>
                        </a:moveTo>
                        <a:cubicBezTo>
                          <a:pt x="13526" y="0"/>
                          <a:pt x="0" y="13621"/>
                          <a:pt x="0" y="30289"/>
                        </a:cubicBezTo>
                        <a:cubicBezTo>
                          <a:pt x="0" y="47054"/>
                          <a:pt x="13621" y="60579"/>
                          <a:pt x="30290" y="60579"/>
                        </a:cubicBezTo>
                        <a:cubicBezTo>
                          <a:pt x="47054" y="60579"/>
                          <a:pt x="60579" y="46958"/>
                          <a:pt x="60579" y="30289"/>
                        </a:cubicBezTo>
                        <a:cubicBezTo>
                          <a:pt x="60674" y="13621"/>
                          <a:pt x="47054" y="0"/>
                          <a:pt x="3029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1" name="Freeform: Shape 1950">
                    <a:extLst>
                      <a:ext uri="{FF2B5EF4-FFF2-40B4-BE49-F238E27FC236}">
                        <a16:creationId xmlns:a16="http://schemas.microsoft.com/office/drawing/2014/main" id="{DC80EB0A-8D4A-4D4F-B360-6EF1B4FF49B3}"/>
                      </a:ext>
                    </a:extLst>
                  </p:cNvPr>
                  <p:cNvSpPr/>
                  <p:nvPr/>
                </p:nvSpPr>
                <p:spPr>
                  <a:xfrm>
                    <a:off x="4908613" y="4693348"/>
                    <a:ext cx="57150" cy="57150"/>
                  </a:xfrm>
                  <a:custGeom>
                    <a:avLst/>
                    <a:gdLst>
                      <a:gd name="connsiteX0" fmla="*/ 28670 w 57150"/>
                      <a:gd name="connsiteY0" fmla="*/ 0 h 57150"/>
                      <a:gd name="connsiteX1" fmla="*/ 0 w 57150"/>
                      <a:gd name="connsiteY1" fmla="*/ 28670 h 57150"/>
                      <a:gd name="connsiteX2" fmla="*/ 28670 w 57150"/>
                      <a:gd name="connsiteY2" fmla="*/ 57341 h 57150"/>
                      <a:gd name="connsiteX3" fmla="*/ 57341 w 57150"/>
                      <a:gd name="connsiteY3" fmla="*/ 28670 h 57150"/>
                      <a:gd name="connsiteX4" fmla="*/ 2867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670" y="0"/>
                        </a:moveTo>
                        <a:cubicBezTo>
                          <a:pt x="12859" y="0"/>
                          <a:pt x="0" y="12859"/>
                          <a:pt x="0" y="28670"/>
                        </a:cubicBezTo>
                        <a:cubicBezTo>
                          <a:pt x="0" y="44482"/>
                          <a:pt x="12859" y="57341"/>
                          <a:pt x="28670" y="57341"/>
                        </a:cubicBezTo>
                        <a:cubicBezTo>
                          <a:pt x="44482" y="57341"/>
                          <a:pt x="57341" y="44482"/>
                          <a:pt x="57341" y="28670"/>
                        </a:cubicBezTo>
                        <a:cubicBezTo>
                          <a:pt x="57341" y="12859"/>
                          <a:pt x="44577" y="0"/>
                          <a:pt x="2867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2" name="Freeform: Shape 1951">
                    <a:extLst>
                      <a:ext uri="{FF2B5EF4-FFF2-40B4-BE49-F238E27FC236}">
                        <a16:creationId xmlns:a16="http://schemas.microsoft.com/office/drawing/2014/main" id="{8F1F46EF-0966-4F95-B6DD-35BD30098868}"/>
                      </a:ext>
                    </a:extLst>
                  </p:cNvPr>
                  <p:cNvSpPr/>
                  <p:nvPr/>
                </p:nvSpPr>
                <p:spPr>
                  <a:xfrm>
                    <a:off x="4332732" y="2195798"/>
                    <a:ext cx="57150" cy="57150"/>
                  </a:xfrm>
                  <a:custGeom>
                    <a:avLst/>
                    <a:gdLst>
                      <a:gd name="connsiteX0" fmla="*/ 64389 w 57150"/>
                      <a:gd name="connsiteY0" fmla="*/ 32195 h 57150"/>
                      <a:gd name="connsiteX1" fmla="*/ 32194 w 57150"/>
                      <a:gd name="connsiteY1" fmla="*/ 0 h 57150"/>
                      <a:gd name="connsiteX2" fmla="*/ 0 w 57150"/>
                      <a:gd name="connsiteY2" fmla="*/ 32195 h 57150"/>
                      <a:gd name="connsiteX3" fmla="*/ 32194 w 57150"/>
                      <a:gd name="connsiteY3" fmla="*/ 64389 h 57150"/>
                      <a:gd name="connsiteX4" fmla="*/ 64389 w 57150"/>
                      <a:gd name="connsiteY4" fmla="*/ 3219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389" y="32195"/>
                        </a:moveTo>
                        <a:cubicBezTo>
                          <a:pt x="64389" y="14383"/>
                          <a:pt x="50006" y="0"/>
                          <a:pt x="32194" y="0"/>
                        </a:cubicBezTo>
                        <a:cubicBezTo>
                          <a:pt x="14383" y="0"/>
                          <a:pt x="0" y="14383"/>
                          <a:pt x="0" y="32195"/>
                        </a:cubicBezTo>
                        <a:cubicBezTo>
                          <a:pt x="0" y="50006"/>
                          <a:pt x="14383" y="64389"/>
                          <a:pt x="32194" y="64389"/>
                        </a:cubicBezTo>
                        <a:cubicBezTo>
                          <a:pt x="50006" y="64389"/>
                          <a:pt x="64389" y="50006"/>
                          <a:pt x="64389" y="321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3" name="Freeform: Shape 1952">
                    <a:extLst>
                      <a:ext uri="{FF2B5EF4-FFF2-40B4-BE49-F238E27FC236}">
                        <a16:creationId xmlns:a16="http://schemas.microsoft.com/office/drawing/2014/main" id="{8C1D577B-92F8-420B-B376-26F8B77CBFA9}"/>
                      </a:ext>
                    </a:extLst>
                  </p:cNvPr>
                  <p:cNvSpPr/>
                  <p:nvPr/>
                </p:nvSpPr>
                <p:spPr>
                  <a:xfrm>
                    <a:off x="4783836" y="3594830"/>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917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917" y="74390"/>
                          <a:pt x="95917" y="47911"/>
                        </a:cubicBezTo>
                        <a:cubicBezTo>
                          <a:pt x="95821" y="21527"/>
                          <a:pt x="74390" y="0"/>
                          <a:pt x="4791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4" name="Freeform: Shape 1953">
                    <a:extLst>
                      <a:ext uri="{FF2B5EF4-FFF2-40B4-BE49-F238E27FC236}">
                        <a16:creationId xmlns:a16="http://schemas.microsoft.com/office/drawing/2014/main" id="{AE892DA7-9206-4BF6-B9DE-0B33C127A421}"/>
                      </a:ext>
                    </a:extLst>
                  </p:cNvPr>
                  <p:cNvSpPr/>
                  <p:nvPr/>
                </p:nvSpPr>
                <p:spPr>
                  <a:xfrm>
                    <a:off x="5578412" y="2055686"/>
                    <a:ext cx="66675" cy="66675"/>
                  </a:xfrm>
                  <a:custGeom>
                    <a:avLst/>
                    <a:gdLst>
                      <a:gd name="connsiteX0" fmla="*/ 36671 w 66675"/>
                      <a:gd name="connsiteY0" fmla="*/ 0 h 66675"/>
                      <a:gd name="connsiteX1" fmla="*/ 0 w 66675"/>
                      <a:gd name="connsiteY1" fmla="*/ 36671 h 66675"/>
                      <a:gd name="connsiteX2" fmla="*/ 36671 w 66675"/>
                      <a:gd name="connsiteY2" fmla="*/ 73342 h 66675"/>
                      <a:gd name="connsiteX3" fmla="*/ 73342 w 66675"/>
                      <a:gd name="connsiteY3" fmla="*/ 36671 h 66675"/>
                      <a:gd name="connsiteX4" fmla="*/ 36671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671" y="0"/>
                        </a:moveTo>
                        <a:cubicBezTo>
                          <a:pt x="16383" y="0"/>
                          <a:pt x="0" y="16383"/>
                          <a:pt x="0" y="36671"/>
                        </a:cubicBezTo>
                        <a:cubicBezTo>
                          <a:pt x="0" y="56959"/>
                          <a:pt x="16383" y="73342"/>
                          <a:pt x="36671" y="73342"/>
                        </a:cubicBezTo>
                        <a:cubicBezTo>
                          <a:pt x="56960" y="73342"/>
                          <a:pt x="73342" y="56959"/>
                          <a:pt x="73342" y="36671"/>
                        </a:cubicBezTo>
                        <a:cubicBezTo>
                          <a:pt x="73342" y="16383"/>
                          <a:pt x="56960" y="0"/>
                          <a:pt x="3667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5" name="Freeform: Shape 1954">
                    <a:extLst>
                      <a:ext uri="{FF2B5EF4-FFF2-40B4-BE49-F238E27FC236}">
                        <a16:creationId xmlns:a16="http://schemas.microsoft.com/office/drawing/2014/main" id="{3D8CA820-E118-4B94-BFF5-D7148D4617BE}"/>
                      </a:ext>
                    </a:extLst>
                  </p:cNvPr>
                  <p:cNvSpPr/>
                  <p:nvPr/>
                </p:nvSpPr>
                <p:spPr>
                  <a:xfrm>
                    <a:off x="5129117" y="2753201"/>
                    <a:ext cx="85725" cy="85725"/>
                  </a:xfrm>
                  <a:custGeom>
                    <a:avLst/>
                    <a:gdLst>
                      <a:gd name="connsiteX0" fmla="*/ 86677 w 85725"/>
                      <a:gd name="connsiteY0" fmla="*/ 43339 h 85725"/>
                      <a:gd name="connsiteX1" fmla="*/ 43339 w 85725"/>
                      <a:gd name="connsiteY1" fmla="*/ 0 h 85725"/>
                      <a:gd name="connsiteX2" fmla="*/ 0 w 85725"/>
                      <a:gd name="connsiteY2" fmla="*/ 43339 h 85725"/>
                      <a:gd name="connsiteX3" fmla="*/ 43339 w 85725"/>
                      <a:gd name="connsiteY3" fmla="*/ 86678 h 85725"/>
                      <a:gd name="connsiteX4" fmla="*/ 86677 w 85725"/>
                      <a:gd name="connsiteY4" fmla="*/ 43339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677" y="43339"/>
                        </a:moveTo>
                        <a:cubicBezTo>
                          <a:pt x="86677" y="19336"/>
                          <a:pt x="67246" y="0"/>
                          <a:pt x="43339" y="0"/>
                        </a:cubicBezTo>
                        <a:cubicBezTo>
                          <a:pt x="19431" y="0"/>
                          <a:pt x="0" y="19431"/>
                          <a:pt x="0" y="43339"/>
                        </a:cubicBezTo>
                        <a:cubicBezTo>
                          <a:pt x="0" y="67246"/>
                          <a:pt x="19431" y="86678"/>
                          <a:pt x="43339" y="86678"/>
                        </a:cubicBezTo>
                        <a:cubicBezTo>
                          <a:pt x="67246" y="86678"/>
                          <a:pt x="86677" y="67246"/>
                          <a:pt x="86677" y="433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6" name="Freeform: Shape 1955">
                    <a:extLst>
                      <a:ext uri="{FF2B5EF4-FFF2-40B4-BE49-F238E27FC236}">
                        <a16:creationId xmlns:a16="http://schemas.microsoft.com/office/drawing/2014/main" id="{2261FCF8-B4ED-468F-B90F-533DE574A466}"/>
                      </a:ext>
                    </a:extLst>
                  </p:cNvPr>
                  <p:cNvSpPr/>
                  <p:nvPr/>
                </p:nvSpPr>
                <p:spPr>
                  <a:xfrm>
                    <a:off x="6258211" y="2767013"/>
                    <a:ext cx="57150" cy="57150"/>
                  </a:xfrm>
                  <a:custGeom>
                    <a:avLst/>
                    <a:gdLst>
                      <a:gd name="connsiteX0" fmla="*/ 29528 w 57150"/>
                      <a:gd name="connsiteY0" fmla="*/ 0 h 57150"/>
                      <a:gd name="connsiteX1" fmla="*/ 0 w 57150"/>
                      <a:gd name="connsiteY1" fmla="*/ 29528 h 57150"/>
                      <a:gd name="connsiteX2" fmla="*/ 29528 w 57150"/>
                      <a:gd name="connsiteY2" fmla="*/ 58960 h 57150"/>
                      <a:gd name="connsiteX3" fmla="*/ 59055 w 57150"/>
                      <a:gd name="connsiteY3" fmla="*/ 29528 h 57150"/>
                      <a:gd name="connsiteX4" fmla="*/ 29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528" y="0"/>
                        </a:moveTo>
                        <a:cubicBezTo>
                          <a:pt x="13240" y="0"/>
                          <a:pt x="0" y="13240"/>
                          <a:pt x="0" y="29528"/>
                        </a:cubicBezTo>
                        <a:cubicBezTo>
                          <a:pt x="0" y="45815"/>
                          <a:pt x="13240" y="58960"/>
                          <a:pt x="29528" y="58960"/>
                        </a:cubicBezTo>
                        <a:cubicBezTo>
                          <a:pt x="45815" y="58960"/>
                          <a:pt x="59055" y="45720"/>
                          <a:pt x="59055" y="29528"/>
                        </a:cubicBezTo>
                        <a:cubicBezTo>
                          <a:pt x="59055" y="13240"/>
                          <a:pt x="45815" y="0"/>
                          <a:pt x="29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7" name="Freeform: Shape 1956">
                    <a:extLst>
                      <a:ext uri="{FF2B5EF4-FFF2-40B4-BE49-F238E27FC236}">
                        <a16:creationId xmlns:a16="http://schemas.microsoft.com/office/drawing/2014/main" id="{CCABC1B8-94C4-49E9-9585-B2EE901FFF4C}"/>
                      </a:ext>
                    </a:extLst>
                  </p:cNvPr>
                  <p:cNvSpPr/>
                  <p:nvPr/>
                </p:nvSpPr>
                <p:spPr>
                  <a:xfrm>
                    <a:off x="6106573" y="3917252"/>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530" y="58769"/>
                          <a:pt x="58674" y="45625"/>
                          <a:pt x="58674" y="29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8" name="Freeform: Shape 1957">
                    <a:extLst>
                      <a:ext uri="{FF2B5EF4-FFF2-40B4-BE49-F238E27FC236}">
                        <a16:creationId xmlns:a16="http://schemas.microsoft.com/office/drawing/2014/main" id="{396338B1-3C8A-456D-99A8-1D31D792B4D6}"/>
                      </a:ext>
                    </a:extLst>
                  </p:cNvPr>
                  <p:cNvSpPr/>
                  <p:nvPr/>
                </p:nvSpPr>
                <p:spPr>
                  <a:xfrm>
                    <a:off x="8005667" y="3034951"/>
                    <a:ext cx="104775" cy="104775"/>
                  </a:xfrm>
                  <a:custGeom>
                    <a:avLst/>
                    <a:gdLst>
                      <a:gd name="connsiteX0" fmla="*/ 52388 w 104775"/>
                      <a:gd name="connsiteY0" fmla="*/ 104775 h 104775"/>
                      <a:gd name="connsiteX1" fmla="*/ 104775 w 104775"/>
                      <a:gd name="connsiteY1" fmla="*/ 52388 h 104775"/>
                      <a:gd name="connsiteX2" fmla="*/ 52388 w 104775"/>
                      <a:gd name="connsiteY2" fmla="*/ 0 h 104775"/>
                      <a:gd name="connsiteX3" fmla="*/ 0 w 104775"/>
                      <a:gd name="connsiteY3" fmla="*/ 52388 h 104775"/>
                      <a:gd name="connsiteX4" fmla="*/ 52388 w 104775"/>
                      <a:gd name="connsiteY4" fmla="*/ 104775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2388" y="104775"/>
                        </a:moveTo>
                        <a:cubicBezTo>
                          <a:pt x="81344" y="104775"/>
                          <a:pt x="104775" y="81344"/>
                          <a:pt x="104775" y="52388"/>
                        </a:cubicBezTo>
                        <a:cubicBezTo>
                          <a:pt x="104775" y="23431"/>
                          <a:pt x="81344" y="0"/>
                          <a:pt x="52388" y="0"/>
                        </a:cubicBezTo>
                        <a:cubicBezTo>
                          <a:pt x="23432" y="0"/>
                          <a:pt x="0" y="23431"/>
                          <a:pt x="0" y="52388"/>
                        </a:cubicBezTo>
                        <a:cubicBezTo>
                          <a:pt x="0" y="81248"/>
                          <a:pt x="23432" y="104775"/>
                          <a:pt x="52388" y="1047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59" name="Freeform: Shape 1958">
                    <a:extLst>
                      <a:ext uri="{FF2B5EF4-FFF2-40B4-BE49-F238E27FC236}">
                        <a16:creationId xmlns:a16="http://schemas.microsoft.com/office/drawing/2014/main" id="{7F3667D3-6260-429C-B1C9-1A46109DE4B8}"/>
                      </a:ext>
                    </a:extLst>
                  </p:cNvPr>
                  <p:cNvSpPr/>
                  <p:nvPr/>
                </p:nvSpPr>
                <p:spPr>
                  <a:xfrm>
                    <a:off x="3343179" y="1527143"/>
                    <a:ext cx="57150" cy="57150"/>
                  </a:xfrm>
                  <a:custGeom>
                    <a:avLst/>
                    <a:gdLst>
                      <a:gd name="connsiteX0" fmla="*/ 32481 w 57150"/>
                      <a:gd name="connsiteY0" fmla="*/ 64960 h 57150"/>
                      <a:gd name="connsiteX1" fmla="*/ 64961 w 57150"/>
                      <a:gd name="connsiteY1" fmla="*/ 32480 h 57150"/>
                      <a:gd name="connsiteX2" fmla="*/ 32481 w 57150"/>
                      <a:gd name="connsiteY2" fmla="*/ 0 h 57150"/>
                      <a:gd name="connsiteX3" fmla="*/ 0 w 57150"/>
                      <a:gd name="connsiteY3" fmla="*/ 32480 h 57150"/>
                      <a:gd name="connsiteX4" fmla="*/ 32481 w 57150"/>
                      <a:gd name="connsiteY4" fmla="*/ 6496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481" y="64960"/>
                        </a:moveTo>
                        <a:cubicBezTo>
                          <a:pt x="50388" y="64960"/>
                          <a:pt x="64961" y="50387"/>
                          <a:pt x="64961" y="32480"/>
                        </a:cubicBezTo>
                        <a:cubicBezTo>
                          <a:pt x="64961" y="14573"/>
                          <a:pt x="50388" y="0"/>
                          <a:pt x="32481" y="0"/>
                        </a:cubicBezTo>
                        <a:cubicBezTo>
                          <a:pt x="14478" y="0"/>
                          <a:pt x="0" y="14573"/>
                          <a:pt x="0" y="32480"/>
                        </a:cubicBezTo>
                        <a:cubicBezTo>
                          <a:pt x="-95" y="50387"/>
                          <a:pt x="14478" y="64960"/>
                          <a:pt x="32481" y="649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0" name="Freeform: Shape 1959">
                    <a:extLst>
                      <a:ext uri="{FF2B5EF4-FFF2-40B4-BE49-F238E27FC236}">
                        <a16:creationId xmlns:a16="http://schemas.microsoft.com/office/drawing/2014/main" id="{C27B9944-A8EB-415C-8FDF-4E3D846B8323}"/>
                      </a:ext>
                    </a:extLst>
                  </p:cNvPr>
                  <p:cNvSpPr/>
                  <p:nvPr/>
                </p:nvSpPr>
                <p:spPr>
                  <a:xfrm>
                    <a:off x="2771775" y="3559778"/>
                    <a:ext cx="57150" cy="57150"/>
                  </a:xfrm>
                  <a:custGeom>
                    <a:avLst/>
                    <a:gdLst>
                      <a:gd name="connsiteX0" fmla="*/ 61913 w 57150"/>
                      <a:gd name="connsiteY0" fmla="*/ 30956 h 57150"/>
                      <a:gd name="connsiteX1" fmla="*/ 30956 w 57150"/>
                      <a:gd name="connsiteY1" fmla="*/ 0 h 57150"/>
                      <a:gd name="connsiteX2" fmla="*/ 0 w 57150"/>
                      <a:gd name="connsiteY2" fmla="*/ 30956 h 57150"/>
                      <a:gd name="connsiteX3" fmla="*/ 30956 w 57150"/>
                      <a:gd name="connsiteY3" fmla="*/ 61913 h 57150"/>
                      <a:gd name="connsiteX4" fmla="*/ 61913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913" y="30956"/>
                        </a:moveTo>
                        <a:cubicBezTo>
                          <a:pt x="61913" y="13811"/>
                          <a:pt x="48006" y="0"/>
                          <a:pt x="30956" y="0"/>
                        </a:cubicBezTo>
                        <a:cubicBezTo>
                          <a:pt x="13811" y="0"/>
                          <a:pt x="0" y="13906"/>
                          <a:pt x="0" y="30956"/>
                        </a:cubicBezTo>
                        <a:cubicBezTo>
                          <a:pt x="0" y="48101"/>
                          <a:pt x="13907" y="61913"/>
                          <a:pt x="30956" y="61913"/>
                        </a:cubicBezTo>
                        <a:cubicBezTo>
                          <a:pt x="48101" y="61913"/>
                          <a:pt x="61913" y="48101"/>
                          <a:pt x="61913" y="3095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1" name="Freeform: Shape 1960">
                    <a:extLst>
                      <a:ext uri="{FF2B5EF4-FFF2-40B4-BE49-F238E27FC236}">
                        <a16:creationId xmlns:a16="http://schemas.microsoft.com/office/drawing/2014/main" id="{AC971B8D-20AF-4DBB-86DF-F6301DEE7204}"/>
                      </a:ext>
                    </a:extLst>
                  </p:cNvPr>
                  <p:cNvSpPr/>
                  <p:nvPr/>
                </p:nvSpPr>
                <p:spPr>
                  <a:xfrm>
                    <a:off x="3784378" y="1054037"/>
                    <a:ext cx="47625" cy="47625"/>
                  </a:xfrm>
                  <a:custGeom>
                    <a:avLst/>
                    <a:gdLst>
                      <a:gd name="connsiteX0" fmla="*/ 23813 w 47625"/>
                      <a:gd name="connsiteY0" fmla="*/ 0 h 47625"/>
                      <a:gd name="connsiteX1" fmla="*/ 0 w 47625"/>
                      <a:gd name="connsiteY1" fmla="*/ 23813 h 47625"/>
                      <a:gd name="connsiteX2" fmla="*/ 23813 w 47625"/>
                      <a:gd name="connsiteY2" fmla="*/ 47625 h 47625"/>
                      <a:gd name="connsiteX3" fmla="*/ 47625 w 47625"/>
                      <a:gd name="connsiteY3" fmla="*/ 23813 h 47625"/>
                      <a:gd name="connsiteX4" fmla="*/ 23813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0"/>
                        </a:moveTo>
                        <a:cubicBezTo>
                          <a:pt x="10668" y="0"/>
                          <a:pt x="0" y="10668"/>
                          <a:pt x="0" y="23813"/>
                        </a:cubicBezTo>
                        <a:cubicBezTo>
                          <a:pt x="0" y="36957"/>
                          <a:pt x="10668" y="47625"/>
                          <a:pt x="23813" y="47625"/>
                        </a:cubicBezTo>
                        <a:cubicBezTo>
                          <a:pt x="36957" y="47625"/>
                          <a:pt x="47625" y="36957"/>
                          <a:pt x="47625" y="23813"/>
                        </a:cubicBezTo>
                        <a:cubicBezTo>
                          <a:pt x="47625" y="10668"/>
                          <a:pt x="36957" y="0"/>
                          <a:pt x="23813"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2" name="Freeform: Shape 1961">
                    <a:extLst>
                      <a:ext uri="{FF2B5EF4-FFF2-40B4-BE49-F238E27FC236}">
                        <a16:creationId xmlns:a16="http://schemas.microsoft.com/office/drawing/2014/main" id="{66840CAF-615C-42F5-8A18-BFCE4D5E032A}"/>
                      </a:ext>
                    </a:extLst>
                  </p:cNvPr>
                  <p:cNvSpPr/>
                  <p:nvPr/>
                </p:nvSpPr>
                <p:spPr>
                  <a:xfrm>
                    <a:off x="4268724" y="623411"/>
                    <a:ext cx="57150" cy="57150"/>
                  </a:xfrm>
                  <a:custGeom>
                    <a:avLst/>
                    <a:gdLst>
                      <a:gd name="connsiteX0" fmla="*/ 62675 w 57150"/>
                      <a:gd name="connsiteY0" fmla="*/ 31337 h 57150"/>
                      <a:gd name="connsiteX1" fmla="*/ 31337 w 57150"/>
                      <a:gd name="connsiteY1" fmla="*/ 0 h 57150"/>
                      <a:gd name="connsiteX2" fmla="*/ 0 w 57150"/>
                      <a:gd name="connsiteY2" fmla="*/ 31337 h 57150"/>
                      <a:gd name="connsiteX3" fmla="*/ 31337 w 57150"/>
                      <a:gd name="connsiteY3" fmla="*/ 62674 h 57150"/>
                      <a:gd name="connsiteX4" fmla="*/ 62675 w 57150"/>
                      <a:gd name="connsiteY4" fmla="*/ 31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2675" y="31337"/>
                        </a:moveTo>
                        <a:cubicBezTo>
                          <a:pt x="62675" y="14002"/>
                          <a:pt x="48673" y="0"/>
                          <a:pt x="31337" y="0"/>
                        </a:cubicBezTo>
                        <a:cubicBezTo>
                          <a:pt x="14002" y="0"/>
                          <a:pt x="0" y="14002"/>
                          <a:pt x="0" y="31337"/>
                        </a:cubicBezTo>
                        <a:cubicBezTo>
                          <a:pt x="0" y="48673"/>
                          <a:pt x="14002" y="62674"/>
                          <a:pt x="31337" y="62674"/>
                        </a:cubicBezTo>
                        <a:cubicBezTo>
                          <a:pt x="48673" y="62674"/>
                          <a:pt x="62675" y="48577"/>
                          <a:pt x="62675" y="31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3" name="Freeform: Shape 1962">
                    <a:extLst>
                      <a:ext uri="{FF2B5EF4-FFF2-40B4-BE49-F238E27FC236}">
                        <a16:creationId xmlns:a16="http://schemas.microsoft.com/office/drawing/2014/main" id="{A23781F3-3483-4EFC-8FA7-0D68129CDCD7}"/>
                      </a:ext>
                    </a:extLst>
                  </p:cNvPr>
                  <p:cNvSpPr/>
                  <p:nvPr/>
                </p:nvSpPr>
                <p:spPr>
                  <a:xfrm>
                    <a:off x="3620072" y="5302091"/>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4" name="Freeform: Shape 1963">
                    <a:extLst>
                      <a:ext uri="{FF2B5EF4-FFF2-40B4-BE49-F238E27FC236}">
                        <a16:creationId xmlns:a16="http://schemas.microsoft.com/office/drawing/2014/main" id="{D6AB10E0-DD29-464E-BA3B-5D4910FC8E9E}"/>
                      </a:ext>
                    </a:extLst>
                  </p:cNvPr>
                  <p:cNvSpPr/>
                  <p:nvPr/>
                </p:nvSpPr>
                <p:spPr>
                  <a:xfrm>
                    <a:off x="3627692" y="3617119"/>
                    <a:ext cx="47625" cy="47625"/>
                  </a:xfrm>
                  <a:custGeom>
                    <a:avLst/>
                    <a:gdLst>
                      <a:gd name="connsiteX0" fmla="*/ 25717 w 47625"/>
                      <a:gd name="connsiteY0" fmla="*/ 0 h 47625"/>
                      <a:gd name="connsiteX1" fmla="*/ 0 w 47625"/>
                      <a:gd name="connsiteY1" fmla="*/ 25718 h 47625"/>
                      <a:gd name="connsiteX2" fmla="*/ 25717 w 47625"/>
                      <a:gd name="connsiteY2" fmla="*/ 51435 h 47625"/>
                      <a:gd name="connsiteX3" fmla="*/ 51435 w 47625"/>
                      <a:gd name="connsiteY3" fmla="*/ 25718 h 47625"/>
                      <a:gd name="connsiteX4" fmla="*/ 25717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717" y="0"/>
                        </a:moveTo>
                        <a:cubicBezTo>
                          <a:pt x="11525" y="0"/>
                          <a:pt x="0" y="11525"/>
                          <a:pt x="0" y="25718"/>
                        </a:cubicBezTo>
                        <a:cubicBezTo>
                          <a:pt x="0" y="39910"/>
                          <a:pt x="11525" y="51435"/>
                          <a:pt x="25717" y="51435"/>
                        </a:cubicBezTo>
                        <a:cubicBezTo>
                          <a:pt x="39910" y="51435"/>
                          <a:pt x="51435" y="39910"/>
                          <a:pt x="51435" y="25718"/>
                        </a:cubicBezTo>
                        <a:cubicBezTo>
                          <a:pt x="51340" y="11525"/>
                          <a:pt x="39910" y="0"/>
                          <a:pt x="2571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5" name="Freeform: Shape 1964">
                    <a:extLst>
                      <a:ext uri="{FF2B5EF4-FFF2-40B4-BE49-F238E27FC236}">
                        <a16:creationId xmlns:a16="http://schemas.microsoft.com/office/drawing/2014/main" id="{5A913554-EA29-4A34-8C3C-79EBC03D75AF}"/>
                      </a:ext>
                    </a:extLst>
                  </p:cNvPr>
                  <p:cNvSpPr/>
                  <p:nvPr/>
                </p:nvSpPr>
                <p:spPr>
                  <a:xfrm>
                    <a:off x="4757547" y="1399889"/>
                    <a:ext cx="47625" cy="47625"/>
                  </a:xfrm>
                  <a:custGeom>
                    <a:avLst/>
                    <a:gdLst>
                      <a:gd name="connsiteX0" fmla="*/ 25337 w 47625"/>
                      <a:gd name="connsiteY0" fmla="*/ 50673 h 47625"/>
                      <a:gd name="connsiteX1" fmla="*/ 50673 w 47625"/>
                      <a:gd name="connsiteY1" fmla="*/ 25337 h 47625"/>
                      <a:gd name="connsiteX2" fmla="*/ 25337 w 47625"/>
                      <a:gd name="connsiteY2" fmla="*/ 0 h 47625"/>
                      <a:gd name="connsiteX3" fmla="*/ 0 w 47625"/>
                      <a:gd name="connsiteY3" fmla="*/ 25337 h 47625"/>
                      <a:gd name="connsiteX4" fmla="*/ 25337 w 47625"/>
                      <a:gd name="connsiteY4" fmla="*/ 5067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337" y="50673"/>
                        </a:moveTo>
                        <a:cubicBezTo>
                          <a:pt x="39338" y="50673"/>
                          <a:pt x="50673" y="39338"/>
                          <a:pt x="50673" y="25337"/>
                        </a:cubicBezTo>
                        <a:cubicBezTo>
                          <a:pt x="50673" y="11335"/>
                          <a:pt x="39338" y="0"/>
                          <a:pt x="25337" y="0"/>
                        </a:cubicBezTo>
                        <a:cubicBezTo>
                          <a:pt x="11335" y="0"/>
                          <a:pt x="0" y="11335"/>
                          <a:pt x="0" y="25337"/>
                        </a:cubicBezTo>
                        <a:cubicBezTo>
                          <a:pt x="0" y="39338"/>
                          <a:pt x="11335" y="50673"/>
                          <a:pt x="25337" y="506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6" name="Freeform: Shape 1965">
                    <a:extLst>
                      <a:ext uri="{FF2B5EF4-FFF2-40B4-BE49-F238E27FC236}">
                        <a16:creationId xmlns:a16="http://schemas.microsoft.com/office/drawing/2014/main" id="{D12D8E00-AF52-4FD1-986D-931F3ADE0C39}"/>
                      </a:ext>
                    </a:extLst>
                  </p:cNvPr>
                  <p:cNvSpPr/>
                  <p:nvPr/>
                </p:nvSpPr>
                <p:spPr>
                  <a:xfrm>
                    <a:off x="4553426" y="813340"/>
                    <a:ext cx="85725" cy="85725"/>
                  </a:xfrm>
                  <a:custGeom>
                    <a:avLst/>
                    <a:gdLst>
                      <a:gd name="connsiteX0" fmla="*/ 86297 w 85725"/>
                      <a:gd name="connsiteY0" fmla="*/ 43148 h 85725"/>
                      <a:gd name="connsiteX1" fmla="*/ 43148 w 85725"/>
                      <a:gd name="connsiteY1" fmla="*/ 86296 h 85725"/>
                      <a:gd name="connsiteX2" fmla="*/ 0 w 85725"/>
                      <a:gd name="connsiteY2" fmla="*/ 43148 h 85725"/>
                      <a:gd name="connsiteX3" fmla="*/ 43148 w 85725"/>
                      <a:gd name="connsiteY3" fmla="*/ 0 h 85725"/>
                      <a:gd name="connsiteX4" fmla="*/ 86297 w 85725"/>
                      <a:gd name="connsiteY4" fmla="*/ 4314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297" y="43148"/>
                        </a:moveTo>
                        <a:cubicBezTo>
                          <a:pt x="86297" y="66978"/>
                          <a:pt x="66978" y="86296"/>
                          <a:pt x="43148" y="86296"/>
                        </a:cubicBezTo>
                        <a:cubicBezTo>
                          <a:pt x="19318" y="86296"/>
                          <a:pt x="0" y="66978"/>
                          <a:pt x="0" y="43148"/>
                        </a:cubicBezTo>
                        <a:cubicBezTo>
                          <a:pt x="0" y="19318"/>
                          <a:pt x="19318" y="0"/>
                          <a:pt x="43148" y="0"/>
                        </a:cubicBezTo>
                        <a:cubicBezTo>
                          <a:pt x="66978" y="0"/>
                          <a:pt x="86297" y="19318"/>
                          <a:pt x="86297" y="431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7" name="Freeform: Shape 1966">
                    <a:extLst>
                      <a:ext uri="{FF2B5EF4-FFF2-40B4-BE49-F238E27FC236}">
                        <a16:creationId xmlns:a16="http://schemas.microsoft.com/office/drawing/2014/main" id="{71EB0E9F-AEFE-4E9F-989A-EEE73FA094D2}"/>
                      </a:ext>
                    </a:extLst>
                  </p:cNvPr>
                  <p:cNvSpPr/>
                  <p:nvPr/>
                </p:nvSpPr>
                <p:spPr>
                  <a:xfrm>
                    <a:off x="3330607" y="3239262"/>
                    <a:ext cx="95250" cy="95250"/>
                  </a:xfrm>
                  <a:custGeom>
                    <a:avLst/>
                    <a:gdLst>
                      <a:gd name="connsiteX0" fmla="*/ 47720 w 95250"/>
                      <a:gd name="connsiteY0" fmla="*/ 0 h 95250"/>
                      <a:gd name="connsiteX1" fmla="*/ 0 w 95250"/>
                      <a:gd name="connsiteY1" fmla="*/ 47720 h 95250"/>
                      <a:gd name="connsiteX2" fmla="*/ 47720 w 95250"/>
                      <a:gd name="connsiteY2" fmla="*/ 95441 h 95250"/>
                      <a:gd name="connsiteX3" fmla="*/ 95441 w 95250"/>
                      <a:gd name="connsiteY3" fmla="*/ 47720 h 95250"/>
                      <a:gd name="connsiteX4" fmla="*/ 4772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720" y="0"/>
                        </a:moveTo>
                        <a:cubicBezTo>
                          <a:pt x="21336" y="0"/>
                          <a:pt x="0" y="21336"/>
                          <a:pt x="0" y="47720"/>
                        </a:cubicBezTo>
                        <a:cubicBezTo>
                          <a:pt x="0" y="74104"/>
                          <a:pt x="21336" y="95441"/>
                          <a:pt x="47720" y="95441"/>
                        </a:cubicBezTo>
                        <a:cubicBezTo>
                          <a:pt x="74104" y="95441"/>
                          <a:pt x="95441" y="74104"/>
                          <a:pt x="95441" y="47720"/>
                        </a:cubicBezTo>
                        <a:cubicBezTo>
                          <a:pt x="95441" y="21336"/>
                          <a:pt x="74104" y="0"/>
                          <a:pt x="4772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8" name="Freeform: Shape 1967">
                    <a:extLst>
                      <a:ext uri="{FF2B5EF4-FFF2-40B4-BE49-F238E27FC236}">
                        <a16:creationId xmlns:a16="http://schemas.microsoft.com/office/drawing/2014/main" id="{368A1C88-3477-418B-B21F-9FFBB7DA8D1E}"/>
                      </a:ext>
                    </a:extLst>
                  </p:cNvPr>
                  <p:cNvSpPr/>
                  <p:nvPr/>
                </p:nvSpPr>
                <p:spPr>
                  <a:xfrm>
                    <a:off x="3388995" y="1868043"/>
                    <a:ext cx="85725" cy="85725"/>
                  </a:xfrm>
                  <a:custGeom>
                    <a:avLst/>
                    <a:gdLst>
                      <a:gd name="connsiteX0" fmla="*/ 47434 w 85725"/>
                      <a:gd name="connsiteY0" fmla="*/ 0 h 85725"/>
                      <a:gd name="connsiteX1" fmla="*/ 0 w 85725"/>
                      <a:gd name="connsiteY1" fmla="*/ 47435 h 85725"/>
                      <a:gd name="connsiteX2" fmla="*/ 47434 w 85725"/>
                      <a:gd name="connsiteY2" fmla="*/ 94869 h 85725"/>
                      <a:gd name="connsiteX3" fmla="*/ 94869 w 85725"/>
                      <a:gd name="connsiteY3" fmla="*/ 47435 h 85725"/>
                      <a:gd name="connsiteX4" fmla="*/ 47434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7434" y="0"/>
                        </a:moveTo>
                        <a:cubicBezTo>
                          <a:pt x="21241" y="0"/>
                          <a:pt x="0" y="21241"/>
                          <a:pt x="0" y="47435"/>
                        </a:cubicBezTo>
                        <a:cubicBezTo>
                          <a:pt x="0" y="73628"/>
                          <a:pt x="21241" y="94869"/>
                          <a:pt x="47434" y="94869"/>
                        </a:cubicBezTo>
                        <a:cubicBezTo>
                          <a:pt x="73628" y="94869"/>
                          <a:pt x="94869" y="73628"/>
                          <a:pt x="94869" y="47435"/>
                        </a:cubicBezTo>
                        <a:cubicBezTo>
                          <a:pt x="94869" y="21241"/>
                          <a:pt x="73628" y="0"/>
                          <a:pt x="4743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69" name="Freeform: Shape 1968">
                    <a:extLst>
                      <a:ext uri="{FF2B5EF4-FFF2-40B4-BE49-F238E27FC236}">
                        <a16:creationId xmlns:a16="http://schemas.microsoft.com/office/drawing/2014/main" id="{1F1BD777-2BD1-4504-9076-EE34F5FF6723}"/>
                      </a:ext>
                    </a:extLst>
                  </p:cNvPr>
                  <p:cNvSpPr/>
                  <p:nvPr/>
                </p:nvSpPr>
                <p:spPr>
                  <a:xfrm>
                    <a:off x="3894677" y="5858256"/>
                    <a:ext cx="47625" cy="47625"/>
                  </a:xfrm>
                  <a:custGeom>
                    <a:avLst/>
                    <a:gdLst>
                      <a:gd name="connsiteX0" fmla="*/ 28289 w 47625"/>
                      <a:gd name="connsiteY0" fmla="*/ 0 h 47625"/>
                      <a:gd name="connsiteX1" fmla="*/ 0 w 47625"/>
                      <a:gd name="connsiteY1" fmla="*/ 28290 h 47625"/>
                      <a:gd name="connsiteX2" fmla="*/ 28289 w 47625"/>
                      <a:gd name="connsiteY2" fmla="*/ 56579 h 47625"/>
                      <a:gd name="connsiteX3" fmla="*/ 56579 w 47625"/>
                      <a:gd name="connsiteY3" fmla="*/ 28290 h 47625"/>
                      <a:gd name="connsiteX4" fmla="*/ 28289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289" y="0"/>
                        </a:moveTo>
                        <a:cubicBezTo>
                          <a:pt x="12668" y="0"/>
                          <a:pt x="0" y="12668"/>
                          <a:pt x="0" y="28290"/>
                        </a:cubicBezTo>
                        <a:cubicBezTo>
                          <a:pt x="0" y="43911"/>
                          <a:pt x="12668" y="56579"/>
                          <a:pt x="28289" y="56579"/>
                        </a:cubicBezTo>
                        <a:cubicBezTo>
                          <a:pt x="43910" y="56579"/>
                          <a:pt x="56579" y="43911"/>
                          <a:pt x="56579" y="28290"/>
                        </a:cubicBezTo>
                        <a:cubicBezTo>
                          <a:pt x="56579" y="12668"/>
                          <a:pt x="43910" y="0"/>
                          <a:pt x="2828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0" name="Freeform: Shape 1969">
                    <a:extLst>
                      <a:ext uri="{FF2B5EF4-FFF2-40B4-BE49-F238E27FC236}">
                        <a16:creationId xmlns:a16="http://schemas.microsoft.com/office/drawing/2014/main" id="{8984CFEA-147B-4DC2-9B63-80AD44C06D32}"/>
                      </a:ext>
                    </a:extLst>
                  </p:cNvPr>
                  <p:cNvSpPr/>
                  <p:nvPr/>
                </p:nvSpPr>
                <p:spPr>
                  <a:xfrm>
                    <a:off x="3125724" y="2620423"/>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4"/>
                          <a:pt x="0" y="28575"/>
                        </a:cubicBezTo>
                        <a:cubicBezTo>
                          <a:pt x="0" y="44387"/>
                          <a:pt x="12764" y="57150"/>
                          <a:pt x="28575" y="57150"/>
                        </a:cubicBezTo>
                        <a:cubicBezTo>
                          <a:pt x="44387" y="57150"/>
                          <a:pt x="57150" y="44387"/>
                          <a:pt x="57150" y="28575"/>
                        </a:cubicBezTo>
                        <a:cubicBezTo>
                          <a:pt x="57150" y="12764"/>
                          <a:pt x="44387"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1" name="Freeform: Shape 1970">
                    <a:extLst>
                      <a:ext uri="{FF2B5EF4-FFF2-40B4-BE49-F238E27FC236}">
                        <a16:creationId xmlns:a16="http://schemas.microsoft.com/office/drawing/2014/main" id="{B6D3FB8C-508B-464A-96BA-2AB226107007}"/>
                      </a:ext>
                    </a:extLst>
                  </p:cNvPr>
                  <p:cNvSpPr/>
                  <p:nvPr/>
                </p:nvSpPr>
                <p:spPr>
                  <a:xfrm>
                    <a:off x="3606546" y="2297525"/>
                    <a:ext cx="85725" cy="85725"/>
                  </a:xfrm>
                  <a:custGeom>
                    <a:avLst/>
                    <a:gdLst>
                      <a:gd name="connsiteX0" fmla="*/ 46863 w 85725"/>
                      <a:gd name="connsiteY0" fmla="*/ 0 h 85725"/>
                      <a:gd name="connsiteX1" fmla="*/ 0 w 85725"/>
                      <a:gd name="connsiteY1" fmla="*/ 46863 h 85725"/>
                      <a:gd name="connsiteX2" fmla="*/ 46863 w 85725"/>
                      <a:gd name="connsiteY2" fmla="*/ 93726 h 85725"/>
                      <a:gd name="connsiteX3" fmla="*/ 93726 w 85725"/>
                      <a:gd name="connsiteY3" fmla="*/ 46863 h 85725"/>
                      <a:gd name="connsiteX4" fmla="*/ 46863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863" y="0"/>
                        </a:moveTo>
                        <a:cubicBezTo>
                          <a:pt x="20955" y="0"/>
                          <a:pt x="0" y="20955"/>
                          <a:pt x="0" y="46863"/>
                        </a:cubicBezTo>
                        <a:cubicBezTo>
                          <a:pt x="0" y="72771"/>
                          <a:pt x="20955" y="93726"/>
                          <a:pt x="46863" y="93726"/>
                        </a:cubicBezTo>
                        <a:cubicBezTo>
                          <a:pt x="72771" y="93726"/>
                          <a:pt x="93726" y="72771"/>
                          <a:pt x="93726" y="46863"/>
                        </a:cubicBezTo>
                        <a:cubicBezTo>
                          <a:pt x="93726" y="21050"/>
                          <a:pt x="72771" y="0"/>
                          <a:pt x="46863"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2" name="Freeform: Shape 1971">
                    <a:extLst>
                      <a:ext uri="{FF2B5EF4-FFF2-40B4-BE49-F238E27FC236}">
                        <a16:creationId xmlns:a16="http://schemas.microsoft.com/office/drawing/2014/main" id="{D221CB2C-EF96-445A-892A-FDE50D8B3BF0}"/>
                      </a:ext>
                    </a:extLst>
                  </p:cNvPr>
                  <p:cNvSpPr/>
                  <p:nvPr/>
                </p:nvSpPr>
                <p:spPr>
                  <a:xfrm>
                    <a:off x="4160806" y="1295210"/>
                    <a:ext cx="76200" cy="76200"/>
                  </a:xfrm>
                  <a:custGeom>
                    <a:avLst/>
                    <a:gdLst>
                      <a:gd name="connsiteX0" fmla="*/ 41624 w 76200"/>
                      <a:gd name="connsiteY0" fmla="*/ 0 h 76200"/>
                      <a:gd name="connsiteX1" fmla="*/ 0 w 76200"/>
                      <a:gd name="connsiteY1" fmla="*/ 41624 h 76200"/>
                      <a:gd name="connsiteX2" fmla="*/ 41624 w 76200"/>
                      <a:gd name="connsiteY2" fmla="*/ 83248 h 76200"/>
                      <a:gd name="connsiteX3" fmla="*/ 83249 w 76200"/>
                      <a:gd name="connsiteY3" fmla="*/ 41624 h 76200"/>
                      <a:gd name="connsiteX4" fmla="*/ 41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624" y="0"/>
                        </a:moveTo>
                        <a:cubicBezTo>
                          <a:pt x="18669" y="0"/>
                          <a:pt x="0" y="18669"/>
                          <a:pt x="0" y="41624"/>
                        </a:cubicBezTo>
                        <a:cubicBezTo>
                          <a:pt x="0" y="64675"/>
                          <a:pt x="18669" y="83248"/>
                          <a:pt x="41624" y="83248"/>
                        </a:cubicBezTo>
                        <a:cubicBezTo>
                          <a:pt x="64675" y="83248"/>
                          <a:pt x="83249" y="64579"/>
                          <a:pt x="83249" y="41624"/>
                        </a:cubicBezTo>
                        <a:cubicBezTo>
                          <a:pt x="83249" y="18574"/>
                          <a:pt x="64579" y="0"/>
                          <a:pt x="4162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3" name="Freeform: Shape 1972">
                    <a:extLst>
                      <a:ext uri="{FF2B5EF4-FFF2-40B4-BE49-F238E27FC236}">
                        <a16:creationId xmlns:a16="http://schemas.microsoft.com/office/drawing/2014/main" id="{E2C5E72C-51BD-439A-81A2-53457F434153}"/>
                      </a:ext>
                    </a:extLst>
                  </p:cNvPr>
                  <p:cNvSpPr/>
                  <p:nvPr/>
                </p:nvSpPr>
                <p:spPr>
                  <a:xfrm>
                    <a:off x="3784378" y="1511903"/>
                    <a:ext cx="47625" cy="47625"/>
                  </a:xfrm>
                  <a:custGeom>
                    <a:avLst/>
                    <a:gdLst>
                      <a:gd name="connsiteX0" fmla="*/ 47625 w 47625"/>
                      <a:gd name="connsiteY0" fmla="*/ 23812 h 47625"/>
                      <a:gd name="connsiteX1" fmla="*/ 23812 w 47625"/>
                      <a:gd name="connsiteY1" fmla="*/ 47625 h 47625"/>
                      <a:gd name="connsiteX2" fmla="*/ 0 w 47625"/>
                      <a:gd name="connsiteY2" fmla="*/ 23812 h 47625"/>
                      <a:gd name="connsiteX3" fmla="*/ 23812 w 47625"/>
                      <a:gd name="connsiteY3" fmla="*/ 0 h 47625"/>
                      <a:gd name="connsiteX4" fmla="*/ 47625 w 47625"/>
                      <a:gd name="connsiteY4" fmla="*/ 238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2"/>
                        </a:moveTo>
                        <a:cubicBezTo>
                          <a:pt x="47625" y="36964"/>
                          <a:pt x="36964" y="47625"/>
                          <a:pt x="23812" y="47625"/>
                        </a:cubicBezTo>
                        <a:cubicBezTo>
                          <a:pt x="10661" y="47625"/>
                          <a:pt x="0" y="36964"/>
                          <a:pt x="0" y="23812"/>
                        </a:cubicBezTo>
                        <a:cubicBezTo>
                          <a:pt x="0" y="10661"/>
                          <a:pt x="10661" y="0"/>
                          <a:pt x="23812" y="0"/>
                        </a:cubicBezTo>
                        <a:cubicBezTo>
                          <a:pt x="36964" y="0"/>
                          <a:pt x="47625" y="10661"/>
                          <a:pt x="47625" y="238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4" name="Freeform: Shape 1973">
                    <a:extLst>
                      <a:ext uri="{FF2B5EF4-FFF2-40B4-BE49-F238E27FC236}">
                        <a16:creationId xmlns:a16="http://schemas.microsoft.com/office/drawing/2014/main" id="{8FB3B4EF-5483-4020-B55E-CBBE7427BBA4}"/>
                      </a:ext>
                    </a:extLst>
                  </p:cNvPr>
                  <p:cNvSpPr/>
                  <p:nvPr/>
                </p:nvSpPr>
                <p:spPr>
                  <a:xfrm>
                    <a:off x="3906298" y="4745260"/>
                    <a:ext cx="47625" cy="47625"/>
                  </a:xfrm>
                  <a:custGeom>
                    <a:avLst/>
                    <a:gdLst>
                      <a:gd name="connsiteX0" fmla="*/ 25908 w 47625"/>
                      <a:gd name="connsiteY0" fmla="*/ 0 h 47625"/>
                      <a:gd name="connsiteX1" fmla="*/ 0 w 47625"/>
                      <a:gd name="connsiteY1" fmla="*/ 25908 h 47625"/>
                      <a:gd name="connsiteX2" fmla="*/ 25908 w 47625"/>
                      <a:gd name="connsiteY2" fmla="*/ 51816 h 47625"/>
                      <a:gd name="connsiteX3" fmla="*/ 51816 w 47625"/>
                      <a:gd name="connsiteY3" fmla="*/ 25908 h 47625"/>
                      <a:gd name="connsiteX4" fmla="*/ 25908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908" y="0"/>
                        </a:moveTo>
                        <a:cubicBezTo>
                          <a:pt x="11621" y="0"/>
                          <a:pt x="0" y="11621"/>
                          <a:pt x="0" y="25908"/>
                        </a:cubicBezTo>
                        <a:cubicBezTo>
                          <a:pt x="0" y="40196"/>
                          <a:pt x="11621" y="51816"/>
                          <a:pt x="25908" y="51816"/>
                        </a:cubicBezTo>
                        <a:cubicBezTo>
                          <a:pt x="40196" y="51816"/>
                          <a:pt x="51816" y="40196"/>
                          <a:pt x="51816" y="25908"/>
                        </a:cubicBezTo>
                        <a:cubicBezTo>
                          <a:pt x="51816" y="11621"/>
                          <a:pt x="40291" y="0"/>
                          <a:pt x="2590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5" name="Freeform: Shape 1974">
                    <a:extLst>
                      <a:ext uri="{FF2B5EF4-FFF2-40B4-BE49-F238E27FC236}">
                        <a16:creationId xmlns:a16="http://schemas.microsoft.com/office/drawing/2014/main" id="{B18078DC-9957-4B5F-9ED4-E6B82FB34E84}"/>
                      </a:ext>
                    </a:extLst>
                  </p:cNvPr>
                  <p:cNvSpPr/>
                  <p:nvPr/>
                </p:nvSpPr>
                <p:spPr>
                  <a:xfrm>
                    <a:off x="3996595" y="5700236"/>
                    <a:ext cx="76200" cy="76200"/>
                  </a:xfrm>
                  <a:custGeom>
                    <a:avLst/>
                    <a:gdLst>
                      <a:gd name="connsiteX0" fmla="*/ 77533 w 76200"/>
                      <a:gd name="connsiteY0" fmla="*/ 38767 h 76200"/>
                      <a:gd name="connsiteX1" fmla="*/ 38767 w 76200"/>
                      <a:gd name="connsiteY1" fmla="*/ 77534 h 76200"/>
                      <a:gd name="connsiteX2" fmla="*/ 0 w 76200"/>
                      <a:gd name="connsiteY2" fmla="*/ 38767 h 76200"/>
                      <a:gd name="connsiteX3" fmla="*/ 38767 w 76200"/>
                      <a:gd name="connsiteY3" fmla="*/ 0 h 76200"/>
                      <a:gd name="connsiteX4" fmla="*/ 77533 w 76200"/>
                      <a:gd name="connsiteY4" fmla="*/ 3876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533" y="38767"/>
                        </a:moveTo>
                        <a:cubicBezTo>
                          <a:pt x="77533" y="60177"/>
                          <a:pt x="60177" y="77534"/>
                          <a:pt x="38767" y="77534"/>
                        </a:cubicBezTo>
                        <a:cubicBezTo>
                          <a:pt x="17356" y="77534"/>
                          <a:pt x="0" y="60177"/>
                          <a:pt x="0" y="38767"/>
                        </a:cubicBezTo>
                        <a:cubicBezTo>
                          <a:pt x="0" y="17357"/>
                          <a:pt x="17356" y="0"/>
                          <a:pt x="38767" y="0"/>
                        </a:cubicBezTo>
                        <a:cubicBezTo>
                          <a:pt x="60177" y="0"/>
                          <a:pt x="77533" y="17357"/>
                          <a:pt x="77533" y="3876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6" name="Freeform: Shape 1975">
                    <a:extLst>
                      <a:ext uri="{FF2B5EF4-FFF2-40B4-BE49-F238E27FC236}">
                        <a16:creationId xmlns:a16="http://schemas.microsoft.com/office/drawing/2014/main" id="{39661DC0-5A5D-46E6-9AC3-C5134E40A5A0}"/>
                      </a:ext>
                    </a:extLst>
                  </p:cNvPr>
                  <p:cNvSpPr/>
                  <p:nvPr/>
                </p:nvSpPr>
                <p:spPr>
                  <a:xfrm>
                    <a:off x="4349591" y="5345906"/>
                    <a:ext cx="57150" cy="57150"/>
                  </a:xfrm>
                  <a:custGeom>
                    <a:avLst/>
                    <a:gdLst>
                      <a:gd name="connsiteX0" fmla="*/ 32957 w 57150"/>
                      <a:gd name="connsiteY0" fmla="*/ 65913 h 57150"/>
                      <a:gd name="connsiteX1" fmla="*/ 65913 w 57150"/>
                      <a:gd name="connsiteY1" fmla="*/ 32957 h 57150"/>
                      <a:gd name="connsiteX2" fmla="*/ 32957 w 57150"/>
                      <a:gd name="connsiteY2" fmla="*/ 0 h 57150"/>
                      <a:gd name="connsiteX3" fmla="*/ 0 w 57150"/>
                      <a:gd name="connsiteY3" fmla="*/ 32957 h 57150"/>
                      <a:gd name="connsiteX4" fmla="*/ 32957 w 57150"/>
                      <a:gd name="connsiteY4" fmla="*/ 65913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957" y="65913"/>
                        </a:moveTo>
                        <a:cubicBezTo>
                          <a:pt x="51149" y="65913"/>
                          <a:pt x="65913" y="51149"/>
                          <a:pt x="65913" y="32957"/>
                        </a:cubicBezTo>
                        <a:cubicBezTo>
                          <a:pt x="65913" y="14764"/>
                          <a:pt x="51149" y="0"/>
                          <a:pt x="32957" y="0"/>
                        </a:cubicBezTo>
                        <a:cubicBezTo>
                          <a:pt x="14764" y="0"/>
                          <a:pt x="0" y="14764"/>
                          <a:pt x="0" y="32957"/>
                        </a:cubicBezTo>
                        <a:cubicBezTo>
                          <a:pt x="0" y="51149"/>
                          <a:pt x="14764" y="65913"/>
                          <a:pt x="32957" y="659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7" name="Freeform: Shape 1976">
                    <a:extLst>
                      <a:ext uri="{FF2B5EF4-FFF2-40B4-BE49-F238E27FC236}">
                        <a16:creationId xmlns:a16="http://schemas.microsoft.com/office/drawing/2014/main" id="{A3B3D211-0E23-4F51-A444-A0394411B6A0}"/>
                      </a:ext>
                    </a:extLst>
                  </p:cNvPr>
                  <p:cNvSpPr/>
                  <p:nvPr/>
                </p:nvSpPr>
                <p:spPr>
                  <a:xfrm>
                    <a:off x="2851595" y="3936778"/>
                    <a:ext cx="47625" cy="47625"/>
                  </a:xfrm>
                  <a:custGeom>
                    <a:avLst/>
                    <a:gdLst>
                      <a:gd name="connsiteX0" fmla="*/ 27146 w 47625"/>
                      <a:gd name="connsiteY0" fmla="*/ 0 h 47625"/>
                      <a:gd name="connsiteX1" fmla="*/ 0 w 47625"/>
                      <a:gd name="connsiteY1" fmla="*/ 27146 h 47625"/>
                      <a:gd name="connsiteX2" fmla="*/ 27146 w 47625"/>
                      <a:gd name="connsiteY2" fmla="*/ 54293 h 47625"/>
                      <a:gd name="connsiteX3" fmla="*/ 54293 w 47625"/>
                      <a:gd name="connsiteY3" fmla="*/ 27146 h 47625"/>
                      <a:gd name="connsiteX4" fmla="*/ 2714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146" y="0"/>
                        </a:moveTo>
                        <a:cubicBezTo>
                          <a:pt x="12097" y="0"/>
                          <a:pt x="0" y="12192"/>
                          <a:pt x="0" y="27146"/>
                        </a:cubicBezTo>
                        <a:cubicBezTo>
                          <a:pt x="0" y="42196"/>
                          <a:pt x="12192" y="54293"/>
                          <a:pt x="27146" y="54293"/>
                        </a:cubicBezTo>
                        <a:cubicBezTo>
                          <a:pt x="42196" y="54293"/>
                          <a:pt x="54293" y="42101"/>
                          <a:pt x="54293" y="27146"/>
                        </a:cubicBezTo>
                        <a:cubicBezTo>
                          <a:pt x="54293" y="12192"/>
                          <a:pt x="42101" y="0"/>
                          <a:pt x="2714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8" name="Freeform: Shape 1977">
                    <a:extLst>
                      <a:ext uri="{FF2B5EF4-FFF2-40B4-BE49-F238E27FC236}">
                        <a16:creationId xmlns:a16="http://schemas.microsoft.com/office/drawing/2014/main" id="{6A3702CF-5927-4475-BA97-566C101F48A9}"/>
                      </a:ext>
                    </a:extLst>
                  </p:cNvPr>
                  <p:cNvSpPr/>
                  <p:nvPr/>
                </p:nvSpPr>
                <p:spPr>
                  <a:xfrm>
                    <a:off x="3024569" y="3659696"/>
                    <a:ext cx="47625" cy="47625"/>
                  </a:xfrm>
                  <a:custGeom>
                    <a:avLst/>
                    <a:gdLst>
                      <a:gd name="connsiteX0" fmla="*/ 53149 w 47625"/>
                      <a:gd name="connsiteY0" fmla="*/ 26575 h 47625"/>
                      <a:gd name="connsiteX1" fmla="*/ 26575 w 47625"/>
                      <a:gd name="connsiteY1" fmla="*/ 0 h 47625"/>
                      <a:gd name="connsiteX2" fmla="*/ 0 w 47625"/>
                      <a:gd name="connsiteY2" fmla="*/ 26575 h 47625"/>
                      <a:gd name="connsiteX3" fmla="*/ 26575 w 47625"/>
                      <a:gd name="connsiteY3" fmla="*/ 53054 h 47625"/>
                      <a:gd name="connsiteX4" fmla="*/ 53149 w 47625"/>
                      <a:gd name="connsiteY4" fmla="*/ 2657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53149" y="26575"/>
                        </a:moveTo>
                        <a:cubicBezTo>
                          <a:pt x="53149" y="11906"/>
                          <a:pt x="41243" y="0"/>
                          <a:pt x="26575" y="0"/>
                        </a:cubicBezTo>
                        <a:cubicBezTo>
                          <a:pt x="11906" y="0"/>
                          <a:pt x="0" y="11906"/>
                          <a:pt x="0" y="26575"/>
                        </a:cubicBezTo>
                        <a:cubicBezTo>
                          <a:pt x="0" y="41243"/>
                          <a:pt x="11906" y="53054"/>
                          <a:pt x="26575" y="53054"/>
                        </a:cubicBezTo>
                        <a:cubicBezTo>
                          <a:pt x="41338" y="53054"/>
                          <a:pt x="53149" y="41148"/>
                          <a:pt x="53149" y="265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79" name="Freeform: Shape 1978">
                    <a:extLst>
                      <a:ext uri="{FF2B5EF4-FFF2-40B4-BE49-F238E27FC236}">
                        <a16:creationId xmlns:a16="http://schemas.microsoft.com/office/drawing/2014/main" id="{AA174DCA-30B0-411D-B9BC-A444FD4CA433}"/>
                      </a:ext>
                    </a:extLst>
                  </p:cNvPr>
                  <p:cNvSpPr/>
                  <p:nvPr/>
                </p:nvSpPr>
                <p:spPr>
                  <a:xfrm>
                    <a:off x="3043714" y="4651915"/>
                    <a:ext cx="38100" cy="47625"/>
                  </a:xfrm>
                  <a:custGeom>
                    <a:avLst/>
                    <a:gdLst>
                      <a:gd name="connsiteX0" fmla="*/ 47625 w 38100"/>
                      <a:gd name="connsiteY0" fmla="*/ 23813 h 47625"/>
                      <a:gd name="connsiteX1" fmla="*/ 23812 w 38100"/>
                      <a:gd name="connsiteY1" fmla="*/ 47625 h 47625"/>
                      <a:gd name="connsiteX2" fmla="*/ 0 w 38100"/>
                      <a:gd name="connsiteY2" fmla="*/ 23813 h 47625"/>
                      <a:gd name="connsiteX3" fmla="*/ 23812 w 38100"/>
                      <a:gd name="connsiteY3" fmla="*/ 0 h 47625"/>
                      <a:gd name="connsiteX4" fmla="*/ 47625 w 3810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0" name="Freeform: Shape 1979">
                    <a:extLst>
                      <a:ext uri="{FF2B5EF4-FFF2-40B4-BE49-F238E27FC236}">
                        <a16:creationId xmlns:a16="http://schemas.microsoft.com/office/drawing/2014/main" id="{CEF3C88C-ACCE-4AC8-9D75-A9DE6A371009}"/>
                      </a:ext>
                    </a:extLst>
                  </p:cNvPr>
                  <p:cNvSpPr/>
                  <p:nvPr/>
                </p:nvSpPr>
                <p:spPr>
                  <a:xfrm>
                    <a:off x="3318605" y="4680204"/>
                    <a:ext cx="76200" cy="76200"/>
                  </a:xfrm>
                  <a:custGeom>
                    <a:avLst/>
                    <a:gdLst>
                      <a:gd name="connsiteX0" fmla="*/ 41815 w 76200"/>
                      <a:gd name="connsiteY0" fmla="*/ 0 h 76200"/>
                      <a:gd name="connsiteX1" fmla="*/ 0 w 76200"/>
                      <a:gd name="connsiteY1" fmla="*/ 41815 h 76200"/>
                      <a:gd name="connsiteX2" fmla="*/ 41815 w 76200"/>
                      <a:gd name="connsiteY2" fmla="*/ 83630 h 76200"/>
                      <a:gd name="connsiteX3" fmla="*/ 83630 w 76200"/>
                      <a:gd name="connsiteY3" fmla="*/ 41815 h 76200"/>
                      <a:gd name="connsiteX4" fmla="*/ 41815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815" y="0"/>
                        </a:moveTo>
                        <a:cubicBezTo>
                          <a:pt x="18669" y="0"/>
                          <a:pt x="0" y="18764"/>
                          <a:pt x="0" y="41815"/>
                        </a:cubicBezTo>
                        <a:cubicBezTo>
                          <a:pt x="0" y="64961"/>
                          <a:pt x="18764" y="83630"/>
                          <a:pt x="41815" y="83630"/>
                        </a:cubicBezTo>
                        <a:cubicBezTo>
                          <a:pt x="64961" y="83630"/>
                          <a:pt x="83630" y="64866"/>
                          <a:pt x="83630" y="41815"/>
                        </a:cubicBezTo>
                        <a:cubicBezTo>
                          <a:pt x="83725" y="18669"/>
                          <a:pt x="64961" y="0"/>
                          <a:pt x="4181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1" name="Freeform: Shape 1980">
                    <a:extLst>
                      <a:ext uri="{FF2B5EF4-FFF2-40B4-BE49-F238E27FC236}">
                        <a16:creationId xmlns:a16="http://schemas.microsoft.com/office/drawing/2014/main" id="{B33BE0B3-CFE4-4EA4-B8D2-F3BC68F27A4D}"/>
                      </a:ext>
                    </a:extLst>
                  </p:cNvPr>
                  <p:cNvSpPr/>
                  <p:nvPr/>
                </p:nvSpPr>
                <p:spPr>
                  <a:xfrm>
                    <a:off x="3229261" y="5034249"/>
                    <a:ext cx="76200" cy="76200"/>
                  </a:xfrm>
                  <a:custGeom>
                    <a:avLst/>
                    <a:gdLst>
                      <a:gd name="connsiteX0" fmla="*/ 40767 w 76200"/>
                      <a:gd name="connsiteY0" fmla="*/ 0 h 76200"/>
                      <a:gd name="connsiteX1" fmla="*/ 0 w 76200"/>
                      <a:gd name="connsiteY1" fmla="*/ 40767 h 76200"/>
                      <a:gd name="connsiteX2" fmla="*/ 40767 w 76200"/>
                      <a:gd name="connsiteY2" fmla="*/ 81534 h 76200"/>
                      <a:gd name="connsiteX3" fmla="*/ 81534 w 76200"/>
                      <a:gd name="connsiteY3" fmla="*/ 40767 h 76200"/>
                      <a:gd name="connsiteX4" fmla="*/ 40767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767" y="0"/>
                        </a:moveTo>
                        <a:cubicBezTo>
                          <a:pt x="18193" y="0"/>
                          <a:pt x="0" y="18288"/>
                          <a:pt x="0" y="40767"/>
                        </a:cubicBezTo>
                        <a:cubicBezTo>
                          <a:pt x="0" y="63341"/>
                          <a:pt x="18288" y="81534"/>
                          <a:pt x="40767" y="81534"/>
                        </a:cubicBezTo>
                        <a:cubicBezTo>
                          <a:pt x="63341" y="81534"/>
                          <a:pt x="81534" y="63246"/>
                          <a:pt x="81534" y="40767"/>
                        </a:cubicBezTo>
                        <a:cubicBezTo>
                          <a:pt x="81534" y="18288"/>
                          <a:pt x="63341" y="0"/>
                          <a:pt x="407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2" name="Freeform: Shape 1981">
                    <a:extLst>
                      <a:ext uri="{FF2B5EF4-FFF2-40B4-BE49-F238E27FC236}">
                        <a16:creationId xmlns:a16="http://schemas.microsoft.com/office/drawing/2014/main" id="{AAA4AA87-0DB3-48A9-BF87-F887C449F1A6}"/>
                      </a:ext>
                    </a:extLst>
                  </p:cNvPr>
                  <p:cNvSpPr/>
                  <p:nvPr/>
                </p:nvSpPr>
                <p:spPr>
                  <a:xfrm>
                    <a:off x="4353020" y="6007513"/>
                    <a:ext cx="76200" cy="76200"/>
                  </a:xfrm>
                  <a:custGeom>
                    <a:avLst/>
                    <a:gdLst>
                      <a:gd name="connsiteX0" fmla="*/ 39624 w 76200"/>
                      <a:gd name="connsiteY0" fmla="*/ 0 h 76200"/>
                      <a:gd name="connsiteX1" fmla="*/ 0 w 76200"/>
                      <a:gd name="connsiteY1" fmla="*/ 39624 h 76200"/>
                      <a:gd name="connsiteX2" fmla="*/ 39624 w 76200"/>
                      <a:gd name="connsiteY2" fmla="*/ 79248 h 76200"/>
                      <a:gd name="connsiteX3" fmla="*/ 79248 w 76200"/>
                      <a:gd name="connsiteY3" fmla="*/ 39624 h 76200"/>
                      <a:gd name="connsiteX4" fmla="*/ 39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39624" y="0"/>
                        </a:moveTo>
                        <a:cubicBezTo>
                          <a:pt x="17717" y="0"/>
                          <a:pt x="0" y="17716"/>
                          <a:pt x="0" y="39624"/>
                        </a:cubicBezTo>
                        <a:cubicBezTo>
                          <a:pt x="0" y="61531"/>
                          <a:pt x="17717" y="79248"/>
                          <a:pt x="39624" y="79248"/>
                        </a:cubicBezTo>
                        <a:cubicBezTo>
                          <a:pt x="61532" y="79248"/>
                          <a:pt x="79248" y="61531"/>
                          <a:pt x="79248" y="39624"/>
                        </a:cubicBezTo>
                        <a:cubicBezTo>
                          <a:pt x="79248" y="17812"/>
                          <a:pt x="61532" y="0"/>
                          <a:pt x="3962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3" name="Freeform: Shape 1982">
                    <a:extLst>
                      <a:ext uri="{FF2B5EF4-FFF2-40B4-BE49-F238E27FC236}">
                        <a16:creationId xmlns:a16="http://schemas.microsoft.com/office/drawing/2014/main" id="{84E6E2FA-716B-4996-8CAC-ECA7602CB629}"/>
                      </a:ext>
                    </a:extLst>
                  </p:cNvPr>
                  <p:cNvSpPr/>
                  <p:nvPr/>
                </p:nvSpPr>
                <p:spPr>
                  <a:xfrm>
                    <a:off x="4689348" y="6358318"/>
                    <a:ext cx="76200" cy="76200"/>
                  </a:xfrm>
                  <a:custGeom>
                    <a:avLst/>
                    <a:gdLst>
                      <a:gd name="connsiteX0" fmla="*/ 40386 w 76200"/>
                      <a:gd name="connsiteY0" fmla="*/ 0 h 76200"/>
                      <a:gd name="connsiteX1" fmla="*/ 0 w 76200"/>
                      <a:gd name="connsiteY1" fmla="*/ 40386 h 76200"/>
                      <a:gd name="connsiteX2" fmla="*/ 40386 w 76200"/>
                      <a:gd name="connsiteY2" fmla="*/ 80772 h 76200"/>
                      <a:gd name="connsiteX3" fmla="*/ 80772 w 76200"/>
                      <a:gd name="connsiteY3" fmla="*/ 40386 h 76200"/>
                      <a:gd name="connsiteX4" fmla="*/ 40386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386" y="0"/>
                        </a:moveTo>
                        <a:cubicBezTo>
                          <a:pt x="18097" y="0"/>
                          <a:pt x="0" y="18098"/>
                          <a:pt x="0" y="40386"/>
                        </a:cubicBezTo>
                        <a:cubicBezTo>
                          <a:pt x="0" y="62675"/>
                          <a:pt x="18097" y="80772"/>
                          <a:pt x="40386" y="80772"/>
                        </a:cubicBezTo>
                        <a:cubicBezTo>
                          <a:pt x="62674" y="80772"/>
                          <a:pt x="80772" y="62675"/>
                          <a:pt x="80772" y="40386"/>
                        </a:cubicBezTo>
                        <a:cubicBezTo>
                          <a:pt x="80772" y="18098"/>
                          <a:pt x="62674" y="0"/>
                          <a:pt x="4038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4" name="Freeform: Shape 1983">
                    <a:extLst>
                      <a:ext uri="{FF2B5EF4-FFF2-40B4-BE49-F238E27FC236}">
                        <a16:creationId xmlns:a16="http://schemas.microsoft.com/office/drawing/2014/main" id="{9E729739-2899-4ECD-87BA-569700E8E78B}"/>
                      </a:ext>
                    </a:extLst>
                  </p:cNvPr>
                  <p:cNvSpPr/>
                  <p:nvPr/>
                </p:nvSpPr>
                <p:spPr>
                  <a:xfrm>
                    <a:off x="2830830" y="2779014"/>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822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822" y="74390"/>
                          <a:pt x="95822" y="47911"/>
                        </a:cubicBezTo>
                        <a:cubicBezTo>
                          <a:pt x="95726" y="21431"/>
                          <a:pt x="74295" y="0"/>
                          <a:pt x="4791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5" name="Freeform: Shape 1984">
                    <a:extLst>
                      <a:ext uri="{FF2B5EF4-FFF2-40B4-BE49-F238E27FC236}">
                        <a16:creationId xmlns:a16="http://schemas.microsoft.com/office/drawing/2014/main" id="{15C76940-7DAF-474C-9FE5-9A24B745F0DA}"/>
                      </a:ext>
                    </a:extLst>
                  </p:cNvPr>
                  <p:cNvSpPr/>
                  <p:nvPr/>
                </p:nvSpPr>
                <p:spPr>
                  <a:xfrm>
                    <a:off x="3118199" y="1925764"/>
                    <a:ext cx="66675" cy="66675"/>
                  </a:xfrm>
                  <a:custGeom>
                    <a:avLst/>
                    <a:gdLst>
                      <a:gd name="connsiteX0" fmla="*/ 36100 w 66675"/>
                      <a:gd name="connsiteY0" fmla="*/ 0 h 66675"/>
                      <a:gd name="connsiteX1" fmla="*/ 0 w 66675"/>
                      <a:gd name="connsiteY1" fmla="*/ 36100 h 66675"/>
                      <a:gd name="connsiteX2" fmla="*/ 36100 w 66675"/>
                      <a:gd name="connsiteY2" fmla="*/ 72200 h 66675"/>
                      <a:gd name="connsiteX3" fmla="*/ 72200 w 66675"/>
                      <a:gd name="connsiteY3" fmla="*/ 36100 h 66675"/>
                      <a:gd name="connsiteX4" fmla="*/ 36100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100" y="0"/>
                        </a:moveTo>
                        <a:cubicBezTo>
                          <a:pt x="16193" y="0"/>
                          <a:pt x="0" y="16097"/>
                          <a:pt x="0" y="36100"/>
                        </a:cubicBezTo>
                        <a:cubicBezTo>
                          <a:pt x="0" y="56007"/>
                          <a:pt x="16193" y="72200"/>
                          <a:pt x="36100" y="72200"/>
                        </a:cubicBezTo>
                        <a:cubicBezTo>
                          <a:pt x="56007" y="72200"/>
                          <a:pt x="72200" y="56102"/>
                          <a:pt x="72200" y="36100"/>
                        </a:cubicBezTo>
                        <a:cubicBezTo>
                          <a:pt x="72200" y="16097"/>
                          <a:pt x="56007" y="0"/>
                          <a:pt x="3610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6" name="Freeform: Shape 1985">
                    <a:extLst>
                      <a:ext uri="{FF2B5EF4-FFF2-40B4-BE49-F238E27FC236}">
                        <a16:creationId xmlns:a16="http://schemas.microsoft.com/office/drawing/2014/main" id="{43B24A8A-4CA5-423F-A48D-142B64058FB4}"/>
                      </a:ext>
                    </a:extLst>
                  </p:cNvPr>
                  <p:cNvSpPr/>
                  <p:nvPr/>
                </p:nvSpPr>
                <p:spPr>
                  <a:xfrm>
                    <a:off x="5335714" y="198120"/>
                    <a:ext cx="47625" cy="47625"/>
                  </a:xfrm>
                  <a:custGeom>
                    <a:avLst/>
                    <a:gdLst>
                      <a:gd name="connsiteX0" fmla="*/ 27622 w 47625"/>
                      <a:gd name="connsiteY0" fmla="*/ 0 h 47625"/>
                      <a:gd name="connsiteX1" fmla="*/ 0 w 47625"/>
                      <a:gd name="connsiteY1" fmla="*/ 27718 h 47625"/>
                      <a:gd name="connsiteX2" fmla="*/ 27622 w 47625"/>
                      <a:gd name="connsiteY2" fmla="*/ 55340 h 47625"/>
                      <a:gd name="connsiteX3" fmla="*/ 55340 w 47625"/>
                      <a:gd name="connsiteY3" fmla="*/ 27718 h 47625"/>
                      <a:gd name="connsiteX4" fmla="*/ 2762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622" y="0"/>
                        </a:moveTo>
                        <a:cubicBezTo>
                          <a:pt x="12383" y="0"/>
                          <a:pt x="0" y="12382"/>
                          <a:pt x="0" y="27718"/>
                        </a:cubicBezTo>
                        <a:cubicBezTo>
                          <a:pt x="0" y="42958"/>
                          <a:pt x="12383" y="55340"/>
                          <a:pt x="27622" y="55340"/>
                        </a:cubicBezTo>
                        <a:cubicBezTo>
                          <a:pt x="42863" y="55340"/>
                          <a:pt x="55340" y="42958"/>
                          <a:pt x="55340" y="27718"/>
                        </a:cubicBezTo>
                        <a:cubicBezTo>
                          <a:pt x="55340" y="12382"/>
                          <a:pt x="42958" y="0"/>
                          <a:pt x="2762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7" name="Freeform: Shape 1986">
                    <a:extLst>
                      <a:ext uri="{FF2B5EF4-FFF2-40B4-BE49-F238E27FC236}">
                        <a16:creationId xmlns:a16="http://schemas.microsoft.com/office/drawing/2014/main" id="{B63EDD4B-57F3-488B-A0FC-AB8FD0F3297A}"/>
                      </a:ext>
                    </a:extLst>
                  </p:cNvPr>
                  <p:cNvSpPr/>
                  <p:nvPr/>
                </p:nvSpPr>
                <p:spPr>
                  <a:xfrm>
                    <a:off x="5586222" y="6643307"/>
                    <a:ext cx="57150" cy="57150"/>
                  </a:xfrm>
                  <a:custGeom>
                    <a:avLst/>
                    <a:gdLst>
                      <a:gd name="connsiteX0" fmla="*/ 28861 w 57150"/>
                      <a:gd name="connsiteY0" fmla="*/ 0 h 57150"/>
                      <a:gd name="connsiteX1" fmla="*/ 0 w 57150"/>
                      <a:gd name="connsiteY1" fmla="*/ 28860 h 57150"/>
                      <a:gd name="connsiteX2" fmla="*/ 28861 w 57150"/>
                      <a:gd name="connsiteY2" fmla="*/ 57721 h 57150"/>
                      <a:gd name="connsiteX3" fmla="*/ 57721 w 57150"/>
                      <a:gd name="connsiteY3" fmla="*/ 28860 h 57150"/>
                      <a:gd name="connsiteX4" fmla="*/ 28861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861" y="0"/>
                        </a:moveTo>
                        <a:cubicBezTo>
                          <a:pt x="12954" y="0"/>
                          <a:pt x="0" y="12954"/>
                          <a:pt x="0" y="28860"/>
                        </a:cubicBezTo>
                        <a:cubicBezTo>
                          <a:pt x="0" y="44767"/>
                          <a:pt x="12954" y="57721"/>
                          <a:pt x="28861" y="57721"/>
                        </a:cubicBezTo>
                        <a:cubicBezTo>
                          <a:pt x="44767" y="57721"/>
                          <a:pt x="57721" y="44767"/>
                          <a:pt x="57721" y="28860"/>
                        </a:cubicBezTo>
                        <a:cubicBezTo>
                          <a:pt x="57721" y="12954"/>
                          <a:pt x="44767" y="0"/>
                          <a:pt x="2886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8" name="Freeform: Shape 1987">
                    <a:extLst>
                      <a:ext uri="{FF2B5EF4-FFF2-40B4-BE49-F238E27FC236}">
                        <a16:creationId xmlns:a16="http://schemas.microsoft.com/office/drawing/2014/main" id="{9715BF96-D28E-47FF-8A26-827805A86C8A}"/>
                      </a:ext>
                    </a:extLst>
                  </p:cNvPr>
                  <p:cNvSpPr/>
                  <p:nvPr/>
                </p:nvSpPr>
                <p:spPr>
                  <a:xfrm>
                    <a:off x="5196364" y="6374892"/>
                    <a:ext cx="47625" cy="47625"/>
                  </a:xfrm>
                  <a:custGeom>
                    <a:avLst/>
                    <a:gdLst>
                      <a:gd name="connsiteX0" fmla="*/ 47625 w 47625"/>
                      <a:gd name="connsiteY0" fmla="*/ 23813 h 47625"/>
                      <a:gd name="connsiteX1" fmla="*/ 23812 w 47625"/>
                      <a:gd name="connsiteY1" fmla="*/ 47625 h 47625"/>
                      <a:gd name="connsiteX2" fmla="*/ 0 w 47625"/>
                      <a:gd name="connsiteY2" fmla="*/ 23813 h 47625"/>
                      <a:gd name="connsiteX3" fmla="*/ 23812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89" name="Freeform: Shape 1988">
                    <a:extLst>
                      <a:ext uri="{FF2B5EF4-FFF2-40B4-BE49-F238E27FC236}">
                        <a16:creationId xmlns:a16="http://schemas.microsoft.com/office/drawing/2014/main" id="{7790A6A8-FF48-498F-8642-893E36C967F8}"/>
                      </a:ext>
                    </a:extLst>
                  </p:cNvPr>
                  <p:cNvSpPr/>
                  <p:nvPr/>
                </p:nvSpPr>
                <p:spPr>
                  <a:xfrm>
                    <a:off x="5017961" y="5805297"/>
                    <a:ext cx="47625" cy="47625"/>
                  </a:xfrm>
                  <a:custGeom>
                    <a:avLst/>
                    <a:gdLst>
                      <a:gd name="connsiteX0" fmla="*/ 24955 w 47625"/>
                      <a:gd name="connsiteY0" fmla="*/ 0 h 47625"/>
                      <a:gd name="connsiteX1" fmla="*/ 0 w 47625"/>
                      <a:gd name="connsiteY1" fmla="*/ 24955 h 47625"/>
                      <a:gd name="connsiteX2" fmla="*/ 24955 w 47625"/>
                      <a:gd name="connsiteY2" fmla="*/ 49911 h 47625"/>
                      <a:gd name="connsiteX3" fmla="*/ 49911 w 47625"/>
                      <a:gd name="connsiteY3" fmla="*/ 24955 h 47625"/>
                      <a:gd name="connsiteX4" fmla="*/ 2495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4955" y="0"/>
                        </a:moveTo>
                        <a:cubicBezTo>
                          <a:pt x="11144" y="0"/>
                          <a:pt x="0" y="11145"/>
                          <a:pt x="0" y="24955"/>
                        </a:cubicBezTo>
                        <a:cubicBezTo>
                          <a:pt x="0" y="38767"/>
                          <a:pt x="11144" y="49911"/>
                          <a:pt x="24955" y="49911"/>
                        </a:cubicBezTo>
                        <a:cubicBezTo>
                          <a:pt x="38767" y="49911"/>
                          <a:pt x="49911" y="38767"/>
                          <a:pt x="49911" y="24955"/>
                        </a:cubicBezTo>
                        <a:cubicBezTo>
                          <a:pt x="50006" y="11145"/>
                          <a:pt x="38767" y="0"/>
                          <a:pt x="2495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0" name="Freeform: Shape 1989">
                    <a:extLst>
                      <a:ext uri="{FF2B5EF4-FFF2-40B4-BE49-F238E27FC236}">
                        <a16:creationId xmlns:a16="http://schemas.microsoft.com/office/drawing/2014/main" id="{0815FB69-81DB-4C6E-8B79-BE10DA96DD9E}"/>
                      </a:ext>
                    </a:extLst>
                  </p:cNvPr>
                  <p:cNvSpPr/>
                  <p:nvPr/>
                </p:nvSpPr>
                <p:spPr>
                  <a:xfrm>
                    <a:off x="6626638" y="152400"/>
                    <a:ext cx="76200" cy="76200"/>
                  </a:xfrm>
                  <a:custGeom>
                    <a:avLst/>
                    <a:gdLst>
                      <a:gd name="connsiteX0" fmla="*/ 77343 w 76200"/>
                      <a:gd name="connsiteY0" fmla="*/ 38672 h 76200"/>
                      <a:gd name="connsiteX1" fmla="*/ 38671 w 76200"/>
                      <a:gd name="connsiteY1" fmla="*/ 0 h 76200"/>
                      <a:gd name="connsiteX2" fmla="*/ 0 w 76200"/>
                      <a:gd name="connsiteY2" fmla="*/ 38672 h 76200"/>
                      <a:gd name="connsiteX3" fmla="*/ 38671 w 76200"/>
                      <a:gd name="connsiteY3" fmla="*/ 77343 h 76200"/>
                      <a:gd name="connsiteX4" fmla="*/ 77343 w 76200"/>
                      <a:gd name="connsiteY4" fmla="*/ 38672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343" y="38672"/>
                        </a:moveTo>
                        <a:cubicBezTo>
                          <a:pt x="77343" y="17336"/>
                          <a:pt x="60008" y="0"/>
                          <a:pt x="38671" y="0"/>
                        </a:cubicBezTo>
                        <a:cubicBezTo>
                          <a:pt x="17336" y="0"/>
                          <a:pt x="0" y="17336"/>
                          <a:pt x="0" y="38672"/>
                        </a:cubicBezTo>
                        <a:cubicBezTo>
                          <a:pt x="0" y="60008"/>
                          <a:pt x="17336" y="77343"/>
                          <a:pt x="38671" y="77343"/>
                        </a:cubicBezTo>
                        <a:cubicBezTo>
                          <a:pt x="60103" y="77343"/>
                          <a:pt x="77343" y="60008"/>
                          <a:pt x="77343" y="3867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1" name="Freeform: Shape 1990">
                    <a:extLst>
                      <a:ext uri="{FF2B5EF4-FFF2-40B4-BE49-F238E27FC236}">
                        <a16:creationId xmlns:a16="http://schemas.microsoft.com/office/drawing/2014/main" id="{E878F3FA-03FC-4E0D-8245-A07454E902E0}"/>
                      </a:ext>
                    </a:extLst>
                  </p:cNvPr>
                  <p:cNvSpPr/>
                  <p:nvPr/>
                </p:nvSpPr>
                <p:spPr>
                  <a:xfrm>
                    <a:off x="5849684" y="322897"/>
                    <a:ext cx="85725" cy="85725"/>
                  </a:xfrm>
                  <a:custGeom>
                    <a:avLst/>
                    <a:gdLst>
                      <a:gd name="connsiteX0" fmla="*/ 43148 w 85725"/>
                      <a:gd name="connsiteY0" fmla="*/ 0 h 85725"/>
                      <a:gd name="connsiteX1" fmla="*/ 0 w 85725"/>
                      <a:gd name="connsiteY1" fmla="*/ 43148 h 85725"/>
                      <a:gd name="connsiteX2" fmla="*/ 43148 w 85725"/>
                      <a:gd name="connsiteY2" fmla="*/ 86296 h 85725"/>
                      <a:gd name="connsiteX3" fmla="*/ 86296 w 85725"/>
                      <a:gd name="connsiteY3" fmla="*/ 43148 h 85725"/>
                      <a:gd name="connsiteX4" fmla="*/ 4314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148" y="0"/>
                        </a:moveTo>
                        <a:cubicBezTo>
                          <a:pt x="19336" y="0"/>
                          <a:pt x="0" y="19336"/>
                          <a:pt x="0" y="43148"/>
                        </a:cubicBezTo>
                        <a:cubicBezTo>
                          <a:pt x="0" y="66961"/>
                          <a:pt x="19336" y="86296"/>
                          <a:pt x="43148" y="86296"/>
                        </a:cubicBezTo>
                        <a:cubicBezTo>
                          <a:pt x="66961" y="86296"/>
                          <a:pt x="86296" y="66961"/>
                          <a:pt x="86296" y="43148"/>
                        </a:cubicBezTo>
                        <a:cubicBezTo>
                          <a:pt x="86296" y="19336"/>
                          <a:pt x="66961" y="0"/>
                          <a:pt x="4314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2" name="Freeform: Shape 1991">
                    <a:extLst>
                      <a:ext uri="{FF2B5EF4-FFF2-40B4-BE49-F238E27FC236}">
                        <a16:creationId xmlns:a16="http://schemas.microsoft.com/office/drawing/2014/main" id="{5DF60B18-8641-4E5F-BAA5-A4D0788C22C0}"/>
                      </a:ext>
                    </a:extLst>
                  </p:cNvPr>
                  <p:cNvSpPr/>
                  <p:nvPr/>
                </p:nvSpPr>
                <p:spPr>
                  <a:xfrm>
                    <a:off x="5251037" y="618363"/>
                    <a:ext cx="47625" cy="47625"/>
                  </a:xfrm>
                  <a:custGeom>
                    <a:avLst/>
                    <a:gdLst>
                      <a:gd name="connsiteX0" fmla="*/ 26956 w 47625"/>
                      <a:gd name="connsiteY0" fmla="*/ 0 h 47625"/>
                      <a:gd name="connsiteX1" fmla="*/ 0 w 47625"/>
                      <a:gd name="connsiteY1" fmla="*/ 26956 h 47625"/>
                      <a:gd name="connsiteX2" fmla="*/ 26956 w 47625"/>
                      <a:gd name="connsiteY2" fmla="*/ 53912 h 47625"/>
                      <a:gd name="connsiteX3" fmla="*/ 53912 w 47625"/>
                      <a:gd name="connsiteY3" fmla="*/ 26956 h 47625"/>
                      <a:gd name="connsiteX4" fmla="*/ 2695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956" y="0"/>
                        </a:moveTo>
                        <a:cubicBezTo>
                          <a:pt x="12097" y="0"/>
                          <a:pt x="0" y="12097"/>
                          <a:pt x="0" y="26956"/>
                        </a:cubicBezTo>
                        <a:cubicBezTo>
                          <a:pt x="0" y="41815"/>
                          <a:pt x="12097" y="53912"/>
                          <a:pt x="26956" y="53912"/>
                        </a:cubicBezTo>
                        <a:cubicBezTo>
                          <a:pt x="41815" y="53912"/>
                          <a:pt x="53912" y="41815"/>
                          <a:pt x="53912" y="26956"/>
                        </a:cubicBezTo>
                        <a:cubicBezTo>
                          <a:pt x="53912" y="12097"/>
                          <a:pt x="41815" y="0"/>
                          <a:pt x="2695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3" name="Freeform: Shape 1992">
                    <a:extLst>
                      <a:ext uri="{FF2B5EF4-FFF2-40B4-BE49-F238E27FC236}">
                        <a16:creationId xmlns:a16="http://schemas.microsoft.com/office/drawing/2014/main" id="{ADACA005-E21C-4B76-B41B-12C2EA696827}"/>
                      </a:ext>
                    </a:extLst>
                  </p:cNvPr>
                  <p:cNvSpPr/>
                  <p:nvPr/>
                </p:nvSpPr>
                <p:spPr>
                  <a:xfrm>
                    <a:off x="6912864" y="6555105"/>
                    <a:ext cx="95250" cy="95250"/>
                  </a:xfrm>
                  <a:custGeom>
                    <a:avLst/>
                    <a:gdLst>
                      <a:gd name="connsiteX0" fmla="*/ 47625 w 95250"/>
                      <a:gd name="connsiteY0" fmla="*/ 0 h 95250"/>
                      <a:gd name="connsiteX1" fmla="*/ 0 w 95250"/>
                      <a:gd name="connsiteY1" fmla="*/ 47625 h 95250"/>
                      <a:gd name="connsiteX2" fmla="*/ 47625 w 95250"/>
                      <a:gd name="connsiteY2" fmla="*/ 95250 h 95250"/>
                      <a:gd name="connsiteX3" fmla="*/ 95250 w 95250"/>
                      <a:gd name="connsiteY3" fmla="*/ 47625 h 95250"/>
                      <a:gd name="connsiteX4" fmla="*/ 47625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625" y="0"/>
                        </a:moveTo>
                        <a:cubicBezTo>
                          <a:pt x="21336" y="0"/>
                          <a:pt x="0" y="21336"/>
                          <a:pt x="0" y="47625"/>
                        </a:cubicBezTo>
                        <a:cubicBezTo>
                          <a:pt x="0" y="73914"/>
                          <a:pt x="21336" y="95250"/>
                          <a:pt x="47625" y="95250"/>
                        </a:cubicBezTo>
                        <a:cubicBezTo>
                          <a:pt x="73914" y="95250"/>
                          <a:pt x="95250" y="73914"/>
                          <a:pt x="95250" y="47625"/>
                        </a:cubicBezTo>
                        <a:cubicBezTo>
                          <a:pt x="95250" y="21336"/>
                          <a:pt x="73914" y="0"/>
                          <a:pt x="4762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4" name="Freeform: Shape 1993">
                    <a:extLst>
                      <a:ext uri="{FF2B5EF4-FFF2-40B4-BE49-F238E27FC236}">
                        <a16:creationId xmlns:a16="http://schemas.microsoft.com/office/drawing/2014/main" id="{16906BCC-A6B5-46CD-BCAE-7DC447846180}"/>
                      </a:ext>
                    </a:extLst>
                  </p:cNvPr>
                  <p:cNvSpPr/>
                  <p:nvPr/>
                </p:nvSpPr>
                <p:spPr>
                  <a:xfrm>
                    <a:off x="8032052" y="6016371"/>
                    <a:ext cx="57150" cy="57150"/>
                  </a:xfrm>
                  <a:custGeom>
                    <a:avLst/>
                    <a:gdLst>
                      <a:gd name="connsiteX0" fmla="*/ 61531 w 57150"/>
                      <a:gd name="connsiteY0" fmla="*/ 30766 h 57150"/>
                      <a:gd name="connsiteX1" fmla="*/ 30766 w 57150"/>
                      <a:gd name="connsiteY1" fmla="*/ 61531 h 57150"/>
                      <a:gd name="connsiteX2" fmla="*/ 0 w 57150"/>
                      <a:gd name="connsiteY2" fmla="*/ 30766 h 57150"/>
                      <a:gd name="connsiteX3" fmla="*/ 30766 w 57150"/>
                      <a:gd name="connsiteY3" fmla="*/ 0 h 57150"/>
                      <a:gd name="connsiteX4" fmla="*/ 61531 w 57150"/>
                      <a:gd name="connsiteY4" fmla="*/ 3076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531" y="30766"/>
                        </a:moveTo>
                        <a:cubicBezTo>
                          <a:pt x="61531" y="47757"/>
                          <a:pt x="47757" y="61531"/>
                          <a:pt x="30766" y="61531"/>
                        </a:cubicBezTo>
                        <a:cubicBezTo>
                          <a:pt x="13774" y="61531"/>
                          <a:pt x="0" y="47757"/>
                          <a:pt x="0" y="30766"/>
                        </a:cubicBezTo>
                        <a:cubicBezTo>
                          <a:pt x="0" y="13774"/>
                          <a:pt x="13774" y="0"/>
                          <a:pt x="30766" y="0"/>
                        </a:cubicBezTo>
                        <a:cubicBezTo>
                          <a:pt x="47757" y="0"/>
                          <a:pt x="61531" y="13774"/>
                          <a:pt x="61531" y="3076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5" name="Freeform: Shape 1994">
                    <a:extLst>
                      <a:ext uri="{FF2B5EF4-FFF2-40B4-BE49-F238E27FC236}">
                        <a16:creationId xmlns:a16="http://schemas.microsoft.com/office/drawing/2014/main" id="{F28E0C9B-45CB-4EF9-9A4D-A0AE1F513232}"/>
                      </a:ext>
                    </a:extLst>
                  </p:cNvPr>
                  <p:cNvSpPr/>
                  <p:nvPr/>
                </p:nvSpPr>
                <p:spPr>
                  <a:xfrm>
                    <a:off x="9332023" y="3043238"/>
                    <a:ext cx="85725" cy="85725"/>
                  </a:xfrm>
                  <a:custGeom>
                    <a:avLst/>
                    <a:gdLst>
                      <a:gd name="connsiteX0" fmla="*/ 44101 w 85725"/>
                      <a:gd name="connsiteY0" fmla="*/ 0 h 85725"/>
                      <a:gd name="connsiteX1" fmla="*/ 0 w 85725"/>
                      <a:gd name="connsiteY1" fmla="*/ 44101 h 85725"/>
                      <a:gd name="connsiteX2" fmla="*/ 44101 w 85725"/>
                      <a:gd name="connsiteY2" fmla="*/ 88202 h 85725"/>
                      <a:gd name="connsiteX3" fmla="*/ 88202 w 85725"/>
                      <a:gd name="connsiteY3" fmla="*/ 44101 h 85725"/>
                      <a:gd name="connsiteX4" fmla="*/ 44101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01" y="0"/>
                        </a:moveTo>
                        <a:cubicBezTo>
                          <a:pt x="19812" y="0"/>
                          <a:pt x="0" y="19717"/>
                          <a:pt x="0" y="44101"/>
                        </a:cubicBezTo>
                        <a:cubicBezTo>
                          <a:pt x="0" y="68485"/>
                          <a:pt x="19717" y="88202"/>
                          <a:pt x="44101" y="88202"/>
                        </a:cubicBezTo>
                        <a:cubicBezTo>
                          <a:pt x="68485" y="88202"/>
                          <a:pt x="88202" y="68485"/>
                          <a:pt x="88202" y="44101"/>
                        </a:cubicBezTo>
                        <a:cubicBezTo>
                          <a:pt x="88202" y="19717"/>
                          <a:pt x="68389" y="0"/>
                          <a:pt x="4410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6" name="Freeform: Shape 1995">
                    <a:extLst>
                      <a:ext uri="{FF2B5EF4-FFF2-40B4-BE49-F238E27FC236}">
                        <a16:creationId xmlns:a16="http://schemas.microsoft.com/office/drawing/2014/main" id="{47BF8301-A6BB-4AB5-9374-5EB61CBAC56B}"/>
                      </a:ext>
                    </a:extLst>
                  </p:cNvPr>
                  <p:cNvSpPr/>
                  <p:nvPr/>
                </p:nvSpPr>
                <p:spPr>
                  <a:xfrm>
                    <a:off x="7874508" y="5859304"/>
                    <a:ext cx="76200" cy="76200"/>
                  </a:xfrm>
                  <a:custGeom>
                    <a:avLst/>
                    <a:gdLst>
                      <a:gd name="connsiteX0" fmla="*/ 80581 w 76200"/>
                      <a:gd name="connsiteY0" fmla="*/ 40291 h 76200"/>
                      <a:gd name="connsiteX1" fmla="*/ 40291 w 76200"/>
                      <a:gd name="connsiteY1" fmla="*/ 80581 h 76200"/>
                      <a:gd name="connsiteX2" fmla="*/ 0 w 76200"/>
                      <a:gd name="connsiteY2" fmla="*/ 40291 h 76200"/>
                      <a:gd name="connsiteX3" fmla="*/ 40291 w 76200"/>
                      <a:gd name="connsiteY3" fmla="*/ 0 h 76200"/>
                      <a:gd name="connsiteX4" fmla="*/ 80581 w 76200"/>
                      <a:gd name="connsiteY4" fmla="*/ 402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80581" y="40291"/>
                        </a:moveTo>
                        <a:cubicBezTo>
                          <a:pt x="80581" y="62543"/>
                          <a:pt x="62542" y="80581"/>
                          <a:pt x="40291" y="80581"/>
                        </a:cubicBezTo>
                        <a:cubicBezTo>
                          <a:pt x="18039" y="80581"/>
                          <a:pt x="0" y="62542"/>
                          <a:pt x="0" y="40291"/>
                        </a:cubicBezTo>
                        <a:cubicBezTo>
                          <a:pt x="0" y="18039"/>
                          <a:pt x="18039" y="0"/>
                          <a:pt x="40291" y="0"/>
                        </a:cubicBezTo>
                        <a:cubicBezTo>
                          <a:pt x="62543" y="0"/>
                          <a:pt x="80581" y="18039"/>
                          <a:pt x="80581" y="402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7" name="Freeform: Shape 1996">
                    <a:extLst>
                      <a:ext uri="{FF2B5EF4-FFF2-40B4-BE49-F238E27FC236}">
                        <a16:creationId xmlns:a16="http://schemas.microsoft.com/office/drawing/2014/main" id="{69584BD6-8517-4943-920D-7559E7572EF1}"/>
                      </a:ext>
                    </a:extLst>
                  </p:cNvPr>
                  <p:cNvSpPr/>
                  <p:nvPr/>
                </p:nvSpPr>
                <p:spPr>
                  <a:xfrm>
                    <a:off x="6142291" y="6429756"/>
                    <a:ext cx="85725" cy="85725"/>
                  </a:xfrm>
                  <a:custGeom>
                    <a:avLst/>
                    <a:gdLst>
                      <a:gd name="connsiteX0" fmla="*/ 45625 w 85725"/>
                      <a:gd name="connsiteY0" fmla="*/ 0 h 85725"/>
                      <a:gd name="connsiteX1" fmla="*/ 0 w 85725"/>
                      <a:gd name="connsiteY1" fmla="*/ 45625 h 85725"/>
                      <a:gd name="connsiteX2" fmla="*/ 45625 w 85725"/>
                      <a:gd name="connsiteY2" fmla="*/ 91250 h 85725"/>
                      <a:gd name="connsiteX3" fmla="*/ 91250 w 85725"/>
                      <a:gd name="connsiteY3" fmla="*/ 45625 h 85725"/>
                      <a:gd name="connsiteX4" fmla="*/ 45625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625" y="0"/>
                        </a:moveTo>
                        <a:cubicBezTo>
                          <a:pt x="20384" y="0"/>
                          <a:pt x="0" y="20479"/>
                          <a:pt x="0" y="45625"/>
                        </a:cubicBezTo>
                        <a:cubicBezTo>
                          <a:pt x="0" y="70866"/>
                          <a:pt x="20479" y="91250"/>
                          <a:pt x="45625" y="91250"/>
                        </a:cubicBezTo>
                        <a:cubicBezTo>
                          <a:pt x="70866" y="91250"/>
                          <a:pt x="91250" y="70771"/>
                          <a:pt x="91250" y="45625"/>
                        </a:cubicBezTo>
                        <a:cubicBezTo>
                          <a:pt x="91345" y="20479"/>
                          <a:pt x="70866" y="0"/>
                          <a:pt x="4562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8" name="Freeform: Shape 1997">
                    <a:extLst>
                      <a:ext uri="{FF2B5EF4-FFF2-40B4-BE49-F238E27FC236}">
                        <a16:creationId xmlns:a16="http://schemas.microsoft.com/office/drawing/2014/main" id="{4CD568AC-0BF4-4568-8A69-DC7C26FFA56F}"/>
                      </a:ext>
                    </a:extLst>
                  </p:cNvPr>
                  <p:cNvSpPr/>
                  <p:nvPr/>
                </p:nvSpPr>
                <p:spPr>
                  <a:xfrm>
                    <a:off x="6212777" y="5672709"/>
                    <a:ext cx="76200" cy="76200"/>
                  </a:xfrm>
                  <a:custGeom>
                    <a:avLst/>
                    <a:gdLst>
                      <a:gd name="connsiteX0" fmla="*/ 40291 w 76200"/>
                      <a:gd name="connsiteY0" fmla="*/ 0 h 76200"/>
                      <a:gd name="connsiteX1" fmla="*/ 0 w 76200"/>
                      <a:gd name="connsiteY1" fmla="*/ 40291 h 76200"/>
                      <a:gd name="connsiteX2" fmla="*/ 40291 w 76200"/>
                      <a:gd name="connsiteY2" fmla="*/ 80582 h 76200"/>
                      <a:gd name="connsiteX3" fmla="*/ 80581 w 76200"/>
                      <a:gd name="connsiteY3" fmla="*/ 40291 h 76200"/>
                      <a:gd name="connsiteX4" fmla="*/ 40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291" y="0"/>
                        </a:moveTo>
                        <a:cubicBezTo>
                          <a:pt x="18002" y="0"/>
                          <a:pt x="0" y="18002"/>
                          <a:pt x="0" y="40291"/>
                        </a:cubicBezTo>
                        <a:cubicBezTo>
                          <a:pt x="0" y="62579"/>
                          <a:pt x="18002" y="80582"/>
                          <a:pt x="40291" y="80582"/>
                        </a:cubicBezTo>
                        <a:cubicBezTo>
                          <a:pt x="62579" y="80582"/>
                          <a:pt x="80581" y="62579"/>
                          <a:pt x="80581" y="40291"/>
                        </a:cubicBezTo>
                        <a:cubicBezTo>
                          <a:pt x="80581" y="18002"/>
                          <a:pt x="62579" y="0"/>
                          <a:pt x="4029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99" name="Freeform: Shape 1998">
                    <a:extLst>
                      <a:ext uri="{FF2B5EF4-FFF2-40B4-BE49-F238E27FC236}">
                        <a16:creationId xmlns:a16="http://schemas.microsoft.com/office/drawing/2014/main" id="{42C5F4B2-BFB1-476E-B19A-6511CA568D62}"/>
                      </a:ext>
                    </a:extLst>
                  </p:cNvPr>
                  <p:cNvSpPr/>
                  <p:nvPr/>
                </p:nvSpPr>
                <p:spPr>
                  <a:xfrm>
                    <a:off x="6999161" y="6247924"/>
                    <a:ext cx="57150" cy="57150"/>
                  </a:xfrm>
                  <a:custGeom>
                    <a:avLst/>
                    <a:gdLst>
                      <a:gd name="connsiteX0" fmla="*/ 30766 w 57150"/>
                      <a:gd name="connsiteY0" fmla="*/ 0 h 57150"/>
                      <a:gd name="connsiteX1" fmla="*/ 0 w 57150"/>
                      <a:gd name="connsiteY1" fmla="*/ 30766 h 57150"/>
                      <a:gd name="connsiteX2" fmla="*/ 30766 w 57150"/>
                      <a:gd name="connsiteY2" fmla="*/ 61531 h 57150"/>
                      <a:gd name="connsiteX3" fmla="*/ 61531 w 57150"/>
                      <a:gd name="connsiteY3" fmla="*/ 30766 h 57150"/>
                      <a:gd name="connsiteX4" fmla="*/ 3076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766" y="0"/>
                        </a:moveTo>
                        <a:cubicBezTo>
                          <a:pt x="13811" y="0"/>
                          <a:pt x="0" y="13716"/>
                          <a:pt x="0" y="30766"/>
                        </a:cubicBezTo>
                        <a:cubicBezTo>
                          <a:pt x="0" y="47720"/>
                          <a:pt x="13716" y="61531"/>
                          <a:pt x="30766" y="61531"/>
                        </a:cubicBezTo>
                        <a:cubicBezTo>
                          <a:pt x="47720" y="61531"/>
                          <a:pt x="61531" y="47815"/>
                          <a:pt x="61531" y="30766"/>
                        </a:cubicBezTo>
                        <a:cubicBezTo>
                          <a:pt x="61531" y="13716"/>
                          <a:pt x="47720" y="0"/>
                          <a:pt x="3076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0" name="Freeform: Shape 1999">
                    <a:extLst>
                      <a:ext uri="{FF2B5EF4-FFF2-40B4-BE49-F238E27FC236}">
                        <a16:creationId xmlns:a16="http://schemas.microsoft.com/office/drawing/2014/main" id="{79E8CE97-91B1-4307-AD6D-212F0613B32C}"/>
                      </a:ext>
                    </a:extLst>
                  </p:cNvPr>
                  <p:cNvSpPr/>
                  <p:nvPr/>
                </p:nvSpPr>
                <p:spPr>
                  <a:xfrm>
                    <a:off x="6458998" y="788003"/>
                    <a:ext cx="47625" cy="47625"/>
                  </a:xfrm>
                  <a:custGeom>
                    <a:avLst/>
                    <a:gdLst>
                      <a:gd name="connsiteX0" fmla="*/ 28385 w 47625"/>
                      <a:gd name="connsiteY0" fmla="*/ 0 h 47625"/>
                      <a:gd name="connsiteX1" fmla="*/ 0 w 47625"/>
                      <a:gd name="connsiteY1" fmla="*/ 28384 h 47625"/>
                      <a:gd name="connsiteX2" fmla="*/ 28385 w 47625"/>
                      <a:gd name="connsiteY2" fmla="*/ 56769 h 47625"/>
                      <a:gd name="connsiteX3" fmla="*/ 56769 w 47625"/>
                      <a:gd name="connsiteY3" fmla="*/ 28384 h 47625"/>
                      <a:gd name="connsiteX4" fmla="*/ 2838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385" y="0"/>
                        </a:moveTo>
                        <a:cubicBezTo>
                          <a:pt x="12668" y="0"/>
                          <a:pt x="0" y="12668"/>
                          <a:pt x="0" y="28384"/>
                        </a:cubicBezTo>
                        <a:cubicBezTo>
                          <a:pt x="0" y="44101"/>
                          <a:pt x="12668" y="56769"/>
                          <a:pt x="28385" y="56769"/>
                        </a:cubicBezTo>
                        <a:cubicBezTo>
                          <a:pt x="44101" y="56769"/>
                          <a:pt x="56769" y="44101"/>
                          <a:pt x="56769" y="28384"/>
                        </a:cubicBezTo>
                        <a:cubicBezTo>
                          <a:pt x="56864" y="12763"/>
                          <a:pt x="44101" y="0"/>
                          <a:pt x="2838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1" name="Freeform: Shape 2000">
                    <a:extLst>
                      <a:ext uri="{FF2B5EF4-FFF2-40B4-BE49-F238E27FC236}">
                        <a16:creationId xmlns:a16="http://schemas.microsoft.com/office/drawing/2014/main" id="{E1EF98A5-504E-4686-A5CB-35AB89BAF1E3}"/>
                      </a:ext>
                    </a:extLst>
                  </p:cNvPr>
                  <p:cNvSpPr/>
                  <p:nvPr/>
                </p:nvSpPr>
                <p:spPr>
                  <a:xfrm>
                    <a:off x="8456676" y="1117187"/>
                    <a:ext cx="76200" cy="76200"/>
                  </a:xfrm>
                  <a:custGeom>
                    <a:avLst/>
                    <a:gdLst>
                      <a:gd name="connsiteX0" fmla="*/ 40195 w 76200"/>
                      <a:gd name="connsiteY0" fmla="*/ 80391 h 76200"/>
                      <a:gd name="connsiteX1" fmla="*/ 80391 w 76200"/>
                      <a:gd name="connsiteY1" fmla="*/ 40196 h 76200"/>
                      <a:gd name="connsiteX2" fmla="*/ 40195 w 76200"/>
                      <a:gd name="connsiteY2" fmla="*/ 0 h 76200"/>
                      <a:gd name="connsiteX3" fmla="*/ 0 w 76200"/>
                      <a:gd name="connsiteY3" fmla="*/ 40196 h 76200"/>
                      <a:gd name="connsiteX4" fmla="*/ 40195 w 76200"/>
                      <a:gd name="connsiteY4" fmla="*/ 803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195" y="80391"/>
                        </a:moveTo>
                        <a:cubicBezTo>
                          <a:pt x="62389" y="80391"/>
                          <a:pt x="80391" y="62389"/>
                          <a:pt x="80391" y="40196"/>
                        </a:cubicBezTo>
                        <a:cubicBezTo>
                          <a:pt x="80391" y="18002"/>
                          <a:pt x="62389" y="0"/>
                          <a:pt x="40195" y="0"/>
                        </a:cubicBezTo>
                        <a:cubicBezTo>
                          <a:pt x="18002" y="0"/>
                          <a:pt x="0" y="18002"/>
                          <a:pt x="0" y="40196"/>
                        </a:cubicBezTo>
                        <a:cubicBezTo>
                          <a:pt x="0" y="62484"/>
                          <a:pt x="18002" y="80391"/>
                          <a:pt x="40195" y="803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2" name="Freeform: Shape 2001">
                    <a:extLst>
                      <a:ext uri="{FF2B5EF4-FFF2-40B4-BE49-F238E27FC236}">
                        <a16:creationId xmlns:a16="http://schemas.microsoft.com/office/drawing/2014/main" id="{0806F1EE-1F71-42F6-A72E-1A8D087C2EB6}"/>
                      </a:ext>
                    </a:extLst>
                  </p:cNvPr>
                  <p:cNvSpPr/>
                  <p:nvPr/>
                </p:nvSpPr>
                <p:spPr>
                  <a:xfrm>
                    <a:off x="9320784" y="3911251"/>
                    <a:ext cx="66675" cy="66675"/>
                  </a:xfrm>
                  <a:custGeom>
                    <a:avLst/>
                    <a:gdLst>
                      <a:gd name="connsiteX0" fmla="*/ 35338 w 66675"/>
                      <a:gd name="connsiteY0" fmla="*/ 0 h 66675"/>
                      <a:gd name="connsiteX1" fmla="*/ 0 w 66675"/>
                      <a:gd name="connsiteY1" fmla="*/ 35338 h 66675"/>
                      <a:gd name="connsiteX2" fmla="*/ 35338 w 66675"/>
                      <a:gd name="connsiteY2" fmla="*/ 70675 h 66675"/>
                      <a:gd name="connsiteX3" fmla="*/ 70675 w 66675"/>
                      <a:gd name="connsiteY3" fmla="*/ 35338 h 66675"/>
                      <a:gd name="connsiteX4" fmla="*/ 35338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338" y="0"/>
                        </a:moveTo>
                        <a:cubicBezTo>
                          <a:pt x="15811" y="0"/>
                          <a:pt x="0" y="15812"/>
                          <a:pt x="0" y="35338"/>
                        </a:cubicBezTo>
                        <a:cubicBezTo>
                          <a:pt x="0" y="54864"/>
                          <a:pt x="15811" y="70675"/>
                          <a:pt x="35338" y="70675"/>
                        </a:cubicBezTo>
                        <a:cubicBezTo>
                          <a:pt x="54864" y="70675"/>
                          <a:pt x="70675" y="54864"/>
                          <a:pt x="70675" y="35338"/>
                        </a:cubicBezTo>
                        <a:cubicBezTo>
                          <a:pt x="70675" y="15812"/>
                          <a:pt x="54864" y="0"/>
                          <a:pt x="3533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3" name="Freeform: Shape 2002">
                    <a:extLst>
                      <a:ext uri="{FF2B5EF4-FFF2-40B4-BE49-F238E27FC236}">
                        <a16:creationId xmlns:a16="http://schemas.microsoft.com/office/drawing/2014/main" id="{D5FBD88B-A7A8-400F-AC86-DEA0F99BF63A}"/>
                      </a:ext>
                    </a:extLst>
                  </p:cNvPr>
                  <p:cNvSpPr/>
                  <p:nvPr/>
                </p:nvSpPr>
                <p:spPr>
                  <a:xfrm>
                    <a:off x="8654796" y="5399437"/>
                    <a:ext cx="57150" cy="57150"/>
                  </a:xfrm>
                  <a:custGeom>
                    <a:avLst/>
                    <a:gdLst>
                      <a:gd name="connsiteX0" fmla="*/ 31528 w 57150"/>
                      <a:gd name="connsiteY0" fmla="*/ 0 h 57150"/>
                      <a:gd name="connsiteX1" fmla="*/ 0 w 57150"/>
                      <a:gd name="connsiteY1" fmla="*/ 31528 h 57150"/>
                      <a:gd name="connsiteX2" fmla="*/ 31528 w 57150"/>
                      <a:gd name="connsiteY2" fmla="*/ 63055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5"/>
                          <a:pt x="31528" y="63055"/>
                        </a:cubicBezTo>
                        <a:cubicBezTo>
                          <a:pt x="48959" y="63055"/>
                          <a:pt x="63055" y="48959"/>
                          <a:pt x="63055" y="31528"/>
                        </a:cubicBezTo>
                        <a:cubicBezTo>
                          <a:pt x="63055" y="14097"/>
                          <a:pt x="48959" y="0"/>
                          <a:pt x="31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4" name="Freeform: Shape 2003">
                    <a:extLst>
                      <a:ext uri="{FF2B5EF4-FFF2-40B4-BE49-F238E27FC236}">
                        <a16:creationId xmlns:a16="http://schemas.microsoft.com/office/drawing/2014/main" id="{F1D0ABDF-AEC6-4A62-87DB-17C28E8F30B5}"/>
                      </a:ext>
                    </a:extLst>
                  </p:cNvPr>
                  <p:cNvSpPr/>
                  <p:nvPr/>
                </p:nvSpPr>
                <p:spPr>
                  <a:xfrm>
                    <a:off x="8516398" y="5223605"/>
                    <a:ext cx="57150" cy="57150"/>
                  </a:xfrm>
                  <a:custGeom>
                    <a:avLst/>
                    <a:gdLst>
                      <a:gd name="connsiteX0" fmla="*/ 31528 w 57150"/>
                      <a:gd name="connsiteY0" fmla="*/ 0 h 57150"/>
                      <a:gd name="connsiteX1" fmla="*/ 0 w 57150"/>
                      <a:gd name="connsiteY1" fmla="*/ 31528 h 57150"/>
                      <a:gd name="connsiteX2" fmla="*/ 31528 w 57150"/>
                      <a:gd name="connsiteY2" fmla="*/ 63056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6"/>
                          <a:pt x="31528" y="63056"/>
                        </a:cubicBezTo>
                        <a:cubicBezTo>
                          <a:pt x="48959" y="63056"/>
                          <a:pt x="63055" y="48959"/>
                          <a:pt x="63055" y="31528"/>
                        </a:cubicBezTo>
                        <a:cubicBezTo>
                          <a:pt x="63151" y="14097"/>
                          <a:pt x="48959" y="0"/>
                          <a:pt x="31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5" name="Freeform: Shape 2004">
                    <a:extLst>
                      <a:ext uri="{FF2B5EF4-FFF2-40B4-BE49-F238E27FC236}">
                        <a16:creationId xmlns:a16="http://schemas.microsoft.com/office/drawing/2014/main" id="{27282681-C6A5-4192-BA88-C220BAC7AFA5}"/>
                      </a:ext>
                    </a:extLst>
                  </p:cNvPr>
                  <p:cNvSpPr/>
                  <p:nvPr/>
                </p:nvSpPr>
                <p:spPr>
                  <a:xfrm>
                    <a:off x="9137904" y="4480560"/>
                    <a:ext cx="85725" cy="85725"/>
                  </a:xfrm>
                  <a:custGeom>
                    <a:avLst/>
                    <a:gdLst>
                      <a:gd name="connsiteX0" fmla="*/ 44672 w 85725"/>
                      <a:gd name="connsiteY0" fmla="*/ 0 h 85725"/>
                      <a:gd name="connsiteX1" fmla="*/ 0 w 85725"/>
                      <a:gd name="connsiteY1" fmla="*/ 44672 h 85725"/>
                      <a:gd name="connsiteX2" fmla="*/ 44672 w 85725"/>
                      <a:gd name="connsiteY2" fmla="*/ 89345 h 85725"/>
                      <a:gd name="connsiteX3" fmla="*/ 89345 w 85725"/>
                      <a:gd name="connsiteY3" fmla="*/ 44672 h 85725"/>
                      <a:gd name="connsiteX4" fmla="*/ 44672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672" y="0"/>
                        </a:moveTo>
                        <a:cubicBezTo>
                          <a:pt x="20003" y="0"/>
                          <a:pt x="0" y="20003"/>
                          <a:pt x="0" y="44672"/>
                        </a:cubicBezTo>
                        <a:cubicBezTo>
                          <a:pt x="0" y="69342"/>
                          <a:pt x="20003" y="89345"/>
                          <a:pt x="44672" y="89345"/>
                        </a:cubicBezTo>
                        <a:cubicBezTo>
                          <a:pt x="69342" y="89345"/>
                          <a:pt x="89345" y="69342"/>
                          <a:pt x="89345" y="44672"/>
                        </a:cubicBezTo>
                        <a:cubicBezTo>
                          <a:pt x="89345" y="20098"/>
                          <a:pt x="69342" y="0"/>
                          <a:pt x="4467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6" name="Freeform: Shape 2005">
                    <a:extLst>
                      <a:ext uri="{FF2B5EF4-FFF2-40B4-BE49-F238E27FC236}">
                        <a16:creationId xmlns:a16="http://schemas.microsoft.com/office/drawing/2014/main" id="{16FB37FE-1A47-40DF-AB12-C3654C5140A2}"/>
                      </a:ext>
                    </a:extLst>
                  </p:cNvPr>
                  <p:cNvSpPr/>
                  <p:nvPr/>
                </p:nvSpPr>
                <p:spPr>
                  <a:xfrm>
                    <a:off x="9186958" y="3596640"/>
                    <a:ext cx="85725" cy="85725"/>
                  </a:xfrm>
                  <a:custGeom>
                    <a:avLst/>
                    <a:gdLst>
                      <a:gd name="connsiteX0" fmla="*/ 43339 w 85725"/>
                      <a:gd name="connsiteY0" fmla="*/ 0 h 85725"/>
                      <a:gd name="connsiteX1" fmla="*/ 0 w 85725"/>
                      <a:gd name="connsiteY1" fmla="*/ 43339 h 85725"/>
                      <a:gd name="connsiteX2" fmla="*/ 43339 w 85725"/>
                      <a:gd name="connsiteY2" fmla="*/ 86678 h 85725"/>
                      <a:gd name="connsiteX3" fmla="*/ 86677 w 85725"/>
                      <a:gd name="connsiteY3" fmla="*/ 43339 h 85725"/>
                      <a:gd name="connsiteX4" fmla="*/ 4333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339" y="0"/>
                        </a:moveTo>
                        <a:cubicBezTo>
                          <a:pt x="19431" y="0"/>
                          <a:pt x="0" y="19431"/>
                          <a:pt x="0" y="43339"/>
                        </a:cubicBezTo>
                        <a:cubicBezTo>
                          <a:pt x="0" y="67246"/>
                          <a:pt x="19431" y="86678"/>
                          <a:pt x="43339" y="86678"/>
                        </a:cubicBezTo>
                        <a:cubicBezTo>
                          <a:pt x="67246" y="86678"/>
                          <a:pt x="86677" y="67246"/>
                          <a:pt x="86677" y="43339"/>
                        </a:cubicBezTo>
                        <a:cubicBezTo>
                          <a:pt x="86677" y="19336"/>
                          <a:pt x="67246" y="0"/>
                          <a:pt x="4333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7" name="Freeform: Shape 2006">
                    <a:extLst>
                      <a:ext uri="{FF2B5EF4-FFF2-40B4-BE49-F238E27FC236}">
                        <a16:creationId xmlns:a16="http://schemas.microsoft.com/office/drawing/2014/main" id="{E686281B-B017-4D91-80A4-CA1176E37B05}"/>
                      </a:ext>
                    </a:extLst>
                  </p:cNvPr>
                  <p:cNvSpPr/>
                  <p:nvPr/>
                </p:nvSpPr>
                <p:spPr>
                  <a:xfrm>
                    <a:off x="7523893" y="5436680"/>
                    <a:ext cx="85725" cy="85725"/>
                  </a:xfrm>
                  <a:custGeom>
                    <a:avLst/>
                    <a:gdLst>
                      <a:gd name="connsiteX0" fmla="*/ 44196 w 85725"/>
                      <a:gd name="connsiteY0" fmla="*/ 0 h 85725"/>
                      <a:gd name="connsiteX1" fmla="*/ 0 w 85725"/>
                      <a:gd name="connsiteY1" fmla="*/ 44196 h 85725"/>
                      <a:gd name="connsiteX2" fmla="*/ 44196 w 85725"/>
                      <a:gd name="connsiteY2" fmla="*/ 88392 h 85725"/>
                      <a:gd name="connsiteX3" fmla="*/ 88392 w 85725"/>
                      <a:gd name="connsiteY3" fmla="*/ 44196 h 85725"/>
                      <a:gd name="connsiteX4" fmla="*/ 44196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96" y="0"/>
                        </a:moveTo>
                        <a:cubicBezTo>
                          <a:pt x="19812" y="0"/>
                          <a:pt x="0" y="19812"/>
                          <a:pt x="0" y="44196"/>
                        </a:cubicBezTo>
                        <a:cubicBezTo>
                          <a:pt x="0" y="68580"/>
                          <a:pt x="19812" y="88392"/>
                          <a:pt x="44196" y="88392"/>
                        </a:cubicBezTo>
                        <a:cubicBezTo>
                          <a:pt x="68580" y="88392"/>
                          <a:pt x="88392" y="68580"/>
                          <a:pt x="88392" y="44196"/>
                        </a:cubicBezTo>
                        <a:cubicBezTo>
                          <a:pt x="88392" y="19716"/>
                          <a:pt x="68580" y="0"/>
                          <a:pt x="4419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8" name="Freeform: Shape 2007">
                    <a:extLst>
                      <a:ext uri="{FF2B5EF4-FFF2-40B4-BE49-F238E27FC236}">
                        <a16:creationId xmlns:a16="http://schemas.microsoft.com/office/drawing/2014/main" id="{92C66AB8-313A-4355-BCE4-1AFA44F35247}"/>
                      </a:ext>
                    </a:extLst>
                  </p:cNvPr>
                  <p:cNvSpPr/>
                  <p:nvPr/>
                </p:nvSpPr>
                <p:spPr>
                  <a:xfrm>
                    <a:off x="7659148" y="4095179"/>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09" name="Freeform: Shape 2008">
                    <a:extLst>
                      <a:ext uri="{FF2B5EF4-FFF2-40B4-BE49-F238E27FC236}">
                        <a16:creationId xmlns:a16="http://schemas.microsoft.com/office/drawing/2014/main" id="{47731E95-57C6-4E00-9E4E-E418C67EF58C}"/>
                      </a:ext>
                    </a:extLst>
                  </p:cNvPr>
                  <p:cNvSpPr/>
                  <p:nvPr/>
                </p:nvSpPr>
                <p:spPr>
                  <a:xfrm>
                    <a:off x="9232106" y="2602992"/>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3"/>
                          <a:pt x="0" y="28575"/>
                        </a:cubicBezTo>
                        <a:cubicBezTo>
                          <a:pt x="0" y="44387"/>
                          <a:pt x="12764" y="57150"/>
                          <a:pt x="28575" y="57150"/>
                        </a:cubicBezTo>
                        <a:cubicBezTo>
                          <a:pt x="44386" y="57150"/>
                          <a:pt x="57150" y="44387"/>
                          <a:pt x="57150" y="28575"/>
                        </a:cubicBezTo>
                        <a:cubicBezTo>
                          <a:pt x="57150" y="12859"/>
                          <a:pt x="44386"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0" name="Freeform: Shape 2009">
                    <a:extLst>
                      <a:ext uri="{FF2B5EF4-FFF2-40B4-BE49-F238E27FC236}">
                        <a16:creationId xmlns:a16="http://schemas.microsoft.com/office/drawing/2014/main" id="{12F2F3CF-97E7-448E-AF15-E057E45FDFFE}"/>
                      </a:ext>
                    </a:extLst>
                  </p:cNvPr>
                  <p:cNvSpPr/>
                  <p:nvPr/>
                </p:nvSpPr>
                <p:spPr>
                  <a:xfrm>
                    <a:off x="8939879" y="1849374"/>
                    <a:ext cx="85725" cy="85725"/>
                  </a:xfrm>
                  <a:custGeom>
                    <a:avLst/>
                    <a:gdLst>
                      <a:gd name="connsiteX0" fmla="*/ 85916 w 85725"/>
                      <a:gd name="connsiteY0" fmla="*/ 42958 h 85725"/>
                      <a:gd name="connsiteX1" fmla="*/ 42958 w 85725"/>
                      <a:gd name="connsiteY1" fmla="*/ 0 h 85725"/>
                      <a:gd name="connsiteX2" fmla="*/ 0 w 85725"/>
                      <a:gd name="connsiteY2" fmla="*/ 42958 h 85725"/>
                      <a:gd name="connsiteX3" fmla="*/ 42958 w 85725"/>
                      <a:gd name="connsiteY3" fmla="*/ 85820 h 85725"/>
                      <a:gd name="connsiteX4" fmla="*/ 85916 w 85725"/>
                      <a:gd name="connsiteY4" fmla="*/ 4295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5916" y="42958"/>
                        </a:moveTo>
                        <a:cubicBezTo>
                          <a:pt x="85916" y="19240"/>
                          <a:pt x="66675" y="0"/>
                          <a:pt x="42958" y="0"/>
                        </a:cubicBezTo>
                        <a:cubicBezTo>
                          <a:pt x="19241" y="0"/>
                          <a:pt x="0" y="19240"/>
                          <a:pt x="0" y="42958"/>
                        </a:cubicBezTo>
                        <a:cubicBezTo>
                          <a:pt x="0" y="66675"/>
                          <a:pt x="19241" y="85820"/>
                          <a:pt x="42958" y="85820"/>
                        </a:cubicBezTo>
                        <a:cubicBezTo>
                          <a:pt x="66770" y="85915"/>
                          <a:pt x="85916" y="66675"/>
                          <a:pt x="85916" y="4295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1" name="Freeform: Shape 2010">
                    <a:extLst>
                      <a:ext uri="{FF2B5EF4-FFF2-40B4-BE49-F238E27FC236}">
                        <a16:creationId xmlns:a16="http://schemas.microsoft.com/office/drawing/2014/main" id="{B58EAAAC-35B6-4D22-8F4E-6110DB6032AF}"/>
                      </a:ext>
                    </a:extLst>
                  </p:cNvPr>
                  <p:cNvSpPr/>
                  <p:nvPr/>
                </p:nvSpPr>
                <p:spPr>
                  <a:xfrm>
                    <a:off x="8192929" y="2185702"/>
                    <a:ext cx="76200" cy="76200"/>
                  </a:xfrm>
                  <a:custGeom>
                    <a:avLst/>
                    <a:gdLst>
                      <a:gd name="connsiteX0" fmla="*/ 42291 w 76200"/>
                      <a:gd name="connsiteY0" fmla="*/ 0 h 76200"/>
                      <a:gd name="connsiteX1" fmla="*/ 0 w 76200"/>
                      <a:gd name="connsiteY1" fmla="*/ 42291 h 76200"/>
                      <a:gd name="connsiteX2" fmla="*/ 42291 w 76200"/>
                      <a:gd name="connsiteY2" fmla="*/ 84582 h 76200"/>
                      <a:gd name="connsiteX3" fmla="*/ 84582 w 76200"/>
                      <a:gd name="connsiteY3" fmla="*/ 42291 h 76200"/>
                      <a:gd name="connsiteX4" fmla="*/ 42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291" y="0"/>
                        </a:moveTo>
                        <a:cubicBezTo>
                          <a:pt x="18955" y="0"/>
                          <a:pt x="0" y="18955"/>
                          <a:pt x="0" y="42291"/>
                        </a:cubicBezTo>
                        <a:cubicBezTo>
                          <a:pt x="0" y="65627"/>
                          <a:pt x="18955" y="84582"/>
                          <a:pt x="42291" y="84582"/>
                        </a:cubicBezTo>
                        <a:cubicBezTo>
                          <a:pt x="65627" y="84582"/>
                          <a:pt x="84582" y="65627"/>
                          <a:pt x="84582" y="42291"/>
                        </a:cubicBezTo>
                        <a:cubicBezTo>
                          <a:pt x="84582" y="18955"/>
                          <a:pt x="65627" y="0"/>
                          <a:pt x="4229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2" name="Freeform: Shape 2011">
                    <a:extLst>
                      <a:ext uri="{FF2B5EF4-FFF2-40B4-BE49-F238E27FC236}">
                        <a16:creationId xmlns:a16="http://schemas.microsoft.com/office/drawing/2014/main" id="{231DBC24-9275-4476-8F0C-EF6932BF61F1}"/>
                      </a:ext>
                    </a:extLst>
                  </p:cNvPr>
                  <p:cNvSpPr/>
                  <p:nvPr/>
                </p:nvSpPr>
                <p:spPr>
                  <a:xfrm>
                    <a:off x="8474773" y="3656933"/>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625" y="58579"/>
                          <a:pt x="58674" y="45529"/>
                          <a:pt x="58674" y="29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3" name="Freeform: Shape 2012">
                    <a:extLst>
                      <a:ext uri="{FF2B5EF4-FFF2-40B4-BE49-F238E27FC236}">
                        <a16:creationId xmlns:a16="http://schemas.microsoft.com/office/drawing/2014/main" id="{05B9023E-2785-4462-BA78-F5EF2BCDD704}"/>
                      </a:ext>
                    </a:extLst>
                  </p:cNvPr>
                  <p:cNvSpPr/>
                  <p:nvPr/>
                </p:nvSpPr>
                <p:spPr>
                  <a:xfrm>
                    <a:off x="8802052" y="4429792"/>
                    <a:ext cx="57150" cy="57150"/>
                  </a:xfrm>
                  <a:custGeom>
                    <a:avLst/>
                    <a:gdLst>
                      <a:gd name="connsiteX0" fmla="*/ 28956 w 57150"/>
                      <a:gd name="connsiteY0" fmla="*/ 0 h 57150"/>
                      <a:gd name="connsiteX1" fmla="*/ 0 w 57150"/>
                      <a:gd name="connsiteY1" fmla="*/ 28956 h 57150"/>
                      <a:gd name="connsiteX2" fmla="*/ 28956 w 57150"/>
                      <a:gd name="connsiteY2" fmla="*/ 57912 h 57150"/>
                      <a:gd name="connsiteX3" fmla="*/ 57912 w 57150"/>
                      <a:gd name="connsiteY3" fmla="*/ 28956 h 57150"/>
                      <a:gd name="connsiteX4" fmla="*/ 2895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956" y="0"/>
                        </a:moveTo>
                        <a:cubicBezTo>
                          <a:pt x="12954" y="0"/>
                          <a:pt x="0" y="12954"/>
                          <a:pt x="0" y="28956"/>
                        </a:cubicBezTo>
                        <a:cubicBezTo>
                          <a:pt x="0" y="44958"/>
                          <a:pt x="12954" y="57912"/>
                          <a:pt x="28956" y="57912"/>
                        </a:cubicBezTo>
                        <a:cubicBezTo>
                          <a:pt x="44958" y="57912"/>
                          <a:pt x="57912" y="44958"/>
                          <a:pt x="57912" y="28956"/>
                        </a:cubicBezTo>
                        <a:cubicBezTo>
                          <a:pt x="57912" y="12954"/>
                          <a:pt x="44958" y="0"/>
                          <a:pt x="2895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4" name="Freeform: Shape 2013">
                    <a:extLst>
                      <a:ext uri="{FF2B5EF4-FFF2-40B4-BE49-F238E27FC236}">
                        <a16:creationId xmlns:a16="http://schemas.microsoft.com/office/drawing/2014/main" id="{E0EB0D56-77E6-4535-9F21-45C35ED0A9A8}"/>
                      </a:ext>
                    </a:extLst>
                  </p:cNvPr>
                  <p:cNvSpPr/>
                  <p:nvPr/>
                </p:nvSpPr>
                <p:spPr>
                  <a:xfrm>
                    <a:off x="8737187" y="2777585"/>
                    <a:ext cx="66675" cy="66675"/>
                  </a:xfrm>
                  <a:custGeom>
                    <a:avLst/>
                    <a:gdLst>
                      <a:gd name="connsiteX0" fmla="*/ 71819 w 66675"/>
                      <a:gd name="connsiteY0" fmla="*/ 35909 h 66675"/>
                      <a:gd name="connsiteX1" fmla="*/ 35909 w 66675"/>
                      <a:gd name="connsiteY1" fmla="*/ 0 h 66675"/>
                      <a:gd name="connsiteX2" fmla="*/ 0 w 66675"/>
                      <a:gd name="connsiteY2" fmla="*/ 35909 h 66675"/>
                      <a:gd name="connsiteX3" fmla="*/ 35909 w 66675"/>
                      <a:gd name="connsiteY3" fmla="*/ 71819 h 66675"/>
                      <a:gd name="connsiteX4" fmla="*/ 71819 w 66675"/>
                      <a:gd name="connsiteY4" fmla="*/ 3590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71819" y="35909"/>
                        </a:moveTo>
                        <a:cubicBezTo>
                          <a:pt x="71819" y="16097"/>
                          <a:pt x="55722" y="0"/>
                          <a:pt x="35909" y="0"/>
                        </a:cubicBezTo>
                        <a:cubicBezTo>
                          <a:pt x="16097" y="0"/>
                          <a:pt x="0" y="16097"/>
                          <a:pt x="0" y="35909"/>
                        </a:cubicBezTo>
                        <a:cubicBezTo>
                          <a:pt x="0" y="55721"/>
                          <a:pt x="16097" y="71819"/>
                          <a:pt x="35909" y="71819"/>
                        </a:cubicBezTo>
                        <a:cubicBezTo>
                          <a:pt x="55722" y="71819"/>
                          <a:pt x="71819" y="55721"/>
                          <a:pt x="71819" y="359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5" name="Freeform: Shape 2014">
                    <a:extLst>
                      <a:ext uri="{FF2B5EF4-FFF2-40B4-BE49-F238E27FC236}">
                        <a16:creationId xmlns:a16="http://schemas.microsoft.com/office/drawing/2014/main" id="{F5805BBC-6CE8-4909-8B55-8600C4422AA6}"/>
                      </a:ext>
                    </a:extLst>
                  </p:cNvPr>
                  <p:cNvSpPr/>
                  <p:nvPr/>
                </p:nvSpPr>
                <p:spPr>
                  <a:xfrm>
                    <a:off x="9151620" y="2972562"/>
                    <a:ext cx="47625" cy="47625"/>
                  </a:xfrm>
                  <a:custGeom>
                    <a:avLst/>
                    <a:gdLst>
                      <a:gd name="connsiteX0" fmla="*/ 27908 w 47625"/>
                      <a:gd name="connsiteY0" fmla="*/ 55817 h 47625"/>
                      <a:gd name="connsiteX1" fmla="*/ 55816 w 47625"/>
                      <a:gd name="connsiteY1" fmla="*/ 27908 h 47625"/>
                      <a:gd name="connsiteX2" fmla="*/ 27908 w 47625"/>
                      <a:gd name="connsiteY2" fmla="*/ 0 h 47625"/>
                      <a:gd name="connsiteX3" fmla="*/ 0 w 47625"/>
                      <a:gd name="connsiteY3" fmla="*/ 27908 h 47625"/>
                      <a:gd name="connsiteX4" fmla="*/ 27908 w 47625"/>
                      <a:gd name="connsiteY4" fmla="*/ 5581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908" y="55817"/>
                        </a:moveTo>
                        <a:cubicBezTo>
                          <a:pt x="43339" y="55817"/>
                          <a:pt x="55816" y="43339"/>
                          <a:pt x="55816" y="27908"/>
                        </a:cubicBezTo>
                        <a:cubicBezTo>
                          <a:pt x="55816" y="12478"/>
                          <a:pt x="43339" y="0"/>
                          <a:pt x="27908" y="0"/>
                        </a:cubicBezTo>
                        <a:cubicBezTo>
                          <a:pt x="12478" y="0"/>
                          <a:pt x="0" y="12478"/>
                          <a:pt x="0" y="27908"/>
                        </a:cubicBezTo>
                        <a:cubicBezTo>
                          <a:pt x="0" y="43339"/>
                          <a:pt x="12478" y="55817"/>
                          <a:pt x="27908" y="5581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6" name="Freeform: Shape 2015">
                    <a:extLst>
                      <a:ext uri="{FF2B5EF4-FFF2-40B4-BE49-F238E27FC236}">
                        <a16:creationId xmlns:a16="http://schemas.microsoft.com/office/drawing/2014/main" id="{68B052D2-595F-41D5-8411-8134010EADD5}"/>
                      </a:ext>
                    </a:extLst>
                  </p:cNvPr>
                  <p:cNvSpPr/>
                  <p:nvPr/>
                </p:nvSpPr>
                <p:spPr>
                  <a:xfrm>
                    <a:off x="8998077" y="2260473"/>
                    <a:ext cx="66675" cy="66675"/>
                  </a:xfrm>
                  <a:custGeom>
                    <a:avLst/>
                    <a:gdLst>
                      <a:gd name="connsiteX0" fmla="*/ 36957 w 66675"/>
                      <a:gd name="connsiteY0" fmla="*/ 0 h 66675"/>
                      <a:gd name="connsiteX1" fmla="*/ 0 w 66675"/>
                      <a:gd name="connsiteY1" fmla="*/ 36957 h 66675"/>
                      <a:gd name="connsiteX2" fmla="*/ 36957 w 66675"/>
                      <a:gd name="connsiteY2" fmla="*/ 73914 h 66675"/>
                      <a:gd name="connsiteX3" fmla="*/ 73914 w 66675"/>
                      <a:gd name="connsiteY3" fmla="*/ 36957 h 66675"/>
                      <a:gd name="connsiteX4" fmla="*/ 36957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957" y="0"/>
                        </a:moveTo>
                        <a:cubicBezTo>
                          <a:pt x="16573" y="0"/>
                          <a:pt x="0" y="16573"/>
                          <a:pt x="0" y="36957"/>
                        </a:cubicBezTo>
                        <a:cubicBezTo>
                          <a:pt x="0" y="57340"/>
                          <a:pt x="16573" y="73914"/>
                          <a:pt x="36957" y="73914"/>
                        </a:cubicBezTo>
                        <a:cubicBezTo>
                          <a:pt x="57341" y="73914"/>
                          <a:pt x="73914" y="57340"/>
                          <a:pt x="73914" y="36957"/>
                        </a:cubicBezTo>
                        <a:cubicBezTo>
                          <a:pt x="73914" y="16478"/>
                          <a:pt x="57341" y="0"/>
                          <a:pt x="3695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7" name="Freeform: Shape 2016">
                    <a:extLst>
                      <a:ext uri="{FF2B5EF4-FFF2-40B4-BE49-F238E27FC236}">
                        <a16:creationId xmlns:a16="http://schemas.microsoft.com/office/drawing/2014/main" id="{E27B3B96-5FE5-4400-AEC5-C4B3B186DBA9}"/>
                      </a:ext>
                    </a:extLst>
                  </p:cNvPr>
                  <p:cNvSpPr/>
                  <p:nvPr/>
                </p:nvSpPr>
                <p:spPr>
                  <a:xfrm>
                    <a:off x="6686455" y="465296"/>
                    <a:ext cx="47625" cy="47625"/>
                  </a:xfrm>
                  <a:custGeom>
                    <a:avLst/>
                    <a:gdLst>
                      <a:gd name="connsiteX0" fmla="*/ 26670 w 47625"/>
                      <a:gd name="connsiteY0" fmla="*/ 0 h 47625"/>
                      <a:gd name="connsiteX1" fmla="*/ 0 w 47625"/>
                      <a:gd name="connsiteY1" fmla="*/ 26670 h 47625"/>
                      <a:gd name="connsiteX2" fmla="*/ 26670 w 47625"/>
                      <a:gd name="connsiteY2" fmla="*/ 53340 h 47625"/>
                      <a:gd name="connsiteX3" fmla="*/ 53340 w 47625"/>
                      <a:gd name="connsiteY3" fmla="*/ 26670 h 47625"/>
                      <a:gd name="connsiteX4" fmla="*/ 26670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670" y="0"/>
                        </a:moveTo>
                        <a:cubicBezTo>
                          <a:pt x="11906" y="0"/>
                          <a:pt x="0" y="11906"/>
                          <a:pt x="0" y="26670"/>
                        </a:cubicBezTo>
                        <a:cubicBezTo>
                          <a:pt x="0" y="41434"/>
                          <a:pt x="11906" y="53340"/>
                          <a:pt x="26670" y="53340"/>
                        </a:cubicBezTo>
                        <a:cubicBezTo>
                          <a:pt x="41434" y="53340"/>
                          <a:pt x="53340" y="41434"/>
                          <a:pt x="53340" y="26670"/>
                        </a:cubicBezTo>
                        <a:cubicBezTo>
                          <a:pt x="53340" y="11906"/>
                          <a:pt x="41338" y="0"/>
                          <a:pt x="2667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8" name="Freeform: Shape 2017">
                    <a:extLst>
                      <a:ext uri="{FF2B5EF4-FFF2-40B4-BE49-F238E27FC236}">
                        <a16:creationId xmlns:a16="http://schemas.microsoft.com/office/drawing/2014/main" id="{41BCB4C2-61E5-4D56-8CE1-D5A7D285166D}"/>
                      </a:ext>
                    </a:extLst>
                  </p:cNvPr>
                  <p:cNvSpPr/>
                  <p:nvPr/>
                </p:nvSpPr>
                <p:spPr>
                  <a:xfrm>
                    <a:off x="7119938" y="1170813"/>
                    <a:ext cx="66675" cy="66675"/>
                  </a:xfrm>
                  <a:custGeom>
                    <a:avLst/>
                    <a:gdLst>
                      <a:gd name="connsiteX0" fmla="*/ 35814 w 66675"/>
                      <a:gd name="connsiteY0" fmla="*/ 0 h 66675"/>
                      <a:gd name="connsiteX1" fmla="*/ 0 w 66675"/>
                      <a:gd name="connsiteY1" fmla="*/ 35814 h 66675"/>
                      <a:gd name="connsiteX2" fmla="*/ 35814 w 66675"/>
                      <a:gd name="connsiteY2" fmla="*/ 71628 h 66675"/>
                      <a:gd name="connsiteX3" fmla="*/ 71628 w 66675"/>
                      <a:gd name="connsiteY3" fmla="*/ 35814 h 66675"/>
                      <a:gd name="connsiteX4" fmla="*/ 35814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814" y="0"/>
                        </a:moveTo>
                        <a:cubicBezTo>
                          <a:pt x="16097" y="0"/>
                          <a:pt x="0" y="16002"/>
                          <a:pt x="0" y="35814"/>
                        </a:cubicBezTo>
                        <a:cubicBezTo>
                          <a:pt x="0" y="55531"/>
                          <a:pt x="16002" y="71628"/>
                          <a:pt x="35814" y="71628"/>
                        </a:cubicBezTo>
                        <a:cubicBezTo>
                          <a:pt x="55531" y="71628"/>
                          <a:pt x="71628" y="55626"/>
                          <a:pt x="71628" y="35814"/>
                        </a:cubicBezTo>
                        <a:cubicBezTo>
                          <a:pt x="71628" y="16097"/>
                          <a:pt x="55626" y="0"/>
                          <a:pt x="358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19" name="Freeform: Shape 2018">
                    <a:extLst>
                      <a:ext uri="{FF2B5EF4-FFF2-40B4-BE49-F238E27FC236}">
                        <a16:creationId xmlns:a16="http://schemas.microsoft.com/office/drawing/2014/main" id="{25ADF713-2585-4E16-B430-AAB4F47039F5}"/>
                      </a:ext>
                    </a:extLst>
                  </p:cNvPr>
                  <p:cNvSpPr/>
                  <p:nvPr/>
                </p:nvSpPr>
                <p:spPr>
                  <a:xfrm>
                    <a:off x="7941564" y="1559909"/>
                    <a:ext cx="47625" cy="47625"/>
                  </a:xfrm>
                  <a:custGeom>
                    <a:avLst/>
                    <a:gdLst>
                      <a:gd name="connsiteX0" fmla="*/ 25812 w 47625"/>
                      <a:gd name="connsiteY0" fmla="*/ 0 h 47625"/>
                      <a:gd name="connsiteX1" fmla="*/ 0 w 47625"/>
                      <a:gd name="connsiteY1" fmla="*/ 25813 h 47625"/>
                      <a:gd name="connsiteX2" fmla="*/ 25812 w 47625"/>
                      <a:gd name="connsiteY2" fmla="*/ 51625 h 47625"/>
                      <a:gd name="connsiteX3" fmla="*/ 51625 w 47625"/>
                      <a:gd name="connsiteY3" fmla="*/ 25813 h 47625"/>
                      <a:gd name="connsiteX4" fmla="*/ 2581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812" y="0"/>
                        </a:moveTo>
                        <a:cubicBezTo>
                          <a:pt x="11525" y="0"/>
                          <a:pt x="0" y="11525"/>
                          <a:pt x="0" y="25813"/>
                        </a:cubicBezTo>
                        <a:cubicBezTo>
                          <a:pt x="0" y="40100"/>
                          <a:pt x="11525" y="51625"/>
                          <a:pt x="25812" y="51625"/>
                        </a:cubicBezTo>
                        <a:cubicBezTo>
                          <a:pt x="40100" y="51625"/>
                          <a:pt x="51625" y="40100"/>
                          <a:pt x="51625" y="25813"/>
                        </a:cubicBezTo>
                        <a:cubicBezTo>
                          <a:pt x="51625" y="11525"/>
                          <a:pt x="40005" y="0"/>
                          <a:pt x="2581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20" name="Freeform: Shape 2019">
                    <a:extLst>
                      <a:ext uri="{FF2B5EF4-FFF2-40B4-BE49-F238E27FC236}">
                        <a16:creationId xmlns:a16="http://schemas.microsoft.com/office/drawing/2014/main" id="{A3245F07-258B-4BCF-AD3C-599D6A6F89F5}"/>
                      </a:ext>
                    </a:extLst>
                  </p:cNvPr>
                  <p:cNvSpPr/>
                  <p:nvPr/>
                </p:nvSpPr>
                <p:spPr>
                  <a:xfrm>
                    <a:off x="7380065" y="598456"/>
                    <a:ext cx="85725" cy="85725"/>
                  </a:xfrm>
                  <a:custGeom>
                    <a:avLst/>
                    <a:gdLst>
                      <a:gd name="connsiteX0" fmla="*/ 46958 w 85725"/>
                      <a:gd name="connsiteY0" fmla="*/ 0 h 85725"/>
                      <a:gd name="connsiteX1" fmla="*/ 0 w 85725"/>
                      <a:gd name="connsiteY1" fmla="*/ 46958 h 85725"/>
                      <a:gd name="connsiteX2" fmla="*/ 46958 w 85725"/>
                      <a:gd name="connsiteY2" fmla="*/ 93821 h 85725"/>
                      <a:gd name="connsiteX3" fmla="*/ 93917 w 85725"/>
                      <a:gd name="connsiteY3" fmla="*/ 46958 h 85725"/>
                      <a:gd name="connsiteX4" fmla="*/ 4695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958" y="0"/>
                        </a:moveTo>
                        <a:cubicBezTo>
                          <a:pt x="21050" y="0"/>
                          <a:pt x="0" y="20955"/>
                          <a:pt x="0" y="46958"/>
                        </a:cubicBezTo>
                        <a:cubicBezTo>
                          <a:pt x="0" y="72866"/>
                          <a:pt x="21050" y="93821"/>
                          <a:pt x="46958" y="93821"/>
                        </a:cubicBezTo>
                        <a:cubicBezTo>
                          <a:pt x="72866" y="93821"/>
                          <a:pt x="93917" y="72866"/>
                          <a:pt x="93917" y="46958"/>
                        </a:cubicBezTo>
                        <a:cubicBezTo>
                          <a:pt x="93917" y="20955"/>
                          <a:pt x="72866" y="0"/>
                          <a:pt x="4695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21" name="Freeform: Shape 2020">
                    <a:extLst>
                      <a:ext uri="{FF2B5EF4-FFF2-40B4-BE49-F238E27FC236}">
                        <a16:creationId xmlns:a16="http://schemas.microsoft.com/office/drawing/2014/main" id="{B3D6F04D-F751-4935-B041-FA140CB2980D}"/>
                      </a:ext>
                    </a:extLst>
                  </p:cNvPr>
                  <p:cNvSpPr/>
                  <p:nvPr/>
                </p:nvSpPr>
                <p:spPr>
                  <a:xfrm>
                    <a:off x="7935183" y="1108710"/>
                    <a:ext cx="57150" cy="57150"/>
                  </a:xfrm>
                  <a:custGeom>
                    <a:avLst/>
                    <a:gdLst>
                      <a:gd name="connsiteX0" fmla="*/ 0 w 57150"/>
                      <a:gd name="connsiteY0" fmla="*/ 32194 h 57150"/>
                      <a:gd name="connsiteX1" fmla="*/ 32194 w 57150"/>
                      <a:gd name="connsiteY1" fmla="*/ 64389 h 57150"/>
                      <a:gd name="connsiteX2" fmla="*/ 64389 w 57150"/>
                      <a:gd name="connsiteY2" fmla="*/ 32194 h 57150"/>
                      <a:gd name="connsiteX3" fmla="*/ 32194 w 57150"/>
                      <a:gd name="connsiteY3" fmla="*/ 0 h 57150"/>
                      <a:gd name="connsiteX4" fmla="*/ 0 w 57150"/>
                      <a:gd name="connsiteY4" fmla="*/ 3219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0" y="32194"/>
                        </a:moveTo>
                        <a:cubicBezTo>
                          <a:pt x="0" y="49911"/>
                          <a:pt x="14382" y="64389"/>
                          <a:pt x="32194" y="64389"/>
                        </a:cubicBezTo>
                        <a:cubicBezTo>
                          <a:pt x="50006" y="64389"/>
                          <a:pt x="64389" y="50006"/>
                          <a:pt x="64389" y="32194"/>
                        </a:cubicBezTo>
                        <a:cubicBezTo>
                          <a:pt x="64389" y="14478"/>
                          <a:pt x="50006" y="0"/>
                          <a:pt x="32194" y="0"/>
                        </a:cubicBezTo>
                        <a:cubicBezTo>
                          <a:pt x="14382" y="0"/>
                          <a:pt x="0" y="14478"/>
                          <a:pt x="0" y="321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22" name="Freeform: Shape 2021">
                    <a:extLst>
                      <a:ext uri="{FF2B5EF4-FFF2-40B4-BE49-F238E27FC236}">
                        <a16:creationId xmlns:a16="http://schemas.microsoft.com/office/drawing/2014/main" id="{4F2DB159-AFD3-4262-B733-57E3AF6270AC}"/>
                      </a:ext>
                    </a:extLst>
                  </p:cNvPr>
                  <p:cNvSpPr/>
                  <p:nvPr/>
                </p:nvSpPr>
                <p:spPr>
                  <a:xfrm>
                    <a:off x="8514588" y="1526286"/>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023" name="Freeform: Shape 2022">
                    <a:extLst>
                      <a:ext uri="{FF2B5EF4-FFF2-40B4-BE49-F238E27FC236}">
                        <a16:creationId xmlns:a16="http://schemas.microsoft.com/office/drawing/2014/main" id="{3483389D-4E1B-4461-8DB3-CED7E9FE07A8}"/>
                      </a:ext>
                    </a:extLst>
                  </p:cNvPr>
                  <p:cNvSpPr/>
                  <p:nvPr/>
                </p:nvSpPr>
                <p:spPr>
                  <a:xfrm>
                    <a:off x="7873175" y="639413"/>
                    <a:ext cx="95250" cy="95250"/>
                  </a:xfrm>
                  <a:custGeom>
                    <a:avLst/>
                    <a:gdLst>
                      <a:gd name="connsiteX0" fmla="*/ 49339 w 95250"/>
                      <a:gd name="connsiteY0" fmla="*/ 98679 h 95250"/>
                      <a:gd name="connsiteX1" fmla="*/ 98679 w 95250"/>
                      <a:gd name="connsiteY1" fmla="*/ 49340 h 95250"/>
                      <a:gd name="connsiteX2" fmla="*/ 49339 w 95250"/>
                      <a:gd name="connsiteY2" fmla="*/ 0 h 95250"/>
                      <a:gd name="connsiteX3" fmla="*/ 0 w 95250"/>
                      <a:gd name="connsiteY3" fmla="*/ 49340 h 95250"/>
                      <a:gd name="connsiteX4" fmla="*/ 49339 w 95250"/>
                      <a:gd name="connsiteY4" fmla="*/ 9867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339" y="98679"/>
                        </a:moveTo>
                        <a:cubicBezTo>
                          <a:pt x="76581" y="98679"/>
                          <a:pt x="98679" y="76581"/>
                          <a:pt x="98679" y="49340"/>
                        </a:cubicBezTo>
                        <a:cubicBezTo>
                          <a:pt x="98679" y="22098"/>
                          <a:pt x="76581" y="0"/>
                          <a:pt x="49339" y="0"/>
                        </a:cubicBezTo>
                        <a:cubicBezTo>
                          <a:pt x="22098" y="0"/>
                          <a:pt x="0" y="22098"/>
                          <a:pt x="0" y="49340"/>
                        </a:cubicBezTo>
                        <a:cubicBezTo>
                          <a:pt x="0" y="76581"/>
                          <a:pt x="22098" y="98679"/>
                          <a:pt x="49339" y="986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1938" name="Group 1937">
                <a:extLst>
                  <a:ext uri="{FF2B5EF4-FFF2-40B4-BE49-F238E27FC236}">
                    <a16:creationId xmlns:a16="http://schemas.microsoft.com/office/drawing/2014/main" id="{2B0D66FD-A20C-4FD6-A2D4-0DD5AE69AB2E}"/>
                  </a:ext>
                </a:extLst>
              </p:cNvPr>
              <p:cNvGrpSpPr/>
              <p:nvPr/>
            </p:nvGrpSpPr>
            <p:grpSpPr>
              <a:xfrm rot="4890060">
                <a:off x="4535901" y="5175895"/>
                <a:ext cx="707834" cy="707834"/>
                <a:chOff x="1341439" y="629443"/>
                <a:chExt cx="1100930" cy="1100930"/>
              </a:xfrm>
            </p:grpSpPr>
            <p:sp>
              <p:nvSpPr>
                <p:cNvPr id="1942" name="Arc 1941">
                  <a:extLst>
                    <a:ext uri="{FF2B5EF4-FFF2-40B4-BE49-F238E27FC236}">
                      <a16:creationId xmlns:a16="http://schemas.microsoft.com/office/drawing/2014/main" id="{CF3623FE-0C98-4BFF-AAA5-524B0AF29DB3}"/>
                    </a:ext>
                  </a:extLst>
                </p:cNvPr>
                <p:cNvSpPr/>
                <p:nvPr/>
              </p:nvSpPr>
              <p:spPr>
                <a:xfrm>
                  <a:off x="1433513" y="721518"/>
                  <a:ext cx="916781" cy="916781"/>
                </a:xfrm>
                <a:prstGeom prst="arc">
                  <a:avLst>
                    <a:gd name="adj1" fmla="val 10962159"/>
                    <a:gd name="adj2" fmla="val 21426512"/>
                  </a:avLst>
                </a:prstGeom>
                <a:ln w="6350" cap="flat">
                  <a:solidFill>
                    <a:srgbClr val="00A3A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1943" name="Arc 1942">
                  <a:extLst>
                    <a:ext uri="{FF2B5EF4-FFF2-40B4-BE49-F238E27FC236}">
                      <a16:creationId xmlns:a16="http://schemas.microsoft.com/office/drawing/2014/main" id="{86590BFA-5611-47D8-A940-1FC481546919}"/>
                    </a:ext>
                  </a:extLst>
                </p:cNvPr>
                <p:cNvSpPr/>
                <p:nvPr/>
              </p:nvSpPr>
              <p:spPr>
                <a:xfrm flipV="1">
                  <a:off x="1341439" y="629443"/>
                  <a:ext cx="1100930" cy="1100930"/>
                </a:xfrm>
                <a:prstGeom prst="arc">
                  <a:avLst>
                    <a:gd name="adj1" fmla="val 10656034"/>
                    <a:gd name="adj2" fmla="val 171138"/>
                  </a:avLst>
                </a:prstGeom>
                <a:ln w="76200" cap="flat">
                  <a:solidFill>
                    <a:srgbClr val="00A3A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Univers 45 Light"/>
                    <a:ea typeface="+mn-ea"/>
                    <a:cs typeface="+mn-cs"/>
                  </a:endParaRPr>
                </a:p>
              </p:txBody>
            </p:sp>
          </p:grpSp>
          <p:sp>
            <p:nvSpPr>
              <p:cNvPr id="1940" name="Oval 1939">
                <a:extLst>
                  <a:ext uri="{FF2B5EF4-FFF2-40B4-BE49-F238E27FC236}">
                    <a16:creationId xmlns:a16="http://schemas.microsoft.com/office/drawing/2014/main" id="{F6358B76-B618-44D5-913A-E7785BCE2007}"/>
                  </a:ext>
                </a:extLst>
              </p:cNvPr>
              <p:cNvSpPr/>
              <p:nvPr/>
            </p:nvSpPr>
            <p:spPr>
              <a:xfrm>
                <a:off x="4682808" y="5328586"/>
                <a:ext cx="413690" cy="4136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grpSp>
            <p:nvGrpSpPr>
              <p:cNvPr id="2609" name="Group 2608">
                <a:extLst>
                  <a:ext uri="{FF2B5EF4-FFF2-40B4-BE49-F238E27FC236}">
                    <a16:creationId xmlns:a16="http://schemas.microsoft.com/office/drawing/2014/main" id="{80E918BA-6D83-4669-BC15-DF9AD7C4368F}"/>
                  </a:ext>
                </a:extLst>
              </p:cNvPr>
              <p:cNvGrpSpPr/>
              <p:nvPr/>
            </p:nvGrpSpPr>
            <p:grpSpPr>
              <a:xfrm>
                <a:off x="4777502" y="5432330"/>
                <a:ext cx="224302" cy="191917"/>
                <a:chOff x="-1376860" y="5919788"/>
                <a:chExt cx="329110" cy="281592"/>
              </a:xfrm>
            </p:grpSpPr>
            <p:sp>
              <p:nvSpPr>
                <p:cNvPr id="2610" name="Freeform: Shape 2609">
                  <a:extLst>
                    <a:ext uri="{FF2B5EF4-FFF2-40B4-BE49-F238E27FC236}">
                      <a16:creationId xmlns:a16="http://schemas.microsoft.com/office/drawing/2014/main" id="{E241C735-9FCF-4DE3-969A-5447B009965E}"/>
                    </a:ext>
                  </a:extLst>
                </p:cNvPr>
                <p:cNvSpPr/>
                <p:nvPr/>
              </p:nvSpPr>
              <p:spPr>
                <a:xfrm>
                  <a:off x="-1273203" y="5919788"/>
                  <a:ext cx="124948" cy="132758"/>
                </a:xfrm>
                <a:custGeom>
                  <a:avLst/>
                  <a:gdLst>
                    <a:gd name="connsiteX0" fmla="*/ 97678 w 97984"/>
                    <a:gd name="connsiteY0" fmla="*/ 84511 h 104108"/>
                    <a:gd name="connsiteX1" fmla="*/ 64302 w 97984"/>
                    <a:gd name="connsiteY1" fmla="*/ 65343 h 104108"/>
                    <a:gd name="connsiteX2" fmla="*/ 64302 w 97984"/>
                    <a:gd name="connsiteY2" fmla="*/ 56892 h 104108"/>
                    <a:gd name="connsiteX3" fmla="*/ 64302 w 97984"/>
                    <a:gd name="connsiteY3" fmla="*/ 56769 h 104108"/>
                    <a:gd name="connsiteX4" fmla="*/ 69875 w 97984"/>
                    <a:gd name="connsiteY4" fmla="*/ 41949 h 104108"/>
                    <a:gd name="connsiteX5" fmla="*/ 73733 w 97984"/>
                    <a:gd name="connsiteY5" fmla="*/ 33008 h 104108"/>
                    <a:gd name="connsiteX6" fmla="*/ 70732 w 97984"/>
                    <a:gd name="connsiteY6" fmla="*/ 25843 h 104108"/>
                    <a:gd name="connsiteX7" fmla="*/ 72508 w 97984"/>
                    <a:gd name="connsiteY7" fmla="*/ 11574 h 104108"/>
                    <a:gd name="connsiteX8" fmla="*/ 51442 w 97984"/>
                    <a:gd name="connsiteY8" fmla="*/ 0 h 104108"/>
                    <a:gd name="connsiteX9" fmla="*/ 31294 w 97984"/>
                    <a:gd name="connsiteY9" fmla="*/ 8941 h 104108"/>
                    <a:gd name="connsiteX10" fmla="*/ 24802 w 97984"/>
                    <a:gd name="connsiteY10" fmla="*/ 11697 h 104108"/>
                    <a:gd name="connsiteX11" fmla="*/ 24741 w 97984"/>
                    <a:gd name="connsiteY11" fmla="*/ 11758 h 104108"/>
                    <a:gd name="connsiteX12" fmla="*/ 24741 w 97984"/>
                    <a:gd name="connsiteY12" fmla="*/ 11819 h 104108"/>
                    <a:gd name="connsiteX13" fmla="*/ 26639 w 97984"/>
                    <a:gd name="connsiteY13" fmla="*/ 25782 h 104108"/>
                    <a:gd name="connsiteX14" fmla="*/ 22965 w 97984"/>
                    <a:gd name="connsiteY14" fmla="*/ 33743 h 104108"/>
                    <a:gd name="connsiteX15" fmla="*/ 27619 w 97984"/>
                    <a:gd name="connsiteY15" fmla="*/ 42256 h 104108"/>
                    <a:gd name="connsiteX16" fmla="*/ 33682 w 97984"/>
                    <a:gd name="connsiteY16" fmla="*/ 56892 h 104108"/>
                    <a:gd name="connsiteX17" fmla="*/ 33682 w 97984"/>
                    <a:gd name="connsiteY17" fmla="*/ 57014 h 104108"/>
                    <a:gd name="connsiteX18" fmla="*/ 33682 w 97984"/>
                    <a:gd name="connsiteY18" fmla="*/ 65343 h 104108"/>
                    <a:gd name="connsiteX19" fmla="*/ 306 w 97984"/>
                    <a:gd name="connsiteY19" fmla="*/ 84511 h 104108"/>
                    <a:gd name="connsiteX20" fmla="*/ 245 w 97984"/>
                    <a:gd name="connsiteY20" fmla="*/ 84572 h 104108"/>
                    <a:gd name="connsiteX21" fmla="*/ 0 w 97984"/>
                    <a:gd name="connsiteY21" fmla="*/ 85736 h 104108"/>
                    <a:gd name="connsiteX22" fmla="*/ 0 w 97984"/>
                    <a:gd name="connsiteY22" fmla="*/ 104108 h 104108"/>
                    <a:gd name="connsiteX23" fmla="*/ 97984 w 97984"/>
                    <a:gd name="connsiteY23" fmla="*/ 104108 h 104108"/>
                    <a:gd name="connsiteX24" fmla="*/ 97984 w 97984"/>
                    <a:gd name="connsiteY24" fmla="*/ 85736 h 104108"/>
                    <a:gd name="connsiteX25" fmla="*/ 97739 w 97984"/>
                    <a:gd name="connsiteY25" fmla="*/ 84572 h 104108"/>
                    <a:gd name="connsiteX26" fmla="*/ 97678 w 97984"/>
                    <a:gd name="connsiteY26" fmla="*/ 84511 h 10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984" h="104108">
                      <a:moveTo>
                        <a:pt x="97678" y="84511"/>
                      </a:moveTo>
                      <a:cubicBezTo>
                        <a:pt x="95044" y="78510"/>
                        <a:pt x="75019" y="69691"/>
                        <a:pt x="64302" y="65343"/>
                      </a:cubicBezTo>
                      <a:lnTo>
                        <a:pt x="64302" y="56892"/>
                      </a:lnTo>
                      <a:lnTo>
                        <a:pt x="64302" y="56769"/>
                      </a:lnTo>
                      <a:cubicBezTo>
                        <a:pt x="68283" y="53401"/>
                        <a:pt x="69691" y="47094"/>
                        <a:pt x="69875" y="41949"/>
                      </a:cubicBezTo>
                      <a:cubicBezTo>
                        <a:pt x="72508" y="40173"/>
                        <a:pt x="73733" y="36254"/>
                        <a:pt x="73733" y="33008"/>
                      </a:cubicBezTo>
                      <a:cubicBezTo>
                        <a:pt x="73733" y="30375"/>
                        <a:pt x="72814" y="27436"/>
                        <a:pt x="70732" y="25843"/>
                      </a:cubicBezTo>
                      <a:cubicBezTo>
                        <a:pt x="72631" y="21250"/>
                        <a:pt x="73672" y="16351"/>
                        <a:pt x="72508" y="11574"/>
                      </a:cubicBezTo>
                      <a:cubicBezTo>
                        <a:pt x="70793" y="4532"/>
                        <a:pt x="62526" y="0"/>
                        <a:pt x="51442" y="0"/>
                      </a:cubicBezTo>
                      <a:cubicBezTo>
                        <a:pt x="44154" y="0"/>
                        <a:pt x="34601" y="2450"/>
                        <a:pt x="31294" y="8941"/>
                      </a:cubicBezTo>
                      <a:cubicBezTo>
                        <a:pt x="28783" y="8819"/>
                        <a:pt x="26149" y="9615"/>
                        <a:pt x="24802" y="11697"/>
                      </a:cubicBezTo>
                      <a:cubicBezTo>
                        <a:pt x="24802" y="11697"/>
                        <a:pt x="24802" y="11697"/>
                        <a:pt x="24741" y="11758"/>
                      </a:cubicBezTo>
                      <a:cubicBezTo>
                        <a:pt x="24741" y="11758"/>
                        <a:pt x="24741" y="11819"/>
                        <a:pt x="24741" y="11819"/>
                      </a:cubicBezTo>
                      <a:cubicBezTo>
                        <a:pt x="22353" y="15677"/>
                        <a:pt x="24741" y="21556"/>
                        <a:pt x="26639" y="25782"/>
                      </a:cubicBezTo>
                      <a:cubicBezTo>
                        <a:pt x="24190" y="27497"/>
                        <a:pt x="22965" y="30742"/>
                        <a:pt x="22965" y="33743"/>
                      </a:cubicBezTo>
                      <a:cubicBezTo>
                        <a:pt x="22965" y="37234"/>
                        <a:pt x="24557" y="40847"/>
                        <a:pt x="27619" y="42256"/>
                      </a:cubicBezTo>
                      <a:cubicBezTo>
                        <a:pt x="27925" y="47522"/>
                        <a:pt x="29456" y="53646"/>
                        <a:pt x="33682" y="56892"/>
                      </a:cubicBezTo>
                      <a:lnTo>
                        <a:pt x="33682" y="57014"/>
                      </a:lnTo>
                      <a:lnTo>
                        <a:pt x="33682" y="65343"/>
                      </a:lnTo>
                      <a:cubicBezTo>
                        <a:pt x="22965" y="69691"/>
                        <a:pt x="2940" y="78571"/>
                        <a:pt x="306" y="84511"/>
                      </a:cubicBezTo>
                      <a:cubicBezTo>
                        <a:pt x="306" y="84511"/>
                        <a:pt x="245" y="84572"/>
                        <a:pt x="245" y="84572"/>
                      </a:cubicBezTo>
                      <a:cubicBezTo>
                        <a:pt x="61" y="85001"/>
                        <a:pt x="0" y="85369"/>
                        <a:pt x="0" y="85736"/>
                      </a:cubicBezTo>
                      <a:lnTo>
                        <a:pt x="0" y="104108"/>
                      </a:lnTo>
                      <a:lnTo>
                        <a:pt x="97984" y="104108"/>
                      </a:lnTo>
                      <a:lnTo>
                        <a:pt x="97984" y="85736"/>
                      </a:lnTo>
                      <a:cubicBezTo>
                        <a:pt x="97984" y="85369"/>
                        <a:pt x="97923" y="85001"/>
                        <a:pt x="97739" y="84572"/>
                      </a:cubicBezTo>
                      <a:cubicBezTo>
                        <a:pt x="97739" y="84572"/>
                        <a:pt x="97678" y="84511"/>
                        <a:pt x="97678" y="84511"/>
                      </a:cubicBezTo>
                      <a:close/>
                    </a:path>
                  </a:pathLst>
                </a:custGeom>
                <a:solidFill>
                  <a:schemeClr val="bg1"/>
                </a:solidFill>
                <a:ln w="5953" cap="flat">
                  <a:noFill/>
                  <a:prstDash val="solid"/>
                  <a:miter/>
                </a:ln>
              </p:spPr>
              <p:txBody>
                <a:bodyPr rtlCol="0" anchor="ctr"/>
                <a:lstStyle/>
                <a:p>
                  <a:endParaRPr lang="en-GB"/>
                </a:p>
              </p:txBody>
            </p:sp>
            <p:grpSp>
              <p:nvGrpSpPr>
                <p:cNvPr id="2611" name="Group 2610">
                  <a:extLst>
                    <a:ext uri="{FF2B5EF4-FFF2-40B4-BE49-F238E27FC236}">
                      <a16:creationId xmlns:a16="http://schemas.microsoft.com/office/drawing/2014/main" id="{E5F7065C-4BF3-414E-A9A3-AEAF7B027C5E}"/>
                    </a:ext>
                  </a:extLst>
                </p:cNvPr>
                <p:cNvGrpSpPr/>
                <p:nvPr/>
              </p:nvGrpSpPr>
              <p:grpSpPr>
                <a:xfrm>
                  <a:off x="-1376860" y="6112110"/>
                  <a:ext cx="329110" cy="89270"/>
                  <a:chOff x="-1916604" y="6785691"/>
                  <a:chExt cx="489434" cy="132758"/>
                </a:xfrm>
              </p:grpSpPr>
              <p:sp>
                <p:nvSpPr>
                  <p:cNvPr id="2613" name="Freeform: Shape 2612">
                    <a:extLst>
                      <a:ext uri="{FF2B5EF4-FFF2-40B4-BE49-F238E27FC236}">
                        <a16:creationId xmlns:a16="http://schemas.microsoft.com/office/drawing/2014/main" id="{95ACB77C-3F78-4A44-B685-3D14621666D7}"/>
                      </a:ext>
                    </a:extLst>
                  </p:cNvPr>
                  <p:cNvSpPr/>
                  <p:nvPr/>
                </p:nvSpPr>
                <p:spPr>
                  <a:xfrm>
                    <a:off x="-1734361" y="6785691"/>
                    <a:ext cx="124948" cy="132758"/>
                  </a:xfrm>
                  <a:custGeom>
                    <a:avLst/>
                    <a:gdLst>
                      <a:gd name="connsiteX0" fmla="*/ 97678 w 97984"/>
                      <a:gd name="connsiteY0" fmla="*/ 84511 h 104108"/>
                      <a:gd name="connsiteX1" fmla="*/ 64302 w 97984"/>
                      <a:gd name="connsiteY1" fmla="*/ 65343 h 104108"/>
                      <a:gd name="connsiteX2" fmla="*/ 64302 w 97984"/>
                      <a:gd name="connsiteY2" fmla="*/ 56892 h 104108"/>
                      <a:gd name="connsiteX3" fmla="*/ 64302 w 97984"/>
                      <a:gd name="connsiteY3" fmla="*/ 56769 h 104108"/>
                      <a:gd name="connsiteX4" fmla="*/ 69875 w 97984"/>
                      <a:gd name="connsiteY4" fmla="*/ 41949 h 104108"/>
                      <a:gd name="connsiteX5" fmla="*/ 73733 w 97984"/>
                      <a:gd name="connsiteY5" fmla="*/ 33008 h 104108"/>
                      <a:gd name="connsiteX6" fmla="*/ 70732 w 97984"/>
                      <a:gd name="connsiteY6" fmla="*/ 25843 h 104108"/>
                      <a:gd name="connsiteX7" fmla="*/ 72508 w 97984"/>
                      <a:gd name="connsiteY7" fmla="*/ 11574 h 104108"/>
                      <a:gd name="connsiteX8" fmla="*/ 51442 w 97984"/>
                      <a:gd name="connsiteY8" fmla="*/ 0 h 104108"/>
                      <a:gd name="connsiteX9" fmla="*/ 31294 w 97984"/>
                      <a:gd name="connsiteY9" fmla="*/ 8941 h 104108"/>
                      <a:gd name="connsiteX10" fmla="*/ 24802 w 97984"/>
                      <a:gd name="connsiteY10" fmla="*/ 11697 h 104108"/>
                      <a:gd name="connsiteX11" fmla="*/ 24741 w 97984"/>
                      <a:gd name="connsiteY11" fmla="*/ 11758 h 104108"/>
                      <a:gd name="connsiteX12" fmla="*/ 24741 w 97984"/>
                      <a:gd name="connsiteY12" fmla="*/ 11819 h 104108"/>
                      <a:gd name="connsiteX13" fmla="*/ 26639 w 97984"/>
                      <a:gd name="connsiteY13" fmla="*/ 25782 h 104108"/>
                      <a:gd name="connsiteX14" fmla="*/ 22965 w 97984"/>
                      <a:gd name="connsiteY14" fmla="*/ 33743 h 104108"/>
                      <a:gd name="connsiteX15" fmla="*/ 27619 w 97984"/>
                      <a:gd name="connsiteY15" fmla="*/ 42256 h 104108"/>
                      <a:gd name="connsiteX16" fmla="*/ 33682 w 97984"/>
                      <a:gd name="connsiteY16" fmla="*/ 56892 h 104108"/>
                      <a:gd name="connsiteX17" fmla="*/ 33682 w 97984"/>
                      <a:gd name="connsiteY17" fmla="*/ 57014 h 104108"/>
                      <a:gd name="connsiteX18" fmla="*/ 33682 w 97984"/>
                      <a:gd name="connsiteY18" fmla="*/ 65343 h 104108"/>
                      <a:gd name="connsiteX19" fmla="*/ 306 w 97984"/>
                      <a:gd name="connsiteY19" fmla="*/ 84511 h 104108"/>
                      <a:gd name="connsiteX20" fmla="*/ 245 w 97984"/>
                      <a:gd name="connsiteY20" fmla="*/ 84572 h 104108"/>
                      <a:gd name="connsiteX21" fmla="*/ 0 w 97984"/>
                      <a:gd name="connsiteY21" fmla="*/ 85736 h 104108"/>
                      <a:gd name="connsiteX22" fmla="*/ 0 w 97984"/>
                      <a:gd name="connsiteY22" fmla="*/ 104108 h 104108"/>
                      <a:gd name="connsiteX23" fmla="*/ 97984 w 97984"/>
                      <a:gd name="connsiteY23" fmla="*/ 104108 h 104108"/>
                      <a:gd name="connsiteX24" fmla="*/ 97984 w 97984"/>
                      <a:gd name="connsiteY24" fmla="*/ 85736 h 104108"/>
                      <a:gd name="connsiteX25" fmla="*/ 97739 w 97984"/>
                      <a:gd name="connsiteY25" fmla="*/ 84572 h 104108"/>
                      <a:gd name="connsiteX26" fmla="*/ 97678 w 97984"/>
                      <a:gd name="connsiteY26" fmla="*/ 84511 h 10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984" h="104108">
                        <a:moveTo>
                          <a:pt x="97678" y="84511"/>
                        </a:moveTo>
                        <a:cubicBezTo>
                          <a:pt x="95044" y="78510"/>
                          <a:pt x="75019" y="69691"/>
                          <a:pt x="64302" y="65343"/>
                        </a:cubicBezTo>
                        <a:lnTo>
                          <a:pt x="64302" y="56892"/>
                        </a:lnTo>
                        <a:lnTo>
                          <a:pt x="64302" y="56769"/>
                        </a:lnTo>
                        <a:cubicBezTo>
                          <a:pt x="68283" y="53401"/>
                          <a:pt x="69691" y="47094"/>
                          <a:pt x="69875" y="41949"/>
                        </a:cubicBezTo>
                        <a:cubicBezTo>
                          <a:pt x="72508" y="40173"/>
                          <a:pt x="73733" y="36254"/>
                          <a:pt x="73733" y="33008"/>
                        </a:cubicBezTo>
                        <a:cubicBezTo>
                          <a:pt x="73733" y="30375"/>
                          <a:pt x="72814" y="27436"/>
                          <a:pt x="70732" y="25843"/>
                        </a:cubicBezTo>
                        <a:cubicBezTo>
                          <a:pt x="72631" y="21250"/>
                          <a:pt x="73672" y="16351"/>
                          <a:pt x="72508" y="11574"/>
                        </a:cubicBezTo>
                        <a:cubicBezTo>
                          <a:pt x="70793" y="4532"/>
                          <a:pt x="62526" y="0"/>
                          <a:pt x="51442" y="0"/>
                        </a:cubicBezTo>
                        <a:cubicBezTo>
                          <a:pt x="44154" y="0"/>
                          <a:pt x="34601" y="2450"/>
                          <a:pt x="31294" y="8941"/>
                        </a:cubicBezTo>
                        <a:cubicBezTo>
                          <a:pt x="28783" y="8819"/>
                          <a:pt x="26149" y="9615"/>
                          <a:pt x="24802" y="11697"/>
                        </a:cubicBezTo>
                        <a:cubicBezTo>
                          <a:pt x="24802" y="11697"/>
                          <a:pt x="24802" y="11697"/>
                          <a:pt x="24741" y="11758"/>
                        </a:cubicBezTo>
                        <a:cubicBezTo>
                          <a:pt x="24741" y="11758"/>
                          <a:pt x="24741" y="11819"/>
                          <a:pt x="24741" y="11819"/>
                        </a:cubicBezTo>
                        <a:cubicBezTo>
                          <a:pt x="22353" y="15677"/>
                          <a:pt x="24741" y="21556"/>
                          <a:pt x="26639" y="25782"/>
                        </a:cubicBezTo>
                        <a:cubicBezTo>
                          <a:pt x="24190" y="27497"/>
                          <a:pt x="22965" y="30742"/>
                          <a:pt x="22965" y="33743"/>
                        </a:cubicBezTo>
                        <a:cubicBezTo>
                          <a:pt x="22965" y="37234"/>
                          <a:pt x="24557" y="40847"/>
                          <a:pt x="27619" y="42256"/>
                        </a:cubicBezTo>
                        <a:cubicBezTo>
                          <a:pt x="27925" y="47522"/>
                          <a:pt x="29456" y="53646"/>
                          <a:pt x="33682" y="56892"/>
                        </a:cubicBezTo>
                        <a:lnTo>
                          <a:pt x="33682" y="57014"/>
                        </a:lnTo>
                        <a:lnTo>
                          <a:pt x="33682" y="65343"/>
                        </a:lnTo>
                        <a:cubicBezTo>
                          <a:pt x="22965" y="69691"/>
                          <a:pt x="2940" y="78571"/>
                          <a:pt x="306" y="84511"/>
                        </a:cubicBezTo>
                        <a:cubicBezTo>
                          <a:pt x="306" y="84511"/>
                          <a:pt x="245" y="84572"/>
                          <a:pt x="245" y="84572"/>
                        </a:cubicBezTo>
                        <a:cubicBezTo>
                          <a:pt x="61" y="85001"/>
                          <a:pt x="0" y="85369"/>
                          <a:pt x="0" y="85736"/>
                        </a:cubicBezTo>
                        <a:lnTo>
                          <a:pt x="0" y="104108"/>
                        </a:lnTo>
                        <a:lnTo>
                          <a:pt x="97984" y="104108"/>
                        </a:lnTo>
                        <a:lnTo>
                          <a:pt x="97984" y="85736"/>
                        </a:lnTo>
                        <a:cubicBezTo>
                          <a:pt x="97984" y="85369"/>
                          <a:pt x="97923" y="85001"/>
                          <a:pt x="97739" y="84572"/>
                        </a:cubicBezTo>
                        <a:cubicBezTo>
                          <a:pt x="97739" y="84572"/>
                          <a:pt x="97678" y="84511"/>
                          <a:pt x="97678" y="84511"/>
                        </a:cubicBezTo>
                        <a:close/>
                      </a:path>
                    </a:pathLst>
                  </a:custGeom>
                  <a:solidFill>
                    <a:schemeClr val="bg1"/>
                  </a:solidFill>
                  <a:ln w="5953" cap="flat">
                    <a:noFill/>
                    <a:prstDash val="solid"/>
                    <a:miter/>
                  </a:ln>
                </p:spPr>
                <p:txBody>
                  <a:bodyPr rtlCol="0" anchor="ctr"/>
                  <a:lstStyle/>
                  <a:p>
                    <a:endParaRPr lang="en-GB"/>
                  </a:p>
                </p:txBody>
              </p:sp>
              <p:sp>
                <p:nvSpPr>
                  <p:cNvPr id="2614" name="Freeform: Shape 2613">
                    <a:extLst>
                      <a:ext uri="{FF2B5EF4-FFF2-40B4-BE49-F238E27FC236}">
                        <a16:creationId xmlns:a16="http://schemas.microsoft.com/office/drawing/2014/main" id="{2EF1AB12-CC07-4E62-AB84-EFF51FC5DE18}"/>
                      </a:ext>
                    </a:extLst>
                  </p:cNvPr>
                  <p:cNvSpPr/>
                  <p:nvPr/>
                </p:nvSpPr>
                <p:spPr>
                  <a:xfrm>
                    <a:off x="-1916604" y="6785691"/>
                    <a:ext cx="124948" cy="132758"/>
                  </a:xfrm>
                  <a:custGeom>
                    <a:avLst/>
                    <a:gdLst>
                      <a:gd name="connsiteX0" fmla="*/ 97678 w 97984"/>
                      <a:gd name="connsiteY0" fmla="*/ 84511 h 104108"/>
                      <a:gd name="connsiteX1" fmla="*/ 64302 w 97984"/>
                      <a:gd name="connsiteY1" fmla="*/ 65343 h 104108"/>
                      <a:gd name="connsiteX2" fmla="*/ 64302 w 97984"/>
                      <a:gd name="connsiteY2" fmla="*/ 56892 h 104108"/>
                      <a:gd name="connsiteX3" fmla="*/ 64302 w 97984"/>
                      <a:gd name="connsiteY3" fmla="*/ 56769 h 104108"/>
                      <a:gd name="connsiteX4" fmla="*/ 69875 w 97984"/>
                      <a:gd name="connsiteY4" fmla="*/ 41949 h 104108"/>
                      <a:gd name="connsiteX5" fmla="*/ 73733 w 97984"/>
                      <a:gd name="connsiteY5" fmla="*/ 33008 h 104108"/>
                      <a:gd name="connsiteX6" fmla="*/ 70732 w 97984"/>
                      <a:gd name="connsiteY6" fmla="*/ 25843 h 104108"/>
                      <a:gd name="connsiteX7" fmla="*/ 72508 w 97984"/>
                      <a:gd name="connsiteY7" fmla="*/ 11574 h 104108"/>
                      <a:gd name="connsiteX8" fmla="*/ 51442 w 97984"/>
                      <a:gd name="connsiteY8" fmla="*/ 0 h 104108"/>
                      <a:gd name="connsiteX9" fmla="*/ 31294 w 97984"/>
                      <a:gd name="connsiteY9" fmla="*/ 8941 h 104108"/>
                      <a:gd name="connsiteX10" fmla="*/ 24802 w 97984"/>
                      <a:gd name="connsiteY10" fmla="*/ 11697 h 104108"/>
                      <a:gd name="connsiteX11" fmla="*/ 24741 w 97984"/>
                      <a:gd name="connsiteY11" fmla="*/ 11758 h 104108"/>
                      <a:gd name="connsiteX12" fmla="*/ 24741 w 97984"/>
                      <a:gd name="connsiteY12" fmla="*/ 11819 h 104108"/>
                      <a:gd name="connsiteX13" fmla="*/ 26639 w 97984"/>
                      <a:gd name="connsiteY13" fmla="*/ 25782 h 104108"/>
                      <a:gd name="connsiteX14" fmla="*/ 22965 w 97984"/>
                      <a:gd name="connsiteY14" fmla="*/ 33743 h 104108"/>
                      <a:gd name="connsiteX15" fmla="*/ 27619 w 97984"/>
                      <a:gd name="connsiteY15" fmla="*/ 42256 h 104108"/>
                      <a:gd name="connsiteX16" fmla="*/ 33682 w 97984"/>
                      <a:gd name="connsiteY16" fmla="*/ 56892 h 104108"/>
                      <a:gd name="connsiteX17" fmla="*/ 33682 w 97984"/>
                      <a:gd name="connsiteY17" fmla="*/ 57014 h 104108"/>
                      <a:gd name="connsiteX18" fmla="*/ 33682 w 97984"/>
                      <a:gd name="connsiteY18" fmla="*/ 65343 h 104108"/>
                      <a:gd name="connsiteX19" fmla="*/ 306 w 97984"/>
                      <a:gd name="connsiteY19" fmla="*/ 84511 h 104108"/>
                      <a:gd name="connsiteX20" fmla="*/ 245 w 97984"/>
                      <a:gd name="connsiteY20" fmla="*/ 84572 h 104108"/>
                      <a:gd name="connsiteX21" fmla="*/ 0 w 97984"/>
                      <a:gd name="connsiteY21" fmla="*/ 85736 h 104108"/>
                      <a:gd name="connsiteX22" fmla="*/ 0 w 97984"/>
                      <a:gd name="connsiteY22" fmla="*/ 104108 h 104108"/>
                      <a:gd name="connsiteX23" fmla="*/ 97984 w 97984"/>
                      <a:gd name="connsiteY23" fmla="*/ 104108 h 104108"/>
                      <a:gd name="connsiteX24" fmla="*/ 97984 w 97984"/>
                      <a:gd name="connsiteY24" fmla="*/ 85736 h 104108"/>
                      <a:gd name="connsiteX25" fmla="*/ 97739 w 97984"/>
                      <a:gd name="connsiteY25" fmla="*/ 84572 h 104108"/>
                      <a:gd name="connsiteX26" fmla="*/ 97678 w 97984"/>
                      <a:gd name="connsiteY26" fmla="*/ 84511 h 10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984" h="104108">
                        <a:moveTo>
                          <a:pt x="97678" y="84511"/>
                        </a:moveTo>
                        <a:cubicBezTo>
                          <a:pt x="95044" y="78510"/>
                          <a:pt x="75019" y="69691"/>
                          <a:pt x="64302" y="65343"/>
                        </a:cubicBezTo>
                        <a:lnTo>
                          <a:pt x="64302" y="56892"/>
                        </a:lnTo>
                        <a:lnTo>
                          <a:pt x="64302" y="56769"/>
                        </a:lnTo>
                        <a:cubicBezTo>
                          <a:pt x="68283" y="53401"/>
                          <a:pt x="69691" y="47094"/>
                          <a:pt x="69875" y="41949"/>
                        </a:cubicBezTo>
                        <a:cubicBezTo>
                          <a:pt x="72508" y="40173"/>
                          <a:pt x="73733" y="36254"/>
                          <a:pt x="73733" y="33008"/>
                        </a:cubicBezTo>
                        <a:cubicBezTo>
                          <a:pt x="73733" y="30375"/>
                          <a:pt x="72814" y="27436"/>
                          <a:pt x="70732" y="25843"/>
                        </a:cubicBezTo>
                        <a:cubicBezTo>
                          <a:pt x="72631" y="21250"/>
                          <a:pt x="73672" y="16351"/>
                          <a:pt x="72508" y="11574"/>
                        </a:cubicBezTo>
                        <a:cubicBezTo>
                          <a:pt x="70793" y="4532"/>
                          <a:pt x="62526" y="0"/>
                          <a:pt x="51442" y="0"/>
                        </a:cubicBezTo>
                        <a:cubicBezTo>
                          <a:pt x="44154" y="0"/>
                          <a:pt x="34601" y="2450"/>
                          <a:pt x="31294" y="8941"/>
                        </a:cubicBezTo>
                        <a:cubicBezTo>
                          <a:pt x="28783" y="8819"/>
                          <a:pt x="26149" y="9615"/>
                          <a:pt x="24802" y="11697"/>
                        </a:cubicBezTo>
                        <a:cubicBezTo>
                          <a:pt x="24802" y="11697"/>
                          <a:pt x="24802" y="11697"/>
                          <a:pt x="24741" y="11758"/>
                        </a:cubicBezTo>
                        <a:cubicBezTo>
                          <a:pt x="24741" y="11758"/>
                          <a:pt x="24741" y="11819"/>
                          <a:pt x="24741" y="11819"/>
                        </a:cubicBezTo>
                        <a:cubicBezTo>
                          <a:pt x="22353" y="15677"/>
                          <a:pt x="24741" y="21556"/>
                          <a:pt x="26639" y="25782"/>
                        </a:cubicBezTo>
                        <a:cubicBezTo>
                          <a:pt x="24190" y="27497"/>
                          <a:pt x="22965" y="30742"/>
                          <a:pt x="22965" y="33743"/>
                        </a:cubicBezTo>
                        <a:cubicBezTo>
                          <a:pt x="22965" y="37234"/>
                          <a:pt x="24557" y="40847"/>
                          <a:pt x="27619" y="42256"/>
                        </a:cubicBezTo>
                        <a:cubicBezTo>
                          <a:pt x="27925" y="47522"/>
                          <a:pt x="29456" y="53646"/>
                          <a:pt x="33682" y="56892"/>
                        </a:cubicBezTo>
                        <a:lnTo>
                          <a:pt x="33682" y="57014"/>
                        </a:lnTo>
                        <a:lnTo>
                          <a:pt x="33682" y="65343"/>
                        </a:lnTo>
                        <a:cubicBezTo>
                          <a:pt x="22965" y="69691"/>
                          <a:pt x="2940" y="78571"/>
                          <a:pt x="306" y="84511"/>
                        </a:cubicBezTo>
                        <a:cubicBezTo>
                          <a:pt x="306" y="84511"/>
                          <a:pt x="245" y="84572"/>
                          <a:pt x="245" y="84572"/>
                        </a:cubicBezTo>
                        <a:cubicBezTo>
                          <a:pt x="61" y="85001"/>
                          <a:pt x="0" y="85369"/>
                          <a:pt x="0" y="85736"/>
                        </a:cubicBezTo>
                        <a:lnTo>
                          <a:pt x="0" y="104108"/>
                        </a:lnTo>
                        <a:lnTo>
                          <a:pt x="97984" y="104108"/>
                        </a:lnTo>
                        <a:lnTo>
                          <a:pt x="97984" y="85736"/>
                        </a:lnTo>
                        <a:cubicBezTo>
                          <a:pt x="97984" y="85369"/>
                          <a:pt x="97923" y="85001"/>
                          <a:pt x="97739" y="84572"/>
                        </a:cubicBezTo>
                        <a:cubicBezTo>
                          <a:pt x="97739" y="84572"/>
                          <a:pt x="97678" y="84511"/>
                          <a:pt x="97678" y="84511"/>
                        </a:cubicBezTo>
                        <a:close/>
                      </a:path>
                    </a:pathLst>
                  </a:custGeom>
                  <a:solidFill>
                    <a:schemeClr val="bg1"/>
                  </a:solidFill>
                  <a:ln w="5953" cap="flat">
                    <a:noFill/>
                    <a:prstDash val="solid"/>
                    <a:miter/>
                  </a:ln>
                </p:spPr>
                <p:txBody>
                  <a:bodyPr rtlCol="0" anchor="ctr"/>
                  <a:lstStyle/>
                  <a:p>
                    <a:endParaRPr lang="en-GB"/>
                  </a:p>
                </p:txBody>
              </p:sp>
              <p:sp>
                <p:nvSpPr>
                  <p:cNvPr id="2615" name="Freeform: Shape 2614">
                    <a:extLst>
                      <a:ext uri="{FF2B5EF4-FFF2-40B4-BE49-F238E27FC236}">
                        <a16:creationId xmlns:a16="http://schemas.microsoft.com/office/drawing/2014/main" id="{1D006B8C-6AB6-4A3D-B42E-89D73E82167B}"/>
                      </a:ext>
                    </a:extLst>
                  </p:cNvPr>
                  <p:cNvSpPr/>
                  <p:nvPr/>
                </p:nvSpPr>
                <p:spPr>
                  <a:xfrm>
                    <a:off x="-1552118" y="6785691"/>
                    <a:ext cx="124948" cy="132758"/>
                  </a:xfrm>
                  <a:custGeom>
                    <a:avLst/>
                    <a:gdLst>
                      <a:gd name="connsiteX0" fmla="*/ 97678 w 97984"/>
                      <a:gd name="connsiteY0" fmla="*/ 84511 h 104108"/>
                      <a:gd name="connsiteX1" fmla="*/ 64302 w 97984"/>
                      <a:gd name="connsiteY1" fmla="*/ 65343 h 104108"/>
                      <a:gd name="connsiteX2" fmla="*/ 64302 w 97984"/>
                      <a:gd name="connsiteY2" fmla="*/ 56892 h 104108"/>
                      <a:gd name="connsiteX3" fmla="*/ 64302 w 97984"/>
                      <a:gd name="connsiteY3" fmla="*/ 56769 h 104108"/>
                      <a:gd name="connsiteX4" fmla="*/ 69875 w 97984"/>
                      <a:gd name="connsiteY4" fmla="*/ 41949 h 104108"/>
                      <a:gd name="connsiteX5" fmla="*/ 73733 w 97984"/>
                      <a:gd name="connsiteY5" fmla="*/ 33008 h 104108"/>
                      <a:gd name="connsiteX6" fmla="*/ 70732 w 97984"/>
                      <a:gd name="connsiteY6" fmla="*/ 25843 h 104108"/>
                      <a:gd name="connsiteX7" fmla="*/ 72508 w 97984"/>
                      <a:gd name="connsiteY7" fmla="*/ 11574 h 104108"/>
                      <a:gd name="connsiteX8" fmla="*/ 51442 w 97984"/>
                      <a:gd name="connsiteY8" fmla="*/ 0 h 104108"/>
                      <a:gd name="connsiteX9" fmla="*/ 31294 w 97984"/>
                      <a:gd name="connsiteY9" fmla="*/ 8941 h 104108"/>
                      <a:gd name="connsiteX10" fmla="*/ 24802 w 97984"/>
                      <a:gd name="connsiteY10" fmla="*/ 11697 h 104108"/>
                      <a:gd name="connsiteX11" fmla="*/ 24741 w 97984"/>
                      <a:gd name="connsiteY11" fmla="*/ 11758 h 104108"/>
                      <a:gd name="connsiteX12" fmla="*/ 24741 w 97984"/>
                      <a:gd name="connsiteY12" fmla="*/ 11819 h 104108"/>
                      <a:gd name="connsiteX13" fmla="*/ 26639 w 97984"/>
                      <a:gd name="connsiteY13" fmla="*/ 25782 h 104108"/>
                      <a:gd name="connsiteX14" fmla="*/ 22965 w 97984"/>
                      <a:gd name="connsiteY14" fmla="*/ 33743 h 104108"/>
                      <a:gd name="connsiteX15" fmla="*/ 27619 w 97984"/>
                      <a:gd name="connsiteY15" fmla="*/ 42256 h 104108"/>
                      <a:gd name="connsiteX16" fmla="*/ 33682 w 97984"/>
                      <a:gd name="connsiteY16" fmla="*/ 56892 h 104108"/>
                      <a:gd name="connsiteX17" fmla="*/ 33682 w 97984"/>
                      <a:gd name="connsiteY17" fmla="*/ 57014 h 104108"/>
                      <a:gd name="connsiteX18" fmla="*/ 33682 w 97984"/>
                      <a:gd name="connsiteY18" fmla="*/ 65343 h 104108"/>
                      <a:gd name="connsiteX19" fmla="*/ 306 w 97984"/>
                      <a:gd name="connsiteY19" fmla="*/ 84511 h 104108"/>
                      <a:gd name="connsiteX20" fmla="*/ 245 w 97984"/>
                      <a:gd name="connsiteY20" fmla="*/ 84572 h 104108"/>
                      <a:gd name="connsiteX21" fmla="*/ 0 w 97984"/>
                      <a:gd name="connsiteY21" fmla="*/ 85736 h 104108"/>
                      <a:gd name="connsiteX22" fmla="*/ 0 w 97984"/>
                      <a:gd name="connsiteY22" fmla="*/ 104108 h 104108"/>
                      <a:gd name="connsiteX23" fmla="*/ 97984 w 97984"/>
                      <a:gd name="connsiteY23" fmla="*/ 104108 h 104108"/>
                      <a:gd name="connsiteX24" fmla="*/ 97984 w 97984"/>
                      <a:gd name="connsiteY24" fmla="*/ 85736 h 104108"/>
                      <a:gd name="connsiteX25" fmla="*/ 97739 w 97984"/>
                      <a:gd name="connsiteY25" fmla="*/ 84572 h 104108"/>
                      <a:gd name="connsiteX26" fmla="*/ 97678 w 97984"/>
                      <a:gd name="connsiteY26" fmla="*/ 84511 h 10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984" h="104108">
                        <a:moveTo>
                          <a:pt x="97678" y="84511"/>
                        </a:moveTo>
                        <a:cubicBezTo>
                          <a:pt x="95044" y="78510"/>
                          <a:pt x="75019" y="69691"/>
                          <a:pt x="64302" y="65343"/>
                        </a:cubicBezTo>
                        <a:lnTo>
                          <a:pt x="64302" y="56892"/>
                        </a:lnTo>
                        <a:lnTo>
                          <a:pt x="64302" y="56769"/>
                        </a:lnTo>
                        <a:cubicBezTo>
                          <a:pt x="68283" y="53401"/>
                          <a:pt x="69691" y="47094"/>
                          <a:pt x="69875" y="41949"/>
                        </a:cubicBezTo>
                        <a:cubicBezTo>
                          <a:pt x="72508" y="40173"/>
                          <a:pt x="73733" y="36254"/>
                          <a:pt x="73733" y="33008"/>
                        </a:cubicBezTo>
                        <a:cubicBezTo>
                          <a:pt x="73733" y="30375"/>
                          <a:pt x="72814" y="27436"/>
                          <a:pt x="70732" y="25843"/>
                        </a:cubicBezTo>
                        <a:cubicBezTo>
                          <a:pt x="72631" y="21250"/>
                          <a:pt x="73672" y="16351"/>
                          <a:pt x="72508" y="11574"/>
                        </a:cubicBezTo>
                        <a:cubicBezTo>
                          <a:pt x="70793" y="4532"/>
                          <a:pt x="62526" y="0"/>
                          <a:pt x="51442" y="0"/>
                        </a:cubicBezTo>
                        <a:cubicBezTo>
                          <a:pt x="44154" y="0"/>
                          <a:pt x="34601" y="2450"/>
                          <a:pt x="31294" y="8941"/>
                        </a:cubicBezTo>
                        <a:cubicBezTo>
                          <a:pt x="28783" y="8819"/>
                          <a:pt x="26149" y="9615"/>
                          <a:pt x="24802" y="11697"/>
                        </a:cubicBezTo>
                        <a:cubicBezTo>
                          <a:pt x="24802" y="11697"/>
                          <a:pt x="24802" y="11697"/>
                          <a:pt x="24741" y="11758"/>
                        </a:cubicBezTo>
                        <a:cubicBezTo>
                          <a:pt x="24741" y="11758"/>
                          <a:pt x="24741" y="11819"/>
                          <a:pt x="24741" y="11819"/>
                        </a:cubicBezTo>
                        <a:cubicBezTo>
                          <a:pt x="22353" y="15677"/>
                          <a:pt x="24741" y="21556"/>
                          <a:pt x="26639" y="25782"/>
                        </a:cubicBezTo>
                        <a:cubicBezTo>
                          <a:pt x="24190" y="27497"/>
                          <a:pt x="22965" y="30742"/>
                          <a:pt x="22965" y="33743"/>
                        </a:cubicBezTo>
                        <a:cubicBezTo>
                          <a:pt x="22965" y="37234"/>
                          <a:pt x="24557" y="40847"/>
                          <a:pt x="27619" y="42256"/>
                        </a:cubicBezTo>
                        <a:cubicBezTo>
                          <a:pt x="27925" y="47522"/>
                          <a:pt x="29456" y="53646"/>
                          <a:pt x="33682" y="56892"/>
                        </a:cubicBezTo>
                        <a:lnTo>
                          <a:pt x="33682" y="57014"/>
                        </a:lnTo>
                        <a:lnTo>
                          <a:pt x="33682" y="65343"/>
                        </a:lnTo>
                        <a:cubicBezTo>
                          <a:pt x="22965" y="69691"/>
                          <a:pt x="2940" y="78571"/>
                          <a:pt x="306" y="84511"/>
                        </a:cubicBezTo>
                        <a:cubicBezTo>
                          <a:pt x="306" y="84511"/>
                          <a:pt x="245" y="84572"/>
                          <a:pt x="245" y="84572"/>
                        </a:cubicBezTo>
                        <a:cubicBezTo>
                          <a:pt x="61" y="85001"/>
                          <a:pt x="0" y="85369"/>
                          <a:pt x="0" y="85736"/>
                        </a:cubicBezTo>
                        <a:lnTo>
                          <a:pt x="0" y="104108"/>
                        </a:lnTo>
                        <a:lnTo>
                          <a:pt x="97984" y="104108"/>
                        </a:lnTo>
                        <a:lnTo>
                          <a:pt x="97984" y="85736"/>
                        </a:lnTo>
                        <a:cubicBezTo>
                          <a:pt x="97984" y="85369"/>
                          <a:pt x="97923" y="85001"/>
                          <a:pt x="97739" y="84572"/>
                        </a:cubicBezTo>
                        <a:cubicBezTo>
                          <a:pt x="97739" y="84572"/>
                          <a:pt x="97678" y="84511"/>
                          <a:pt x="97678" y="84511"/>
                        </a:cubicBezTo>
                        <a:close/>
                      </a:path>
                    </a:pathLst>
                  </a:custGeom>
                  <a:solidFill>
                    <a:schemeClr val="bg1"/>
                  </a:solidFill>
                  <a:ln w="5953" cap="flat">
                    <a:noFill/>
                    <a:prstDash val="solid"/>
                    <a:miter/>
                  </a:ln>
                </p:spPr>
                <p:txBody>
                  <a:bodyPr rtlCol="0" anchor="ctr"/>
                  <a:lstStyle/>
                  <a:p>
                    <a:endParaRPr lang="en-GB"/>
                  </a:p>
                </p:txBody>
              </p:sp>
            </p:grpSp>
            <p:sp>
              <p:nvSpPr>
                <p:cNvPr id="2612" name="Freeform 252">
                  <a:extLst>
                    <a:ext uri="{FF2B5EF4-FFF2-40B4-BE49-F238E27FC236}">
                      <a16:creationId xmlns:a16="http://schemas.microsoft.com/office/drawing/2014/main" id="{1671BDE5-D2AF-4416-9479-FDBBD10E93AB}"/>
                    </a:ext>
                  </a:extLst>
                </p:cNvPr>
                <p:cNvSpPr>
                  <a:spLocks/>
                </p:cNvSpPr>
                <p:nvPr/>
              </p:nvSpPr>
              <p:spPr bwMode="auto">
                <a:xfrm>
                  <a:off x="-1322844" y="6053698"/>
                  <a:ext cx="224231" cy="42337"/>
                </a:xfrm>
                <a:custGeom>
                  <a:avLst/>
                  <a:gdLst>
                    <a:gd name="T0" fmla="*/ 62 w 64"/>
                    <a:gd name="T1" fmla="*/ 48 h 56"/>
                    <a:gd name="T2" fmla="*/ 34 w 64"/>
                    <a:gd name="T3" fmla="*/ 48 h 56"/>
                    <a:gd name="T4" fmla="*/ 34 w 64"/>
                    <a:gd name="T5" fmla="*/ 44 h 56"/>
                    <a:gd name="T6" fmla="*/ 50 w 64"/>
                    <a:gd name="T7" fmla="*/ 44 h 56"/>
                    <a:gd name="T8" fmla="*/ 50 w 64"/>
                    <a:gd name="T9" fmla="*/ 44 h 56"/>
                    <a:gd name="T10" fmla="*/ 52 w 64"/>
                    <a:gd name="T11" fmla="*/ 42 h 56"/>
                    <a:gd name="T12" fmla="*/ 52 w 64"/>
                    <a:gd name="T13" fmla="*/ 41 h 56"/>
                    <a:gd name="T14" fmla="*/ 40 w 64"/>
                    <a:gd name="T15" fmla="*/ 24 h 56"/>
                    <a:gd name="T16" fmla="*/ 45 w 64"/>
                    <a:gd name="T17" fmla="*/ 13 h 56"/>
                    <a:gd name="T18" fmla="*/ 32 w 64"/>
                    <a:gd name="T19" fmla="*/ 0 h 56"/>
                    <a:gd name="T20" fmla="*/ 19 w 64"/>
                    <a:gd name="T21" fmla="*/ 13 h 56"/>
                    <a:gd name="T22" fmla="*/ 24 w 64"/>
                    <a:gd name="T23" fmla="*/ 24 h 56"/>
                    <a:gd name="T24" fmla="*/ 12 w 64"/>
                    <a:gd name="T25" fmla="*/ 42 h 56"/>
                    <a:gd name="T26" fmla="*/ 14 w 64"/>
                    <a:gd name="T27" fmla="*/ 44 h 56"/>
                    <a:gd name="T28" fmla="*/ 30 w 64"/>
                    <a:gd name="T29" fmla="*/ 44 h 56"/>
                    <a:gd name="T30" fmla="*/ 30 w 64"/>
                    <a:gd name="T31" fmla="*/ 48 h 56"/>
                    <a:gd name="T32" fmla="*/ 2 w 64"/>
                    <a:gd name="T33" fmla="*/ 48 h 56"/>
                    <a:gd name="T34" fmla="*/ 0 w 64"/>
                    <a:gd name="T35" fmla="*/ 50 h 56"/>
                    <a:gd name="T36" fmla="*/ 0 w 64"/>
                    <a:gd name="T37" fmla="*/ 54 h 56"/>
                    <a:gd name="T38" fmla="*/ 2 w 64"/>
                    <a:gd name="T39" fmla="*/ 56 h 56"/>
                    <a:gd name="T40" fmla="*/ 4 w 64"/>
                    <a:gd name="T41" fmla="*/ 54 h 56"/>
                    <a:gd name="T42" fmla="*/ 4 w 64"/>
                    <a:gd name="T43" fmla="*/ 52 h 56"/>
                    <a:gd name="T44" fmla="*/ 30 w 64"/>
                    <a:gd name="T45" fmla="*/ 52 h 56"/>
                    <a:gd name="T46" fmla="*/ 30 w 64"/>
                    <a:gd name="T47" fmla="*/ 54 h 56"/>
                    <a:gd name="T48" fmla="*/ 32 w 64"/>
                    <a:gd name="T49" fmla="*/ 56 h 56"/>
                    <a:gd name="T50" fmla="*/ 34 w 64"/>
                    <a:gd name="T51" fmla="*/ 54 h 56"/>
                    <a:gd name="T52" fmla="*/ 34 w 64"/>
                    <a:gd name="T53" fmla="*/ 52 h 56"/>
                    <a:gd name="T54" fmla="*/ 60 w 64"/>
                    <a:gd name="T55" fmla="*/ 52 h 56"/>
                    <a:gd name="T56" fmla="*/ 60 w 64"/>
                    <a:gd name="T57" fmla="*/ 54 h 56"/>
                    <a:gd name="T58" fmla="*/ 62 w 64"/>
                    <a:gd name="T59" fmla="*/ 56 h 56"/>
                    <a:gd name="T60" fmla="*/ 64 w 64"/>
                    <a:gd name="T61" fmla="*/ 54 h 56"/>
                    <a:gd name="T62" fmla="*/ 64 w 64"/>
                    <a:gd name="T63" fmla="*/ 50 h 56"/>
                    <a:gd name="T64" fmla="*/ 62 w 64"/>
                    <a:gd name="T65" fmla="*/ 48 h 56"/>
                    <a:gd name="connsiteX0" fmla="*/ 9688 w 10000"/>
                    <a:gd name="connsiteY0" fmla="*/ 6496 h 7925"/>
                    <a:gd name="connsiteX1" fmla="*/ 5313 w 10000"/>
                    <a:gd name="connsiteY1" fmla="*/ 6496 h 7925"/>
                    <a:gd name="connsiteX2" fmla="*/ 5313 w 10000"/>
                    <a:gd name="connsiteY2" fmla="*/ 5782 h 7925"/>
                    <a:gd name="connsiteX3" fmla="*/ 7813 w 10000"/>
                    <a:gd name="connsiteY3" fmla="*/ 5782 h 7925"/>
                    <a:gd name="connsiteX4" fmla="*/ 7813 w 10000"/>
                    <a:gd name="connsiteY4" fmla="*/ 5782 h 7925"/>
                    <a:gd name="connsiteX5" fmla="*/ 8125 w 10000"/>
                    <a:gd name="connsiteY5" fmla="*/ 5425 h 7925"/>
                    <a:gd name="connsiteX6" fmla="*/ 8125 w 10000"/>
                    <a:gd name="connsiteY6" fmla="*/ 5246 h 7925"/>
                    <a:gd name="connsiteX7" fmla="*/ 6250 w 10000"/>
                    <a:gd name="connsiteY7" fmla="*/ 2211 h 7925"/>
                    <a:gd name="connsiteX8" fmla="*/ 7031 w 10000"/>
                    <a:gd name="connsiteY8" fmla="*/ 246 h 7925"/>
                    <a:gd name="connsiteX9" fmla="*/ 2969 w 10000"/>
                    <a:gd name="connsiteY9" fmla="*/ 246 h 7925"/>
                    <a:gd name="connsiteX10" fmla="*/ 3750 w 10000"/>
                    <a:gd name="connsiteY10" fmla="*/ 2211 h 7925"/>
                    <a:gd name="connsiteX11" fmla="*/ 1875 w 10000"/>
                    <a:gd name="connsiteY11" fmla="*/ 5425 h 7925"/>
                    <a:gd name="connsiteX12" fmla="*/ 2188 w 10000"/>
                    <a:gd name="connsiteY12" fmla="*/ 5782 h 7925"/>
                    <a:gd name="connsiteX13" fmla="*/ 4688 w 10000"/>
                    <a:gd name="connsiteY13" fmla="*/ 5782 h 7925"/>
                    <a:gd name="connsiteX14" fmla="*/ 4688 w 10000"/>
                    <a:gd name="connsiteY14" fmla="*/ 6496 h 7925"/>
                    <a:gd name="connsiteX15" fmla="*/ 313 w 10000"/>
                    <a:gd name="connsiteY15" fmla="*/ 6496 h 7925"/>
                    <a:gd name="connsiteX16" fmla="*/ 0 w 10000"/>
                    <a:gd name="connsiteY16" fmla="*/ 6854 h 7925"/>
                    <a:gd name="connsiteX17" fmla="*/ 0 w 10000"/>
                    <a:gd name="connsiteY17" fmla="*/ 7568 h 7925"/>
                    <a:gd name="connsiteX18" fmla="*/ 313 w 10000"/>
                    <a:gd name="connsiteY18" fmla="*/ 7925 h 7925"/>
                    <a:gd name="connsiteX19" fmla="*/ 625 w 10000"/>
                    <a:gd name="connsiteY19" fmla="*/ 7568 h 7925"/>
                    <a:gd name="connsiteX20" fmla="*/ 625 w 10000"/>
                    <a:gd name="connsiteY20" fmla="*/ 7211 h 7925"/>
                    <a:gd name="connsiteX21" fmla="*/ 4688 w 10000"/>
                    <a:gd name="connsiteY21" fmla="*/ 7211 h 7925"/>
                    <a:gd name="connsiteX22" fmla="*/ 4688 w 10000"/>
                    <a:gd name="connsiteY22" fmla="*/ 7568 h 7925"/>
                    <a:gd name="connsiteX23" fmla="*/ 5000 w 10000"/>
                    <a:gd name="connsiteY23" fmla="*/ 7925 h 7925"/>
                    <a:gd name="connsiteX24" fmla="*/ 5313 w 10000"/>
                    <a:gd name="connsiteY24" fmla="*/ 7568 h 7925"/>
                    <a:gd name="connsiteX25" fmla="*/ 5313 w 10000"/>
                    <a:gd name="connsiteY25" fmla="*/ 7211 h 7925"/>
                    <a:gd name="connsiteX26" fmla="*/ 9375 w 10000"/>
                    <a:gd name="connsiteY26" fmla="*/ 7211 h 7925"/>
                    <a:gd name="connsiteX27" fmla="*/ 9375 w 10000"/>
                    <a:gd name="connsiteY27" fmla="*/ 7568 h 7925"/>
                    <a:gd name="connsiteX28" fmla="*/ 9688 w 10000"/>
                    <a:gd name="connsiteY28" fmla="*/ 7925 h 7925"/>
                    <a:gd name="connsiteX29" fmla="*/ 10000 w 10000"/>
                    <a:gd name="connsiteY29" fmla="*/ 7568 h 7925"/>
                    <a:gd name="connsiteX30" fmla="*/ 10000 w 10000"/>
                    <a:gd name="connsiteY30" fmla="*/ 6854 h 7925"/>
                    <a:gd name="connsiteX31" fmla="*/ 9688 w 10000"/>
                    <a:gd name="connsiteY31" fmla="*/ 6496 h 7925"/>
                    <a:gd name="connsiteX0" fmla="*/ 9688 w 10000"/>
                    <a:gd name="connsiteY0" fmla="*/ 7887 h 9690"/>
                    <a:gd name="connsiteX1" fmla="*/ 5313 w 10000"/>
                    <a:gd name="connsiteY1" fmla="*/ 7887 h 9690"/>
                    <a:gd name="connsiteX2" fmla="*/ 5313 w 10000"/>
                    <a:gd name="connsiteY2" fmla="*/ 6986 h 9690"/>
                    <a:gd name="connsiteX3" fmla="*/ 7813 w 10000"/>
                    <a:gd name="connsiteY3" fmla="*/ 6986 h 9690"/>
                    <a:gd name="connsiteX4" fmla="*/ 7813 w 10000"/>
                    <a:gd name="connsiteY4" fmla="*/ 6986 h 9690"/>
                    <a:gd name="connsiteX5" fmla="*/ 8125 w 10000"/>
                    <a:gd name="connsiteY5" fmla="*/ 6535 h 9690"/>
                    <a:gd name="connsiteX6" fmla="*/ 8125 w 10000"/>
                    <a:gd name="connsiteY6" fmla="*/ 6310 h 9690"/>
                    <a:gd name="connsiteX7" fmla="*/ 6250 w 10000"/>
                    <a:gd name="connsiteY7" fmla="*/ 2480 h 9690"/>
                    <a:gd name="connsiteX8" fmla="*/ 7031 w 10000"/>
                    <a:gd name="connsiteY8" fmla="*/ 0 h 9690"/>
                    <a:gd name="connsiteX9" fmla="*/ 3750 w 10000"/>
                    <a:gd name="connsiteY9" fmla="*/ 2480 h 9690"/>
                    <a:gd name="connsiteX10" fmla="*/ 1875 w 10000"/>
                    <a:gd name="connsiteY10" fmla="*/ 6535 h 9690"/>
                    <a:gd name="connsiteX11" fmla="*/ 2188 w 10000"/>
                    <a:gd name="connsiteY11" fmla="*/ 6986 h 9690"/>
                    <a:gd name="connsiteX12" fmla="*/ 4688 w 10000"/>
                    <a:gd name="connsiteY12" fmla="*/ 6986 h 9690"/>
                    <a:gd name="connsiteX13" fmla="*/ 4688 w 10000"/>
                    <a:gd name="connsiteY13" fmla="*/ 7887 h 9690"/>
                    <a:gd name="connsiteX14" fmla="*/ 313 w 10000"/>
                    <a:gd name="connsiteY14" fmla="*/ 7887 h 9690"/>
                    <a:gd name="connsiteX15" fmla="*/ 0 w 10000"/>
                    <a:gd name="connsiteY15" fmla="*/ 8339 h 9690"/>
                    <a:gd name="connsiteX16" fmla="*/ 0 w 10000"/>
                    <a:gd name="connsiteY16" fmla="*/ 9240 h 9690"/>
                    <a:gd name="connsiteX17" fmla="*/ 313 w 10000"/>
                    <a:gd name="connsiteY17" fmla="*/ 9690 h 9690"/>
                    <a:gd name="connsiteX18" fmla="*/ 625 w 10000"/>
                    <a:gd name="connsiteY18" fmla="*/ 9240 h 9690"/>
                    <a:gd name="connsiteX19" fmla="*/ 625 w 10000"/>
                    <a:gd name="connsiteY19" fmla="*/ 8789 h 9690"/>
                    <a:gd name="connsiteX20" fmla="*/ 4688 w 10000"/>
                    <a:gd name="connsiteY20" fmla="*/ 8789 h 9690"/>
                    <a:gd name="connsiteX21" fmla="*/ 4688 w 10000"/>
                    <a:gd name="connsiteY21" fmla="*/ 9240 h 9690"/>
                    <a:gd name="connsiteX22" fmla="*/ 5000 w 10000"/>
                    <a:gd name="connsiteY22" fmla="*/ 9690 h 9690"/>
                    <a:gd name="connsiteX23" fmla="*/ 5313 w 10000"/>
                    <a:gd name="connsiteY23" fmla="*/ 9240 h 9690"/>
                    <a:gd name="connsiteX24" fmla="*/ 5313 w 10000"/>
                    <a:gd name="connsiteY24" fmla="*/ 8789 h 9690"/>
                    <a:gd name="connsiteX25" fmla="*/ 9375 w 10000"/>
                    <a:gd name="connsiteY25" fmla="*/ 8789 h 9690"/>
                    <a:gd name="connsiteX26" fmla="*/ 9375 w 10000"/>
                    <a:gd name="connsiteY26" fmla="*/ 9240 h 9690"/>
                    <a:gd name="connsiteX27" fmla="*/ 9688 w 10000"/>
                    <a:gd name="connsiteY27" fmla="*/ 9690 h 9690"/>
                    <a:gd name="connsiteX28" fmla="*/ 10000 w 10000"/>
                    <a:gd name="connsiteY28" fmla="*/ 9240 h 9690"/>
                    <a:gd name="connsiteX29" fmla="*/ 10000 w 10000"/>
                    <a:gd name="connsiteY29" fmla="*/ 8339 h 9690"/>
                    <a:gd name="connsiteX30" fmla="*/ 9688 w 10000"/>
                    <a:gd name="connsiteY30" fmla="*/ 7887 h 9690"/>
                    <a:gd name="connsiteX0" fmla="*/ 9688 w 10000"/>
                    <a:gd name="connsiteY0" fmla="*/ 6089 h 7950"/>
                    <a:gd name="connsiteX1" fmla="*/ 5313 w 10000"/>
                    <a:gd name="connsiteY1" fmla="*/ 6089 h 7950"/>
                    <a:gd name="connsiteX2" fmla="*/ 5313 w 10000"/>
                    <a:gd name="connsiteY2" fmla="*/ 5159 h 7950"/>
                    <a:gd name="connsiteX3" fmla="*/ 7813 w 10000"/>
                    <a:gd name="connsiteY3" fmla="*/ 5159 h 7950"/>
                    <a:gd name="connsiteX4" fmla="*/ 7813 w 10000"/>
                    <a:gd name="connsiteY4" fmla="*/ 5159 h 7950"/>
                    <a:gd name="connsiteX5" fmla="*/ 8125 w 10000"/>
                    <a:gd name="connsiteY5" fmla="*/ 4694 h 7950"/>
                    <a:gd name="connsiteX6" fmla="*/ 8125 w 10000"/>
                    <a:gd name="connsiteY6" fmla="*/ 4462 h 7950"/>
                    <a:gd name="connsiteX7" fmla="*/ 6250 w 10000"/>
                    <a:gd name="connsiteY7" fmla="*/ 509 h 7950"/>
                    <a:gd name="connsiteX8" fmla="*/ 3750 w 10000"/>
                    <a:gd name="connsiteY8" fmla="*/ 509 h 7950"/>
                    <a:gd name="connsiteX9" fmla="*/ 1875 w 10000"/>
                    <a:gd name="connsiteY9" fmla="*/ 4694 h 7950"/>
                    <a:gd name="connsiteX10" fmla="*/ 2188 w 10000"/>
                    <a:gd name="connsiteY10" fmla="*/ 5159 h 7950"/>
                    <a:gd name="connsiteX11" fmla="*/ 4688 w 10000"/>
                    <a:gd name="connsiteY11" fmla="*/ 5159 h 7950"/>
                    <a:gd name="connsiteX12" fmla="*/ 4688 w 10000"/>
                    <a:gd name="connsiteY12" fmla="*/ 6089 h 7950"/>
                    <a:gd name="connsiteX13" fmla="*/ 313 w 10000"/>
                    <a:gd name="connsiteY13" fmla="*/ 6089 h 7950"/>
                    <a:gd name="connsiteX14" fmla="*/ 0 w 10000"/>
                    <a:gd name="connsiteY14" fmla="*/ 6556 h 7950"/>
                    <a:gd name="connsiteX15" fmla="*/ 0 w 10000"/>
                    <a:gd name="connsiteY15" fmla="*/ 7486 h 7950"/>
                    <a:gd name="connsiteX16" fmla="*/ 313 w 10000"/>
                    <a:gd name="connsiteY16" fmla="*/ 7950 h 7950"/>
                    <a:gd name="connsiteX17" fmla="*/ 625 w 10000"/>
                    <a:gd name="connsiteY17" fmla="*/ 7486 h 7950"/>
                    <a:gd name="connsiteX18" fmla="*/ 625 w 10000"/>
                    <a:gd name="connsiteY18" fmla="*/ 7020 h 7950"/>
                    <a:gd name="connsiteX19" fmla="*/ 4688 w 10000"/>
                    <a:gd name="connsiteY19" fmla="*/ 7020 h 7950"/>
                    <a:gd name="connsiteX20" fmla="*/ 4688 w 10000"/>
                    <a:gd name="connsiteY20" fmla="*/ 7486 h 7950"/>
                    <a:gd name="connsiteX21" fmla="*/ 5000 w 10000"/>
                    <a:gd name="connsiteY21" fmla="*/ 7950 h 7950"/>
                    <a:gd name="connsiteX22" fmla="*/ 5313 w 10000"/>
                    <a:gd name="connsiteY22" fmla="*/ 7486 h 7950"/>
                    <a:gd name="connsiteX23" fmla="*/ 5313 w 10000"/>
                    <a:gd name="connsiteY23" fmla="*/ 7020 h 7950"/>
                    <a:gd name="connsiteX24" fmla="*/ 9375 w 10000"/>
                    <a:gd name="connsiteY24" fmla="*/ 7020 h 7950"/>
                    <a:gd name="connsiteX25" fmla="*/ 9375 w 10000"/>
                    <a:gd name="connsiteY25" fmla="*/ 7486 h 7950"/>
                    <a:gd name="connsiteX26" fmla="*/ 9688 w 10000"/>
                    <a:gd name="connsiteY26" fmla="*/ 7950 h 7950"/>
                    <a:gd name="connsiteX27" fmla="*/ 10000 w 10000"/>
                    <a:gd name="connsiteY27" fmla="*/ 7486 h 7950"/>
                    <a:gd name="connsiteX28" fmla="*/ 10000 w 10000"/>
                    <a:gd name="connsiteY28" fmla="*/ 6556 h 7950"/>
                    <a:gd name="connsiteX29" fmla="*/ 9688 w 10000"/>
                    <a:gd name="connsiteY29" fmla="*/ 6089 h 7950"/>
                    <a:gd name="connsiteX0" fmla="*/ 9688 w 10000"/>
                    <a:gd name="connsiteY0" fmla="*/ 7020 h 9361"/>
                    <a:gd name="connsiteX1" fmla="*/ 5313 w 10000"/>
                    <a:gd name="connsiteY1" fmla="*/ 7020 h 9361"/>
                    <a:gd name="connsiteX2" fmla="*/ 5313 w 10000"/>
                    <a:gd name="connsiteY2" fmla="*/ 5850 h 9361"/>
                    <a:gd name="connsiteX3" fmla="*/ 7813 w 10000"/>
                    <a:gd name="connsiteY3" fmla="*/ 5850 h 9361"/>
                    <a:gd name="connsiteX4" fmla="*/ 7813 w 10000"/>
                    <a:gd name="connsiteY4" fmla="*/ 5850 h 9361"/>
                    <a:gd name="connsiteX5" fmla="*/ 8125 w 10000"/>
                    <a:gd name="connsiteY5" fmla="*/ 5265 h 9361"/>
                    <a:gd name="connsiteX6" fmla="*/ 8125 w 10000"/>
                    <a:gd name="connsiteY6" fmla="*/ 4974 h 9361"/>
                    <a:gd name="connsiteX7" fmla="*/ 3750 w 10000"/>
                    <a:gd name="connsiteY7" fmla="*/ 1 h 9361"/>
                    <a:gd name="connsiteX8" fmla="*/ 1875 w 10000"/>
                    <a:gd name="connsiteY8" fmla="*/ 5265 h 9361"/>
                    <a:gd name="connsiteX9" fmla="*/ 2188 w 10000"/>
                    <a:gd name="connsiteY9" fmla="*/ 5850 h 9361"/>
                    <a:gd name="connsiteX10" fmla="*/ 4688 w 10000"/>
                    <a:gd name="connsiteY10" fmla="*/ 5850 h 9361"/>
                    <a:gd name="connsiteX11" fmla="*/ 4688 w 10000"/>
                    <a:gd name="connsiteY11" fmla="*/ 7020 h 9361"/>
                    <a:gd name="connsiteX12" fmla="*/ 313 w 10000"/>
                    <a:gd name="connsiteY12" fmla="*/ 7020 h 9361"/>
                    <a:gd name="connsiteX13" fmla="*/ 0 w 10000"/>
                    <a:gd name="connsiteY13" fmla="*/ 7608 h 9361"/>
                    <a:gd name="connsiteX14" fmla="*/ 0 w 10000"/>
                    <a:gd name="connsiteY14" fmla="*/ 8777 h 9361"/>
                    <a:gd name="connsiteX15" fmla="*/ 313 w 10000"/>
                    <a:gd name="connsiteY15" fmla="*/ 9361 h 9361"/>
                    <a:gd name="connsiteX16" fmla="*/ 625 w 10000"/>
                    <a:gd name="connsiteY16" fmla="*/ 8777 h 9361"/>
                    <a:gd name="connsiteX17" fmla="*/ 625 w 10000"/>
                    <a:gd name="connsiteY17" fmla="*/ 8191 h 9361"/>
                    <a:gd name="connsiteX18" fmla="*/ 4688 w 10000"/>
                    <a:gd name="connsiteY18" fmla="*/ 8191 h 9361"/>
                    <a:gd name="connsiteX19" fmla="*/ 4688 w 10000"/>
                    <a:gd name="connsiteY19" fmla="*/ 8777 h 9361"/>
                    <a:gd name="connsiteX20" fmla="*/ 5000 w 10000"/>
                    <a:gd name="connsiteY20" fmla="*/ 9361 h 9361"/>
                    <a:gd name="connsiteX21" fmla="*/ 5313 w 10000"/>
                    <a:gd name="connsiteY21" fmla="*/ 8777 h 9361"/>
                    <a:gd name="connsiteX22" fmla="*/ 5313 w 10000"/>
                    <a:gd name="connsiteY22" fmla="*/ 8191 h 9361"/>
                    <a:gd name="connsiteX23" fmla="*/ 9375 w 10000"/>
                    <a:gd name="connsiteY23" fmla="*/ 8191 h 9361"/>
                    <a:gd name="connsiteX24" fmla="*/ 9375 w 10000"/>
                    <a:gd name="connsiteY24" fmla="*/ 8777 h 9361"/>
                    <a:gd name="connsiteX25" fmla="*/ 9688 w 10000"/>
                    <a:gd name="connsiteY25" fmla="*/ 9361 h 9361"/>
                    <a:gd name="connsiteX26" fmla="*/ 10000 w 10000"/>
                    <a:gd name="connsiteY26" fmla="*/ 8777 h 9361"/>
                    <a:gd name="connsiteX27" fmla="*/ 10000 w 10000"/>
                    <a:gd name="connsiteY27" fmla="*/ 7608 h 9361"/>
                    <a:gd name="connsiteX28" fmla="*/ 9688 w 10000"/>
                    <a:gd name="connsiteY28" fmla="*/ 7020 h 9361"/>
                    <a:gd name="connsiteX0" fmla="*/ 9688 w 10000"/>
                    <a:gd name="connsiteY0" fmla="*/ 2185 h 4686"/>
                    <a:gd name="connsiteX1" fmla="*/ 5313 w 10000"/>
                    <a:gd name="connsiteY1" fmla="*/ 2185 h 4686"/>
                    <a:gd name="connsiteX2" fmla="*/ 5313 w 10000"/>
                    <a:gd name="connsiteY2" fmla="*/ 935 h 4686"/>
                    <a:gd name="connsiteX3" fmla="*/ 7813 w 10000"/>
                    <a:gd name="connsiteY3" fmla="*/ 935 h 4686"/>
                    <a:gd name="connsiteX4" fmla="*/ 7813 w 10000"/>
                    <a:gd name="connsiteY4" fmla="*/ 935 h 4686"/>
                    <a:gd name="connsiteX5" fmla="*/ 8125 w 10000"/>
                    <a:gd name="connsiteY5" fmla="*/ 310 h 4686"/>
                    <a:gd name="connsiteX6" fmla="*/ 8125 w 10000"/>
                    <a:gd name="connsiteY6" fmla="*/ 0 h 4686"/>
                    <a:gd name="connsiteX7" fmla="*/ 1875 w 10000"/>
                    <a:gd name="connsiteY7" fmla="*/ 310 h 4686"/>
                    <a:gd name="connsiteX8" fmla="*/ 2188 w 10000"/>
                    <a:gd name="connsiteY8" fmla="*/ 935 h 4686"/>
                    <a:gd name="connsiteX9" fmla="*/ 4688 w 10000"/>
                    <a:gd name="connsiteY9" fmla="*/ 935 h 4686"/>
                    <a:gd name="connsiteX10" fmla="*/ 4688 w 10000"/>
                    <a:gd name="connsiteY10" fmla="*/ 2185 h 4686"/>
                    <a:gd name="connsiteX11" fmla="*/ 313 w 10000"/>
                    <a:gd name="connsiteY11" fmla="*/ 2185 h 4686"/>
                    <a:gd name="connsiteX12" fmla="*/ 0 w 10000"/>
                    <a:gd name="connsiteY12" fmla="*/ 2813 h 4686"/>
                    <a:gd name="connsiteX13" fmla="*/ 0 w 10000"/>
                    <a:gd name="connsiteY13" fmla="*/ 4062 h 4686"/>
                    <a:gd name="connsiteX14" fmla="*/ 313 w 10000"/>
                    <a:gd name="connsiteY14" fmla="*/ 4686 h 4686"/>
                    <a:gd name="connsiteX15" fmla="*/ 625 w 10000"/>
                    <a:gd name="connsiteY15" fmla="*/ 4062 h 4686"/>
                    <a:gd name="connsiteX16" fmla="*/ 625 w 10000"/>
                    <a:gd name="connsiteY16" fmla="*/ 3436 h 4686"/>
                    <a:gd name="connsiteX17" fmla="*/ 4688 w 10000"/>
                    <a:gd name="connsiteY17" fmla="*/ 3436 h 4686"/>
                    <a:gd name="connsiteX18" fmla="*/ 4688 w 10000"/>
                    <a:gd name="connsiteY18" fmla="*/ 4062 h 4686"/>
                    <a:gd name="connsiteX19" fmla="*/ 5000 w 10000"/>
                    <a:gd name="connsiteY19" fmla="*/ 4686 h 4686"/>
                    <a:gd name="connsiteX20" fmla="*/ 5313 w 10000"/>
                    <a:gd name="connsiteY20" fmla="*/ 4062 h 4686"/>
                    <a:gd name="connsiteX21" fmla="*/ 5313 w 10000"/>
                    <a:gd name="connsiteY21" fmla="*/ 3436 h 4686"/>
                    <a:gd name="connsiteX22" fmla="*/ 9375 w 10000"/>
                    <a:gd name="connsiteY22" fmla="*/ 3436 h 4686"/>
                    <a:gd name="connsiteX23" fmla="*/ 9375 w 10000"/>
                    <a:gd name="connsiteY23" fmla="*/ 4062 h 4686"/>
                    <a:gd name="connsiteX24" fmla="*/ 9688 w 10000"/>
                    <a:gd name="connsiteY24" fmla="*/ 4686 h 4686"/>
                    <a:gd name="connsiteX25" fmla="*/ 10000 w 10000"/>
                    <a:gd name="connsiteY25" fmla="*/ 4062 h 4686"/>
                    <a:gd name="connsiteX26" fmla="*/ 10000 w 10000"/>
                    <a:gd name="connsiteY26" fmla="*/ 2813 h 4686"/>
                    <a:gd name="connsiteX27" fmla="*/ 9688 w 10000"/>
                    <a:gd name="connsiteY27" fmla="*/ 2185 h 4686"/>
                    <a:gd name="connsiteX0" fmla="*/ 9688 w 10000"/>
                    <a:gd name="connsiteY0" fmla="*/ 4707 h 10044"/>
                    <a:gd name="connsiteX1" fmla="*/ 5313 w 10000"/>
                    <a:gd name="connsiteY1" fmla="*/ 4707 h 10044"/>
                    <a:gd name="connsiteX2" fmla="*/ 5313 w 10000"/>
                    <a:gd name="connsiteY2" fmla="*/ 2039 h 10044"/>
                    <a:gd name="connsiteX3" fmla="*/ 7813 w 10000"/>
                    <a:gd name="connsiteY3" fmla="*/ 2039 h 10044"/>
                    <a:gd name="connsiteX4" fmla="*/ 7813 w 10000"/>
                    <a:gd name="connsiteY4" fmla="*/ 2039 h 10044"/>
                    <a:gd name="connsiteX5" fmla="*/ 8125 w 10000"/>
                    <a:gd name="connsiteY5" fmla="*/ 706 h 10044"/>
                    <a:gd name="connsiteX6" fmla="*/ 8125 w 10000"/>
                    <a:gd name="connsiteY6" fmla="*/ 44 h 10044"/>
                    <a:gd name="connsiteX7" fmla="*/ 2188 w 10000"/>
                    <a:gd name="connsiteY7" fmla="*/ 2039 h 10044"/>
                    <a:gd name="connsiteX8" fmla="*/ 4688 w 10000"/>
                    <a:gd name="connsiteY8" fmla="*/ 2039 h 10044"/>
                    <a:gd name="connsiteX9" fmla="*/ 4688 w 10000"/>
                    <a:gd name="connsiteY9" fmla="*/ 4707 h 10044"/>
                    <a:gd name="connsiteX10" fmla="*/ 313 w 10000"/>
                    <a:gd name="connsiteY10" fmla="*/ 4707 h 10044"/>
                    <a:gd name="connsiteX11" fmla="*/ 0 w 10000"/>
                    <a:gd name="connsiteY11" fmla="*/ 6047 h 10044"/>
                    <a:gd name="connsiteX12" fmla="*/ 0 w 10000"/>
                    <a:gd name="connsiteY12" fmla="*/ 8712 h 10044"/>
                    <a:gd name="connsiteX13" fmla="*/ 313 w 10000"/>
                    <a:gd name="connsiteY13" fmla="*/ 10044 h 10044"/>
                    <a:gd name="connsiteX14" fmla="*/ 625 w 10000"/>
                    <a:gd name="connsiteY14" fmla="*/ 8712 h 10044"/>
                    <a:gd name="connsiteX15" fmla="*/ 625 w 10000"/>
                    <a:gd name="connsiteY15" fmla="*/ 7376 h 10044"/>
                    <a:gd name="connsiteX16" fmla="*/ 4688 w 10000"/>
                    <a:gd name="connsiteY16" fmla="*/ 7376 h 10044"/>
                    <a:gd name="connsiteX17" fmla="*/ 4688 w 10000"/>
                    <a:gd name="connsiteY17" fmla="*/ 8712 h 10044"/>
                    <a:gd name="connsiteX18" fmla="*/ 5000 w 10000"/>
                    <a:gd name="connsiteY18" fmla="*/ 10044 h 10044"/>
                    <a:gd name="connsiteX19" fmla="*/ 5313 w 10000"/>
                    <a:gd name="connsiteY19" fmla="*/ 8712 h 10044"/>
                    <a:gd name="connsiteX20" fmla="*/ 5313 w 10000"/>
                    <a:gd name="connsiteY20" fmla="*/ 7376 h 10044"/>
                    <a:gd name="connsiteX21" fmla="*/ 9375 w 10000"/>
                    <a:gd name="connsiteY21" fmla="*/ 7376 h 10044"/>
                    <a:gd name="connsiteX22" fmla="*/ 9375 w 10000"/>
                    <a:gd name="connsiteY22" fmla="*/ 8712 h 10044"/>
                    <a:gd name="connsiteX23" fmla="*/ 9688 w 10000"/>
                    <a:gd name="connsiteY23" fmla="*/ 10044 h 10044"/>
                    <a:gd name="connsiteX24" fmla="*/ 10000 w 10000"/>
                    <a:gd name="connsiteY24" fmla="*/ 8712 h 10044"/>
                    <a:gd name="connsiteX25" fmla="*/ 10000 w 10000"/>
                    <a:gd name="connsiteY25" fmla="*/ 6047 h 10044"/>
                    <a:gd name="connsiteX26" fmla="*/ 9688 w 10000"/>
                    <a:gd name="connsiteY26" fmla="*/ 4707 h 10044"/>
                    <a:gd name="connsiteX0" fmla="*/ 9688 w 10000"/>
                    <a:gd name="connsiteY0" fmla="*/ 4001 h 9338"/>
                    <a:gd name="connsiteX1" fmla="*/ 5313 w 10000"/>
                    <a:gd name="connsiteY1" fmla="*/ 4001 h 9338"/>
                    <a:gd name="connsiteX2" fmla="*/ 5313 w 10000"/>
                    <a:gd name="connsiteY2" fmla="*/ 1333 h 9338"/>
                    <a:gd name="connsiteX3" fmla="*/ 7813 w 10000"/>
                    <a:gd name="connsiteY3" fmla="*/ 1333 h 9338"/>
                    <a:gd name="connsiteX4" fmla="*/ 7813 w 10000"/>
                    <a:gd name="connsiteY4" fmla="*/ 1333 h 9338"/>
                    <a:gd name="connsiteX5" fmla="*/ 8125 w 10000"/>
                    <a:gd name="connsiteY5" fmla="*/ 0 h 9338"/>
                    <a:gd name="connsiteX6" fmla="*/ 2188 w 10000"/>
                    <a:gd name="connsiteY6" fmla="*/ 1333 h 9338"/>
                    <a:gd name="connsiteX7" fmla="*/ 4688 w 10000"/>
                    <a:gd name="connsiteY7" fmla="*/ 1333 h 9338"/>
                    <a:gd name="connsiteX8" fmla="*/ 4688 w 10000"/>
                    <a:gd name="connsiteY8" fmla="*/ 4001 h 9338"/>
                    <a:gd name="connsiteX9" fmla="*/ 313 w 10000"/>
                    <a:gd name="connsiteY9" fmla="*/ 4001 h 9338"/>
                    <a:gd name="connsiteX10" fmla="*/ 0 w 10000"/>
                    <a:gd name="connsiteY10" fmla="*/ 5341 h 9338"/>
                    <a:gd name="connsiteX11" fmla="*/ 0 w 10000"/>
                    <a:gd name="connsiteY11" fmla="*/ 8006 h 9338"/>
                    <a:gd name="connsiteX12" fmla="*/ 313 w 10000"/>
                    <a:gd name="connsiteY12" fmla="*/ 9338 h 9338"/>
                    <a:gd name="connsiteX13" fmla="*/ 625 w 10000"/>
                    <a:gd name="connsiteY13" fmla="*/ 8006 h 9338"/>
                    <a:gd name="connsiteX14" fmla="*/ 625 w 10000"/>
                    <a:gd name="connsiteY14" fmla="*/ 6670 h 9338"/>
                    <a:gd name="connsiteX15" fmla="*/ 4688 w 10000"/>
                    <a:gd name="connsiteY15" fmla="*/ 6670 h 9338"/>
                    <a:gd name="connsiteX16" fmla="*/ 4688 w 10000"/>
                    <a:gd name="connsiteY16" fmla="*/ 8006 h 9338"/>
                    <a:gd name="connsiteX17" fmla="*/ 5000 w 10000"/>
                    <a:gd name="connsiteY17" fmla="*/ 9338 h 9338"/>
                    <a:gd name="connsiteX18" fmla="*/ 5313 w 10000"/>
                    <a:gd name="connsiteY18" fmla="*/ 8006 h 9338"/>
                    <a:gd name="connsiteX19" fmla="*/ 5313 w 10000"/>
                    <a:gd name="connsiteY19" fmla="*/ 6670 h 9338"/>
                    <a:gd name="connsiteX20" fmla="*/ 9375 w 10000"/>
                    <a:gd name="connsiteY20" fmla="*/ 6670 h 9338"/>
                    <a:gd name="connsiteX21" fmla="*/ 9375 w 10000"/>
                    <a:gd name="connsiteY21" fmla="*/ 8006 h 9338"/>
                    <a:gd name="connsiteX22" fmla="*/ 9688 w 10000"/>
                    <a:gd name="connsiteY22" fmla="*/ 9338 h 9338"/>
                    <a:gd name="connsiteX23" fmla="*/ 10000 w 10000"/>
                    <a:gd name="connsiteY23" fmla="*/ 8006 h 9338"/>
                    <a:gd name="connsiteX24" fmla="*/ 10000 w 10000"/>
                    <a:gd name="connsiteY24" fmla="*/ 5341 h 9338"/>
                    <a:gd name="connsiteX25" fmla="*/ 9688 w 10000"/>
                    <a:gd name="connsiteY25" fmla="*/ 4001 h 9338"/>
                    <a:gd name="connsiteX0" fmla="*/ 9688 w 10000"/>
                    <a:gd name="connsiteY0" fmla="*/ 2857 h 8572"/>
                    <a:gd name="connsiteX1" fmla="*/ 5313 w 10000"/>
                    <a:gd name="connsiteY1" fmla="*/ 2857 h 8572"/>
                    <a:gd name="connsiteX2" fmla="*/ 5313 w 10000"/>
                    <a:gd name="connsiteY2" fmla="*/ 0 h 8572"/>
                    <a:gd name="connsiteX3" fmla="*/ 7813 w 10000"/>
                    <a:gd name="connsiteY3" fmla="*/ 0 h 8572"/>
                    <a:gd name="connsiteX4" fmla="*/ 7813 w 10000"/>
                    <a:gd name="connsiteY4" fmla="*/ 0 h 8572"/>
                    <a:gd name="connsiteX5" fmla="*/ 2188 w 10000"/>
                    <a:gd name="connsiteY5" fmla="*/ 0 h 8572"/>
                    <a:gd name="connsiteX6" fmla="*/ 4688 w 10000"/>
                    <a:gd name="connsiteY6" fmla="*/ 0 h 8572"/>
                    <a:gd name="connsiteX7" fmla="*/ 4688 w 10000"/>
                    <a:gd name="connsiteY7" fmla="*/ 2857 h 8572"/>
                    <a:gd name="connsiteX8" fmla="*/ 313 w 10000"/>
                    <a:gd name="connsiteY8" fmla="*/ 2857 h 8572"/>
                    <a:gd name="connsiteX9" fmla="*/ 0 w 10000"/>
                    <a:gd name="connsiteY9" fmla="*/ 4292 h 8572"/>
                    <a:gd name="connsiteX10" fmla="*/ 0 w 10000"/>
                    <a:gd name="connsiteY10" fmla="*/ 7146 h 8572"/>
                    <a:gd name="connsiteX11" fmla="*/ 313 w 10000"/>
                    <a:gd name="connsiteY11" fmla="*/ 8572 h 8572"/>
                    <a:gd name="connsiteX12" fmla="*/ 625 w 10000"/>
                    <a:gd name="connsiteY12" fmla="*/ 7146 h 8572"/>
                    <a:gd name="connsiteX13" fmla="*/ 625 w 10000"/>
                    <a:gd name="connsiteY13" fmla="*/ 5715 h 8572"/>
                    <a:gd name="connsiteX14" fmla="*/ 4688 w 10000"/>
                    <a:gd name="connsiteY14" fmla="*/ 5715 h 8572"/>
                    <a:gd name="connsiteX15" fmla="*/ 4688 w 10000"/>
                    <a:gd name="connsiteY15" fmla="*/ 7146 h 8572"/>
                    <a:gd name="connsiteX16" fmla="*/ 5000 w 10000"/>
                    <a:gd name="connsiteY16" fmla="*/ 8572 h 8572"/>
                    <a:gd name="connsiteX17" fmla="*/ 5313 w 10000"/>
                    <a:gd name="connsiteY17" fmla="*/ 7146 h 8572"/>
                    <a:gd name="connsiteX18" fmla="*/ 5313 w 10000"/>
                    <a:gd name="connsiteY18" fmla="*/ 5715 h 8572"/>
                    <a:gd name="connsiteX19" fmla="*/ 9375 w 10000"/>
                    <a:gd name="connsiteY19" fmla="*/ 5715 h 8572"/>
                    <a:gd name="connsiteX20" fmla="*/ 9375 w 10000"/>
                    <a:gd name="connsiteY20" fmla="*/ 7146 h 8572"/>
                    <a:gd name="connsiteX21" fmla="*/ 9688 w 10000"/>
                    <a:gd name="connsiteY21" fmla="*/ 8572 h 8572"/>
                    <a:gd name="connsiteX22" fmla="*/ 10000 w 10000"/>
                    <a:gd name="connsiteY22" fmla="*/ 7146 h 8572"/>
                    <a:gd name="connsiteX23" fmla="*/ 10000 w 10000"/>
                    <a:gd name="connsiteY23" fmla="*/ 4292 h 8572"/>
                    <a:gd name="connsiteX24" fmla="*/ 9688 w 10000"/>
                    <a:gd name="connsiteY24" fmla="*/ 2857 h 8572"/>
                    <a:gd name="connsiteX0" fmla="*/ 9688 w 10000"/>
                    <a:gd name="connsiteY0" fmla="*/ 3333 h 10000"/>
                    <a:gd name="connsiteX1" fmla="*/ 5313 w 10000"/>
                    <a:gd name="connsiteY1" fmla="*/ 3333 h 10000"/>
                    <a:gd name="connsiteX2" fmla="*/ 5313 w 10000"/>
                    <a:gd name="connsiteY2" fmla="*/ 0 h 10000"/>
                    <a:gd name="connsiteX3" fmla="*/ 7813 w 10000"/>
                    <a:gd name="connsiteY3" fmla="*/ 0 h 10000"/>
                    <a:gd name="connsiteX4" fmla="*/ 7813 w 10000"/>
                    <a:gd name="connsiteY4" fmla="*/ 0 h 10000"/>
                    <a:gd name="connsiteX5" fmla="*/ 4688 w 10000"/>
                    <a:gd name="connsiteY5" fmla="*/ 0 h 10000"/>
                    <a:gd name="connsiteX6" fmla="*/ 4688 w 10000"/>
                    <a:gd name="connsiteY6" fmla="*/ 3333 h 10000"/>
                    <a:gd name="connsiteX7" fmla="*/ 313 w 10000"/>
                    <a:gd name="connsiteY7" fmla="*/ 3333 h 10000"/>
                    <a:gd name="connsiteX8" fmla="*/ 0 w 10000"/>
                    <a:gd name="connsiteY8" fmla="*/ 5007 h 10000"/>
                    <a:gd name="connsiteX9" fmla="*/ 0 w 10000"/>
                    <a:gd name="connsiteY9" fmla="*/ 8336 h 10000"/>
                    <a:gd name="connsiteX10" fmla="*/ 313 w 10000"/>
                    <a:gd name="connsiteY10" fmla="*/ 10000 h 10000"/>
                    <a:gd name="connsiteX11" fmla="*/ 625 w 10000"/>
                    <a:gd name="connsiteY11" fmla="*/ 8336 h 10000"/>
                    <a:gd name="connsiteX12" fmla="*/ 625 w 10000"/>
                    <a:gd name="connsiteY12" fmla="*/ 6667 h 10000"/>
                    <a:gd name="connsiteX13" fmla="*/ 4688 w 10000"/>
                    <a:gd name="connsiteY13" fmla="*/ 6667 h 10000"/>
                    <a:gd name="connsiteX14" fmla="*/ 4688 w 10000"/>
                    <a:gd name="connsiteY14" fmla="*/ 8336 h 10000"/>
                    <a:gd name="connsiteX15" fmla="*/ 5000 w 10000"/>
                    <a:gd name="connsiteY15" fmla="*/ 10000 h 10000"/>
                    <a:gd name="connsiteX16" fmla="*/ 5313 w 10000"/>
                    <a:gd name="connsiteY16" fmla="*/ 8336 h 10000"/>
                    <a:gd name="connsiteX17" fmla="*/ 5313 w 10000"/>
                    <a:gd name="connsiteY17" fmla="*/ 6667 h 10000"/>
                    <a:gd name="connsiteX18" fmla="*/ 9375 w 10000"/>
                    <a:gd name="connsiteY18" fmla="*/ 6667 h 10000"/>
                    <a:gd name="connsiteX19" fmla="*/ 9375 w 10000"/>
                    <a:gd name="connsiteY19" fmla="*/ 8336 h 10000"/>
                    <a:gd name="connsiteX20" fmla="*/ 9688 w 10000"/>
                    <a:gd name="connsiteY20" fmla="*/ 10000 h 10000"/>
                    <a:gd name="connsiteX21" fmla="*/ 10000 w 10000"/>
                    <a:gd name="connsiteY21" fmla="*/ 8336 h 10000"/>
                    <a:gd name="connsiteX22" fmla="*/ 10000 w 10000"/>
                    <a:gd name="connsiteY22" fmla="*/ 5007 h 10000"/>
                    <a:gd name="connsiteX23" fmla="*/ 9688 w 10000"/>
                    <a:gd name="connsiteY23" fmla="*/ 3333 h 10000"/>
                    <a:gd name="connsiteX0" fmla="*/ 9688 w 10000"/>
                    <a:gd name="connsiteY0" fmla="*/ 3333 h 10000"/>
                    <a:gd name="connsiteX1" fmla="*/ 5313 w 10000"/>
                    <a:gd name="connsiteY1" fmla="*/ 3333 h 10000"/>
                    <a:gd name="connsiteX2" fmla="*/ 5313 w 10000"/>
                    <a:gd name="connsiteY2" fmla="*/ 0 h 10000"/>
                    <a:gd name="connsiteX3" fmla="*/ 7813 w 10000"/>
                    <a:gd name="connsiteY3" fmla="*/ 0 h 10000"/>
                    <a:gd name="connsiteX4" fmla="*/ 4688 w 10000"/>
                    <a:gd name="connsiteY4" fmla="*/ 0 h 10000"/>
                    <a:gd name="connsiteX5" fmla="*/ 4688 w 10000"/>
                    <a:gd name="connsiteY5" fmla="*/ 3333 h 10000"/>
                    <a:gd name="connsiteX6" fmla="*/ 313 w 10000"/>
                    <a:gd name="connsiteY6" fmla="*/ 3333 h 10000"/>
                    <a:gd name="connsiteX7" fmla="*/ 0 w 10000"/>
                    <a:gd name="connsiteY7" fmla="*/ 5007 h 10000"/>
                    <a:gd name="connsiteX8" fmla="*/ 0 w 10000"/>
                    <a:gd name="connsiteY8" fmla="*/ 8336 h 10000"/>
                    <a:gd name="connsiteX9" fmla="*/ 313 w 10000"/>
                    <a:gd name="connsiteY9" fmla="*/ 10000 h 10000"/>
                    <a:gd name="connsiteX10" fmla="*/ 625 w 10000"/>
                    <a:gd name="connsiteY10" fmla="*/ 8336 h 10000"/>
                    <a:gd name="connsiteX11" fmla="*/ 625 w 10000"/>
                    <a:gd name="connsiteY11" fmla="*/ 6667 h 10000"/>
                    <a:gd name="connsiteX12" fmla="*/ 4688 w 10000"/>
                    <a:gd name="connsiteY12" fmla="*/ 6667 h 10000"/>
                    <a:gd name="connsiteX13" fmla="*/ 4688 w 10000"/>
                    <a:gd name="connsiteY13" fmla="*/ 8336 h 10000"/>
                    <a:gd name="connsiteX14" fmla="*/ 5000 w 10000"/>
                    <a:gd name="connsiteY14" fmla="*/ 10000 h 10000"/>
                    <a:gd name="connsiteX15" fmla="*/ 5313 w 10000"/>
                    <a:gd name="connsiteY15" fmla="*/ 8336 h 10000"/>
                    <a:gd name="connsiteX16" fmla="*/ 5313 w 10000"/>
                    <a:gd name="connsiteY16" fmla="*/ 6667 h 10000"/>
                    <a:gd name="connsiteX17" fmla="*/ 9375 w 10000"/>
                    <a:gd name="connsiteY17" fmla="*/ 6667 h 10000"/>
                    <a:gd name="connsiteX18" fmla="*/ 9375 w 10000"/>
                    <a:gd name="connsiteY18" fmla="*/ 8336 h 10000"/>
                    <a:gd name="connsiteX19" fmla="*/ 9688 w 10000"/>
                    <a:gd name="connsiteY19" fmla="*/ 10000 h 10000"/>
                    <a:gd name="connsiteX20" fmla="*/ 10000 w 10000"/>
                    <a:gd name="connsiteY20" fmla="*/ 8336 h 10000"/>
                    <a:gd name="connsiteX21" fmla="*/ 10000 w 10000"/>
                    <a:gd name="connsiteY21" fmla="*/ 5007 h 10000"/>
                    <a:gd name="connsiteX22" fmla="*/ 9688 w 10000"/>
                    <a:gd name="connsiteY22" fmla="*/ 333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000">
                      <a:moveTo>
                        <a:pt x="9688" y="3333"/>
                      </a:moveTo>
                      <a:lnTo>
                        <a:pt x="5313" y="3333"/>
                      </a:lnTo>
                      <a:lnTo>
                        <a:pt x="5313" y="0"/>
                      </a:lnTo>
                      <a:lnTo>
                        <a:pt x="7813" y="0"/>
                      </a:lnTo>
                      <a:lnTo>
                        <a:pt x="4688" y="0"/>
                      </a:lnTo>
                      <a:lnTo>
                        <a:pt x="4688" y="3333"/>
                      </a:lnTo>
                      <a:lnTo>
                        <a:pt x="313" y="3333"/>
                      </a:lnTo>
                      <a:cubicBezTo>
                        <a:pt x="156" y="3333"/>
                        <a:pt x="0" y="4169"/>
                        <a:pt x="0" y="5007"/>
                      </a:cubicBezTo>
                      <a:lnTo>
                        <a:pt x="0" y="8336"/>
                      </a:lnTo>
                      <a:cubicBezTo>
                        <a:pt x="0" y="9166"/>
                        <a:pt x="156" y="10000"/>
                        <a:pt x="313" y="10000"/>
                      </a:cubicBezTo>
                      <a:cubicBezTo>
                        <a:pt x="469" y="10000"/>
                        <a:pt x="625" y="9166"/>
                        <a:pt x="625" y="8336"/>
                      </a:cubicBezTo>
                      <a:lnTo>
                        <a:pt x="625" y="6667"/>
                      </a:lnTo>
                      <a:lnTo>
                        <a:pt x="4688" y="6667"/>
                      </a:lnTo>
                      <a:lnTo>
                        <a:pt x="4688" y="8336"/>
                      </a:lnTo>
                      <a:cubicBezTo>
                        <a:pt x="4688" y="9166"/>
                        <a:pt x="4844" y="10000"/>
                        <a:pt x="5000" y="10000"/>
                      </a:cubicBezTo>
                      <a:cubicBezTo>
                        <a:pt x="5156" y="10000"/>
                        <a:pt x="5313" y="9166"/>
                        <a:pt x="5313" y="8336"/>
                      </a:cubicBezTo>
                      <a:lnTo>
                        <a:pt x="5313" y="6667"/>
                      </a:lnTo>
                      <a:lnTo>
                        <a:pt x="9375" y="6667"/>
                      </a:lnTo>
                      <a:lnTo>
                        <a:pt x="9375" y="8336"/>
                      </a:lnTo>
                      <a:cubicBezTo>
                        <a:pt x="9375" y="9166"/>
                        <a:pt x="9531" y="10000"/>
                        <a:pt x="9688" y="10000"/>
                      </a:cubicBezTo>
                      <a:cubicBezTo>
                        <a:pt x="9844" y="10000"/>
                        <a:pt x="10000" y="9166"/>
                        <a:pt x="10000" y="8336"/>
                      </a:cubicBezTo>
                      <a:lnTo>
                        <a:pt x="10000" y="5007"/>
                      </a:lnTo>
                      <a:cubicBezTo>
                        <a:pt x="10000" y="4169"/>
                        <a:pt x="9844" y="3333"/>
                        <a:pt x="9688" y="33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accent4"/>
                    </a:solidFill>
                  </a:endParaRPr>
                </a:p>
              </p:txBody>
            </p:sp>
          </p:grpSp>
        </p:grpSp>
        <p:grpSp>
          <p:nvGrpSpPr>
            <p:cNvPr id="2625" name="Group 2624">
              <a:extLst>
                <a:ext uri="{FF2B5EF4-FFF2-40B4-BE49-F238E27FC236}">
                  <a16:creationId xmlns:a16="http://schemas.microsoft.com/office/drawing/2014/main" id="{F8CE8EC5-33C4-47C3-965B-18D968C58167}"/>
                </a:ext>
              </a:extLst>
            </p:cNvPr>
            <p:cNvGrpSpPr/>
            <p:nvPr/>
          </p:nvGrpSpPr>
          <p:grpSpPr>
            <a:xfrm>
              <a:off x="6042343" y="4787763"/>
              <a:ext cx="854710" cy="854710"/>
              <a:chOff x="6115781" y="5175895"/>
              <a:chExt cx="707834" cy="707834"/>
            </a:xfrm>
          </p:grpSpPr>
          <p:grpSp>
            <p:nvGrpSpPr>
              <p:cNvPr id="2248" name="Graphic 160">
                <a:extLst>
                  <a:ext uri="{FF2B5EF4-FFF2-40B4-BE49-F238E27FC236}">
                    <a16:creationId xmlns:a16="http://schemas.microsoft.com/office/drawing/2014/main" id="{08E7F84A-B0C2-4227-8D76-0F5BF2D132B1}"/>
                  </a:ext>
                </a:extLst>
              </p:cNvPr>
              <p:cNvGrpSpPr/>
              <p:nvPr/>
            </p:nvGrpSpPr>
            <p:grpSpPr>
              <a:xfrm rot="4890060">
                <a:off x="6202196" y="5267412"/>
                <a:ext cx="535116" cy="527362"/>
                <a:chOff x="2809875" y="190500"/>
                <a:chExt cx="6572250" cy="6477000"/>
              </a:xfrm>
              <a:solidFill>
                <a:schemeClr val="tx1">
                  <a:alpha val="15000"/>
                </a:schemeClr>
              </a:solidFill>
            </p:grpSpPr>
            <p:grpSp>
              <p:nvGrpSpPr>
                <p:cNvPr id="2469" name="Graphic 160">
                  <a:extLst>
                    <a:ext uri="{FF2B5EF4-FFF2-40B4-BE49-F238E27FC236}">
                      <a16:creationId xmlns:a16="http://schemas.microsoft.com/office/drawing/2014/main" id="{B9C63266-4BD0-4343-BAF2-06A791A6BC78}"/>
                    </a:ext>
                  </a:extLst>
                </p:cNvPr>
                <p:cNvGrpSpPr/>
                <p:nvPr/>
              </p:nvGrpSpPr>
              <p:grpSpPr>
                <a:xfrm>
                  <a:off x="3058382" y="491395"/>
                  <a:ext cx="6121908" cy="5983033"/>
                  <a:chOff x="3058382" y="491395"/>
                  <a:chExt cx="6121908" cy="5983033"/>
                </a:xfrm>
                <a:grpFill/>
              </p:grpSpPr>
              <p:sp>
                <p:nvSpPr>
                  <p:cNvPr id="2536" name="Freeform: Shape 2535">
                    <a:extLst>
                      <a:ext uri="{FF2B5EF4-FFF2-40B4-BE49-F238E27FC236}">
                        <a16:creationId xmlns:a16="http://schemas.microsoft.com/office/drawing/2014/main" id="{D3A9CBD6-F84E-4FEF-82BE-8A6AEF68E44A}"/>
                      </a:ext>
                    </a:extLst>
                  </p:cNvPr>
                  <p:cNvSpPr/>
                  <p:nvPr/>
                </p:nvSpPr>
                <p:spPr>
                  <a:xfrm>
                    <a:off x="3367564" y="3286411"/>
                    <a:ext cx="285750" cy="1428750"/>
                  </a:xfrm>
                  <a:custGeom>
                    <a:avLst/>
                    <a:gdLst>
                      <a:gd name="connsiteX0" fmla="*/ 17907 w 285750"/>
                      <a:gd name="connsiteY0" fmla="*/ 0 h 1428750"/>
                      <a:gd name="connsiteX1" fmla="*/ 292989 w 285750"/>
                      <a:gd name="connsiteY1" fmla="*/ 355854 h 1428750"/>
                      <a:gd name="connsiteX2" fmla="*/ 0 w 285750"/>
                      <a:gd name="connsiteY2" fmla="*/ 1435037 h 1428750"/>
                    </a:gdLst>
                    <a:ahLst/>
                    <a:cxnLst>
                      <a:cxn ang="0">
                        <a:pos x="connsiteX0" y="connsiteY0"/>
                      </a:cxn>
                      <a:cxn ang="0">
                        <a:pos x="connsiteX1" y="connsiteY1"/>
                      </a:cxn>
                      <a:cxn ang="0">
                        <a:pos x="connsiteX2" y="connsiteY2"/>
                      </a:cxn>
                    </a:cxnLst>
                    <a:rect l="l" t="t" r="r" b="b"/>
                    <a:pathLst>
                      <a:path w="285750" h="1428750">
                        <a:moveTo>
                          <a:pt x="17907" y="0"/>
                        </a:moveTo>
                        <a:lnTo>
                          <a:pt x="292989" y="355854"/>
                        </a:lnTo>
                        <a:lnTo>
                          <a:pt x="0" y="14350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37" name="Freeform: Shape 2536">
                    <a:extLst>
                      <a:ext uri="{FF2B5EF4-FFF2-40B4-BE49-F238E27FC236}">
                        <a16:creationId xmlns:a16="http://schemas.microsoft.com/office/drawing/2014/main" id="{6B9AE27F-D1E3-4CE6-9204-4AFF1AC948BF}"/>
                      </a:ext>
                    </a:extLst>
                  </p:cNvPr>
                  <p:cNvSpPr/>
                  <p:nvPr/>
                </p:nvSpPr>
                <p:spPr>
                  <a:xfrm>
                    <a:off x="3367564" y="3642265"/>
                    <a:ext cx="571500" cy="1123950"/>
                  </a:xfrm>
                  <a:custGeom>
                    <a:avLst/>
                    <a:gdLst>
                      <a:gd name="connsiteX0" fmla="*/ 292989 w 571500"/>
                      <a:gd name="connsiteY0" fmla="*/ 0 h 1123950"/>
                      <a:gd name="connsiteX1" fmla="*/ 571786 w 571500"/>
                      <a:gd name="connsiteY1" fmla="*/ 1128427 h 1123950"/>
                      <a:gd name="connsiteX2" fmla="*/ 0 w 571500"/>
                      <a:gd name="connsiteY2" fmla="*/ 1079182 h 1123950"/>
                    </a:gdLst>
                    <a:ahLst/>
                    <a:cxnLst>
                      <a:cxn ang="0">
                        <a:pos x="connsiteX0" y="connsiteY0"/>
                      </a:cxn>
                      <a:cxn ang="0">
                        <a:pos x="connsiteX1" y="connsiteY1"/>
                      </a:cxn>
                      <a:cxn ang="0">
                        <a:pos x="connsiteX2" y="connsiteY2"/>
                      </a:cxn>
                    </a:cxnLst>
                    <a:rect l="l" t="t" r="r" b="b"/>
                    <a:pathLst>
                      <a:path w="571500" h="1123950">
                        <a:moveTo>
                          <a:pt x="292989" y="0"/>
                        </a:moveTo>
                        <a:lnTo>
                          <a:pt x="571786" y="1128427"/>
                        </a:lnTo>
                        <a:lnTo>
                          <a:pt x="0" y="10791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38" name="Freeform: Shape 2537">
                    <a:extLst>
                      <a:ext uri="{FF2B5EF4-FFF2-40B4-BE49-F238E27FC236}">
                        <a16:creationId xmlns:a16="http://schemas.microsoft.com/office/drawing/2014/main" id="{F871E01E-DDF1-4C5E-A4A4-6A50176DBC87}"/>
                      </a:ext>
                    </a:extLst>
                  </p:cNvPr>
                  <p:cNvSpPr/>
                  <p:nvPr/>
                </p:nvSpPr>
                <p:spPr>
                  <a:xfrm>
                    <a:off x="4209574" y="856012"/>
                    <a:ext cx="571500" cy="561975"/>
                  </a:xfrm>
                  <a:custGeom>
                    <a:avLst/>
                    <a:gdLst>
                      <a:gd name="connsiteX0" fmla="*/ 0 w 571500"/>
                      <a:gd name="connsiteY0" fmla="*/ 480250 h 561975"/>
                      <a:gd name="connsiteX1" fmla="*/ 394145 w 571500"/>
                      <a:gd name="connsiteY1" fmla="*/ 0 h 561975"/>
                      <a:gd name="connsiteX2" fmla="*/ 580454 w 571500"/>
                      <a:gd name="connsiteY2" fmla="*/ 568738 h 561975"/>
                    </a:gdLst>
                    <a:ahLst/>
                    <a:cxnLst>
                      <a:cxn ang="0">
                        <a:pos x="connsiteX0" y="connsiteY0"/>
                      </a:cxn>
                      <a:cxn ang="0">
                        <a:pos x="connsiteX1" y="connsiteY1"/>
                      </a:cxn>
                      <a:cxn ang="0">
                        <a:pos x="connsiteX2" y="connsiteY2"/>
                      </a:cxn>
                    </a:cxnLst>
                    <a:rect l="l" t="t" r="r" b="b"/>
                    <a:pathLst>
                      <a:path w="571500" h="561975">
                        <a:moveTo>
                          <a:pt x="0" y="480250"/>
                        </a:moveTo>
                        <a:lnTo>
                          <a:pt x="394145" y="0"/>
                        </a:lnTo>
                        <a:lnTo>
                          <a:pt x="580454" y="5687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39" name="Freeform: Shape 2538">
                    <a:extLst>
                      <a:ext uri="{FF2B5EF4-FFF2-40B4-BE49-F238E27FC236}">
                        <a16:creationId xmlns:a16="http://schemas.microsoft.com/office/drawing/2014/main" id="{0ED7F417-4A01-44CB-8296-0B34AD10A7AD}"/>
                      </a:ext>
                    </a:extLst>
                  </p:cNvPr>
                  <p:cNvSpPr/>
                  <p:nvPr/>
                </p:nvSpPr>
                <p:spPr>
                  <a:xfrm>
                    <a:off x="4603718" y="644747"/>
                    <a:ext cx="676275" cy="771525"/>
                  </a:xfrm>
                  <a:custGeom>
                    <a:avLst/>
                    <a:gdLst>
                      <a:gd name="connsiteX0" fmla="*/ 0 w 676275"/>
                      <a:gd name="connsiteY0" fmla="*/ 211265 h 771525"/>
                      <a:gd name="connsiteX1" fmla="*/ 681418 w 676275"/>
                      <a:gd name="connsiteY1" fmla="*/ 0 h 771525"/>
                      <a:gd name="connsiteX2" fmla="*/ 186309 w 676275"/>
                      <a:gd name="connsiteY2" fmla="*/ 780002 h 771525"/>
                    </a:gdLst>
                    <a:ahLst/>
                    <a:cxnLst>
                      <a:cxn ang="0">
                        <a:pos x="connsiteX0" y="connsiteY0"/>
                      </a:cxn>
                      <a:cxn ang="0">
                        <a:pos x="connsiteX1" y="connsiteY1"/>
                      </a:cxn>
                      <a:cxn ang="0">
                        <a:pos x="connsiteX2" y="connsiteY2"/>
                      </a:cxn>
                    </a:cxnLst>
                    <a:rect l="l" t="t" r="r" b="b"/>
                    <a:pathLst>
                      <a:path w="676275" h="771525">
                        <a:moveTo>
                          <a:pt x="0" y="211265"/>
                        </a:moveTo>
                        <a:lnTo>
                          <a:pt x="681418" y="0"/>
                        </a:lnTo>
                        <a:lnTo>
                          <a:pt x="186309" y="78000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0" name="Freeform: Shape 2539">
                    <a:extLst>
                      <a:ext uri="{FF2B5EF4-FFF2-40B4-BE49-F238E27FC236}">
                        <a16:creationId xmlns:a16="http://schemas.microsoft.com/office/drawing/2014/main" id="{336FF759-CDF9-4B67-BDFD-1039C79B7225}"/>
                      </a:ext>
                    </a:extLst>
                  </p:cNvPr>
                  <p:cNvSpPr/>
                  <p:nvPr/>
                </p:nvSpPr>
                <p:spPr>
                  <a:xfrm>
                    <a:off x="3058382" y="2648426"/>
                    <a:ext cx="323850" cy="1028700"/>
                  </a:xfrm>
                  <a:custGeom>
                    <a:avLst/>
                    <a:gdLst>
                      <a:gd name="connsiteX0" fmla="*/ 0 w 323850"/>
                      <a:gd name="connsiteY0" fmla="*/ 1037273 h 1028700"/>
                      <a:gd name="connsiteX1" fmla="*/ 327089 w 323850"/>
                      <a:gd name="connsiteY1" fmla="*/ 637985 h 1028700"/>
                      <a:gd name="connsiteX2" fmla="*/ 103061 w 323850"/>
                      <a:gd name="connsiteY2" fmla="*/ 0 h 1028700"/>
                    </a:gdLst>
                    <a:ahLst/>
                    <a:cxnLst>
                      <a:cxn ang="0">
                        <a:pos x="connsiteX0" y="connsiteY0"/>
                      </a:cxn>
                      <a:cxn ang="0">
                        <a:pos x="connsiteX1" y="connsiteY1"/>
                      </a:cxn>
                      <a:cxn ang="0">
                        <a:pos x="connsiteX2" y="connsiteY2"/>
                      </a:cxn>
                    </a:cxnLst>
                    <a:rect l="l" t="t" r="r" b="b"/>
                    <a:pathLst>
                      <a:path w="323850" h="1028700">
                        <a:moveTo>
                          <a:pt x="0" y="1037273"/>
                        </a:moveTo>
                        <a:lnTo>
                          <a:pt x="327089" y="637985"/>
                        </a:lnTo>
                        <a:lnTo>
                          <a:pt x="10306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1" name="Freeform: Shape 2540">
                    <a:extLst>
                      <a:ext uri="{FF2B5EF4-FFF2-40B4-BE49-F238E27FC236}">
                        <a16:creationId xmlns:a16="http://schemas.microsoft.com/office/drawing/2014/main" id="{2EDC474F-5615-4CCC-BE66-ABFB6354DB7D}"/>
                      </a:ext>
                    </a:extLst>
                  </p:cNvPr>
                  <p:cNvSpPr/>
                  <p:nvPr/>
                </p:nvSpPr>
                <p:spPr>
                  <a:xfrm>
                    <a:off x="3161443" y="1535144"/>
                    <a:ext cx="647700" cy="1104900"/>
                  </a:xfrm>
                  <a:custGeom>
                    <a:avLst/>
                    <a:gdLst>
                      <a:gd name="connsiteX0" fmla="*/ 0 w 647700"/>
                      <a:gd name="connsiteY0" fmla="*/ 1113282 h 1104900"/>
                      <a:gd name="connsiteX1" fmla="*/ 653891 w 647700"/>
                      <a:gd name="connsiteY1" fmla="*/ 0 h 1104900"/>
                      <a:gd name="connsiteX2" fmla="*/ 499110 w 647700"/>
                      <a:gd name="connsiteY2" fmla="*/ 808768 h 1104900"/>
                    </a:gdLst>
                    <a:ahLst/>
                    <a:cxnLst>
                      <a:cxn ang="0">
                        <a:pos x="connsiteX0" y="connsiteY0"/>
                      </a:cxn>
                      <a:cxn ang="0">
                        <a:pos x="connsiteX1" y="connsiteY1"/>
                      </a:cxn>
                      <a:cxn ang="0">
                        <a:pos x="connsiteX2" y="connsiteY2"/>
                      </a:cxn>
                    </a:cxnLst>
                    <a:rect l="l" t="t" r="r" b="b"/>
                    <a:pathLst>
                      <a:path w="647700" h="1104900">
                        <a:moveTo>
                          <a:pt x="0" y="1113282"/>
                        </a:moveTo>
                        <a:lnTo>
                          <a:pt x="653891" y="0"/>
                        </a:lnTo>
                        <a:lnTo>
                          <a:pt x="499110" y="80876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2" name="Freeform: Shape 2541">
                    <a:extLst>
                      <a:ext uri="{FF2B5EF4-FFF2-40B4-BE49-F238E27FC236}">
                        <a16:creationId xmlns:a16="http://schemas.microsoft.com/office/drawing/2014/main" id="{78CED795-293C-4994-8C63-E8857983D073}"/>
                      </a:ext>
                    </a:extLst>
                  </p:cNvPr>
                  <p:cNvSpPr/>
                  <p:nvPr/>
                </p:nvSpPr>
                <p:spPr>
                  <a:xfrm>
                    <a:off x="3660553" y="1336262"/>
                    <a:ext cx="542925" cy="1000125"/>
                  </a:xfrm>
                  <a:custGeom>
                    <a:avLst/>
                    <a:gdLst>
                      <a:gd name="connsiteX0" fmla="*/ 154781 w 542925"/>
                      <a:gd name="connsiteY0" fmla="*/ 198882 h 1000125"/>
                      <a:gd name="connsiteX1" fmla="*/ 549021 w 542925"/>
                      <a:gd name="connsiteY1" fmla="*/ 0 h 1000125"/>
                      <a:gd name="connsiteX2" fmla="*/ 0 w 542925"/>
                      <a:gd name="connsiteY2" fmla="*/ 1007650 h 1000125"/>
                    </a:gdLst>
                    <a:ahLst/>
                    <a:cxnLst>
                      <a:cxn ang="0">
                        <a:pos x="connsiteX0" y="connsiteY0"/>
                      </a:cxn>
                      <a:cxn ang="0">
                        <a:pos x="connsiteX1" y="connsiteY1"/>
                      </a:cxn>
                      <a:cxn ang="0">
                        <a:pos x="connsiteX2" y="connsiteY2"/>
                      </a:cxn>
                    </a:cxnLst>
                    <a:rect l="l" t="t" r="r" b="b"/>
                    <a:pathLst>
                      <a:path w="542925" h="1000125">
                        <a:moveTo>
                          <a:pt x="154781" y="198882"/>
                        </a:moveTo>
                        <a:lnTo>
                          <a:pt x="549021" y="0"/>
                        </a:lnTo>
                        <a:lnTo>
                          <a:pt x="0" y="10076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3" name="Freeform: Shape 2542">
                    <a:extLst>
                      <a:ext uri="{FF2B5EF4-FFF2-40B4-BE49-F238E27FC236}">
                        <a16:creationId xmlns:a16="http://schemas.microsoft.com/office/drawing/2014/main" id="{8133AC9E-1DEA-4D64-B96C-CD78568246DA}"/>
                      </a:ext>
                    </a:extLst>
                  </p:cNvPr>
                  <p:cNvSpPr/>
                  <p:nvPr/>
                </p:nvSpPr>
                <p:spPr>
                  <a:xfrm>
                    <a:off x="3939350" y="4770691"/>
                    <a:ext cx="447675" cy="962025"/>
                  </a:xfrm>
                  <a:custGeom>
                    <a:avLst/>
                    <a:gdLst>
                      <a:gd name="connsiteX0" fmla="*/ 103060 w 447675"/>
                      <a:gd name="connsiteY0" fmla="*/ 967835 h 962025"/>
                      <a:gd name="connsiteX1" fmla="*/ 0 w 447675"/>
                      <a:gd name="connsiteY1" fmla="*/ 0 h 962025"/>
                      <a:gd name="connsiteX2" fmla="*/ 450247 w 447675"/>
                      <a:gd name="connsiteY2" fmla="*/ 607600 h 962025"/>
                    </a:gdLst>
                    <a:ahLst/>
                    <a:cxnLst>
                      <a:cxn ang="0">
                        <a:pos x="connsiteX0" y="connsiteY0"/>
                      </a:cxn>
                      <a:cxn ang="0">
                        <a:pos x="connsiteX1" y="connsiteY1"/>
                      </a:cxn>
                      <a:cxn ang="0">
                        <a:pos x="connsiteX2" y="connsiteY2"/>
                      </a:cxn>
                    </a:cxnLst>
                    <a:rect l="l" t="t" r="r" b="b"/>
                    <a:pathLst>
                      <a:path w="447675" h="962025">
                        <a:moveTo>
                          <a:pt x="103060" y="967835"/>
                        </a:moveTo>
                        <a:lnTo>
                          <a:pt x="0" y="0"/>
                        </a:lnTo>
                        <a:lnTo>
                          <a:pt x="450247" y="6076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4" name="Freeform: Shape 2543">
                    <a:extLst>
                      <a:ext uri="{FF2B5EF4-FFF2-40B4-BE49-F238E27FC236}">
                        <a16:creationId xmlns:a16="http://schemas.microsoft.com/office/drawing/2014/main" id="{BDB4056F-8368-40E3-A8B2-491F25F293B2}"/>
                      </a:ext>
                    </a:extLst>
                  </p:cNvPr>
                  <p:cNvSpPr/>
                  <p:nvPr/>
                </p:nvSpPr>
                <p:spPr>
                  <a:xfrm>
                    <a:off x="4389596" y="5378291"/>
                    <a:ext cx="657225" cy="666750"/>
                  </a:xfrm>
                  <a:custGeom>
                    <a:avLst/>
                    <a:gdLst>
                      <a:gd name="connsiteX0" fmla="*/ 10192 w 657225"/>
                      <a:gd name="connsiteY0" fmla="*/ 668369 h 666750"/>
                      <a:gd name="connsiteX1" fmla="*/ 660463 w 657225"/>
                      <a:gd name="connsiteY1" fmla="*/ 451389 h 666750"/>
                      <a:gd name="connsiteX2" fmla="*/ 0 w 657225"/>
                      <a:gd name="connsiteY2" fmla="*/ 0 h 666750"/>
                    </a:gdLst>
                    <a:ahLst/>
                    <a:cxnLst>
                      <a:cxn ang="0">
                        <a:pos x="connsiteX0" y="connsiteY0"/>
                      </a:cxn>
                      <a:cxn ang="0">
                        <a:pos x="connsiteX1" y="connsiteY1"/>
                      </a:cxn>
                      <a:cxn ang="0">
                        <a:pos x="connsiteX2" y="connsiteY2"/>
                      </a:cxn>
                    </a:cxnLst>
                    <a:rect l="l" t="t" r="r" b="b"/>
                    <a:pathLst>
                      <a:path w="657225" h="666750">
                        <a:moveTo>
                          <a:pt x="10192" y="668369"/>
                        </a:moveTo>
                        <a:lnTo>
                          <a:pt x="660463" y="45138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5" name="Freeform: Shape 2544">
                    <a:extLst>
                      <a:ext uri="{FF2B5EF4-FFF2-40B4-BE49-F238E27FC236}">
                        <a16:creationId xmlns:a16="http://schemas.microsoft.com/office/drawing/2014/main" id="{BF585445-18BD-46C5-B21C-73E127C5AF4A}"/>
                      </a:ext>
                    </a:extLst>
                  </p:cNvPr>
                  <p:cNvSpPr/>
                  <p:nvPr/>
                </p:nvSpPr>
                <p:spPr>
                  <a:xfrm>
                    <a:off x="5050060" y="5712428"/>
                    <a:ext cx="1209675" cy="762000"/>
                  </a:xfrm>
                  <a:custGeom>
                    <a:avLst/>
                    <a:gdLst>
                      <a:gd name="connsiteX0" fmla="*/ 0 w 1209675"/>
                      <a:gd name="connsiteY0" fmla="*/ 117253 h 762000"/>
                      <a:gd name="connsiteX1" fmla="*/ 1145000 w 1209675"/>
                      <a:gd name="connsiteY1" fmla="*/ 762381 h 762000"/>
                      <a:gd name="connsiteX2" fmla="*/ 1210151 w 1209675"/>
                      <a:gd name="connsiteY2" fmla="*/ 0 h 762000"/>
                    </a:gdLst>
                    <a:ahLst/>
                    <a:cxnLst>
                      <a:cxn ang="0">
                        <a:pos x="connsiteX0" y="connsiteY0"/>
                      </a:cxn>
                      <a:cxn ang="0">
                        <a:pos x="connsiteX1" y="connsiteY1"/>
                      </a:cxn>
                      <a:cxn ang="0">
                        <a:pos x="connsiteX2" y="connsiteY2"/>
                      </a:cxn>
                    </a:cxnLst>
                    <a:rect l="l" t="t" r="r" b="b"/>
                    <a:pathLst>
                      <a:path w="1209675" h="762000">
                        <a:moveTo>
                          <a:pt x="0" y="117253"/>
                        </a:moveTo>
                        <a:lnTo>
                          <a:pt x="1145000" y="762381"/>
                        </a:lnTo>
                        <a:lnTo>
                          <a:pt x="12101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6" name="Freeform: Shape 2545">
                    <a:extLst>
                      <a:ext uri="{FF2B5EF4-FFF2-40B4-BE49-F238E27FC236}">
                        <a16:creationId xmlns:a16="http://schemas.microsoft.com/office/drawing/2014/main" id="{48BE8C91-F939-4757-8A03-16AA08E02816}"/>
                      </a:ext>
                    </a:extLst>
                  </p:cNvPr>
                  <p:cNvSpPr/>
                  <p:nvPr/>
                </p:nvSpPr>
                <p:spPr>
                  <a:xfrm>
                    <a:off x="7974520" y="1559052"/>
                    <a:ext cx="571500" cy="666750"/>
                  </a:xfrm>
                  <a:custGeom>
                    <a:avLst/>
                    <a:gdLst>
                      <a:gd name="connsiteX0" fmla="*/ 0 w 571500"/>
                      <a:gd name="connsiteY0" fmla="*/ 26003 h 666750"/>
                      <a:gd name="connsiteX1" fmla="*/ 580549 w 571500"/>
                      <a:gd name="connsiteY1" fmla="*/ 0 h 666750"/>
                      <a:gd name="connsiteX2" fmla="*/ 267844 w 571500"/>
                      <a:gd name="connsiteY2" fmla="*/ 668369 h 666750"/>
                    </a:gdLst>
                    <a:ahLst/>
                    <a:cxnLst>
                      <a:cxn ang="0">
                        <a:pos x="connsiteX0" y="connsiteY0"/>
                      </a:cxn>
                      <a:cxn ang="0">
                        <a:pos x="connsiteX1" y="connsiteY1"/>
                      </a:cxn>
                      <a:cxn ang="0">
                        <a:pos x="connsiteX2" y="connsiteY2"/>
                      </a:cxn>
                    </a:cxnLst>
                    <a:rect l="l" t="t" r="r" b="b"/>
                    <a:pathLst>
                      <a:path w="571500" h="666750">
                        <a:moveTo>
                          <a:pt x="0" y="26003"/>
                        </a:moveTo>
                        <a:lnTo>
                          <a:pt x="580549" y="0"/>
                        </a:lnTo>
                        <a:lnTo>
                          <a:pt x="267844" y="6683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7" name="Freeform: Shape 2546">
                    <a:extLst>
                      <a:ext uri="{FF2B5EF4-FFF2-40B4-BE49-F238E27FC236}">
                        <a16:creationId xmlns:a16="http://schemas.microsoft.com/office/drawing/2014/main" id="{4E3D7094-3D44-4728-86BC-9DC402FEB94D}"/>
                      </a:ext>
                    </a:extLst>
                  </p:cNvPr>
                  <p:cNvSpPr/>
                  <p:nvPr/>
                </p:nvSpPr>
                <p:spPr>
                  <a:xfrm>
                    <a:off x="5285137" y="491395"/>
                    <a:ext cx="1428750" cy="323850"/>
                  </a:xfrm>
                  <a:custGeom>
                    <a:avLst/>
                    <a:gdLst>
                      <a:gd name="connsiteX0" fmla="*/ 1209389 w 1428750"/>
                      <a:gd name="connsiteY0" fmla="*/ 324517 h 323850"/>
                      <a:gd name="connsiteX1" fmla="*/ 1435132 w 1428750"/>
                      <a:gd name="connsiteY1" fmla="*/ 0 h 323850"/>
                      <a:gd name="connsiteX2" fmla="*/ 0 w 1428750"/>
                      <a:gd name="connsiteY2" fmla="*/ 153352 h 323850"/>
                    </a:gdLst>
                    <a:ahLst/>
                    <a:cxnLst>
                      <a:cxn ang="0">
                        <a:pos x="connsiteX0" y="connsiteY0"/>
                      </a:cxn>
                      <a:cxn ang="0">
                        <a:pos x="connsiteX1" y="connsiteY1"/>
                      </a:cxn>
                      <a:cxn ang="0">
                        <a:pos x="connsiteX2" y="connsiteY2"/>
                      </a:cxn>
                    </a:cxnLst>
                    <a:rect l="l" t="t" r="r" b="b"/>
                    <a:pathLst>
                      <a:path w="1428750" h="323850">
                        <a:moveTo>
                          <a:pt x="1209389" y="324517"/>
                        </a:moveTo>
                        <a:lnTo>
                          <a:pt x="1435132" y="0"/>
                        </a:lnTo>
                        <a:lnTo>
                          <a:pt x="0" y="1533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8" name="Freeform: Shape 2547">
                    <a:extLst>
                      <a:ext uri="{FF2B5EF4-FFF2-40B4-BE49-F238E27FC236}">
                        <a16:creationId xmlns:a16="http://schemas.microsoft.com/office/drawing/2014/main" id="{80A8A11A-7B43-4802-B683-52461E44DF9F}"/>
                      </a:ext>
                    </a:extLst>
                  </p:cNvPr>
                  <p:cNvSpPr/>
                  <p:nvPr/>
                </p:nvSpPr>
                <p:spPr>
                  <a:xfrm>
                    <a:off x="7037070" y="5480304"/>
                    <a:ext cx="876300" cy="790575"/>
                  </a:xfrm>
                  <a:custGeom>
                    <a:avLst/>
                    <a:gdLst>
                      <a:gd name="connsiteX0" fmla="*/ 538163 w 876300"/>
                      <a:gd name="connsiteY0" fmla="*/ 0 h 790575"/>
                      <a:gd name="connsiteX1" fmla="*/ 884873 w 876300"/>
                      <a:gd name="connsiteY1" fmla="*/ 418815 h 790575"/>
                      <a:gd name="connsiteX2" fmla="*/ 0 w 876300"/>
                      <a:gd name="connsiteY2" fmla="*/ 797814 h 790575"/>
                    </a:gdLst>
                    <a:ahLst/>
                    <a:cxnLst>
                      <a:cxn ang="0">
                        <a:pos x="connsiteX0" y="connsiteY0"/>
                      </a:cxn>
                      <a:cxn ang="0">
                        <a:pos x="connsiteX1" y="connsiteY1"/>
                      </a:cxn>
                      <a:cxn ang="0">
                        <a:pos x="connsiteX2" y="connsiteY2"/>
                      </a:cxn>
                    </a:cxnLst>
                    <a:rect l="l" t="t" r="r" b="b"/>
                    <a:pathLst>
                      <a:path w="876300" h="790575">
                        <a:moveTo>
                          <a:pt x="538163" y="0"/>
                        </a:moveTo>
                        <a:lnTo>
                          <a:pt x="884873" y="418815"/>
                        </a:lnTo>
                        <a:lnTo>
                          <a:pt x="0" y="7978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49" name="Freeform: Shape 2548">
                    <a:extLst>
                      <a:ext uri="{FF2B5EF4-FFF2-40B4-BE49-F238E27FC236}">
                        <a16:creationId xmlns:a16="http://schemas.microsoft.com/office/drawing/2014/main" id="{F3A1CC74-A7F7-4254-B271-19260D4AEAFB}"/>
                      </a:ext>
                    </a:extLst>
                  </p:cNvPr>
                  <p:cNvSpPr/>
                  <p:nvPr/>
                </p:nvSpPr>
                <p:spPr>
                  <a:xfrm>
                    <a:off x="7575232" y="4458176"/>
                    <a:ext cx="1257300" cy="1019175"/>
                  </a:xfrm>
                  <a:custGeom>
                    <a:avLst/>
                    <a:gdLst>
                      <a:gd name="connsiteX0" fmla="*/ 0 w 1257300"/>
                      <a:gd name="connsiteY0" fmla="*/ 1022128 h 1019175"/>
                      <a:gd name="connsiteX1" fmla="*/ 1262920 w 1257300"/>
                      <a:gd name="connsiteY1" fmla="*/ 0 h 1019175"/>
                      <a:gd name="connsiteX2" fmla="*/ 979837 w 1257300"/>
                      <a:gd name="connsiteY2" fmla="*/ 796385 h 1019175"/>
                    </a:gdLst>
                    <a:ahLst/>
                    <a:cxnLst>
                      <a:cxn ang="0">
                        <a:pos x="connsiteX0" y="connsiteY0"/>
                      </a:cxn>
                      <a:cxn ang="0">
                        <a:pos x="connsiteX1" y="connsiteY1"/>
                      </a:cxn>
                      <a:cxn ang="0">
                        <a:pos x="connsiteX2" y="connsiteY2"/>
                      </a:cxn>
                    </a:cxnLst>
                    <a:rect l="l" t="t" r="r" b="b"/>
                    <a:pathLst>
                      <a:path w="1257300" h="1019175">
                        <a:moveTo>
                          <a:pt x="0" y="1022128"/>
                        </a:moveTo>
                        <a:lnTo>
                          <a:pt x="1262920" y="0"/>
                        </a:lnTo>
                        <a:lnTo>
                          <a:pt x="979837" y="7963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50" name="Freeform: Shape 2549">
                    <a:extLst>
                      <a:ext uri="{FF2B5EF4-FFF2-40B4-BE49-F238E27FC236}">
                        <a16:creationId xmlns:a16="http://schemas.microsoft.com/office/drawing/2014/main" id="{22B3B3A9-B75B-4914-9DEC-DF4F78F5D7AD}"/>
                      </a:ext>
                    </a:extLst>
                  </p:cNvPr>
                  <p:cNvSpPr/>
                  <p:nvPr/>
                </p:nvSpPr>
                <p:spPr>
                  <a:xfrm>
                    <a:off x="6494526" y="491395"/>
                    <a:ext cx="666750" cy="714375"/>
                  </a:xfrm>
                  <a:custGeom>
                    <a:avLst/>
                    <a:gdLst>
                      <a:gd name="connsiteX0" fmla="*/ 0 w 666750"/>
                      <a:gd name="connsiteY0" fmla="*/ 324517 h 714375"/>
                      <a:gd name="connsiteX1" fmla="*/ 225743 w 666750"/>
                      <a:gd name="connsiteY1" fmla="*/ 0 h 714375"/>
                      <a:gd name="connsiteX2" fmla="*/ 668369 w 666750"/>
                      <a:gd name="connsiteY2" fmla="*/ 714661 h 714375"/>
                    </a:gdLst>
                    <a:ahLst/>
                    <a:cxnLst>
                      <a:cxn ang="0">
                        <a:pos x="connsiteX0" y="connsiteY0"/>
                      </a:cxn>
                      <a:cxn ang="0">
                        <a:pos x="connsiteX1" y="connsiteY1"/>
                      </a:cxn>
                      <a:cxn ang="0">
                        <a:pos x="connsiteX2" y="connsiteY2"/>
                      </a:cxn>
                    </a:cxnLst>
                    <a:rect l="l" t="t" r="r" b="b"/>
                    <a:pathLst>
                      <a:path w="666750" h="714375">
                        <a:moveTo>
                          <a:pt x="0" y="324517"/>
                        </a:moveTo>
                        <a:lnTo>
                          <a:pt x="225743" y="0"/>
                        </a:lnTo>
                        <a:lnTo>
                          <a:pt x="668369" y="7146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51" name="Freeform: Shape 2550">
                    <a:extLst>
                      <a:ext uri="{FF2B5EF4-FFF2-40B4-BE49-F238E27FC236}">
                        <a16:creationId xmlns:a16="http://schemas.microsoft.com/office/drawing/2014/main" id="{EDCE911B-D0DD-4A1E-920C-9787831C541C}"/>
                      </a:ext>
                    </a:extLst>
                  </p:cNvPr>
                  <p:cNvSpPr/>
                  <p:nvPr/>
                </p:nvSpPr>
                <p:spPr>
                  <a:xfrm>
                    <a:off x="7575233" y="4132707"/>
                    <a:ext cx="1257301" cy="1343025"/>
                  </a:xfrm>
                  <a:custGeom>
                    <a:avLst/>
                    <a:gdLst>
                      <a:gd name="connsiteX0" fmla="*/ 0 w 1257300"/>
                      <a:gd name="connsiteY0" fmla="*/ 1347597 h 1343025"/>
                      <a:gd name="connsiteX1" fmla="*/ 1262920 w 1257300"/>
                      <a:gd name="connsiteY1" fmla="*/ 325469 h 1343025"/>
                      <a:gd name="connsiteX2" fmla="*/ 129064 w 1257300"/>
                      <a:gd name="connsiteY2" fmla="*/ 0 h 1343025"/>
                    </a:gdLst>
                    <a:ahLst/>
                    <a:cxnLst>
                      <a:cxn ang="0">
                        <a:pos x="connsiteX0" y="connsiteY0"/>
                      </a:cxn>
                      <a:cxn ang="0">
                        <a:pos x="connsiteX1" y="connsiteY1"/>
                      </a:cxn>
                      <a:cxn ang="0">
                        <a:pos x="connsiteX2" y="connsiteY2"/>
                      </a:cxn>
                    </a:cxnLst>
                    <a:rect l="l" t="t" r="r" b="b"/>
                    <a:pathLst>
                      <a:path w="1257300" h="1343025">
                        <a:moveTo>
                          <a:pt x="0" y="1347597"/>
                        </a:moveTo>
                        <a:lnTo>
                          <a:pt x="1262920" y="325469"/>
                        </a:lnTo>
                        <a:lnTo>
                          <a:pt x="12906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52" name="Freeform: Shape 2551">
                    <a:extLst>
                      <a:ext uri="{FF2B5EF4-FFF2-40B4-BE49-F238E27FC236}">
                        <a16:creationId xmlns:a16="http://schemas.microsoft.com/office/drawing/2014/main" id="{7E901E6E-A430-42B8-ACE3-232DCC7516EE}"/>
                      </a:ext>
                    </a:extLst>
                  </p:cNvPr>
                  <p:cNvSpPr/>
                  <p:nvPr/>
                </p:nvSpPr>
                <p:spPr>
                  <a:xfrm>
                    <a:off x="7704296" y="3685699"/>
                    <a:ext cx="1133475" cy="771525"/>
                  </a:xfrm>
                  <a:custGeom>
                    <a:avLst/>
                    <a:gdLst>
                      <a:gd name="connsiteX0" fmla="*/ 806958 w 1133475"/>
                      <a:gd name="connsiteY0" fmla="*/ 0 h 771525"/>
                      <a:gd name="connsiteX1" fmla="*/ 1133856 w 1133475"/>
                      <a:gd name="connsiteY1" fmla="*/ 772477 h 771525"/>
                      <a:gd name="connsiteX2" fmla="*/ 0 w 1133475"/>
                      <a:gd name="connsiteY2" fmla="*/ 447008 h 771525"/>
                    </a:gdLst>
                    <a:ahLst/>
                    <a:cxnLst>
                      <a:cxn ang="0">
                        <a:pos x="connsiteX0" y="connsiteY0"/>
                      </a:cxn>
                      <a:cxn ang="0">
                        <a:pos x="connsiteX1" y="connsiteY1"/>
                      </a:cxn>
                      <a:cxn ang="0">
                        <a:pos x="connsiteX2" y="connsiteY2"/>
                      </a:cxn>
                    </a:cxnLst>
                    <a:rect l="l" t="t" r="r" b="b"/>
                    <a:pathLst>
                      <a:path w="1133475" h="771525">
                        <a:moveTo>
                          <a:pt x="806958" y="0"/>
                        </a:moveTo>
                        <a:lnTo>
                          <a:pt x="1133856" y="772477"/>
                        </a:lnTo>
                        <a:lnTo>
                          <a:pt x="0" y="447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53" name="Freeform: Shape 2552">
                    <a:extLst>
                      <a:ext uri="{FF2B5EF4-FFF2-40B4-BE49-F238E27FC236}">
                        <a16:creationId xmlns:a16="http://schemas.microsoft.com/office/drawing/2014/main" id="{ED129023-FA39-45E0-80A5-18ED913DB67C}"/>
                      </a:ext>
                    </a:extLst>
                  </p:cNvPr>
                  <p:cNvSpPr/>
                  <p:nvPr/>
                </p:nvSpPr>
                <p:spPr>
                  <a:xfrm>
                    <a:off x="8242364" y="1559052"/>
                    <a:ext cx="533400" cy="1247775"/>
                  </a:xfrm>
                  <a:custGeom>
                    <a:avLst/>
                    <a:gdLst>
                      <a:gd name="connsiteX0" fmla="*/ 0 w 533400"/>
                      <a:gd name="connsiteY0" fmla="*/ 668369 h 1247775"/>
                      <a:gd name="connsiteX1" fmla="*/ 312705 w 533400"/>
                      <a:gd name="connsiteY1" fmla="*/ 0 h 1247775"/>
                      <a:gd name="connsiteX2" fmla="*/ 537877 w 533400"/>
                      <a:gd name="connsiteY2" fmla="*/ 1253871 h 1247775"/>
                    </a:gdLst>
                    <a:ahLst/>
                    <a:cxnLst>
                      <a:cxn ang="0">
                        <a:pos x="connsiteX0" y="connsiteY0"/>
                      </a:cxn>
                      <a:cxn ang="0">
                        <a:pos x="connsiteX1" y="connsiteY1"/>
                      </a:cxn>
                      <a:cxn ang="0">
                        <a:pos x="connsiteX2" y="connsiteY2"/>
                      </a:cxn>
                    </a:cxnLst>
                    <a:rect l="l" t="t" r="r" b="b"/>
                    <a:pathLst>
                      <a:path w="533400" h="1247775">
                        <a:moveTo>
                          <a:pt x="0" y="668369"/>
                        </a:moveTo>
                        <a:lnTo>
                          <a:pt x="312705" y="0"/>
                        </a:lnTo>
                        <a:lnTo>
                          <a:pt x="537877" y="12538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54" name="Freeform: Shape 2553">
                    <a:extLst>
                      <a:ext uri="{FF2B5EF4-FFF2-40B4-BE49-F238E27FC236}">
                        <a16:creationId xmlns:a16="http://schemas.microsoft.com/office/drawing/2014/main" id="{6C4EF45C-C070-49DD-9227-73ED666DA396}"/>
                      </a:ext>
                    </a:extLst>
                  </p:cNvPr>
                  <p:cNvSpPr/>
                  <p:nvPr/>
                </p:nvSpPr>
                <p:spPr>
                  <a:xfrm>
                    <a:off x="8511254" y="2812923"/>
                    <a:ext cx="323850" cy="1638300"/>
                  </a:xfrm>
                  <a:custGeom>
                    <a:avLst/>
                    <a:gdLst>
                      <a:gd name="connsiteX0" fmla="*/ 0 w 323850"/>
                      <a:gd name="connsiteY0" fmla="*/ 872776 h 1638300"/>
                      <a:gd name="connsiteX1" fmla="*/ 326898 w 323850"/>
                      <a:gd name="connsiteY1" fmla="*/ 1645253 h 1638300"/>
                      <a:gd name="connsiteX2" fmla="*/ 268986 w 323850"/>
                      <a:gd name="connsiteY2" fmla="*/ 0 h 1638300"/>
                    </a:gdLst>
                    <a:ahLst/>
                    <a:cxnLst>
                      <a:cxn ang="0">
                        <a:pos x="connsiteX0" y="connsiteY0"/>
                      </a:cxn>
                      <a:cxn ang="0">
                        <a:pos x="connsiteX1" y="connsiteY1"/>
                      </a:cxn>
                      <a:cxn ang="0">
                        <a:pos x="connsiteX2" y="connsiteY2"/>
                      </a:cxn>
                    </a:cxnLst>
                    <a:rect l="l" t="t" r="r" b="b"/>
                    <a:pathLst>
                      <a:path w="323850" h="1638300">
                        <a:moveTo>
                          <a:pt x="0" y="872776"/>
                        </a:moveTo>
                        <a:lnTo>
                          <a:pt x="326898" y="1645253"/>
                        </a:lnTo>
                        <a:lnTo>
                          <a:pt x="268986"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55" name="Freeform: Shape 2554">
                    <a:extLst>
                      <a:ext uri="{FF2B5EF4-FFF2-40B4-BE49-F238E27FC236}">
                        <a16:creationId xmlns:a16="http://schemas.microsoft.com/office/drawing/2014/main" id="{7C0DBB1E-0638-4C1E-B658-3E8232EE5E66}"/>
                      </a:ext>
                    </a:extLst>
                  </p:cNvPr>
                  <p:cNvSpPr/>
                  <p:nvPr/>
                </p:nvSpPr>
                <p:spPr>
                  <a:xfrm>
                    <a:off x="8780240" y="2296858"/>
                    <a:ext cx="400050" cy="695325"/>
                  </a:xfrm>
                  <a:custGeom>
                    <a:avLst/>
                    <a:gdLst>
                      <a:gd name="connsiteX0" fmla="*/ 261842 w 400050"/>
                      <a:gd name="connsiteY0" fmla="*/ 0 h 695325"/>
                      <a:gd name="connsiteX1" fmla="*/ 406432 w 400050"/>
                      <a:gd name="connsiteY1" fmla="*/ 703040 h 695325"/>
                      <a:gd name="connsiteX2" fmla="*/ 0 w 400050"/>
                      <a:gd name="connsiteY2" fmla="*/ 516065 h 695325"/>
                    </a:gdLst>
                    <a:ahLst/>
                    <a:cxnLst>
                      <a:cxn ang="0">
                        <a:pos x="connsiteX0" y="connsiteY0"/>
                      </a:cxn>
                      <a:cxn ang="0">
                        <a:pos x="connsiteX1" y="connsiteY1"/>
                      </a:cxn>
                      <a:cxn ang="0">
                        <a:pos x="connsiteX2" y="connsiteY2"/>
                      </a:cxn>
                    </a:cxnLst>
                    <a:rect l="l" t="t" r="r" b="b"/>
                    <a:pathLst>
                      <a:path w="400050" h="695325">
                        <a:moveTo>
                          <a:pt x="261842" y="0"/>
                        </a:moveTo>
                        <a:lnTo>
                          <a:pt x="406432" y="703040"/>
                        </a:lnTo>
                        <a:lnTo>
                          <a:pt x="0" y="5160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56" name="Freeform: Shape 2555">
                    <a:extLst>
                      <a:ext uri="{FF2B5EF4-FFF2-40B4-BE49-F238E27FC236}">
                        <a16:creationId xmlns:a16="http://schemas.microsoft.com/office/drawing/2014/main" id="{75D094F0-6612-436F-BF6E-3D4D33C4343E}"/>
                      </a:ext>
                    </a:extLst>
                  </p:cNvPr>
                  <p:cNvSpPr/>
                  <p:nvPr/>
                </p:nvSpPr>
                <p:spPr>
                  <a:xfrm>
                    <a:off x="6720269" y="491395"/>
                    <a:ext cx="1247775" cy="714375"/>
                  </a:xfrm>
                  <a:custGeom>
                    <a:avLst/>
                    <a:gdLst>
                      <a:gd name="connsiteX0" fmla="*/ 0 w 1247775"/>
                      <a:gd name="connsiteY0" fmla="*/ 0 h 714375"/>
                      <a:gd name="connsiteX1" fmla="*/ 442627 w 1247775"/>
                      <a:gd name="connsiteY1" fmla="*/ 714661 h 714375"/>
                      <a:gd name="connsiteX2" fmla="*/ 1254252 w 1247775"/>
                      <a:gd name="connsiteY2" fmla="*/ 648938 h 714375"/>
                    </a:gdLst>
                    <a:ahLst/>
                    <a:cxnLst>
                      <a:cxn ang="0">
                        <a:pos x="connsiteX0" y="connsiteY0"/>
                      </a:cxn>
                      <a:cxn ang="0">
                        <a:pos x="connsiteX1" y="connsiteY1"/>
                      </a:cxn>
                      <a:cxn ang="0">
                        <a:pos x="connsiteX2" y="connsiteY2"/>
                      </a:cxn>
                    </a:cxnLst>
                    <a:rect l="l" t="t" r="r" b="b"/>
                    <a:pathLst>
                      <a:path w="1247775" h="714375">
                        <a:moveTo>
                          <a:pt x="0" y="0"/>
                        </a:moveTo>
                        <a:lnTo>
                          <a:pt x="442627" y="714661"/>
                        </a:lnTo>
                        <a:lnTo>
                          <a:pt x="1254252" y="6489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57" name="Freeform: Shape 2556">
                    <a:extLst>
                      <a:ext uri="{FF2B5EF4-FFF2-40B4-BE49-F238E27FC236}">
                        <a16:creationId xmlns:a16="http://schemas.microsoft.com/office/drawing/2014/main" id="{056BEC6A-4AD0-464C-A23E-DFA51062E56C}"/>
                      </a:ext>
                    </a:extLst>
                  </p:cNvPr>
                  <p:cNvSpPr/>
                  <p:nvPr/>
                </p:nvSpPr>
                <p:spPr>
                  <a:xfrm>
                    <a:off x="7162895" y="1140333"/>
                    <a:ext cx="809625" cy="438150"/>
                  </a:xfrm>
                  <a:custGeom>
                    <a:avLst/>
                    <a:gdLst>
                      <a:gd name="connsiteX0" fmla="*/ 0 w 809625"/>
                      <a:gd name="connsiteY0" fmla="*/ 65723 h 438150"/>
                      <a:gd name="connsiteX1" fmla="*/ 811625 w 809625"/>
                      <a:gd name="connsiteY1" fmla="*/ 444722 h 438150"/>
                      <a:gd name="connsiteX2" fmla="*/ 811625 w 809625"/>
                      <a:gd name="connsiteY2" fmla="*/ 0 h 438150"/>
                    </a:gdLst>
                    <a:ahLst/>
                    <a:cxnLst>
                      <a:cxn ang="0">
                        <a:pos x="connsiteX0" y="connsiteY0"/>
                      </a:cxn>
                      <a:cxn ang="0">
                        <a:pos x="connsiteX1" y="connsiteY1"/>
                      </a:cxn>
                      <a:cxn ang="0">
                        <a:pos x="connsiteX2" y="connsiteY2"/>
                      </a:cxn>
                    </a:cxnLst>
                    <a:rect l="l" t="t" r="r" b="b"/>
                    <a:pathLst>
                      <a:path w="809625" h="438150">
                        <a:moveTo>
                          <a:pt x="0" y="65723"/>
                        </a:moveTo>
                        <a:lnTo>
                          <a:pt x="811625" y="444722"/>
                        </a:lnTo>
                        <a:lnTo>
                          <a:pt x="81162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58" name="Freeform: Shape 2557">
                    <a:extLst>
                      <a:ext uri="{FF2B5EF4-FFF2-40B4-BE49-F238E27FC236}">
                        <a16:creationId xmlns:a16="http://schemas.microsoft.com/office/drawing/2014/main" id="{38488958-364E-4705-BE21-B769812335CE}"/>
                      </a:ext>
                    </a:extLst>
                  </p:cNvPr>
                  <p:cNvSpPr/>
                  <p:nvPr/>
                </p:nvSpPr>
                <p:spPr>
                  <a:xfrm>
                    <a:off x="7974520" y="1140333"/>
                    <a:ext cx="571500" cy="438150"/>
                  </a:xfrm>
                  <a:custGeom>
                    <a:avLst/>
                    <a:gdLst>
                      <a:gd name="connsiteX0" fmla="*/ 0 w 571500"/>
                      <a:gd name="connsiteY0" fmla="*/ 444722 h 438150"/>
                      <a:gd name="connsiteX1" fmla="*/ 580549 w 571500"/>
                      <a:gd name="connsiteY1" fmla="*/ 418719 h 438150"/>
                      <a:gd name="connsiteX2" fmla="*/ 0 w 571500"/>
                      <a:gd name="connsiteY2" fmla="*/ 0 h 438150"/>
                    </a:gdLst>
                    <a:ahLst/>
                    <a:cxnLst>
                      <a:cxn ang="0">
                        <a:pos x="connsiteX0" y="connsiteY0"/>
                      </a:cxn>
                      <a:cxn ang="0">
                        <a:pos x="connsiteX1" y="connsiteY1"/>
                      </a:cxn>
                      <a:cxn ang="0">
                        <a:pos x="connsiteX2" y="connsiteY2"/>
                      </a:cxn>
                    </a:cxnLst>
                    <a:rect l="l" t="t" r="r" b="b"/>
                    <a:pathLst>
                      <a:path w="571500" h="438150">
                        <a:moveTo>
                          <a:pt x="0" y="444722"/>
                        </a:moveTo>
                        <a:lnTo>
                          <a:pt x="580549" y="41871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nvGrpSpPr>
                <p:cNvPr id="2470" name="Graphic 160">
                  <a:extLst>
                    <a:ext uri="{FF2B5EF4-FFF2-40B4-BE49-F238E27FC236}">
                      <a16:creationId xmlns:a16="http://schemas.microsoft.com/office/drawing/2014/main" id="{1C8C49F5-3059-45F6-B32A-9DB5CD4863C7}"/>
                    </a:ext>
                  </a:extLst>
                </p:cNvPr>
                <p:cNvGrpSpPr/>
                <p:nvPr/>
              </p:nvGrpSpPr>
              <p:grpSpPr>
                <a:xfrm>
                  <a:off x="2809875" y="190500"/>
                  <a:ext cx="6572250" cy="6477000"/>
                  <a:chOff x="2809875" y="190500"/>
                  <a:chExt cx="6572250" cy="6477000"/>
                </a:xfrm>
                <a:grpFill/>
              </p:grpSpPr>
              <p:sp>
                <p:nvSpPr>
                  <p:cNvPr id="2493" name="Freeform: Shape 2492">
                    <a:extLst>
                      <a:ext uri="{FF2B5EF4-FFF2-40B4-BE49-F238E27FC236}">
                        <a16:creationId xmlns:a16="http://schemas.microsoft.com/office/drawing/2014/main" id="{401E9BED-40EC-454F-A3B5-4E65D968BD11}"/>
                      </a:ext>
                    </a:extLst>
                  </p:cNvPr>
                  <p:cNvSpPr/>
                  <p:nvPr/>
                </p:nvSpPr>
                <p:spPr>
                  <a:xfrm>
                    <a:off x="3382804" y="1535144"/>
                    <a:ext cx="428625" cy="371475"/>
                  </a:xfrm>
                  <a:custGeom>
                    <a:avLst/>
                    <a:gdLst>
                      <a:gd name="connsiteX0" fmla="*/ 0 w 428625"/>
                      <a:gd name="connsiteY0" fmla="*/ 23908 h 371475"/>
                      <a:gd name="connsiteX1" fmla="*/ 60674 w 428625"/>
                      <a:gd name="connsiteY1" fmla="*/ 379762 h 371475"/>
                      <a:gd name="connsiteX2" fmla="*/ 432530 w 428625"/>
                      <a:gd name="connsiteY2" fmla="*/ 0 h 371475"/>
                    </a:gdLst>
                    <a:ahLst/>
                    <a:cxnLst>
                      <a:cxn ang="0">
                        <a:pos x="connsiteX0" y="connsiteY0"/>
                      </a:cxn>
                      <a:cxn ang="0">
                        <a:pos x="connsiteX1" y="connsiteY1"/>
                      </a:cxn>
                      <a:cxn ang="0">
                        <a:pos x="connsiteX2" y="connsiteY2"/>
                      </a:cxn>
                    </a:cxnLst>
                    <a:rect l="l" t="t" r="r" b="b"/>
                    <a:pathLst>
                      <a:path w="428625" h="371475">
                        <a:moveTo>
                          <a:pt x="0" y="23908"/>
                        </a:moveTo>
                        <a:lnTo>
                          <a:pt x="60674" y="379762"/>
                        </a:lnTo>
                        <a:lnTo>
                          <a:pt x="43253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94" name="Freeform: Shape 2493">
                    <a:extLst>
                      <a:ext uri="{FF2B5EF4-FFF2-40B4-BE49-F238E27FC236}">
                        <a16:creationId xmlns:a16="http://schemas.microsoft.com/office/drawing/2014/main" id="{584F1A2F-B8D6-46AC-B0B3-386C08E09CED}"/>
                      </a:ext>
                    </a:extLst>
                  </p:cNvPr>
                  <p:cNvSpPr/>
                  <p:nvPr/>
                </p:nvSpPr>
                <p:spPr>
                  <a:xfrm>
                    <a:off x="3382804" y="1077277"/>
                    <a:ext cx="428625" cy="476250"/>
                  </a:xfrm>
                  <a:custGeom>
                    <a:avLst/>
                    <a:gdLst>
                      <a:gd name="connsiteX0" fmla="*/ 0 w 428625"/>
                      <a:gd name="connsiteY0" fmla="*/ 481774 h 476250"/>
                      <a:gd name="connsiteX1" fmla="*/ 432530 w 428625"/>
                      <a:gd name="connsiteY1" fmla="*/ 457867 h 476250"/>
                      <a:gd name="connsiteX2" fmla="*/ 432530 w 428625"/>
                      <a:gd name="connsiteY2" fmla="*/ 0 h 476250"/>
                    </a:gdLst>
                    <a:ahLst/>
                    <a:cxnLst>
                      <a:cxn ang="0">
                        <a:pos x="connsiteX0" y="connsiteY0"/>
                      </a:cxn>
                      <a:cxn ang="0">
                        <a:pos x="connsiteX1" y="connsiteY1"/>
                      </a:cxn>
                      <a:cxn ang="0">
                        <a:pos x="connsiteX2" y="connsiteY2"/>
                      </a:cxn>
                    </a:cxnLst>
                    <a:rect l="l" t="t" r="r" b="b"/>
                    <a:pathLst>
                      <a:path w="428625" h="476250">
                        <a:moveTo>
                          <a:pt x="0" y="481774"/>
                        </a:moveTo>
                        <a:lnTo>
                          <a:pt x="432530" y="457867"/>
                        </a:lnTo>
                        <a:lnTo>
                          <a:pt x="43253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95" name="Freeform: Shape 2494">
                    <a:extLst>
                      <a:ext uri="{FF2B5EF4-FFF2-40B4-BE49-F238E27FC236}">
                        <a16:creationId xmlns:a16="http://schemas.microsoft.com/office/drawing/2014/main" id="{B59545E7-0176-4E6F-B019-AD3F1D0709B2}"/>
                      </a:ext>
                    </a:extLst>
                  </p:cNvPr>
                  <p:cNvSpPr/>
                  <p:nvPr/>
                </p:nvSpPr>
                <p:spPr>
                  <a:xfrm>
                    <a:off x="3161443" y="1559052"/>
                    <a:ext cx="276225" cy="400050"/>
                  </a:xfrm>
                  <a:custGeom>
                    <a:avLst/>
                    <a:gdLst>
                      <a:gd name="connsiteX0" fmla="*/ 221361 w 276225"/>
                      <a:gd name="connsiteY0" fmla="*/ 0 h 400050"/>
                      <a:gd name="connsiteX1" fmla="*/ 282035 w 276225"/>
                      <a:gd name="connsiteY1" fmla="*/ 355854 h 400050"/>
                      <a:gd name="connsiteX2" fmla="*/ 0 w 276225"/>
                      <a:gd name="connsiteY2" fmla="*/ 402146 h 400050"/>
                    </a:gdLst>
                    <a:ahLst/>
                    <a:cxnLst>
                      <a:cxn ang="0">
                        <a:pos x="connsiteX0" y="connsiteY0"/>
                      </a:cxn>
                      <a:cxn ang="0">
                        <a:pos x="connsiteX1" y="connsiteY1"/>
                      </a:cxn>
                      <a:cxn ang="0">
                        <a:pos x="connsiteX2" y="connsiteY2"/>
                      </a:cxn>
                    </a:cxnLst>
                    <a:rect l="l" t="t" r="r" b="b"/>
                    <a:pathLst>
                      <a:path w="276225" h="400050">
                        <a:moveTo>
                          <a:pt x="221361" y="0"/>
                        </a:moveTo>
                        <a:lnTo>
                          <a:pt x="282035" y="355854"/>
                        </a:lnTo>
                        <a:lnTo>
                          <a:pt x="0" y="402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96" name="Freeform: Shape 2495">
                    <a:extLst>
                      <a:ext uri="{FF2B5EF4-FFF2-40B4-BE49-F238E27FC236}">
                        <a16:creationId xmlns:a16="http://schemas.microsoft.com/office/drawing/2014/main" id="{41594E3D-43D3-40F2-A29A-B5022FDA48A8}"/>
                      </a:ext>
                    </a:extLst>
                  </p:cNvPr>
                  <p:cNvSpPr/>
                  <p:nvPr/>
                </p:nvSpPr>
                <p:spPr>
                  <a:xfrm>
                    <a:off x="2885789" y="1914906"/>
                    <a:ext cx="552450" cy="904875"/>
                  </a:xfrm>
                  <a:custGeom>
                    <a:avLst/>
                    <a:gdLst>
                      <a:gd name="connsiteX0" fmla="*/ 275654 w 552450"/>
                      <a:gd name="connsiteY0" fmla="*/ 46292 h 904875"/>
                      <a:gd name="connsiteX1" fmla="*/ 557689 w 552450"/>
                      <a:gd name="connsiteY1" fmla="*/ 0 h 904875"/>
                      <a:gd name="connsiteX2" fmla="*/ 0 w 552450"/>
                      <a:gd name="connsiteY2" fmla="*/ 911447 h 904875"/>
                    </a:gdLst>
                    <a:ahLst/>
                    <a:cxnLst>
                      <a:cxn ang="0">
                        <a:pos x="connsiteX0" y="connsiteY0"/>
                      </a:cxn>
                      <a:cxn ang="0">
                        <a:pos x="connsiteX1" y="connsiteY1"/>
                      </a:cxn>
                      <a:cxn ang="0">
                        <a:pos x="connsiteX2" y="connsiteY2"/>
                      </a:cxn>
                    </a:cxnLst>
                    <a:rect l="l" t="t" r="r" b="b"/>
                    <a:pathLst>
                      <a:path w="552450" h="904875">
                        <a:moveTo>
                          <a:pt x="275654" y="46292"/>
                        </a:moveTo>
                        <a:lnTo>
                          <a:pt x="557689" y="0"/>
                        </a:lnTo>
                        <a:lnTo>
                          <a:pt x="0" y="9114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97" name="Freeform: Shape 2496">
                    <a:extLst>
                      <a:ext uri="{FF2B5EF4-FFF2-40B4-BE49-F238E27FC236}">
                        <a16:creationId xmlns:a16="http://schemas.microsoft.com/office/drawing/2014/main" id="{2E9F367F-3C89-4BC2-ADD4-0A8D8EF82B05}"/>
                      </a:ext>
                    </a:extLst>
                  </p:cNvPr>
                  <p:cNvSpPr/>
                  <p:nvPr/>
                </p:nvSpPr>
                <p:spPr>
                  <a:xfrm>
                    <a:off x="2809875" y="2826353"/>
                    <a:ext cx="247650" cy="857250"/>
                  </a:xfrm>
                  <a:custGeom>
                    <a:avLst/>
                    <a:gdLst>
                      <a:gd name="connsiteX0" fmla="*/ 0 w 247650"/>
                      <a:gd name="connsiteY0" fmla="*/ 763810 h 857250"/>
                      <a:gd name="connsiteX1" fmla="*/ 75914 w 247650"/>
                      <a:gd name="connsiteY1" fmla="*/ 0 h 857250"/>
                      <a:gd name="connsiteX2" fmla="*/ 248507 w 247650"/>
                      <a:gd name="connsiteY2" fmla="*/ 859346 h 857250"/>
                    </a:gdLst>
                    <a:ahLst/>
                    <a:cxnLst>
                      <a:cxn ang="0">
                        <a:pos x="connsiteX0" y="connsiteY0"/>
                      </a:cxn>
                      <a:cxn ang="0">
                        <a:pos x="connsiteX1" y="connsiteY1"/>
                      </a:cxn>
                      <a:cxn ang="0">
                        <a:pos x="connsiteX2" y="connsiteY2"/>
                      </a:cxn>
                    </a:cxnLst>
                    <a:rect l="l" t="t" r="r" b="b"/>
                    <a:pathLst>
                      <a:path w="247650" h="857250">
                        <a:moveTo>
                          <a:pt x="0" y="763810"/>
                        </a:moveTo>
                        <a:lnTo>
                          <a:pt x="75914" y="0"/>
                        </a:lnTo>
                        <a:lnTo>
                          <a:pt x="248507" y="8593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98" name="Freeform: Shape 2497">
                    <a:extLst>
                      <a:ext uri="{FF2B5EF4-FFF2-40B4-BE49-F238E27FC236}">
                        <a16:creationId xmlns:a16="http://schemas.microsoft.com/office/drawing/2014/main" id="{3BE5E47E-7029-4B41-9925-DC2A061245B7}"/>
                      </a:ext>
                    </a:extLst>
                  </p:cNvPr>
                  <p:cNvSpPr/>
                  <p:nvPr/>
                </p:nvSpPr>
                <p:spPr>
                  <a:xfrm>
                    <a:off x="2809875" y="3590163"/>
                    <a:ext cx="247650" cy="371475"/>
                  </a:xfrm>
                  <a:custGeom>
                    <a:avLst/>
                    <a:gdLst>
                      <a:gd name="connsiteX0" fmla="*/ 0 w 247650"/>
                      <a:gd name="connsiteY0" fmla="*/ 0 h 371475"/>
                      <a:gd name="connsiteX1" fmla="*/ 248507 w 247650"/>
                      <a:gd name="connsiteY1" fmla="*/ 95536 h 371475"/>
                      <a:gd name="connsiteX2" fmla="*/ 75914 w 247650"/>
                      <a:gd name="connsiteY2" fmla="*/ 373284 h 371475"/>
                    </a:gdLst>
                    <a:ahLst/>
                    <a:cxnLst>
                      <a:cxn ang="0">
                        <a:pos x="connsiteX0" y="connsiteY0"/>
                      </a:cxn>
                      <a:cxn ang="0">
                        <a:pos x="connsiteX1" y="connsiteY1"/>
                      </a:cxn>
                      <a:cxn ang="0">
                        <a:pos x="connsiteX2" y="connsiteY2"/>
                      </a:cxn>
                    </a:cxnLst>
                    <a:rect l="l" t="t" r="r" b="b"/>
                    <a:pathLst>
                      <a:path w="247650" h="371475">
                        <a:moveTo>
                          <a:pt x="0" y="0"/>
                        </a:moveTo>
                        <a:lnTo>
                          <a:pt x="248507" y="95536"/>
                        </a:lnTo>
                        <a:lnTo>
                          <a:pt x="75914" y="3732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99" name="Freeform: Shape 2498">
                    <a:extLst>
                      <a:ext uri="{FF2B5EF4-FFF2-40B4-BE49-F238E27FC236}">
                        <a16:creationId xmlns:a16="http://schemas.microsoft.com/office/drawing/2014/main" id="{C97215E1-44B0-4A54-A3F6-C43E7C68A707}"/>
                      </a:ext>
                    </a:extLst>
                  </p:cNvPr>
                  <p:cNvSpPr/>
                  <p:nvPr/>
                </p:nvSpPr>
                <p:spPr>
                  <a:xfrm>
                    <a:off x="3815334" y="654177"/>
                    <a:ext cx="781050" cy="419100"/>
                  </a:xfrm>
                  <a:custGeom>
                    <a:avLst/>
                    <a:gdLst>
                      <a:gd name="connsiteX0" fmla="*/ 0 w 781050"/>
                      <a:gd name="connsiteY0" fmla="*/ 423100 h 419100"/>
                      <a:gd name="connsiteX1" fmla="*/ 788384 w 781050"/>
                      <a:gd name="connsiteY1" fmla="*/ 201835 h 419100"/>
                      <a:gd name="connsiteX2" fmla="*/ 491871 w 781050"/>
                      <a:gd name="connsiteY2" fmla="*/ 0 h 419100"/>
                    </a:gdLst>
                    <a:ahLst/>
                    <a:cxnLst>
                      <a:cxn ang="0">
                        <a:pos x="connsiteX0" y="connsiteY0"/>
                      </a:cxn>
                      <a:cxn ang="0">
                        <a:pos x="connsiteX1" y="connsiteY1"/>
                      </a:cxn>
                      <a:cxn ang="0">
                        <a:pos x="connsiteX2" y="connsiteY2"/>
                      </a:cxn>
                    </a:cxnLst>
                    <a:rect l="l" t="t" r="r" b="b"/>
                    <a:pathLst>
                      <a:path w="781050" h="419100">
                        <a:moveTo>
                          <a:pt x="0" y="423100"/>
                        </a:moveTo>
                        <a:lnTo>
                          <a:pt x="788384" y="201835"/>
                        </a:lnTo>
                        <a:lnTo>
                          <a:pt x="49187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0" name="Freeform: Shape 2499">
                    <a:extLst>
                      <a:ext uri="{FF2B5EF4-FFF2-40B4-BE49-F238E27FC236}">
                        <a16:creationId xmlns:a16="http://schemas.microsoft.com/office/drawing/2014/main" id="{B7C09A2B-DC3D-4859-AC63-53DBE2D2F3D8}"/>
                      </a:ext>
                    </a:extLst>
                  </p:cNvPr>
                  <p:cNvSpPr/>
                  <p:nvPr/>
                </p:nvSpPr>
                <p:spPr>
                  <a:xfrm>
                    <a:off x="4307205" y="225171"/>
                    <a:ext cx="1057275" cy="628650"/>
                  </a:xfrm>
                  <a:custGeom>
                    <a:avLst/>
                    <a:gdLst>
                      <a:gd name="connsiteX0" fmla="*/ 1063276 w 1057275"/>
                      <a:gd name="connsiteY0" fmla="*/ 0 h 628650"/>
                      <a:gd name="connsiteX1" fmla="*/ 296513 w 1057275"/>
                      <a:gd name="connsiteY1" fmla="*/ 630841 h 628650"/>
                      <a:gd name="connsiteX2" fmla="*/ 0 w 1057275"/>
                      <a:gd name="connsiteY2" fmla="*/ 429006 h 628650"/>
                    </a:gdLst>
                    <a:ahLst/>
                    <a:cxnLst>
                      <a:cxn ang="0">
                        <a:pos x="connsiteX0" y="connsiteY0"/>
                      </a:cxn>
                      <a:cxn ang="0">
                        <a:pos x="connsiteX1" y="connsiteY1"/>
                      </a:cxn>
                      <a:cxn ang="0">
                        <a:pos x="connsiteX2" y="connsiteY2"/>
                      </a:cxn>
                    </a:cxnLst>
                    <a:rect l="l" t="t" r="r" b="b"/>
                    <a:pathLst>
                      <a:path w="1057275" h="628650">
                        <a:moveTo>
                          <a:pt x="1063276" y="0"/>
                        </a:moveTo>
                        <a:lnTo>
                          <a:pt x="296513" y="630841"/>
                        </a:lnTo>
                        <a:lnTo>
                          <a:pt x="0" y="4290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1" name="Freeform: Shape 2500">
                    <a:extLst>
                      <a:ext uri="{FF2B5EF4-FFF2-40B4-BE49-F238E27FC236}">
                        <a16:creationId xmlns:a16="http://schemas.microsoft.com/office/drawing/2014/main" id="{2C6872BE-635E-4313-919B-C870292A2AA9}"/>
                      </a:ext>
                    </a:extLst>
                  </p:cNvPr>
                  <p:cNvSpPr/>
                  <p:nvPr/>
                </p:nvSpPr>
                <p:spPr>
                  <a:xfrm>
                    <a:off x="5285137" y="225171"/>
                    <a:ext cx="609600" cy="419100"/>
                  </a:xfrm>
                  <a:custGeom>
                    <a:avLst/>
                    <a:gdLst>
                      <a:gd name="connsiteX0" fmla="*/ 85344 w 609600"/>
                      <a:gd name="connsiteY0" fmla="*/ 0 h 419100"/>
                      <a:gd name="connsiteX1" fmla="*/ 614839 w 609600"/>
                      <a:gd name="connsiteY1" fmla="*/ 140398 h 419100"/>
                      <a:gd name="connsiteX2" fmla="*/ 0 w 609600"/>
                      <a:gd name="connsiteY2" fmla="*/ 419576 h 419100"/>
                    </a:gdLst>
                    <a:ahLst/>
                    <a:cxnLst>
                      <a:cxn ang="0">
                        <a:pos x="connsiteX0" y="connsiteY0"/>
                      </a:cxn>
                      <a:cxn ang="0">
                        <a:pos x="connsiteX1" y="connsiteY1"/>
                      </a:cxn>
                      <a:cxn ang="0">
                        <a:pos x="connsiteX2" y="connsiteY2"/>
                      </a:cxn>
                    </a:cxnLst>
                    <a:rect l="l" t="t" r="r" b="b"/>
                    <a:pathLst>
                      <a:path w="609600" h="419100">
                        <a:moveTo>
                          <a:pt x="85344" y="0"/>
                        </a:moveTo>
                        <a:lnTo>
                          <a:pt x="614839" y="140398"/>
                        </a:lnTo>
                        <a:lnTo>
                          <a:pt x="0" y="419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2" name="Freeform: Shape 2501">
                    <a:extLst>
                      <a:ext uri="{FF2B5EF4-FFF2-40B4-BE49-F238E27FC236}">
                        <a16:creationId xmlns:a16="http://schemas.microsoft.com/office/drawing/2014/main" id="{E98E9F40-4DAD-4107-9332-F460F4A5A790}"/>
                      </a:ext>
                    </a:extLst>
                  </p:cNvPr>
                  <p:cNvSpPr/>
                  <p:nvPr/>
                </p:nvSpPr>
                <p:spPr>
                  <a:xfrm>
                    <a:off x="3930110" y="5738526"/>
                    <a:ext cx="466725" cy="304800"/>
                  </a:xfrm>
                  <a:custGeom>
                    <a:avLst/>
                    <a:gdLst>
                      <a:gd name="connsiteX0" fmla="*/ 0 w 466725"/>
                      <a:gd name="connsiteY0" fmla="*/ 147543 h 304800"/>
                      <a:gd name="connsiteX1" fmla="*/ 112300 w 466725"/>
                      <a:gd name="connsiteY1" fmla="*/ 0 h 304800"/>
                      <a:gd name="connsiteX2" fmla="*/ 469678 w 466725"/>
                      <a:gd name="connsiteY2" fmla="*/ 308134 h 304800"/>
                    </a:gdLst>
                    <a:ahLst/>
                    <a:cxnLst>
                      <a:cxn ang="0">
                        <a:pos x="connsiteX0" y="connsiteY0"/>
                      </a:cxn>
                      <a:cxn ang="0">
                        <a:pos x="connsiteX1" y="connsiteY1"/>
                      </a:cxn>
                      <a:cxn ang="0">
                        <a:pos x="connsiteX2" y="connsiteY2"/>
                      </a:cxn>
                    </a:cxnLst>
                    <a:rect l="l" t="t" r="r" b="b"/>
                    <a:pathLst>
                      <a:path w="466725" h="304800">
                        <a:moveTo>
                          <a:pt x="0" y="147543"/>
                        </a:moveTo>
                        <a:lnTo>
                          <a:pt x="112300" y="0"/>
                        </a:lnTo>
                        <a:lnTo>
                          <a:pt x="469678" y="3081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3" name="Freeform: Shape 2502">
                    <a:extLst>
                      <a:ext uri="{FF2B5EF4-FFF2-40B4-BE49-F238E27FC236}">
                        <a16:creationId xmlns:a16="http://schemas.microsoft.com/office/drawing/2014/main" id="{DB1F9816-B957-46E7-B61C-9C75BC690741}"/>
                      </a:ext>
                    </a:extLst>
                  </p:cNvPr>
                  <p:cNvSpPr/>
                  <p:nvPr/>
                </p:nvSpPr>
                <p:spPr>
                  <a:xfrm>
                    <a:off x="3277172" y="5074444"/>
                    <a:ext cx="647700" cy="809625"/>
                  </a:xfrm>
                  <a:custGeom>
                    <a:avLst/>
                    <a:gdLst>
                      <a:gd name="connsiteX0" fmla="*/ 0 w 647700"/>
                      <a:gd name="connsiteY0" fmla="*/ 0 h 809625"/>
                      <a:gd name="connsiteX1" fmla="*/ 652939 w 647700"/>
                      <a:gd name="connsiteY1" fmla="*/ 811625 h 809625"/>
                      <a:gd name="connsiteX2" fmla="*/ 383381 w 647700"/>
                      <a:gd name="connsiteY2" fmla="*/ 260414 h 809625"/>
                    </a:gdLst>
                    <a:ahLst/>
                    <a:cxnLst>
                      <a:cxn ang="0">
                        <a:pos x="connsiteX0" y="connsiteY0"/>
                      </a:cxn>
                      <a:cxn ang="0">
                        <a:pos x="connsiteX1" y="connsiteY1"/>
                      </a:cxn>
                      <a:cxn ang="0">
                        <a:pos x="connsiteX2" y="connsiteY2"/>
                      </a:cxn>
                    </a:cxnLst>
                    <a:rect l="l" t="t" r="r" b="b"/>
                    <a:pathLst>
                      <a:path w="647700" h="809625">
                        <a:moveTo>
                          <a:pt x="0" y="0"/>
                        </a:moveTo>
                        <a:lnTo>
                          <a:pt x="652939" y="811625"/>
                        </a:lnTo>
                        <a:lnTo>
                          <a:pt x="383381" y="2604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4" name="Freeform: Shape 2503">
                    <a:extLst>
                      <a:ext uri="{FF2B5EF4-FFF2-40B4-BE49-F238E27FC236}">
                        <a16:creationId xmlns:a16="http://schemas.microsoft.com/office/drawing/2014/main" id="{60B663FC-88E1-42BE-B37A-87F7FF659B69}"/>
                      </a:ext>
                    </a:extLst>
                  </p:cNvPr>
                  <p:cNvSpPr/>
                  <p:nvPr/>
                </p:nvSpPr>
                <p:spPr>
                  <a:xfrm>
                    <a:off x="3660553" y="5334858"/>
                    <a:ext cx="381000" cy="542925"/>
                  </a:xfrm>
                  <a:custGeom>
                    <a:avLst/>
                    <a:gdLst>
                      <a:gd name="connsiteX0" fmla="*/ 269558 w 381000"/>
                      <a:gd name="connsiteY0" fmla="*/ 551212 h 542925"/>
                      <a:gd name="connsiteX1" fmla="*/ 381857 w 381000"/>
                      <a:gd name="connsiteY1" fmla="*/ 403669 h 542925"/>
                      <a:gd name="connsiteX2" fmla="*/ 0 w 381000"/>
                      <a:gd name="connsiteY2" fmla="*/ 0 h 542925"/>
                    </a:gdLst>
                    <a:ahLst/>
                    <a:cxnLst>
                      <a:cxn ang="0">
                        <a:pos x="connsiteX0" y="connsiteY0"/>
                      </a:cxn>
                      <a:cxn ang="0">
                        <a:pos x="connsiteX1" y="connsiteY1"/>
                      </a:cxn>
                      <a:cxn ang="0">
                        <a:pos x="connsiteX2" y="connsiteY2"/>
                      </a:cxn>
                    </a:cxnLst>
                    <a:rect l="l" t="t" r="r" b="b"/>
                    <a:pathLst>
                      <a:path w="381000" h="542925">
                        <a:moveTo>
                          <a:pt x="269558" y="551212"/>
                        </a:moveTo>
                        <a:lnTo>
                          <a:pt x="381857" y="403669"/>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5" name="Freeform: Shape 2504">
                    <a:extLst>
                      <a:ext uri="{FF2B5EF4-FFF2-40B4-BE49-F238E27FC236}">
                        <a16:creationId xmlns:a16="http://schemas.microsoft.com/office/drawing/2014/main" id="{CE4EE68F-68DA-4330-A648-088A03636AC7}"/>
                      </a:ext>
                    </a:extLst>
                  </p:cNvPr>
                  <p:cNvSpPr/>
                  <p:nvPr/>
                </p:nvSpPr>
                <p:spPr>
                  <a:xfrm>
                    <a:off x="3277172" y="4721447"/>
                    <a:ext cx="381000" cy="609600"/>
                  </a:xfrm>
                  <a:custGeom>
                    <a:avLst/>
                    <a:gdLst>
                      <a:gd name="connsiteX0" fmla="*/ 0 w 381000"/>
                      <a:gd name="connsiteY0" fmla="*/ 352996 h 609600"/>
                      <a:gd name="connsiteX1" fmla="*/ 383381 w 381000"/>
                      <a:gd name="connsiteY1" fmla="*/ 613410 h 609600"/>
                      <a:gd name="connsiteX2" fmla="*/ 90392 w 381000"/>
                      <a:gd name="connsiteY2" fmla="*/ 0 h 609600"/>
                    </a:gdLst>
                    <a:ahLst/>
                    <a:cxnLst>
                      <a:cxn ang="0">
                        <a:pos x="connsiteX0" y="connsiteY0"/>
                      </a:cxn>
                      <a:cxn ang="0">
                        <a:pos x="connsiteX1" y="connsiteY1"/>
                      </a:cxn>
                      <a:cxn ang="0">
                        <a:pos x="connsiteX2" y="connsiteY2"/>
                      </a:cxn>
                    </a:cxnLst>
                    <a:rect l="l" t="t" r="r" b="b"/>
                    <a:pathLst>
                      <a:path w="381000" h="609600">
                        <a:moveTo>
                          <a:pt x="0" y="352996"/>
                        </a:moveTo>
                        <a:lnTo>
                          <a:pt x="383381" y="613410"/>
                        </a:lnTo>
                        <a:lnTo>
                          <a:pt x="9039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6" name="Freeform: Shape 2505">
                    <a:extLst>
                      <a:ext uri="{FF2B5EF4-FFF2-40B4-BE49-F238E27FC236}">
                        <a16:creationId xmlns:a16="http://schemas.microsoft.com/office/drawing/2014/main" id="{A19B6DE6-98EF-41FD-81BF-D2DA0C33C87E}"/>
                      </a:ext>
                    </a:extLst>
                  </p:cNvPr>
                  <p:cNvSpPr/>
                  <p:nvPr/>
                </p:nvSpPr>
                <p:spPr>
                  <a:xfrm>
                    <a:off x="2885789" y="2648426"/>
                    <a:ext cx="266700" cy="1028700"/>
                  </a:xfrm>
                  <a:custGeom>
                    <a:avLst/>
                    <a:gdLst>
                      <a:gd name="connsiteX0" fmla="*/ 0 w 266700"/>
                      <a:gd name="connsiteY0" fmla="*/ 177927 h 1028700"/>
                      <a:gd name="connsiteX1" fmla="*/ 172593 w 266700"/>
                      <a:gd name="connsiteY1" fmla="*/ 1037273 h 1028700"/>
                      <a:gd name="connsiteX2" fmla="*/ 275654 w 266700"/>
                      <a:gd name="connsiteY2" fmla="*/ 0 h 1028700"/>
                    </a:gdLst>
                    <a:ahLst/>
                    <a:cxnLst>
                      <a:cxn ang="0">
                        <a:pos x="connsiteX0" y="connsiteY0"/>
                      </a:cxn>
                      <a:cxn ang="0">
                        <a:pos x="connsiteX1" y="connsiteY1"/>
                      </a:cxn>
                      <a:cxn ang="0">
                        <a:pos x="connsiteX2" y="connsiteY2"/>
                      </a:cxn>
                    </a:cxnLst>
                    <a:rect l="l" t="t" r="r" b="b"/>
                    <a:pathLst>
                      <a:path w="266700" h="1028700">
                        <a:moveTo>
                          <a:pt x="0" y="177927"/>
                        </a:moveTo>
                        <a:lnTo>
                          <a:pt x="172593" y="1037273"/>
                        </a:lnTo>
                        <a:lnTo>
                          <a:pt x="2756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7" name="Freeform: Shape 2506">
                    <a:extLst>
                      <a:ext uri="{FF2B5EF4-FFF2-40B4-BE49-F238E27FC236}">
                        <a16:creationId xmlns:a16="http://schemas.microsoft.com/office/drawing/2014/main" id="{E3467648-C9F9-4993-8706-8A206975F572}"/>
                      </a:ext>
                    </a:extLst>
                  </p:cNvPr>
                  <p:cNvSpPr/>
                  <p:nvPr/>
                </p:nvSpPr>
                <p:spPr>
                  <a:xfrm>
                    <a:off x="3930110" y="5886069"/>
                    <a:ext cx="800100" cy="504825"/>
                  </a:xfrm>
                  <a:custGeom>
                    <a:avLst/>
                    <a:gdLst>
                      <a:gd name="connsiteX0" fmla="*/ 0 w 800100"/>
                      <a:gd name="connsiteY0" fmla="*/ 0 h 504825"/>
                      <a:gd name="connsiteX1" fmla="*/ 469678 w 800100"/>
                      <a:gd name="connsiteY1" fmla="*/ 160591 h 504825"/>
                      <a:gd name="connsiteX2" fmla="*/ 806768 w 800100"/>
                      <a:gd name="connsiteY2" fmla="*/ 512064 h 504825"/>
                    </a:gdLst>
                    <a:ahLst/>
                    <a:cxnLst>
                      <a:cxn ang="0">
                        <a:pos x="connsiteX0" y="connsiteY0"/>
                      </a:cxn>
                      <a:cxn ang="0">
                        <a:pos x="connsiteX1" y="connsiteY1"/>
                      </a:cxn>
                      <a:cxn ang="0">
                        <a:pos x="connsiteX2" y="connsiteY2"/>
                      </a:cxn>
                    </a:cxnLst>
                    <a:rect l="l" t="t" r="r" b="b"/>
                    <a:pathLst>
                      <a:path w="800100" h="504825">
                        <a:moveTo>
                          <a:pt x="0" y="0"/>
                        </a:moveTo>
                        <a:lnTo>
                          <a:pt x="469678" y="160591"/>
                        </a:lnTo>
                        <a:lnTo>
                          <a:pt x="806768" y="5120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8" name="Freeform: Shape 2507">
                    <a:extLst>
                      <a:ext uri="{FF2B5EF4-FFF2-40B4-BE49-F238E27FC236}">
                        <a16:creationId xmlns:a16="http://schemas.microsoft.com/office/drawing/2014/main" id="{934980A6-F101-4793-AE2A-2715FFDB5C11}"/>
                      </a:ext>
                    </a:extLst>
                  </p:cNvPr>
                  <p:cNvSpPr/>
                  <p:nvPr/>
                </p:nvSpPr>
                <p:spPr>
                  <a:xfrm>
                    <a:off x="2885789" y="3685699"/>
                    <a:ext cx="180975" cy="981075"/>
                  </a:xfrm>
                  <a:custGeom>
                    <a:avLst/>
                    <a:gdLst>
                      <a:gd name="connsiteX0" fmla="*/ 0 w 180975"/>
                      <a:gd name="connsiteY0" fmla="*/ 277749 h 981075"/>
                      <a:gd name="connsiteX1" fmla="*/ 172593 w 180975"/>
                      <a:gd name="connsiteY1" fmla="*/ 0 h 981075"/>
                      <a:gd name="connsiteX2" fmla="*/ 188786 w 180975"/>
                      <a:gd name="connsiteY2" fmla="*/ 989457 h 981075"/>
                    </a:gdLst>
                    <a:ahLst/>
                    <a:cxnLst>
                      <a:cxn ang="0">
                        <a:pos x="connsiteX0" y="connsiteY0"/>
                      </a:cxn>
                      <a:cxn ang="0">
                        <a:pos x="connsiteX1" y="connsiteY1"/>
                      </a:cxn>
                      <a:cxn ang="0">
                        <a:pos x="connsiteX2" y="connsiteY2"/>
                      </a:cxn>
                    </a:cxnLst>
                    <a:rect l="l" t="t" r="r" b="b"/>
                    <a:pathLst>
                      <a:path w="180975" h="981075">
                        <a:moveTo>
                          <a:pt x="0" y="277749"/>
                        </a:moveTo>
                        <a:lnTo>
                          <a:pt x="172593" y="0"/>
                        </a:lnTo>
                        <a:lnTo>
                          <a:pt x="188786" y="9894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09" name="Freeform: Shape 2508">
                    <a:extLst>
                      <a:ext uri="{FF2B5EF4-FFF2-40B4-BE49-F238E27FC236}">
                        <a16:creationId xmlns:a16="http://schemas.microsoft.com/office/drawing/2014/main" id="{B09045F2-D616-4303-95E8-77A7D0823065}"/>
                      </a:ext>
                    </a:extLst>
                  </p:cNvPr>
                  <p:cNvSpPr/>
                  <p:nvPr/>
                </p:nvSpPr>
                <p:spPr>
                  <a:xfrm>
                    <a:off x="3058382" y="3685699"/>
                    <a:ext cx="304800" cy="1028700"/>
                  </a:xfrm>
                  <a:custGeom>
                    <a:avLst/>
                    <a:gdLst>
                      <a:gd name="connsiteX0" fmla="*/ 0 w 304800"/>
                      <a:gd name="connsiteY0" fmla="*/ 0 h 1028700"/>
                      <a:gd name="connsiteX1" fmla="*/ 309182 w 304800"/>
                      <a:gd name="connsiteY1" fmla="*/ 1035748 h 1028700"/>
                      <a:gd name="connsiteX2" fmla="*/ 16193 w 304800"/>
                      <a:gd name="connsiteY2" fmla="*/ 989457 h 1028700"/>
                    </a:gdLst>
                    <a:ahLst/>
                    <a:cxnLst>
                      <a:cxn ang="0">
                        <a:pos x="connsiteX0" y="connsiteY0"/>
                      </a:cxn>
                      <a:cxn ang="0">
                        <a:pos x="connsiteX1" y="connsiteY1"/>
                      </a:cxn>
                      <a:cxn ang="0">
                        <a:pos x="connsiteX2" y="connsiteY2"/>
                      </a:cxn>
                    </a:cxnLst>
                    <a:rect l="l" t="t" r="r" b="b"/>
                    <a:pathLst>
                      <a:path w="304800" h="1028700">
                        <a:moveTo>
                          <a:pt x="0" y="0"/>
                        </a:moveTo>
                        <a:lnTo>
                          <a:pt x="309182" y="1035748"/>
                        </a:lnTo>
                        <a:lnTo>
                          <a:pt x="16193" y="9894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0" name="Freeform: Shape 2509">
                    <a:extLst>
                      <a:ext uri="{FF2B5EF4-FFF2-40B4-BE49-F238E27FC236}">
                        <a16:creationId xmlns:a16="http://schemas.microsoft.com/office/drawing/2014/main" id="{F3AE8F61-D7DE-4AFC-BB89-657E4CD241FC}"/>
                      </a:ext>
                    </a:extLst>
                  </p:cNvPr>
                  <p:cNvSpPr/>
                  <p:nvPr/>
                </p:nvSpPr>
                <p:spPr>
                  <a:xfrm>
                    <a:off x="3074575" y="4675156"/>
                    <a:ext cx="285750" cy="390525"/>
                  </a:xfrm>
                  <a:custGeom>
                    <a:avLst/>
                    <a:gdLst>
                      <a:gd name="connsiteX0" fmla="*/ 202597 w 285750"/>
                      <a:gd name="connsiteY0" fmla="*/ 399288 h 390525"/>
                      <a:gd name="connsiteX1" fmla="*/ 292989 w 285750"/>
                      <a:gd name="connsiteY1" fmla="*/ 46292 h 390525"/>
                      <a:gd name="connsiteX2" fmla="*/ 0 w 285750"/>
                      <a:gd name="connsiteY2" fmla="*/ 0 h 390525"/>
                    </a:gdLst>
                    <a:ahLst/>
                    <a:cxnLst>
                      <a:cxn ang="0">
                        <a:pos x="connsiteX0" y="connsiteY0"/>
                      </a:cxn>
                      <a:cxn ang="0">
                        <a:pos x="connsiteX1" y="connsiteY1"/>
                      </a:cxn>
                      <a:cxn ang="0">
                        <a:pos x="connsiteX2" y="connsiteY2"/>
                      </a:cxn>
                    </a:cxnLst>
                    <a:rect l="l" t="t" r="r" b="b"/>
                    <a:pathLst>
                      <a:path w="285750" h="390525">
                        <a:moveTo>
                          <a:pt x="202597" y="399288"/>
                        </a:moveTo>
                        <a:lnTo>
                          <a:pt x="292989" y="46292"/>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1" name="Freeform: Shape 2510">
                    <a:extLst>
                      <a:ext uri="{FF2B5EF4-FFF2-40B4-BE49-F238E27FC236}">
                        <a16:creationId xmlns:a16="http://schemas.microsoft.com/office/drawing/2014/main" id="{84481819-9D72-4D10-B002-F3BE966BFF5C}"/>
                      </a:ext>
                    </a:extLst>
                  </p:cNvPr>
                  <p:cNvSpPr/>
                  <p:nvPr/>
                </p:nvSpPr>
                <p:spPr>
                  <a:xfrm>
                    <a:off x="4399788" y="6046661"/>
                    <a:ext cx="819150" cy="342900"/>
                  </a:xfrm>
                  <a:custGeom>
                    <a:avLst/>
                    <a:gdLst>
                      <a:gd name="connsiteX0" fmla="*/ 0 w 819150"/>
                      <a:gd name="connsiteY0" fmla="*/ 0 h 342900"/>
                      <a:gd name="connsiteX1" fmla="*/ 337090 w 819150"/>
                      <a:gd name="connsiteY1" fmla="*/ 351472 h 342900"/>
                      <a:gd name="connsiteX2" fmla="*/ 827437 w 819150"/>
                      <a:gd name="connsiteY2" fmla="*/ 351472 h 342900"/>
                    </a:gdLst>
                    <a:ahLst/>
                    <a:cxnLst>
                      <a:cxn ang="0">
                        <a:pos x="connsiteX0" y="connsiteY0"/>
                      </a:cxn>
                      <a:cxn ang="0">
                        <a:pos x="connsiteX1" y="connsiteY1"/>
                      </a:cxn>
                      <a:cxn ang="0">
                        <a:pos x="connsiteX2" y="connsiteY2"/>
                      </a:cxn>
                    </a:cxnLst>
                    <a:rect l="l" t="t" r="r" b="b"/>
                    <a:pathLst>
                      <a:path w="819150" h="342900">
                        <a:moveTo>
                          <a:pt x="0" y="0"/>
                        </a:moveTo>
                        <a:lnTo>
                          <a:pt x="337090" y="351472"/>
                        </a:lnTo>
                        <a:lnTo>
                          <a:pt x="827437" y="3514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2" name="Freeform: Shape 2511">
                    <a:extLst>
                      <a:ext uri="{FF2B5EF4-FFF2-40B4-BE49-F238E27FC236}">
                        <a16:creationId xmlns:a16="http://schemas.microsoft.com/office/drawing/2014/main" id="{46DFBB49-E075-47F6-979F-A56539616379}"/>
                      </a:ext>
                    </a:extLst>
                  </p:cNvPr>
                  <p:cNvSpPr/>
                  <p:nvPr/>
                </p:nvSpPr>
                <p:spPr>
                  <a:xfrm>
                    <a:off x="4736878" y="6398133"/>
                    <a:ext cx="876300" cy="266700"/>
                  </a:xfrm>
                  <a:custGeom>
                    <a:avLst/>
                    <a:gdLst>
                      <a:gd name="connsiteX0" fmla="*/ 0 w 876300"/>
                      <a:gd name="connsiteY0" fmla="*/ 0 h 266700"/>
                      <a:gd name="connsiteX1" fmla="*/ 885349 w 876300"/>
                      <a:gd name="connsiteY1" fmla="*/ 273463 h 266700"/>
                      <a:gd name="connsiteX2" fmla="*/ 490347 w 876300"/>
                      <a:gd name="connsiteY2" fmla="*/ 0 h 266700"/>
                    </a:gdLst>
                    <a:ahLst/>
                    <a:cxnLst>
                      <a:cxn ang="0">
                        <a:pos x="connsiteX0" y="connsiteY0"/>
                      </a:cxn>
                      <a:cxn ang="0">
                        <a:pos x="connsiteX1" y="connsiteY1"/>
                      </a:cxn>
                      <a:cxn ang="0">
                        <a:pos x="connsiteX2" y="connsiteY2"/>
                      </a:cxn>
                    </a:cxnLst>
                    <a:rect l="l" t="t" r="r" b="b"/>
                    <a:pathLst>
                      <a:path w="876300" h="266700">
                        <a:moveTo>
                          <a:pt x="0" y="0"/>
                        </a:moveTo>
                        <a:lnTo>
                          <a:pt x="885349" y="273463"/>
                        </a:lnTo>
                        <a:lnTo>
                          <a:pt x="49034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3" name="Freeform: Shape 2512">
                    <a:extLst>
                      <a:ext uri="{FF2B5EF4-FFF2-40B4-BE49-F238E27FC236}">
                        <a16:creationId xmlns:a16="http://schemas.microsoft.com/office/drawing/2014/main" id="{C087333A-B805-4B40-9D85-243FE611AF05}"/>
                      </a:ext>
                    </a:extLst>
                  </p:cNvPr>
                  <p:cNvSpPr/>
                  <p:nvPr/>
                </p:nvSpPr>
                <p:spPr>
                  <a:xfrm>
                    <a:off x="5370481" y="190500"/>
                    <a:ext cx="1295400" cy="171450"/>
                  </a:xfrm>
                  <a:custGeom>
                    <a:avLst/>
                    <a:gdLst>
                      <a:gd name="connsiteX0" fmla="*/ 0 w 1295400"/>
                      <a:gd name="connsiteY0" fmla="*/ 34671 h 171450"/>
                      <a:gd name="connsiteX1" fmla="*/ 529495 w 1295400"/>
                      <a:gd name="connsiteY1" fmla="*/ 175069 h 171450"/>
                      <a:gd name="connsiteX2" fmla="*/ 1301972 w 1295400"/>
                      <a:gd name="connsiteY2" fmla="*/ 0 h 171450"/>
                    </a:gdLst>
                    <a:ahLst/>
                    <a:cxnLst>
                      <a:cxn ang="0">
                        <a:pos x="connsiteX0" y="connsiteY0"/>
                      </a:cxn>
                      <a:cxn ang="0">
                        <a:pos x="connsiteX1" y="connsiteY1"/>
                      </a:cxn>
                      <a:cxn ang="0">
                        <a:pos x="connsiteX2" y="connsiteY2"/>
                      </a:cxn>
                    </a:cxnLst>
                    <a:rect l="l" t="t" r="r" b="b"/>
                    <a:pathLst>
                      <a:path w="1295400" h="171450">
                        <a:moveTo>
                          <a:pt x="0" y="34671"/>
                        </a:moveTo>
                        <a:lnTo>
                          <a:pt x="529495" y="175069"/>
                        </a:lnTo>
                        <a:lnTo>
                          <a:pt x="1301972"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4" name="Freeform: Shape 2513">
                    <a:extLst>
                      <a:ext uri="{FF2B5EF4-FFF2-40B4-BE49-F238E27FC236}">
                        <a16:creationId xmlns:a16="http://schemas.microsoft.com/office/drawing/2014/main" id="{30349307-781C-4FDB-9BBD-925ECAD5BE7C}"/>
                      </a:ext>
                    </a:extLst>
                  </p:cNvPr>
                  <p:cNvSpPr/>
                  <p:nvPr/>
                </p:nvSpPr>
                <p:spPr>
                  <a:xfrm>
                    <a:off x="5622227" y="6474809"/>
                    <a:ext cx="1343025" cy="190500"/>
                  </a:xfrm>
                  <a:custGeom>
                    <a:avLst/>
                    <a:gdLst>
                      <a:gd name="connsiteX0" fmla="*/ 0 w 1343025"/>
                      <a:gd name="connsiteY0" fmla="*/ 196786 h 190500"/>
                      <a:gd name="connsiteX1" fmla="*/ 572833 w 1343025"/>
                      <a:gd name="connsiteY1" fmla="*/ 0 h 190500"/>
                      <a:gd name="connsiteX2" fmla="*/ 1345406 w 1343025"/>
                      <a:gd name="connsiteY2" fmla="*/ 127349 h 190500"/>
                    </a:gdLst>
                    <a:ahLst/>
                    <a:cxnLst>
                      <a:cxn ang="0">
                        <a:pos x="connsiteX0" y="connsiteY0"/>
                      </a:cxn>
                      <a:cxn ang="0">
                        <a:pos x="connsiteX1" y="connsiteY1"/>
                      </a:cxn>
                      <a:cxn ang="0">
                        <a:pos x="connsiteX2" y="connsiteY2"/>
                      </a:cxn>
                    </a:cxnLst>
                    <a:rect l="l" t="t" r="r" b="b"/>
                    <a:pathLst>
                      <a:path w="1343025" h="190500">
                        <a:moveTo>
                          <a:pt x="0" y="196786"/>
                        </a:moveTo>
                        <a:lnTo>
                          <a:pt x="572833" y="0"/>
                        </a:lnTo>
                        <a:lnTo>
                          <a:pt x="1345406" y="127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5" name="Freeform: Shape 2514">
                    <a:extLst>
                      <a:ext uri="{FF2B5EF4-FFF2-40B4-BE49-F238E27FC236}">
                        <a16:creationId xmlns:a16="http://schemas.microsoft.com/office/drawing/2014/main" id="{0A10A3EA-4385-4D13-B06F-29499021343A}"/>
                      </a:ext>
                    </a:extLst>
                  </p:cNvPr>
                  <p:cNvSpPr/>
                  <p:nvPr/>
                </p:nvSpPr>
                <p:spPr>
                  <a:xfrm>
                    <a:off x="5227225" y="6398133"/>
                    <a:ext cx="962025" cy="266700"/>
                  </a:xfrm>
                  <a:custGeom>
                    <a:avLst/>
                    <a:gdLst>
                      <a:gd name="connsiteX0" fmla="*/ 395002 w 962025"/>
                      <a:gd name="connsiteY0" fmla="*/ 273463 h 266700"/>
                      <a:gd name="connsiteX1" fmla="*/ 967835 w 962025"/>
                      <a:gd name="connsiteY1" fmla="*/ 76677 h 266700"/>
                      <a:gd name="connsiteX2" fmla="*/ 0 w 962025"/>
                      <a:gd name="connsiteY2" fmla="*/ 0 h 266700"/>
                    </a:gdLst>
                    <a:ahLst/>
                    <a:cxnLst>
                      <a:cxn ang="0">
                        <a:pos x="connsiteX0" y="connsiteY0"/>
                      </a:cxn>
                      <a:cxn ang="0">
                        <a:pos x="connsiteX1" y="connsiteY1"/>
                      </a:cxn>
                      <a:cxn ang="0">
                        <a:pos x="connsiteX2" y="connsiteY2"/>
                      </a:cxn>
                    </a:cxnLst>
                    <a:rect l="l" t="t" r="r" b="b"/>
                    <a:pathLst>
                      <a:path w="962025" h="266700">
                        <a:moveTo>
                          <a:pt x="395002" y="273463"/>
                        </a:moveTo>
                        <a:lnTo>
                          <a:pt x="967835" y="7667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6" name="Freeform: Shape 2515">
                    <a:extLst>
                      <a:ext uri="{FF2B5EF4-FFF2-40B4-BE49-F238E27FC236}">
                        <a16:creationId xmlns:a16="http://schemas.microsoft.com/office/drawing/2014/main" id="{0046F9D4-8FD2-4E67-BC41-1D96E922A6EC}"/>
                      </a:ext>
                    </a:extLst>
                  </p:cNvPr>
                  <p:cNvSpPr/>
                  <p:nvPr/>
                </p:nvSpPr>
                <p:spPr>
                  <a:xfrm>
                    <a:off x="6672453" y="190500"/>
                    <a:ext cx="752475" cy="447675"/>
                  </a:xfrm>
                  <a:custGeom>
                    <a:avLst/>
                    <a:gdLst>
                      <a:gd name="connsiteX0" fmla="*/ 47816 w 752475"/>
                      <a:gd name="connsiteY0" fmla="*/ 300895 h 447675"/>
                      <a:gd name="connsiteX1" fmla="*/ 761714 w 752475"/>
                      <a:gd name="connsiteY1" fmla="*/ 454247 h 447675"/>
                      <a:gd name="connsiteX2" fmla="*/ 0 w 752475"/>
                      <a:gd name="connsiteY2" fmla="*/ 0 h 447675"/>
                    </a:gdLst>
                    <a:ahLst/>
                    <a:cxnLst>
                      <a:cxn ang="0">
                        <a:pos x="connsiteX0" y="connsiteY0"/>
                      </a:cxn>
                      <a:cxn ang="0">
                        <a:pos x="connsiteX1" y="connsiteY1"/>
                      </a:cxn>
                      <a:cxn ang="0">
                        <a:pos x="connsiteX2" y="connsiteY2"/>
                      </a:cxn>
                    </a:cxnLst>
                    <a:rect l="l" t="t" r="r" b="b"/>
                    <a:pathLst>
                      <a:path w="752475" h="447675">
                        <a:moveTo>
                          <a:pt x="47816" y="300895"/>
                        </a:moveTo>
                        <a:lnTo>
                          <a:pt x="761714" y="45424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7" name="Freeform: Shape 2516">
                    <a:extLst>
                      <a:ext uri="{FF2B5EF4-FFF2-40B4-BE49-F238E27FC236}">
                        <a16:creationId xmlns:a16="http://schemas.microsoft.com/office/drawing/2014/main" id="{742A2957-7948-414E-BA00-71A26717A7E9}"/>
                      </a:ext>
                    </a:extLst>
                  </p:cNvPr>
                  <p:cNvSpPr/>
                  <p:nvPr/>
                </p:nvSpPr>
                <p:spPr>
                  <a:xfrm>
                    <a:off x="6672453" y="190500"/>
                    <a:ext cx="1247775" cy="495300"/>
                  </a:xfrm>
                  <a:custGeom>
                    <a:avLst/>
                    <a:gdLst>
                      <a:gd name="connsiteX0" fmla="*/ 0 w 1247775"/>
                      <a:gd name="connsiteY0" fmla="*/ 0 h 495300"/>
                      <a:gd name="connsiteX1" fmla="*/ 761714 w 1247775"/>
                      <a:gd name="connsiteY1" fmla="*/ 454247 h 495300"/>
                      <a:gd name="connsiteX2" fmla="*/ 1257205 w 1247775"/>
                      <a:gd name="connsiteY2" fmla="*/ 497681 h 495300"/>
                    </a:gdLst>
                    <a:ahLst/>
                    <a:cxnLst>
                      <a:cxn ang="0">
                        <a:pos x="connsiteX0" y="connsiteY0"/>
                      </a:cxn>
                      <a:cxn ang="0">
                        <a:pos x="connsiteX1" y="connsiteY1"/>
                      </a:cxn>
                      <a:cxn ang="0">
                        <a:pos x="connsiteX2" y="connsiteY2"/>
                      </a:cxn>
                    </a:cxnLst>
                    <a:rect l="l" t="t" r="r" b="b"/>
                    <a:pathLst>
                      <a:path w="1247775" h="495300">
                        <a:moveTo>
                          <a:pt x="0" y="0"/>
                        </a:moveTo>
                        <a:lnTo>
                          <a:pt x="761714" y="454247"/>
                        </a:lnTo>
                        <a:lnTo>
                          <a:pt x="1257205" y="4976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8" name="Freeform: Shape 2517">
                    <a:extLst>
                      <a:ext uri="{FF2B5EF4-FFF2-40B4-BE49-F238E27FC236}">
                        <a16:creationId xmlns:a16="http://schemas.microsoft.com/office/drawing/2014/main" id="{33CFE8A2-F65F-4F4B-A761-8D5C68D7A0FF}"/>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574357 w 619125"/>
                      <a:gd name="connsiteY2" fmla="*/ 468725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574357" y="4687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19" name="Freeform: Shape 2518">
                    <a:extLst>
                      <a:ext uri="{FF2B5EF4-FFF2-40B4-BE49-F238E27FC236}">
                        <a16:creationId xmlns:a16="http://schemas.microsoft.com/office/drawing/2014/main" id="{D861CDA4-A858-45D8-828D-38821C1E8724}"/>
                      </a:ext>
                    </a:extLst>
                  </p:cNvPr>
                  <p:cNvSpPr/>
                  <p:nvPr/>
                </p:nvSpPr>
                <p:spPr>
                  <a:xfrm>
                    <a:off x="9237440" y="3086767"/>
                    <a:ext cx="142875" cy="857250"/>
                  </a:xfrm>
                  <a:custGeom>
                    <a:avLst/>
                    <a:gdLst>
                      <a:gd name="connsiteX0" fmla="*/ 0 w 142875"/>
                      <a:gd name="connsiteY0" fmla="*/ 552640 h 857250"/>
                      <a:gd name="connsiteX1" fmla="*/ 145828 w 142875"/>
                      <a:gd name="connsiteY1" fmla="*/ 0 h 857250"/>
                      <a:gd name="connsiteX2" fmla="*/ 125825 w 142875"/>
                      <a:gd name="connsiteY2" fmla="*/ 859250 h 857250"/>
                    </a:gdLst>
                    <a:ahLst/>
                    <a:cxnLst>
                      <a:cxn ang="0">
                        <a:pos x="connsiteX0" y="connsiteY0"/>
                      </a:cxn>
                      <a:cxn ang="0">
                        <a:pos x="connsiteX1" y="connsiteY1"/>
                      </a:cxn>
                      <a:cxn ang="0">
                        <a:pos x="connsiteX2" y="connsiteY2"/>
                      </a:cxn>
                    </a:cxnLst>
                    <a:rect l="l" t="t" r="r" b="b"/>
                    <a:pathLst>
                      <a:path w="142875" h="857250">
                        <a:moveTo>
                          <a:pt x="0" y="552640"/>
                        </a:moveTo>
                        <a:lnTo>
                          <a:pt x="145828" y="0"/>
                        </a:lnTo>
                        <a:lnTo>
                          <a:pt x="125825" y="859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0" name="Freeform: Shape 2519">
                    <a:extLst>
                      <a:ext uri="{FF2B5EF4-FFF2-40B4-BE49-F238E27FC236}">
                        <a16:creationId xmlns:a16="http://schemas.microsoft.com/office/drawing/2014/main" id="{5AE12597-43C0-4F9A-A3DC-5C901CBDC27C}"/>
                      </a:ext>
                    </a:extLst>
                  </p:cNvPr>
                  <p:cNvSpPr/>
                  <p:nvPr/>
                </p:nvSpPr>
                <p:spPr>
                  <a:xfrm>
                    <a:off x="7921943" y="5430298"/>
                    <a:ext cx="771525" cy="609600"/>
                  </a:xfrm>
                  <a:custGeom>
                    <a:avLst/>
                    <a:gdLst>
                      <a:gd name="connsiteX0" fmla="*/ 0 w 771525"/>
                      <a:gd name="connsiteY0" fmla="*/ 468821 h 609600"/>
                      <a:gd name="connsiteX1" fmla="*/ 148018 w 771525"/>
                      <a:gd name="connsiteY1" fmla="*/ 616363 h 609600"/>
                      <a:gd name="connsiteX2" fmla="*/ 771525 w 771525"/>
                      <a:gd name="connsiteY2" fmla="*/ 0 h 609600"/>
                    </a:gdLst>
                    <a:ahLst/>
                    <a:cxnLst>
                      <a:cxn ang="0">
                        <a:pos x="connsiteX0" y="connsiteY0"/>
                      </a:cxn>
                      <a:cxn ang="0">
                        <a:pos x="connsiteX1" y="connsiteY1"/>
                      </a:cxn>
                      <a:cxn ang="0">
                        <a:pos x="connsiteX2" y="connsiteY2"/>
                      </a:cxn>
                    </a:cxnLst>
                    <a:rect l="l" t="t" r="r" b="b"/>
                    <a:pathLst>
                      <a:path w="771525" h="609600">
                        <a:moveTo>
                          <a:pt x="0" y="468821"/>
                        </a:moveTo>
                        <a:lnTo>
                          <a:pt x="148018" y="616363"/>
                        </a:lnTo>
                        <a:lnTo>
                          <a:pt x="77152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1" name="Freeform: Shape 2520">
                    <a:extLst>
                      <a:ext uri="{FF2B5EF4-FFF2-40B4-BE49-F238E27FC236}">
                        <a16:creationId xmlns:a16="http://schemas.microsoft.com/office/drawing/2014/main" id="{31A1039E-55DB-4688-BC94-FA5586ACAAD5}"/>
                      </a:ext>
                    </a:extLst>
                  </p:cNvPr>
                  <p:cNvSpPr/>
                  <p:nvPr/>
                </p:nvSpPr>
                <p:spPr>
                  <a:xfrm>
                    <a:off x="6195060" y="6278118"/>
                    <a:ext cx="838200" cy="323850"/>
                  </a:xfrm>
                  <a:custGeom>
                    <a:avLst/>
                    <a:gdLst>
                      <a:gd name="connsiteX0" fmla="*/ 0 w 838200"/>
                      <a:gd name="connsiteY0" fmla="*/ 196691 h 323850"/>
                      <a:gd name="connsiteX1" fmla="*/ 842010 w 838200"/>
                      <a:gd name="connsiteY1" fmla="*/ 0 h 323850"/>
                      <a:gd name="connsiteX2" fmla="*/ 772573 w 838200"/>
                      <a:gd name="connsiteY2" fmla="*/ 324041 h 323850"/>
                    </a:gdLst>
                    <a:ahLst/>
                    <a:cxnLst>
                      <a:cxn ang="0">
                        <a:pos x="connsiteX0" y="connsiteY0"/>
                      </a:cxn>
                      <a:cxn ang="0">
                        <a:pos x="connsiteX1" y="connsiteY1"/>
                      </a:cxn>
                      <a:cxn ang="0">
                        <a:pos x="connsiteX2" y="connsiteY2"/>
                      </a:cxn>
                    </a:cxnLst>
                    <a:rect l="l" t="t" r="r" b="b"/>
                    <a:pathLst>
                      <a:path w="838200" h="323850">
                        <a:moveTo>
                          <a:pt x="0" y="196691"/>
                        </a:moveTo>
                        <a:lnTo>
                          <a:pt x="842010" y="0"/>
                        </a:lnTo>
                        <a:lnTo>
                          <a:pt x="772573" y="32404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2" name="Freeform: Shape 2521">
                    <a:extLst>
                      <a:ext uri="{FF2B5EF4-FFF2-40B4-BE49-F238E27FC236}">
                        <a16:creationId xmlns:a16="http://schemas.microsoft.com/office/drawing/2014/main" id="{663F771D-DDAB-41B5-B64F-03C44BF08D72}"/>
                      </a:ext>
                    </a:extLst>
                  </p:cNvPr>
                  <p:cNvSpPr/>
                  <p:nvPr/>
                </p:nvSpPr>
                <p:spPr>
                  <a:xfrm>
                    <a:off x="6967633" y="5899118"/>
                    <a:ext cx="952500" cy="695325"/>
                  </a:xfrm>
                  <a:custGeom>
                    <a:avLst/>
                    <a:gdLst>
                      <a:gd name="connsiteX0" fmla="*/ 69437 w 952500"/>
                      <a:gd name="connsiteY0" fmla="*/ 379000 h 695325"/>
                      <a:gd name="connsiteX1" fmla="*/ 954310 w 952500"/>
                      <a:gd name="connsiteY1" fmla="*/ 0 h 695325"/>
                      <a:gd name="connsiteX2" fmla="*/ 0 w 952500"/>
                      <a:gd name="connsiteY2" fmla="*/ 703040 h 695325"/>
                    </a:gdLst>
                    <a:ahLst/>
                    <a:cxnLst>
                      <a:cxn ang="0">
                        <a:pos x="connsiteX0" y="connsiteY0"/>
                      </a:cxn>
                      <a:cxn ang="0">
                        <a:pos x="connsiteX1" y="connsiteY1"/>
                      </a:cxn>
                      <a:cxn ang="0">
                        <a:pos x="connsiteX2" y="connsiteY2"/>
                      </a:cxn>
                    </a:cxnLst>
                    <a:rect l="l" t="t" r="r" b="b"/>
                    <a:pathLst>
                      <a:path w="952500" h="695325">
                        <a:moveTo>
                          <a:pt x="69437" y="379000"/>
                        </a:moveTo>
                        <a:lnTo>
                          <a:pt x="954310" y="0"/>
                        </a:lnTo>
                        <a:lnTo>
                          <a:pt x="0" y="7030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3" name="Freeform: Shape 2522">
                    <a:extLst>
                      <a:ext uri="{FF2B5EF4-FFF2-40B4-BE49-F238E27FC236}">
                        <a16:creationId xmlns:a16="http://schemas.microsoft.com/office/drawing/2014/main" id="{04A638A2-ED07-4BC7-8EA4-287890C00E36}"/>
                      </a:ext>
                    </a:extLst>
                  </p:cNvPr>
                  <p:cNvSpPr/>
                  <p:nvPr/>
                </p:nvSpPr>
                <p:spPr>
                  <a:xfrm>
                    <a:off x="6967633" y="5899118"/>
                    <a:ext cx="1095375" cy="695325"/>
                  </a:xfrm>
                  <a:custGeom>
                    <a:avLst/>
                    <a:gdLst>
                      <a:gd name="connsiteX0" fmla="*/ 954310 w 1095375"/>
                      <a:gd name="connsiteY0" fmla="*/ 0 h 695325"/>
                      <a:gd name="connsiteX1" fmla="*/ 1102328 w 1095375"/>
                      <a:gd name="connsiteY1" fmla="*/ 147542 h 695325"/>
                      <a:gd name="connsiteX2" fmla="*/ 0 w 1095375"/>
                      <a:gd name="connsiteY2" fmla="*/ 703040 h 695325"/>
                    </a:gdLst>
                    <a:ahLst/>
                    <a:cxnLst>
                      <a:cxn ang="0">
                        <a:pos x="connsiteX0" y="connsiteY0"/>
                      </a:cxn>
                      <a:cxn ang="0">
                        <a:pos x="connsiteX1" y="connsiteY1"/>
                      </a:cxn>
                      <a:cxn ang="0">
                        <a:pos x="connsiteX2" y="connsiteY2"/>
                      </a:cxn>
                    </a:cxnLst>
                    <a:rect l="l" t="t" r="r" b="b"/>
                    <a:pathLst>
                      <a:path w="1095375" h="695325">
                        <a:moveTo>
                          <a:pt x="954310" y="0"/>
                        </a:moveTo>
                        <a:lnTo>
                          <a:pt x="1102328" y="147542"/>
                        </a:lnTo>
                        <a:lnTo>
                          <a:pt x="0" y="7030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4" name="Freeform: Shape 2523">
                    <a:extLst>
                      <a:ext uri="{FF2B5EF4-FFF2-40B4-BE49-F238E27FC236}">
                        <a16:creationId xmlns:a16="http://schemas.microsoft.com/office/drawing/2014/main" id="{ADEBE7E9-6F71-43B4-86D4-4B2C46665EF8}"/>
                      </a:ext>
                    </a:extLst>
                  </p:cNvPr>
                  <p:cNvSpPr/>
                  <p:nvPr/>
                </p:nvSpPr>
                <p:spPr>
                  <a:xfrm>
                    <a:off x="9186672" y="2999899"/>
                    <a:ext cx="190500" cy="638175"/>
                  </a:xfrm>
                  <a:custGeom>
                    <a:avLst/>
                    <a:gdLst>
                      <a:gd name="connsiteX0" fmla="*/ 50768 w 190500"/>
                      <a:gd name="connsiteY0" fmla="*/ 639508 h 638175"/>
                      <a:gd name="connsiteX1" fmla="*/ 196596 w 190500"/>
                      <a:gd name="connsiteY1" fmla="*/ 86868 h 638175"/>
                      <a:gd name="connsiteX2" fmla="*/ 0 w 190500"/>
                      <a:gd name="connsiteY2" fmla="*/ 0 h 638175"/>
                    </a:gdLst>
                    <a:ahLst/>
                    <a:cxnLst>
                      <a:cxn ang="0">
                        <a:pos x="connsiteX0" y="connsiteY0"/>
                      </a:cxn>
                      <a:cxn ang="0">
                        <a:pos x="connsiteX1" y="connsiteY1"/>
                      </a:cxn>
                      <a:cxn ang="0">
                        <a:pos x="connsiteX2" y="connsiteY2"/>
                      </a:cxn>
                    </a:cxnLst>
                    <a:rect l="l" t="t" r="r" b="b"/>
                    <a:pathLst>
                      <a:path w="190500" h="638175">
                        <a:moveTo>
                          <a:pt x="50768" y="639508"/>
                        </a:moveTo>
                        <a:lnTo>
                          <a:pt x="196596" y="86868"/>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5" name="Freeform: Shape 2524">
                    <a:extLst>
                      <a:ext uri="{FF2B5EF4-FFF2-40B4-BE49-F238E27FC236}">
                        <a16:creationId xmlns:a16="http://schemas.microsoft.com/office/drawing/2014/main" id="{5975694F-E308-452D-884C-EA58FECDF87D}"/>
                      </a:ext>
                    </a:extLst>
                  </p:cNvPr>
                  <p:cNvSpPr/>
                  <p:nvPr/>
                </p:nvSpPr>
                <p:spPr>
                  <a:xfrm>
                    <a:off x="9186672" y="2630996"/>
                    <a:ext cx="190500" cy="447675"/>
                  </a:xfrm>
                  <a:custGeom>
                    <a:avLst/>
                    <a:gdLst>
                      <a:gd name="connsiteX0" fmla="*/ 81153 w 190500"/>
                      <a:gd name="connsiteY0" fmla="*/ 0 h 447675"/>
                      <a:gd name="connsiteX1" fmla="*/ 196596 w 190500"/>
                      <a:gd name="connsiteY1" fmla="*/ 455771 h 447675"/>
                      <a:gd name="connsiteX2" fmla="*/ 0 w 190500"/>
                      <a:gd name="connsiteY2" fmla="*/ 368903 h 447675"/>
                    </a:gdLst>
                    <a:ahLst/>
                    <a:cxnLst>
                      <a:cxn ang="0">
                        <a:pos x="connsiteX0" y="connsiteY0"/>
                      </a:cxn>
                      <a:cxn ang="0">
                        <a:pos x="connsiteX1" y="connsiteY1"/>
                      </a:cxn>
                      <a:cxn ang="0">
                        <a:pos x="connsiteX2" y="connsiteY2"/>
                      </a:cxn>
                    </a:cxnLst>
                    <a:rect l="l" t="t" r="r" b="b"/>
                    <a:pathLst>
                      <a:path w="190500" h="447675">
                        <a:moveTo>
                          <a:pt x="81153" y="0"/>
                        </a:moveTo>
                        <a:lnTo>
                          <a:pt x="196596" y="455771"/>
                        </a:lnTo>
                        <a:lnTo>
                          <a:pt x="0" y="3689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6" name="Freeform: Shape 2525">
                    <a:extLst>
                      <a:ext uri="{FF2B5EF4-FFF2-40B4-BE49-F238E27FC236}">
                        <a16:creationId xmlns:a16="http://schemas.microsoft.com/office/drawing/2014/main" id="{C5159721-DFD9-43F5-9FBC-E1445294A11C}"/>
                      </a:ext>
                    </a:extLst>
                  </p:cNvPr>
                  <p:cNvSpPr/>
                  <p:nvPr/>
                </p:nvSpPr>
                <p:spPr>
                  <a:xfrm>
                    <a:off x="8838152" y="2999899"/>
                    <a:ext cx="390525" cy="1457325"/>
                  </a:xfrm>
                  <a:custGeom>
                    <a:avLst/>
                    <a:gdLst>
                      <a:gd name="connsiteX0" fmla="*/ 0 w 390525"/>
                      <a:gd name="connsiteY0" fmla="*/ 1458277 h 1457325"/>
                      <a:gd name="connsiteX1" fmla="*/ 399288 w 390525"/>
                      <a:gd name="connsiteY1" fmla="*/ 639508 h 1457325"/>
                      <a:gd name="connsiteX2" fmla="*/ 348519 w 390525"/>
                      <a:gd name="connsiteY2" fmla="*/ 0 h 1457325"/>
                    </a:gdLst>
                    <a:ahLst/>
                    <a:cxnLst>
                      <a:cxn ang="0">
                        <a:pos x="connsiteX0" y="connsiteY0"/>
                      </a:cxn>
                      <a:cxn ang="0">
                        <a:pos x="connsiteX1" y="connsiteY1"/>
                      </a:cxn>
                      <a:cxn ang="0">
                        <a:pos x="connsiteX2" y="connsiteY2"/>
                      </a:cxn>
                    </a:cxnLst>
                    <a:rect l="l" t="t" r="r" b="b"/>
                    <a:pathLst>
                      <a:path w="390525" h="1457325">
                        <a:moveTo>
                          <a:pt x="0" y="1458277"/>
                        </a:moveTo>
                        <a:lnTo>
                          <a:pt x="399288" y="639508"/>
                        </a:lnTo>
                        <a:lnTo>
                          <a:pt x="348519"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7" name="Freeform: Shape 2526">
                    <a:extLst>
                      <a:ext uri="{FF2B5EF4-FFF2-40B4-BE49-F238E27FC236}">
                        <a16:creationId xmlns:a16="http://schemas.microsoft.com/office/drawing/2014/main" id="{92264A22-A587-4C43-ABD3-414A1A2B338B}"/>
                      </a:ext>
                    </a:extLst>
                  </p:cNvPr>
                  <p:cNvSpPr/>
                  <p:nvPr/>
                </p:nvSpPr>
                <p:spPr>
                  <a:xfrm>
                    <a:off x="7921943" y="5254561"/>
                    <a:ext cx="771525" cy="638175"/>
                  </a:xfrm>
                  <a:custGeom>
                    <a:avLst/>
                    <a:gdLst>
                      <a:gd name="connsiteX0" fmla="*/ 0 w 771525"/>
                      <a:gd name="connsiteY0" fmla="*/ 644557 h 638175"/>
                      <a:gd name="connsiteX1" fmla="*/ 771525 w 771525"/>
                      <a:gd name="connsiteY1" fmla="*/ 175736 h 638175"/>
                      <a:gd name="connsiteX2" fmla="*/ 633127 w 771525"/>
                      <a:gd name="connsiteY2" fmla="*/ 0 h 638175"/>
                    </a:gdLst>
                    <a:ahLst/>
                    <a:cxnLst>
                      <a:cxn ang="0">
                        <a:pos x="connsiteX0" y="connsiteY0"/>
                      </a:cxn>
                      <a:cxn ang="0">
                        <a:pos x="connsiteX1" y="connsiteY1"/>
                      </a:cxn>
                      <a:cxn ang="0">
                        <a:pos x="connsiteX2" y="connsiteY2"/>
                      </a:cxn>
                    </a:cxnLst>
                    <a:rect l="l" t="t" r="r" b="b"/>
                    <a:pathLst>
                      <a:path w="771525" h="638175">
                        <a:moveTo>
                          <a:pt x="0" y="644557"/>
                        </a:moveTo>
                        <a:lnTo>
                          <a:pt x="771525" y="175736"/>
                        </a:lnTo>
                        <a:lnTo>
                          <a:pt x="63312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8" name="Freeform: Shape 2527">
                    <a:extLst>
                      <a:ext uri="{FF2B5EF4-FFF2-40B4-BE49-F238E27FC236}">
                        <a16:creationId xmlns:a16="http://schemas.microsoft.com/office/drawing/2014/main" id="{179FC721-6E44-4154-B7B1-5BFD0CEDE5F5}"/>
                      </a:ext>
                    </a:extLst>
                  </p:cNvPr>
                  <p:cNvSpPr/>
                  <p:nvPr/>
                </p:nvSpPr>
                <p:spPr>
                  <a:xfrm>
                    <a:off x="8504015" y="1156906"/>
                    <a:ext cx="485775" cy="733425"/>
                  </a:xfrm>
                  <a:custGeom>
                    <a:avLst/>
                    <a:gdLst>
                      <a:gd name="connsiteX0" fmla="*/ 51054 w 485775"/>
                      <a:gd name="connsiteY0" fmla="*/ 402145 h 733425"/>
                      <a:gd name="connsiteX1" fmla="*/ 0 w 485775"/>
                      <a:gd name="connsiteY1" fmla="*/ 0 h 733425"/>
                      <a:gd name="connsiteX2" fmla="*/ 486061 w 485775"/>
                      <a:gd name="connsiteY2" fmla="*/ 734854 h 733425"/>
                    </a:gdLst>
                    <a:ahLst/>
                    <a:cxnLst>
                      <a:cxn ang="0">
                        <a:pos x="connsiteX0" y="connsiteY0"/>
                      </a:cxn>
                      <a:cxn ang="0">
                        <a:pos x="connsiteX1" y="connsiteY1"/>
                      </a:cxn>
                      <a:cxn ang="0">
                        <a:pos x="connsiteX2" y="connsiteY2"/>
                      </a:cxn>
                    </a:cxnLst>
                    <a:rect l="l" t="t" r="r" b="b"/>
                    <a:pathLst>
                      <a:path w="485775" h="733425">
                        <a:moveTo>
                          <a:pt x="51054" y="402145"/>
                        </a:moveTo>
                        <a:lnTo>
                          <a:pt x="0" y="0"/>
                        </a:lnTo>
                        <a:lnTo>
                          <a:pt x="486061" y="7348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29" name="Freeform: Shape 2528">
                    <a:extLst>
                      <a:ext uri="{FF2B5EF4-FFF2-40B4-BE49-F238E27FC236}">
                        <a16:creationId xmlns:a16="http://schemas.microsoft.com/office/drawing/2014/main" id="{5D4C226A-F469-429C-BBDC-F9799EE1ACD9}"/>
                      </a:ext>
                    </a:extLst>
                  </p:cNvPr>
                  <p:cNvSpPr/>
                  <p:nvPr/>
                </p:nvSpPr>
                <p:spPr>
                  <a:xfrm>
                    <a:off x="9189720" y="3639407"/>
                    <a:ext cx="171450" cy="876300"/>
                  </a:xfrm>
                  <a:custGeom>
                    <a:avLst/>
                    <a:gdLst>
                      <a:gd name="connsiteX0" fmla="*/ 47720 w 171450"/>
                      <a:gd name="connsiteY0" fmla="*/ 0 h 876300"/>
                      <a:gd name="connsiteX1" fmla="*/ 173546 w 171450"/>
                      <a:gd name="connsiteY1" fmla="*/ 306610 h 876300"/>
                      <a:gd name="connsiteX2" fmla="*/ 0 w 171450"/>
                      <a:gd name="connsiteY2" fmla="*/ 885349 h 876300"/>
                    </a:gdLst>
                    <a:ahLst/>
                    <a:cxnLst>
                      <a:cxn ang="0">
                        <a:pos x="connsiteX0" y="connsiteY0"/>
                      </a:cxn>
                      <a:cxn ang="0">
                        <a:pos x="connsiteX1" y="connsiteY1"/>
                      </a:cxn>
                      <a:cxn ang="0">
                        <a:pos x="connsiteX2" y="connsiteY2"/>
                      </a:cxn>
                    </a:cxnLst>
                    <a:rect l="l" t="t" r="r" b="b"/>
                    <a:pathLst>
                      <a:path w="171450" h="876300">
                        <a:moveTo>
                          <a:pt x="47720" y="0"/>
                        </a:moveTo>
                        <a:lnTo>
                          <a:pt x="173546" y="306610"/>
                        </a:lnTo>
                        <a:lnTo>
                          <a:pt x="0" y="885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30" name="Freeform: Shape 2529">
                    <a:extLst>
                      <a:ext uri="{FF2B5EF4-FFF2-40B4-BE49-F238E27FC236}">
                        <a16:creationId xmlns:a16="http://schemas.microsoft.com/office/drawing/2014/main" id="{3AB04A8D-FAB9-4F66-9A18-83EF1A485E69}"/>
                      </a:ext>
                    </a:extLst>
                  </p:cNvPr>
                  <p:cNvSpPr/>
                  <p:nvPr/>
                </p:nvSpPr>
                <p:spPr>
                  <a:xfrm>
                    <a:off x="8555069" y="4458176"/>
                    <a:ext cx="628650" cy="790575"/>
                  </a:xfrm>
                  <a:custGeom>
                    <a:avLst/>
                    <a:gdLst>
                      <a:gd name="connsiteX0" fmla="*/ 0 w 628650"/>
                      <a:gd name="connsiteY0" fmla="*/ 796385 h 790575"/>
                      <a:gd name="connsiteX1" fmla="*/ 283083 w 628650"/>
                      <a:gd name="connsiteY1" fmla="*/ 0 h 790575"/>
                      <a:gd name="connsiteX2" fmla="*/ 634651 w 628650"/>
                      <a:gd name="connsiteY2" fmla="*/ 66580 h 790575"/>
                    </a:gdLst>
                    <a:ahLst/>
                    <a:cxnLst>
                      <a:cxn ang="0">
                        <a:pos x="connsiteX0" y="connsiteY0"/>
                      </a:cxn>
                      <a:cxn ang="0">
                        <a:pos x="connsiteX1" y="connsiteY1"/>
                      </a:cxn>
                      <a:cxn ang="0">
                        <a:pos x="connsiteX2" y="connsiteY2"/>
                      </a:cxn>
                    </a:cxnLst>
                    <a:rect l="l" t="t" r="r" b="b"/>
                    <a:pathLst>
                      <a:path w="628650" h="790575">
                        <a:moveTo>
                          <a:pt x="0" y="796385"/>
                        </a:moveTo>
                        <a:lnTo>
                          <a:pt x="283083" y="0"/>
                        </a:lnTo>
                        <a:lnTo>
                          <a:pt x="634651" y="665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31" name="Freeform: Shape 2530">
                    <a:extLst>
                      <a:ext uri="{FF2B5EF4-FFF2-40B4-BE49-F238E27FC236}">
                        <a16:creationId xmlns:a16="http://schemas.microsoft.com/office/drawing/2014/main" id="{648311F0-3155-4F3D-B3AF-9466E6AC9E66}"/>
                      </a:ext>
                    </a:extLst>
                  </p:cNvPr>
                  <p:cNvSpPr/>
                  <p:nvPr/>
                </p:nvSpPr>
                <p:spPr>
                  <a:xfrm>
                    <a:off x="8555069" y="4524756"/>
                    <a:ext cx="628650" cy="904875"/>
                  </a:xfrm>
                  <a:custGeom>
                    <a:avLst/>
                    <a:gdLst>
                      <a:gd name="connsiteX0" fmla="*/ 0 w 628650"/>
                      <a:gd name="connsiteY0" fmla="*/ 729805 h 904875"/>
                      <a:gd name="connsiteX1" fmla="*/ 138399 w 628650"/>
                      <a:gd name="connsiteY1" fmla="*/ 905542 h 904875"/>
                      <a:gd name="connsiteX2" fmla="*/ 634651 w 628650"/>
                      <a:gd name="connsiteY2" fmla="*/ 0 h 904875"/>
                    </a:gdLst>
                    <a:ahLst/>
                    <a:cxnLst>
                      <a:cxn ang="0">
                        <a:pos x="connsiteX0" y="connsiteY0"/>
                      </a:cxn>
                      <a:cxn ang="0">
                        <a:pos x="connsiteX1" y="connsiteY1"/>
                      </a:cxn>
                      <a:cxn ang="0">
                        <a:pos x="connsiteX2" y="connsiteY2"/>
                      </a:cxn>
                    </a:cxnLst>
                    <a:rect l="l" t="t" r="r" b="b"/>
                    <a:pathLst>
                      <a:path w="628650" h="904875">
                        <a:moveTo>
                          <a:pt x="0" y="729805"/>
                        </a:moveTo>
                        <a:lnTo>
                          <a:pt x="138399" y="905542"/>
                        </a:lnTo>
                        <a:lnTo>
                          <a:pt x="6346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32" name="Freeform: Shape 2531">
                    <a:extLst>
                      <a:ext uri="{FF2B5EF4-FFF2-40B4-BE49-F238E27FC236}">
                        <a16:creationId xmlns:a16="http://schemas.microsoft.com/office/drawing/2014/main" id="{8CA8B8C3-FA04-4045-8CFD-4DE5CC1987BA}"/>
                      </a:ext>
                    </a:extLst>
                  </p:cNvPr>
                  <p:cNvSpPr/>
                  <p:nvPr/>
                </p:nvSpPr>
                <p:spPr>
                  <a:xfrm>
                    <a:off x="8838152" y="3639407"/>
                    <a:ext cx="390525" cy="876300"/>
                  </a:xfrm>
                  <a:custGeom>
                    <a:avLst/>
                    <a:gdLst>
                      <a:gd name="connsiteX0" fmla="*/ 0 w 390525"/>
                      <a:gd name="connsiteY0" fmla="*/ 818769 h 876300"/>
                      <a:gd name="connsiteX1" fmla="*/ 399288 w 390525"/>
                      <a:gd name="connsiteY1" fmla="*/ 0 h 876300"/>
                      <a:gd name="connsiteX2" fmla="*/ 351568 w 390525"/>
                      <a:gd name="connsiteY2" fmla="*/ 885349 h 876300"/>
                    </a:gdLst>
                    <a:ahLst/>
                    <a:cxnLst>
                      <a:cxn ang="0">
                        <a:pos x="connsiteX0" y="connsiteY0"/>
                      </a:cxn>
                      <a:cxn ang="0">
                        <a:pos x="connsiteX1" y="connsiteY1"/>
                      </a:cxn>
                      <a:cxn ang="0">
                        <a:pos x="connsiteX2" y="connsiteY2"/>
                      </a:cxn>
                    </a:cxnLst>
                    <a:rect l="l" t="t" r="r" b="b"/>
                    <a:pathLst>
                      <a:path w="390525" h="876300">
                        <a:moveTo>
                          <a:pt x="0" y="818769"/>
                        </a:moveTo>
                        <a:lnTo>
                          <a:pt x="399288" y="0"/>
                        </a:lnTo>
                        <a:lnTo>
                          <a:pt x="351568" y="8853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33" name="Freeform: Shape 2532">
                    <a:extLst>
                      <a:ext uri="{FF2B5EF4-FFF2-40B4-BE49-F238E27FC236}">
                        <a16:creationId xmlns:a16="http://schemas.microsoft.com/office/drawing/2014/main" id="{0958327C-D47A-45F2-844E-F461D3993131}"/>
                      </a:ext>
                    </a:extLst>
                  </p:cNvPr>
                  <p:cNvSpPr/>
                  <p:nvPr/>
                </p:nvSpPr>
                <p:spPr>
                  <a:xfrm>
                    <a:off x="9042082" y="2296858"/>
                    <a:ext cx="219075" cy="695325"/>
                  </a:xfrm>
                  <a:custGeom>
                    <a:avLst/>
                    <a:gdLst>
                      <a:gd name="connsiteX0" fmla="*/ 144589 w 219075"/>
                      <a:gd name="connsiteY0" fmla="*/ 703040 h 695325"/>
                      <a:gd name="connsiteX1" fmla="*/ 225743 w 219075"/>
                      <a:gd name="connsiteY1" fmla="*/ 334137 h 695325"/>
                      <a:gd name="connsiteX2" fmla="*/ 0 w 219075"/>
                      <a:gd name="connsiteY2" fmla="*/ 0 h 695325"/>
                    </a:gdLst>
                    <a:ahLst/>
                    <a:cxnLst>
                      <a:cxn ang="0">
                        <a:pos x="connsiteX0" y="connsiteY0"/>
                      </a:cxn>
                      <a:cxn ang="0">
                        <a:pos x="connsiteX1" y="connsiteY1"/>
                      </a:cxn>
                      <a:cxn ang="0">
                        <a:pos x="connsiteX2" y="connsiteY2"/>
                      </a:cxn>
                    </a:cxnLst>
                    <a:rect l="l" t="t" r="r" b="b"/>
                    <a:pathLst>
                      <a:path w="219075" h="695325">
                        <a:moveTo>
                          <a:pt x="144589" y="703040"/>
                        </a:moveTo>
                        <a:lnTo>
                          <a:pt x="225743" y="334137"/>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34" name="Freeform: Shape 2533">
                    <a:extLst>
                      <a:ext uri="{FF2B5EF4-FFF2-40B4-BE49-F238E27FC236}">
                        <a16:creationId xmlns:a16="http://schemas.microsoft.com/office/drawing/2014/main" id="{EED47520-8DFF-463F-8AEF-427677B2B0CB}"/>
                      </a:ext>
                    </a:extLst>
                  </p:cNvPr>
                  <p:cNvSpPr/>
                  <p:nvPr/>
                </p:nvSpPr>
                <p:spPr>
                  <a:xfrm>
                    <a:off x="8990076" y="1891760"/>
                    <a:ext cx="276225" cy="733425"/>
                  </a:xfrm>
                  <a:custGeom>
                    <a:avLst/>
                    <a:gdLst>
                      <a:gd name="connsiteX0" fmla="*/ 0 w 276225"/>
                      <a:gd name="connsiteY0" fmla="*/ 0 h 733425"/>
                      <a:gd name="connsiteX1" fmla="*/ 277749 w 276225"/>
                      <a:gd name="connsiteY1" fmla="*/ 739235 h 733425"/>
                      <a:gd name="connsiteX2" fmla="*/ 52006 w 276225"/>
                      <a:gd name="connsiteY2" fmla="*/ 405098 h 733425"/>
                    </a:gdLst>
                    <a:ahLst/>
                    <a:cxnLst>
                      <a:cxn ang="0">
                        <a:pos x="connsiteX0" y="connsiteY0"/>
                      </a:cxn>
                      <a:cxn ang="0">
                        <a:pos x="connsiteX1" y="connsiteY1"/>
                      </a:cxn>
                      <a:cxn ang="0">
                        <a:pos x="connsiteX2" y="connsiteY2"/>
                      </a:cxn>
                    </a:cxnLst>
                    <a:rect l="l" t="t" r="r" b="b"/>
                    <a:pathLst>
                      <a:path w="276225" h="733425">
                        <a:moveTo>
                          <a:pt x="0" y="0"/>
                        </a:moveTo>
                        <a:lnTo>
                          <a:pt x="277749" y="739235"/>
                        </a:lnTo>
                        <a:lnTo>
                          <a:pt x="52006" y="405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535" name="Freeform: Shape 2534">
                    <a:extLst>
                      <a:ext uri="{FF2B5EF4-FFF2-40B4-BE49-F238E27FC236}">
                        <a16:creationId xmlns:a16="http://schemas.microsoft.com/office/drawing/2014/main" id="{9EACCED8-EE59-4FC2-9A8E-86A8FBE442F2}"/>
                      </a:ext>
                    </a:extLst>
                  </p:cNvPr>
                  <p:cNvSpPr/>
                  <p:nvPr/>
                </p:nvSpPr>
                <p:spPr>
                  <a:xfrm>
                    <a:off x="7434167" y="644747"/>
                    <a:ext cx="533400" cy="495300"/>
                  </a:xfrm>
                  <a:custGeom>
                    <a:avLst/>
                    <a:gdLst>
                      <a:gd name="connsiteX0" fmla="*/ 0 w 533400"/>
                      <a:gd name="connsiteY0" fmla="*/ 0 h 495300"/>
                      <a:gd name="connsiteX1" fmla="*/ 495491 w 533400"/>
                      <a:gd name="connsiteY1" fmla="*/ 43434 h 495300"/>
                      <a:gd name="connsiteX2" fmla="*/ 540353 w 533400"/>
                      <a:gd name="connsiteY2" fmla="*/ 495586 h 495300"/>
                    </a:gdLst>
                    <a:ahLst/>
                    <a:cxnLst>
                      <a:cxn ang="0">
                        <a:pos x="connsiteX0" y="connsiteY0"/>
                      </a:cxn>
                      <a:cxn ang="0">
                        <a:pos x="connsiteX1" y="connsiteY1"/>
                      </a:cxn>
                      <a:cxn ang="0">
                        <a:pos x="connsiteX2" y="connsiteY2"/>
                      </a:cxn>
                    </a:cxnLst>
                    <a:rect l="l" t="t" r="r" b="b"/>
                    <a:pathLst>
                      <a:path w="533400" h="495300">
                        <a:moveTo>
                          <a:pt x="0" y="0"/>
                        </a:moveTo>
                        <a:lnTo>
                          <a:pt x="495491" y="43434"/>
                        </a:lnTo>
                        <a:lnTo>
                          <a:pt x="540353" y="4955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nvGrpSpPr>
                <p:cNvPr id="2471" name="Graphic 160">
                  <a:extLst>
                    <a:ext uri="{FF2B5EF4-FFF2-40B4-BE49-F238E27FC236}">
                      <a16:creationId xmlns:a16="http://schemas.microsoft.com/office/drawing/2014/main" id="{30E945E7-738E-4D10-A2F0-918A54BEEA07}"/>
                    </a:ext>
                  </a:extLst>
                </p:cNvPr>
                <p:cNvGrpSpPr/>
                <p:nvPr/>
              </p:nvGrpSpPr>
              <p:grpSpPr>
                <a:xfrm>
                  <a:off x="2885789" y="190500"/>
                  <a:ext cx="6296025" cy="6276975"/>
                  <a:chOff x="2885789" y="190500"/>
                  <a:chExt cx="6296025" cy="6276975"/>
                </a:xfrm>
                <a:grpFill/>
              </p:grpSpPr>
              <p:sp>
                <p:nvSpPr>
                  <p:cNvPr id="2472" name="Freeform: Shape 2471">
                    <a:extLst>
                      <a:ext uri="{FF2B5EF4-FFF2-40B4-BE49-F238E27FC236}">
                        <a16:creationId xmlns:a16="http://schemas.microsoft.com/office/drawing/2014/main" id="{9C27A0DE-C184-4163-9600-CA368E48207C}"/>
                      </a:ext>
                    </a:extLst>
                  </p:cNvPr>
                  <p:cNvSpPr/>
                  <p:nvPr/>
                </p:nvSpPr>
                <p:spPr>
                  <a:xfrm>
                    <a:off x="3815334" y="1077277"/>
                    <a:ext cx="390525" cy="457200"/>
                  </a:xfrm>
                  <a:custGeom>
                    <a:avLst/>
                    <a:gdLst>
                      <a:gd name="connsiteX0" fmla="*/ 0 w 390525"/>
                      <a:gd name="connsiteY0" fmla="*/ 457867 h 457200"/>
                      <a:gd name="connsiteX1" fmla="*/ 394240 w 390525"/>
                      <a:gd name="connsiteY1" fmla="*/ 258985 h 457200"/>
                      <a:gd name="connsiteX2" fmla="*/ 0 w 390525"/>
                      <a:gd name="connsiteY2" fmla="*/ 0 h 457200"/>
                    </a:gdLst>
                    <a:ahLst/>
                    <a:cxnLst>
                      <a:cxn ang="0">
                        <a:pos x="connsiteX0" y="connsiteY0"/>
                      </a:cxn>
                      <a:cxn ang="0">
                        <a:pos x="connsiteX1" y="connsiteY1"/>
                      </a:cxn>
                      <a:cxn ang="0">
                        <a:pos x="connsiteX2" y="connsiteY2"/>
                      </a:cxn>
                    </a:cxnLst>
                    <a:rect l="l" t="t" r="r" b="b"/>
                    <a:pathLst>
                      <a:path w="390525" h="457200">
                        <a:moveTo>
                          <a:pt x="0" y="457867"/>
                        </a:moveTo>
                        <a:lnTo>
                          <a:pt x="394240" y="258985"/>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73" name="Freeform: Shape 2472">
                    <a:extLst>
                      <a:ext uri="{FF2B5EF4-FFF2-40B4-BE49-F238E27FC236}">
                        <a16:creationId xmlns:a16="http://schemas.microsoft.com/office/drawing/2014/main" id="{BB7D038D-6686-4412-BBCE-1C7B88910504}"/>
                      </a:ext>
                    </a:extLst>
                  </p:cNvPr>
                  <p:cNvSpPr/>
                  <p:nvPr/>
                </p:nvSpPr>
                <p:spPr>
                  <a:xfrm>
                    <a:off x="3815334" y="856012"/>
                    <a:ext cx="781050" cy="476250"/>
                  </a:xfrm>
                  <a:custGeom>
                    <a:avLst/>
                    <a:gdLst>
                      <a:gd name="connsiteX0" fmla="*/ 394240 w 781050"/>
                      <a:gd name="connsiteY0" fmla="*/ 480250 h 476250"/>
                      <a:gd name="connsiteX1" fmla="*/ 788384 w 781050"/>
                      <a:gd name="connsiteY1" fmla="*/ 0 h 476250"/>
                      <a:gd name="connsiteX2" fmla="*/ 0 w 781050"/>
                      <a:gd name="connsiteY2" fmla="*/ 221266 h 476250"/>
                    </a:gdLst>
                    <a:ahLst/>
                    <a:cxnLst>
                      <a:cxn ang="0">
                        <a:pos x="connsiteX0" y="connsiteY0"/>
                      </a:cxn>
                      <a:cxn ang="0">
                        <a:pos x="connsiteX1" y="connsiteY1"/>
                      </a:cxn>
                      <a:cxn ang="0">
                        <a:pos x="connsiteX2" y="connsiteY2"/>
                      </a:cxn>
                    </a:cxnLst>
                    <a:rect l="l" t="t" r="r" b="b"/>
                    <a:pathLst>
                      <a:path w="781050" h="476250">
                        <a:moveTo>
                          <a:pt x="394240" y="480250"/>
                        </a:moveTo>
                        <a:lnTo>
                          <a:pt x="788384" y="0"/>
                        </a:lnTo>
                        <a:lnTo>
                          <a:pt x="0" y="2212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74" name="Freeform: Shape 2473">
                    <a:extLst>
                      <a:ext uri="{FF2B5EF4-FFF2-40B4-BE49-F238E27FC236}">
                        <a16:creationId xmlns:a16="http://schemas.microsoft.com/office/drawing/2014/main" id="{9FDB317D-9265-4F98-90CE-026B04DF13DA}"/>
                      </a:ext>
                    </a:extLst>
                  </p:cNvPr>
                  <p:cNvSpPr/>
                  <p:nvPr/>
                </p:nvSpPr>
                <p:spPr>
                  <a:xfrm>
                    <a:off x="4603718" y="225171"/>
                    <a:ext cx="762000" cy="628650"/>
                  </a:xfrm>
                  <a:custGeom>
                    <a:avLst/>
                    <a:gdLst>
                      <a:gd name="connsiteX0" fmla="*/ 766762 w 762000"/>
                      <a:gd name="connsiteY0" fmla="*/ 0 h 628650"/>
                      <a:gd name="connsiteX1" fmla="*/ 0 w 762000"/>
                      <a:gd name="connsiteY1" fmla="*/ 630841 h 628650"/>
                      <a:gd name="connsiteX2" fmla="*/ 681418 w 762000"/>
                      <a:gd name="connsiteY2" fmla="*/ 419576 h 628650"/>
                    </a:gdLst>
                    <a:ahLst/>
                    <a:cxnLst>
                      <a:cxn ang="0">
                        <a:pos x="connsiteX0" y="connsiteY0"/>
                      </a:cxn>
                      <a:cxn ang="0">
                        <a:pos x="connsiteX1" y="connsiteY1"/>
                      </a:cxn>
                      <a:cxn ang="0">
                        <a:pos x="connsiteX2" y="connsiteY2"/>
                      </a:cxn>
                    </a:cxnLst>
                    <a:rect l="l" t="t" r="r" b="b"/>
                    <a:pathLst>
                      <a:path w="762000" h="628650">
                        <a:moveTo>
                          <a:pt x="766762" y="0"/>
                        </a:moveTo>
                        <a:lnTo>
                          <a:pt x="0" y="630841"/>
                        </a:lnTo>
                        <a:lnTo>
                          <a:pt x="681418" y="419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75" name="Freeform: Shape 2474">
                    <a:extLst>
                      <a:ext uri="{FF2B5EF4-FFF2-40B4-BE49-F238E27FC236}">
                        <a16:creationId xmlns:a16="http://schemas.microsoft.com/office/drawing/2014/main" id="{FB39AAA0-3961-40EA-92B8-357A0DE56748}"/>
                      </a:ext>
                    </a:extLst>
                  </p:cNvPr>
                  <p:cNvSpPr/>
                  <p:nvPr/>
                </p:nvSpPr>
                <p:spPr>
                  <a:xfrm>
                    <a:off x="3660553" y="4770691"/>
                    <a:ext cx="381000" cy="962025"/>
                  </a:xfrm>
                  <a:custGeom>
                    <a:avLst/>
                    <a:gdLst>
                      <a:gd name="connsiteX0" fmla="*/ 381857 w 381000"/>
                      <a:gd name="connsiteY0" fmla="*/ 967835 h 962025"/>
                      <a:gd name="connsiteX1" fmla="*/ 278797 w 381000"/>
                      <a:gd name="connsiteY1" fmla="*/ 0 h 962025"/>
                      <a:gd name="connsiteX2" fmla="*/ 0 w 381000"/>
                      <a:gd name="connsiteY2" fmla="*/ 564166 h 962025"/>
                    </a:gdLst>
                    <a:ahLst/>
                    <a:cxnLst>
                      <a:cxn ang="0">
                        <a:pos x="connsiteX0" y="connsiteY0"/>
                      </a:cxn>
                      <a:cxn ang="0">
                        <a:pos x="connsiteX1" y="connsiteY1"/>
                      </a:cxn>
                      <a:cxn ang="0">
                        <a:pos x="connsiteX2" y="connsiteY2"/>
                      </a:cxn>
                    </a:cxnLst>
                    <a:rect l="l" t="t" r="r" b="b"/>
                    <a:pathLst>
                      <a:path w="381000" h="962025">
                        <a:moveTo>
                          <a:pt x="381857" y="967835"/>
                        </a:moveTo>
                        <a:lnTo>
                          <a:pt x="278797" y="0"/>
                        </a:lnTo>
                        <a:lnTo>
                          <a:pt x="0" y="56416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76" name="Freeform: Shape 2475">
                    <a:extLst>
                      <a:ext uri="{FF2B5EF4-FFF2-40B4-BE49-F238E27FC236}">
                        <a16:creationId xmlns:a16="http://schemas.microsoft.com/office/drawing/2014/main" id="{96B0B204-1CE1-47E8-B709-E52057989840}"/>
                      </a:ext>
                    </a:extLst>
                  </p:cNvPr>
                  <p:cNvSpPr/>
                  <p:nvPr/>
                </p:nvSpPr>
                <p:spPr>
                  <a:xfrm>
                    <a:off x="3058382" y="3286411"/>
                    <a:ext cx="323850" cy="1428750"/>
                  </a:xfrm>
                  <a:custGeom>
                    <a:avLst/>
                    <a:gdLst>
                      <a:gd name="connsiteX0" fmla="*/ 0 w 323850"/>
                      <a:gd name="connsiteY0" fmla="*/ 399288 h 1428750"/>
                      <a:gd name="connsiteX1" fmla="*/ 327089 w 323850"/>
                      <a:gd name="connsiteY1" fmla="*/ 0 h 1428750"/>
                      <a:gd name="connsiteX2" fmla="*/ 309182 w 323850"/>
                      <a:gd name="connsiteY2" fmla="*/ 1435037 h 1428750"/>
                    </a:gdLst>
                    <a:ahLst/>
                    <a:cxnLst>
                      <a:cxn ang="0">
                        <a:pos x="connsiteX0" y="connsiteY0"/>
                      </a:cxn>
                      <a:cxn ang="0">
                        <a:pos x="connsiteX1" y="connsiteY1"/>
                      </a:cxn>
                      <a:cxn ang="0">
                        <a:pos x="connsiteX2" y="connsiteY2"/>
                      </a:cxn>
                    </a:cxnLst>
                    <a:rect l="l" t="t" r="r" b="b"/>
                    <a:pathLst>
                      <a:path w="323850" h="1428750">
                        <a:moveTo>
                          <a:pt x="0" y="399288"/>
                        </a:moveTo>
                        <a:lnTo>
                          <a:pt x="327089" y="0"/>
                        </a:lnTo>
                        <a:lnTo>
                          <a:pt x="309182" y="14350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77" name="Freeform: Shape 2476">
                    <a:extLst>
                      <a:ext uri="{FF2B5EF4-FFF2-40B4-BE49-F238E27FC236}">
                        <a16:creationId xmlns:a16="http://schemas.microsoft.com/office/drawing/2014/main" id="{41BD87FF-9B15-48C6-9AEF-D9BE3DD89D0A}"/>
                      </a:ext>
                    </a:extLst>
                  </p:cNvPr>
                  <p:cNvSpPr/>
                  <p:nvPr/>
                </p:nvSpPr>
                <p:spPr>
                  <a:xfrm>
                    <a:off x="3367564" y="4721447"/>
                    <a:ext cx="571500" cy="609600"/>
                  </a:xfrm>
                  <a:custGeom>
                    <a:avLst/>
                    <a:gdLst>
                      <a:gd name="connsiteX0" fmla="*/ 292989 w 571500"/>
                      <a:gd name="connsiteY0" fmla="*/ 613410 h 609600"/>
                      <a:gd name="connsiteX1" fmla="*/ 571786 w 571500"/>
                      <a:gd name="connsiteY1" fmla="*/ 49244 h 609600"/>
                      <a:gd name="connsiteX2" fmla="*/ 0 w 571500"/>
                      <a:gd name="connsiteY2" fmla="*/ 0 h 609600"/>
                    </a:gdLst>
                    <a:ahLst/>
                    <a:cxnLst>
                      <a:cxn ang="0">
                        <a:pos x="connsiteX0" y="connsiteY0"/>
                      </a:cxn>
                      <a:cxn ang="0">
                        <a:pos x="connsiteX1" y="connsiteY1"/>
                      </a:cxn>
                      <a:cxn ang="0">
                        <a:pos x="connsiteX2" y="connsiteY2"/>
                      </a:cxn>
                    </a:cxnLst>
                    <a:rect l="l" t="t" r="r" b="b"/>
                    <a:pathLst>
                      <a:path w="571500" h="609600">
                        <a:moveTo>
                          <a:pt x="292989" y="613410"/>
                        </a:moveTo>
                        <a:lnTo>
                          <a:pt x="571786" y="49244"/>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78" name="Freeform: Shape 2477">
                    <a:extLst>
                      <a:ext uri="{FF2B5EF4-FFF2-40B4-BE49-F238E27FC236}">
                        <a16:creationId xmlns:a16="http://schemas.microsoft.com/office/drawing/2014/main" id="{076DB2ED-2B94-44EE-9377-CB88CB08190A}"/>
                      </a:ext>
                    </a:extLst>
                  </p:cNvPr>
                  <p:cNvSpPr/>
                  <p:nvPr/>
                </p:nvSpPr>
                <p:spPr>
                  <a:xfrm>
                    <a:off x="2885789" y="1914906"/>
                    <a:ext cx="552450" cy="904875"/>
                  </a:xfrm>
                  <a:custGeom>
                    <a:avLst/>
                    <a:gdLst>
                      <a:gd name="connsiteX0" fmla="*/ 0 w 552450"/>
                      <a:gd name="connsiteY0" fmla="*/ 911447 h 904875"/>
                      <a:gd name="connsiteX1" fmla="*/ 557689 w 552450"/>
                      <a:gd name="connsiteY1" fmla="*/ 0 h 904875"/>
                      <a:gd name="connsiteX2" fmla="*/ 275654 w 552450"/>
                      <a:gd name="connsiteY2" fmla="*/ 733520 h 904875"/>
                    </a:gdLst>
                    <a:ahLst/>
                    <a:cxnLst>
                      <a:cxn ang="0">
                        <a:pos x="connsiteX0" y="connsiteY0"/>
                      </a:cxn>
                      <a:cxn ang="0">
                        <a:pos x="connsiteX1" y="connsiteY1"/>
                      </a:cxn>
                      <a:cxn ang="0">
                        <a:pos x="connsiteX2" y="connsiteY2"/>
                      </a:cxn>
                    </a:cxnLst>
                    <a:rect l="l" t="t" r="r" b="b"/>
                    <a:pathLst>
                      <a:path w="552450" h="904875">
                        <a:moveTo>
                          <a:pt x="0" y="911447"/>
                        </a:moveTo>
                        <a:lnTo>
                          <a:pt x="557689" y="0"/>
                        </a:lnTo>
                        <a:lnTo>
                          <a:pt x="275654" y="7335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79" name="Freeform: Shape 2478">
                    <a:extLst>
                      <a:ext uri="{FF2B5EF4-FFF2-40B4-BE49-F238E27FC236}">
                        <a16:creationId xmlns:a16="http://schemas.microsoft.com/office/drawing/2014/main" id="{FD9AD741-9685-4DA6-892C-6FCA9BD98366}"/>
                      </a:ext>
                    </a:extLst>
                  </p:cNvPr>
                  <p:cNvSpPr/>
                  <p:nvPr/>
                </p:nvSpPr>
                <p:spPr>
                  <a:xfrm>
                    <a:off x="3161443" y="1535144"/>
                    <a:ext cx="647700" cy="1104900"/>
                  </a:xfrm>
                  <a:custGeom>
                    <a:avLst/>
                    <a:gdLst>
                      <a:gd name="connsiteX0" fmla="*/ 282035 w 647700"/>
                      <a:gd name="connsiteY0" fmla="*/ 379762 h 1104900"/>
                      <a:gd name="connsiteX1" fmla="*/ 653891 w 647700"/>
                      <a:gd name="connsiteY1" fmla="*/ 0 h 1104900"/>
                      <a:gd name="connsiteX2" fmla="*/ 0 w 647700"/>
                      <a:gd name="connsiteY2" fmla="*/ 1113282 h 1104900"/>
                    </a:gdLst>
                    <a:ahLst/>
                    <a:cxnLst>
                      <a:cxn ang="0">
                        <a:pos x="connsiteX0" y="connsiteY0"/>
                      </a:cxn>
                      <a:cxn ang="0">
                        <a:pos x="connsiteX1" y="connsiteY1"/>
                      </a:cxn>
                      <a:cxn ang="0">
                        <a:pos x="connsiteX2" y="connsiteY2"/>
                      </a:cxn>
                    </a:cxnLst>
                    <a:rect l="l" t="t" r="r" b="b"/>
                    <a:pathLst>
                      <a:path w="647700" h="1104900">
                        <a:moveTo>
                          <a:pt x="282035" y="379762"/>
                        </a:moveTo>
                        <a:lnTo>
                          <a:pt x="653891" y="0"/>
                        </a:lnTo>
                        <a:lnTo>
                          <a:pt x="0" y="11132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0" name="Freeform: Shape 2479">
                    <a:extLst>
                      <a:ext uri="{FF2B5EF4-FFF2-40B4-BE49-F238E27FC236}">
                        <a16:creationId xmlns:a16="http://schemas.microsoft.com/office/drawing/2014/main" id="{E275795C-4029-4510-A1B2-E931FB5A20F4}"/>
                      </a:ext>
                    </a:extLst>
                  </p:cNvPr>
                  <p:cNvSpPr/>
                  <p:nvPr/>
                </p:nvSpPr>
                <p:spPr>
                  <a:xfrm>
                    <a:off x="4042410" y="5378291"/>
                    <a:ext cx="352425" cy="666750"/>
                  </a:xfrm>
                  <a:custGeom>
                    <a:avLst/>
                    <a:gdLst>
                      <a:gd name="connsiteX0" fmla="*/ 0 w 352425"/>
                      <a:gd name="connsiteY0" fmla="*/ 360235 h 666750"/>
                      <a:gd name="connsiteX1" fmla="*/ 357378 w 352425"/>
                      <a:gd name="connsiteY1" fmla="*/ 668369 h 666750"/>
                      <a:gd name="connsiteX2" fmla="*/ 347186 w 352425"/>
                      <a:gd name="connsiteY2" fmla="*/ 0 h 666750"/>
                    </a:gdLst>
                    <a:ahLst/>
                    <a:cxnLst>
                      <a:cxn ang="0">
                        <a:pos x="connsiteX0" y="connsiteY0"/>
                      </a:cxn>
                      <a:cxn ang="0">
                        <a:pos x="connsiteX1" y="connsiteY1"/>
                      </a:cxn>
                      <a:cxn ang="0">
                        <a:pos x="connsiteX2" y="connsiteY2"/>
                      </a:cxn>
                    </a:cxnLst>
                    <a:rect l="l" t="t" r="r" b="b"/>
                    <a:pathLst>
                      <a:path w="352425" h="666750">
                        <a:moveTo>
                          <a:pt x="0" y="360235"/>
                        </a:moveTo>
                        <a:lnTo>
                          <a:pt x="357378" y="668369"/>
                        </a:lnTo>
                        <a:lnTo>
                          <a:pt x="347186"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1" name="Freeform: Shape 2480">
                    <a:extLst>
                      <a:ext uri="{FF2B5EF4-FFF2-40B4-BE49-F238E27FC236}">
                        <a16:creationId xmlns:a16="http://schemas.microsoft.com/office/drawing/2014/main" id="{B41E5613-F273-4C7A-9ED7-5B1CEC2E28A2}"/>
                      </a:ext>
                    </a:extLst>
                  </p:cNvPr>
                  <p:cNvSpPr/>
                  <p:nvPr/>
                </p:nvSpPr>
                <p:spPr>
                  <a:xfrm>
                    <a:off x="4399788" y="5829681"/>
                    <a:ext cx="819150" cy="561975"/>
                  </a:xfrm>
                  <a:custGeom>
                    <a:avLst/>
                    <a:gdLst>
                      <a:gd name="connsiteX0" fmla="*/ 0 w 819150"/>
                      <a:gd name="connsiteY0" fmla="*/ 216980 h 561975"/>
                      <a:gd name="connsiteX1" fmla="*/ 650272 w 819150"/>
                      <a:gd name="connsiteY1" fmla="*/ 0 h 561975"/>
                      <a:gd name="connsiteX2" fmla="*/ 827437 w 819150"/>
                      <a:gd name="connsiteY2" fmla="*/ 568452 h 561975"/>
                    </a:gdLst>
                    <a:ahLst/>
                    <a:cxnLst>
                      <a:cxn ang="0">
                        <a:pos x="connsiteX0" y="connsiteY0"/>
                      </a:cxn>
                      <a:cxn ang="0">
                        <a:pos x="connsiteX1" y="connsiteY1"/>
                      </a:cxn>
                      <a:cxn ang="0">
                        <a:pos x="connsiteX2" y="connsiteY2"/>
                      </a:cxn>
                    </a:cxnLst>
                    <a:rect l="l" t="t" r="r" b="b"/>
                    <a:pathLst>
                      <a:path w="819150" h="561975">
                        <a:moveTo>
                          <a:pt x="0" y="216980"/>
                        </a:moveTo>
                        <a:lnTo>
                          <a:pt x="650272" y="0"/>
                        </a:lnTo>
                        <a:lnTo>
                          <a:pt x="827437" y="5684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2" name="Freeform: Shape 2481">
                    <a:extLst>
                      <a:ext uri="{FF2B5EF4-FFF2-40B4-BE49-F238E27FC236}">
                        <a16:creationId xmlns:a16="http://schemas.microsoft.com/office/drawing/2014/main" id="{EF7F5B98-3EF7-4CC7-8B0A-B3081B827896}"/>
                      </a:ext>
                    </a:extLst>
                  </p:cNvPr>
                  <p:cNvSpPr/>
                  <p:nvPr/>
                </p:nvSpPr>
                <p:spPr>
                  <a:xfrm>
                    <a:off x="5050060" y="5829681"/>
                    <a:ext cx="1143000" cy="638175"/>
                  </a:xfrm>
                  <a:custGeom>
                    <a:avLst/>
                    <a:gdLst>
                      <a:gd name="connsiteX0" fmla="*/ 0 w 1143000"/>
                      <a:gd name="connsiteY0" fmla="*/ 0 h 638175"/>
                      <a:gd name="connsiteX1" fmla="*/ 1145000 w 1143000"/>
                      <a:gd name="connsiteY1" fmla="*/ 645129 h 638175"/>
                      <a:gd name="connsiteX2" fmla="*/ 177165 w 1143000"/>
                      <a:gd name="connsiteY2" fmla="*/ 568452 h 638175"/>
                    </a:gdLst>
                    <a:ahLst/>
                    <a:cxnLst>
                      <a:cxn ang="0">
                        <a:pos x="connsiteX0" y="connsiteY0"/>
                      </a:cxn>
                      <a:cxn ang="0">
                        <a:pos x="connsiteX1" y="connsiteY1"/>
                      </a:cxn>
                      <a:cxn ang="0">
                        <a:pos x="connsiteX2" y="connsiteY2"/>
                      </a:cxn>
                    </a:cxnLst>
                    <a:rect l="l" t="t" r="r" b="b"/>
                    <a:pathLst>
                      <a:path w="1143000" h="638175">
                        <a:moveTo>
                          <a:pt x="0" y="0"/>
                        </a:moveTo>
                        <a:lnTo>
                          <a:pt x="1145000" y="645129"/>
                        </a:lnTo>
                        <a:lnTo>
                          <a:pt x="177165" y="5684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3" name="Freeform: Shape 2482">
                    <a:extLst>
                      <a:ext uri="{FF2B5EF4-FFF2-40B4-BE49-F238E27FC236}">
                        <a16:creationId xmlns:a16="http://schemas.microsoft.com/office/drawing/2014/main" id="{22CDB230-7BD4-41FA-AE00-B1343BF002CC}"/>
                      </a:ext>
                    </a:extLst>
                  </p:cNvPr>
                  <p:cNvSpPr/>
                  <p:nvPr/>
                </p:nvSpPr>
                <p:spPr>
                  <a:xfrm>
                    <a:off x="5899976" y="190500"/>
                    <a:ext cx="819150" cy="295275"/>
                  </a:xfrm>
                  <a:custGeom>
                    <a:avLst/>
                    <a:gdLst>
                      <a:gd name="connsiteX0" fmla="*/ 0 w 819150"/>
                      <a:gd name="connsiteY0" fmla="*/ 175069 h 295275"/>
                      <a:gd name="connsiteX1" fmla="*/ 820293 w 819150"/>
                      <a:gd name="connsiteY1" fmla="*/ 300895 h 295275"/>
                      <a:gd name="connsiteX2" fmla="*/ 772477 w 819150"/>
                      <a:gd name="connsiteY2" fmla="*/ 0 h 295275"/>
                    </a:gdLst>
                    <a:ahLst/>
                    <a:cxnLst>
                      <a:cxn ang="0">
                        <a:pos x="connsiteX0" y="connsiteY0"/>
                      </a:cxn>
                      <a:cxn ang="0">
                        <a:pos x="connsiteX1" y="connsiteY1"/>
                      </a:cxn>
                      <a:cxn ang="0">
                        <a:pos x="connsiteX2" y="connsiteY2"/>
                      </a:cxn>
                    </a:cxnLst>
                    <a:rect l="l" t="t" r="r" b="b"/>
                    <a:pathLst>
                      <a:path w="819150" h="295275">
                        <a:moveTo>
                          <a:pt x="0" y="175069"/>
                        </a:moveTo>
                        <a:lnTo>
                          <a:pt x="820293" y="300895"/>
                        </a:lnTo>
                        <a:lnTo>
                          <a:pt x="77247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4" name="Freeform: Shape 2483">
                    <a:extLst>
                      <a:ext uri="{FF2B5EF4-FFF2-40B4-BE49-F238E27FC236}">
                        <a16:creationId xmlns:a16="http://schemas.microsoft.com/office/drawing/2014/main" id="{248BD7AD-EBD7-4AC3-9624-4DE9817406B1}"/>
                      </a:ext>
                    </a:extLst>
                  </p:cNvPr>
                  <p:cNvSpPr/>
                  <p:nvPr/>
                </p:nvSpPr>
                <p:spPr>
                  <a:xfrm>
                    <a:off x="5285137" y="365569"/>
                    <a:ext cx="1428750" cy="276225"/>
                  </a:xfrm>
                  <a:custGeom>
                    <a:avLst/>
                    <a:gdLst>
                      <a:gd name="connsiteX0" fmla="*/ 614839 w 1428750"/>
                      <a:gd name="connsiteY0" fmla="*/ 0 h 276225"/>
                      <a:gd name="connsiteX1" fmla="*/ 1435132 w 1428750"/>
                      <a:gd name="connsiteY1" fmla="*/ 125825 h 276225"/>
                      <a:gd name="connsiteX2" fmla="*/ 0 w 1428750"/>
                      <a:gd name="connsiteY2" fmla="*/ 279178 h 276225"/>
                    </a:gdLst>
                    <a:ahLst/>
                    <a:cxnLst>
                      <a:cxn ang="0">
                        <a:pos x="connsiteX0" y="connsiteY0"/>
                      </a:cxn>
                      <a:cxn ang="0">
                        <a:pos x="connsiteX1" y="connsiteY1"/>
                      </a:cxn>
                      <a:cxn ang="0">
                        <a:pos x="connsiteX2" y="connsiteY2"/>
                      </a:cxn>
                    </a:cxnLst>
                    <a:rect l="l" t="t" r="r" b="b"/>
                    <a:pathLst>
                      <a:path w="1428750" h="276225">
                        <a:moveTo>
                          <a:pt x="614839" y="0"/>
                        </a:moveTo>
                        <a:lnTo>
                          <a:pt x="1435132" y="125825"/>
                        </a:lnTo>
                        <a:lnTo>
                          <a:pt x="0" y="2791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5" name="Freeform: Shape 2484">
                    <a:extLst>
                      <a:ext uri="{FF2B5EF4-FFF2-40B4-BE49-F238E27FC236}">
                        <a16:creationId xmlns:a16="http://schemas.microsoft.com/office/drawing/2014/main" id="{BB5CDE67-2BE4-4CDA-9448-245EFCE14118}"/>
                      </a:ext>
                    </a:extLst>
                  </p:cNvPr>
                  <p:cNvSpPr/>
                  <p:nvPr/>
                </p:nvSpPr>
                <p:spPr>
                  <a:xfrm>
                    <a:off x="7575232" y="5254561"/>
                    <a:ext cx="971550" cy="638175"/>
                  </a:xfrm>
                  <a:custGeom>
                    <a:avLst/>
                    <a:gdLst>
                      <a:gd name="connsiteX0" fmla="*/ 0 w 971550"/>
                      <a:gd name="connsiteY0" fmla="*/ 225743 h 638175"/>
                      <a:gd name="connsiteX1" fmla="*/ 346710 w 971550"/>
                      <a:gd name="connsiteY1" fmla="*/ 644557 h 638175"/>
                      <a:gd name="connsiteX2" fmla="*/ 979837 w 971550"/>
                      <a:gd name="connsiteY2" fmla="*/ 0 h 638175"/>
                    </a:gdLst>
                    <a:ahLst/>
                    <a:cxnLst>
                      <a:cxn ang="0">
                        <a:pos x="connsiteX0" y="connsiteY0"/>
                      </a:cxn>
                      <a:cxn ang="0">
                        <a:pos x="connsiteX1" y="connsiteY1"/>
                      </a:cxn>
                      <a:cxn ang="0">
                        <a:pos x="connsiteX2" y="connsiteY2"/>
                      </a:cxn>
                    </a:cxnLst>
                    <a:rect l="l" t="t" r="r" b="b"/>
                    <a:pathLst>
                      <a:path w="971550" h="638175">
                        <a:moveTo>
                          <a:pt x="0" y="225743"/>
                        </a:moveTo>
                        <a:lnTo>
                          <a:pt x="346710" y="644557"/>
                        </a:lnTo>
                        <a:lnTo>
                          <a:pt x="979837"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6" name="Freeform: Shape 2485">
                    <a:extLst>
                      <a:ext uri="{FF2B5EF4-FFF2-40B4-BE49-F238E27FC236}">
                        <a16:creationId xmlns:a16="http://schemas.microsoft.com/office/drawing/2014/main" id="{BD21B04C-C8F9-4E76-9F5F-5F6562166B81}"/>
                      </a:ext>
                    </a:extLst>
                  </p:cNvPr>
                  <p:cNvSpPr/>
                  <p:nvPr/>
                </p:nvSpPr>
                <p:spPr>
                  <a:xfrm>
                    <a:off x="6195060" y="5712428"/>
                    <a:ext cx="838200" cy="762000"/>
                  </a:xfrm>
                  <a:custGeom>
                    <a:avLst/>
                    <a:gdLst>
                      <a:gd name="connsiteX0" fmla="*/ 0 w 838200"/>
                      <a:gd name="connsiteY0" fmla="*/ 762381 h 762000"/>
                      <a:gd name="connsiteX1" fmla="*/ 842010 w 838200"/>
                      <a:gd name="connsiteY1" fmla="*/ 565690 h 762000"/>
                      <a:gd name="connsiteX2" fmla="*/ 65151 w 838200"/>
                      <a:gd name="connsiteY2" fmla="*/ 0 h 762000"/>
                    </a:gdLst>
                    <a:ahLst/>
                    <a:cxnLst>
                      <a:cxn ang="0">
                        <a:pos x="connsiteX0" y="connsiteY0"/>
                      </a:cxn>
                      <a:cxn ang="0">
                        <a:pos x="connsiteX1" y="connsiteY1"/>
                      </a:cxn>
                      <a:cxn ang="0">
                        <a:pos x="connsiteX2" y="connsiteY2"/>
                      </a:cxn>
                    </a:cxnLst>
                    <a:rect l="l" t="t" r="r" b="b"/>
                    <a:pathLst>
                      <a:path w="838200" h="762000">
                        <a:moveTo>
                          <a:pt x="0" y="762381"/>
                        </a:moveTo>
                        <a:lnTo>
                          <a:pt x="842010" y="565690"/>
                        </a:lnTo>
                        <a:lnTo>
                          <a:pt x="6515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7" name="Freeform: Shape 2486">
                    <a:extLst>
                      <a:ext uri="{FF2B5EF4-FFF2-40B4-BE49-F238E27FC236}">
                        <a16:creationId xmlns:a16="http://schemas.microsoft.com/office/drawing/2014/main" id="{218F64AC-FFA4-45D1-B15C-D5DE6718A881}"/>
                      </a:ext>
                    </a:extLst>
                  </p:cNvPr>
                  <p:cNvSpPr/>
                  <p:nvPr/>
                </p:nvSpPr>
                <p:spPr>
                  <a:xfrm>
                    <a:off x="6260211" y="5480304"/>
                    <a:ext cx="1314450" cy="790575"/>
                  </a:xfrm>
                  <a:custGeom>
                    <a:avLst/>
                    <a:gdLst>
                      <a:gd name="connsiteX0" fmla="*/ 776859 w 1314450"/>
                      <a:gd name="connsiteY0" fmla="*/ 797814 h 790575"/>
                      <a:gd name="connsiteX1" fmla="*/ 1315022 w 1314450"/>
                      <a:gd name="connsiteY1" fmla="*/ 0 h 790575"/>
                      <a:gd name="connsiteX2" fmla="*/ 0 w 1314450"/>
                      <a:gd name="connsiteY2" fmla="*/ 232124 h 790575"/>
                    </a:gdLst>
                    <a:ahLst/>
                    <a:cxnLst>
                      <a:cxn ang="0">
                        <a:pos x="connsiteX0" y="connsiteY0"/>
                      </a:cxn>
                      <a:cxn ang="0">
                        <a:pos x="connsiteX1" y="connsiteY1"/>
                      </a:cxn>
                      <a:cxn ang="0">
                        <a:pos x="connsiteX2" y="connsiteY2"/>
                      </a:cxn>
                    </a:cxnLst>
                    <a:rect l="l" t="t" r="r" b="b"/>
                    <a:pathLst>
                      <a:path w="1314450" h="790575">
                        <a:moveTo>
                          <a:pt x="776859" y="797814"/>
                        </a:moveTo>
                        <a:lnTo>
                          <a:pt x="1315022" y="0"/>
                        </a:lnTo>
                        <a:lnTo>
                          <a:pt x="0" y="2321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8" name="Freeform: Shape 2487">
                    <a:extLst>
                      <a:ext uri="{FF2B5EF4-FFF2-40B4-BE49-F238E27FC236}">
                        <a16:creationId xmlns:a16="http://schemas.microsoft.com/office/drawing/2014/main" id="{E4064C87-E984-4048-B000-44EC1A346081}"/>
                      </a:ext>
                    </a:extLst>
                  </p:cNvPr>
                  <p:cNvSpPr/>
                  <p:nvPr/>
                </p:nvSpPr>
                <p:spPr>
                  <a:xfrm>
                    <a:off x="8555069" y="1559052"/>
                    <a:ext cx="485775" cy="733425"/>
                  </a:xfrm>
                  <a:custGeom>
                    <a:avLst/>
                    <a:gdLst>
                      <a:gd name="connsiteX0" fmla="*/ 0 w 485775"/>
                      <a:gd name="connsiteY0" fmla="*/ 0 h 733425"/>
                      <a:gd name="connsiteX1" fmla="*/ 435007 w 485775"/>
                      <a:gd name="connsiteY1" fmla="*/ 332708 h 733425"/>
                      <a:gd name="connsiteX2" fmla="*/ 487013 w 485775"/>
                      <a:gd name="connsiteY2" fmla="*/ 737807 h 733425"/>
                    </a:gdLst>
                    <a:ahLst/>
                    <a:cxnLst>
                      <a:cxn ang="0">
                        <a:pos x="connsiteX0" y="connsiteY0"/>
                      </a:cxn>
                      <a:cxn ang="0">
                        <a:pos x="connsiteX1" y="connsiteY1"/>
                      </a:cxn>
                      <a:cxn ang="0">
                        <a:pos x="connsiteX2" y="connsiteY2"/>
                      </a:cxn>
                    </a:cxnLst>
                    <a:rect l="l" t="t" r="r" b="b"/>
                    <a:pathLst>
                      <a:path w="485775" h="733425">
                        <a:moveTo>
                          <a:pt x="0" y="0"/>
                        </a:moveTo>
                        <a:lnTo>
                          <a:pt x="435007" y="332708"/>
                        </a:lnTo>
                        <a:lnTo>
                          <a:pt x="487013" y="7378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89" name="Freeform: Shape 2488">
                    <a:extLst>
                      <a:ext uri="{FF2B5EF4-FFF2-40B4-BE49-F238E27FC236}">
                        <a16:creationId xmlns:a16="http://schemas.microsoft.com/office/drawing/2014/main" id="{CDDC26CB-B3E9-467B-B699-2DCAE837DE64}"/>
                      </a:ext>
                    </a:extLst>
                  </p:cNvPr>
                  <p:cNvSpPr/>
                  <p:nvPr/>
                </p:nvSpPr>
                <p:spPr>
                  <a:xfrm>
                    <a:off x="8780240" y="2812923"/>
                    <a:ext cx="400050" cy="1638300"/>
                  </a:xfrm>
                  <a:custGeom>
                    <a:avLst/>
                    <a:gdLst>
                      <a:gd name="connsiteX0" fmla="*/ 57912 w 400050"/>
                      <a:gd name="connsiteY0" fmla="*/ 1645253 h 1638300"/>
                      <a:gd name="connsiteX1" fmla="*/ 406432 w 400050"/>
                      <a:gd name="connsiteY1" fmla="*/ 186976 h 1638300"/>
                      <a:gd name="connsiteX2" fmla="*/ 0 w 400050"/>
                      <a:gd name="connsiteY2" fmla="*/ 0 h 1638300"/>
                    </a:gdLst>
                    <a:ahLst/>
                    <a:cxnLst>
                      <a:cxn ang="0">
                        <a:pos x="connsiteX0" y="connsiteY0"/>
                      </a:cxn>
                      <a:cxn ang="0">
                        <a:pos x="connsiteX1" y="connsiteY1"/>
                      </a:cxn>
                      <a:cxn ang="0">
                        <a:pos x="connsiteX2" y="connsiteY2"/>
                      </a:cxn>
                    </a:cxnLst>
                    <a:rect l="l" t="t" r="r" b="b"/>
                    <a:pathLst>
                      <a:path w="400050" h="1638300">
                        <a:moveTo>
                          <a:pt x="57912" y="1645253"/>
                        </a:moveTo>
                        <a:lnTo>
                          <a:pt x="406432" y="18697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90" name="Freeform: Shape 2489">
                    <a:extLst>
                      <a:ext uri="{FF2B5EF4-FFF2-40B4-BE49-F238E27FC236}">
                        <a16:creationId xmlns:a16="http://schemas.microsoft.com/office/drawing/2014/main" id="{70C9BD17-EDD0-4076-9E38-CF3B0C1A9F99}"/>
                      </a:ext>
                    </a:extLst>
                  </p:cNvPr>
                  <p:cNvSpPr/>
                  <p:nvPr/>
                </p:nvSpPr>
                <p:spPr>
                  <a:xfrm>
                    <a:off x="8555069" y="1559052"/>
                    <a:ext cx="485775" cy="1247775"/>
                  </a:xfrm>
                  <a:custGeom>
                    <a:avLst/>
                    <a:gdLst>
                      <a:gd name="connsiteX0" fmla="*/ 0 w 485775"/>
                      <a:gd name="connsiteY0" fmla="*/ 0 h 1247775"/>
                      <a:gd name="connsiteX1" fmla="*/ 487013 w 485775"/>
                      <a:gd name="connsiteY1" fmla="*/ 737807 h 1247775"/>
                      <a:gd name="connsiteX2" fmla="*/ 225171 w 485775"/>
                      <a:gd name="connsiteY2" fmla="*/ 1253871 h 1247775"/>
                    </a:gdLst>
                    <a:ahLst/>
                    <a:cxnLst>
                      <a:cxn ang="0">
                        <a:pos x="connsiteX0" y="connsiteY0"/>
                      </a:cxn>
                      <a:cxn ang="0">
                        <a:pos x="connsiteX1" y="connsiteY1"/>
                      </a:cxn>
                      <a:cxn ang="0">
                        <a:pos x="connsiteX2" y="connsiteY2"/>
                      </a:cxn>
                    </a:cxnLst>
                    <a:rect l="l" t="t" r="r" b="b"/>
                    <a:pathLst>
                      <a:path w="485775" h="1247775">
                        <a:moveTo>
                          <a:pt x="0" y="0"/>
                        </a:moveTo>
                        <a:lnTo>
                          <a:pt x="487013" y="737807"/>
                        </a:lnTo>
                        <a:lnTo>
                          <a:pt x="225171" y="12538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91" name="Freeform: Shape 2490">
                    <a:extLst>
                      <a:ext uri="{FF2B5EF4-FFF2-40B4-BE49-F238E27FC236}">
                        <a16:creationId xmlns:a16="http://schemas.microsoft.com/office/drawing/2014/main" id="{CC7553D5-9C7E-40A5-9D1A-6113462BAE18}"/>
                      </a:ext>
                    </a:extLst>
                  </p:cNvPr>
                  <p:cNvSpPr/>
                  <p:nvPr/>
                </p:nvSpPr>
                <p:spPr>
                  <a:xfrm>
                    <a:off x="6720269" y="491395"/>
                    <a:ext cx="1247775" cy="647700"/>
                  </a:xfrm>
                  <a:custGeom>
                    <a:avLst/>
                    <a:gdLst>
                      <a:gd name="connsiteX0" fmla="*/ 0 w 1247775"/>
                      <a:gd name="connsiteY0" fmla="*/ 0 h 647700"/>
                      <a:gd name="connsiteX1" fmla="*/ 713899 w 1247775"/>
                      <a:gd name="connsiteY1" fmla="*/ 153352 h 647700"/>
                      <a:gd name="connsiteX2" fmla="*/ 1254252 w 1247775"/>
                      <a:gd name="connsiteY2" fmla="*/ 648938 h 647700"/>
                    </a:gdLst>
                    <a:ahLst/>
                    <a:cxnLst>
                      <a:cxn ang="0">
                        <a:pos x="connsiteX0" y="connsiteY0"/>
                      </a:cxn>
                      <a:cxn ang="0">
                        <a:pos x="connsiteX1" y="connsiteY1"/>
                      </a:cxn>
                      <a:cxn ang="0">
                        <a:pos x="connsiteX2" y="connsiteY2"/>
                      </a:cxn>
                    </a:cxnLst>
                    <a:rect l="l" t="t" r="r" b="b"/>
                    <a:pathLst>
                      <a:path w="1247775" h="647700">
                        <a:moveTo>
                          <a:pt x="0" y="0"/>
                        </a:moveTo>
                        <a:lnTo>
                          <a:pt x="713899" y="153352"/>
                        </a:lnTo>
                        <a:lnTo>
                          <a:pt x="1254252" y="6489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92" name="Freeform: Shape 2491">
                    <a:extLst>
                      <a:ext uri="{FF2B5EF4-FFF2-40B4-BE49-F238E27FC236}">
                        <a16:creationId xmlns:a16="http://schemas.microsoft.com/office/drawing/2014/main" id="{6DFD02FB-6A5F-49DF-B0D7-89F173A29EE7}"/>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44862 w 619125"/>
                      <a:gd name="connsiteY2" fmla="*/ 452152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44862" y="452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2249" name="Graphic 271">
                <a:extLst>
                  <a:ext uri="{FF2B5EF4-FFF2-40B4-BE49-F238E27FC236}">
                    <a16:creationId xmlns:a16="http://schemas.microsoft.com/office/drawing/2014/main" id="{F7D22795-2EDC-4792-A904-65605739036D}"/>
                  </a:ext>
                </a:extLst>
              </p:cNvPr>
              <p:cNvGrpSpPr/>
              <p:nvPr/>
            </p:nvGrpSpPr>
            <p:grpSpPr>
              <a:xfrm rot="4890060">
                <a:off x="6199478" y="5264641"/>
                <a:ext cx="541320" cy="532790"/>
                <a:chOff x="2771775" y="152400"/>
                <a:chExt cx="6648450" cy="6543675"/>
              </a:xfrm>
              <a:solidFill>
                <a:schemeClr val="tx1">
                  <a:alpha val="55000"/>
                </a:schemeClr>
              </a:solidFill>
            </p:grpSpPr>
            <p:grpSp>
              <p:nvGrpSpPr>
                <p:cNvPr id="2256" name="Graphic 271">
                  <a:extLst>
                    <a:ext uri="{FF2B5EF4-FFF2-40B4-BE49-F238E27FC236}">
                      <a16:creationId xmlns:a16="http://schemas.microsoft.com/office/drawing/2014/main" id="{42EB96D8-9BEC-4450-A357-AD32279A81C0}"/>
                    </a:ext>
                  </a:extLst>
                </p:cNvPr>
                <p:cNvGrpSpPr/>
                <p:nvPr/>
              </p:nvGrpSpPr>
              <p:grpSpPr>
                <a:xfrm>
                  <a:off x="2799675" y="187987"/>
                  <a:ext cx="6572250" cy="6486525"/>
                  <a:chOff x="2799675" y="187987"/>
                  <a:chExt cx="6572250" cy="6486525"/>
                </a:xfrm>
                <a:grpFill/>
              </p:grpSpPr>
              <p:sp>
                <p:nvSpPr>
                  <p:cNvPr id="2336" name="Freeform: Shape 2335">
                    <a:extLst>
                      <a:ext uri="{FF2B5EF4-FFF2-40B4-BE49-F238E27FC236}">
                        <a16:creationId xmlns:a16="http://schemas.microsoft.com/office/drawing/2014/main" id="{F0758CE4-B1F6-4590-ACFC-E5DEC5412A87}"/>
                      </a:ext>
                    </a:extLst>
                  </p:cNvPr>
                  <p:cNvSpPr/>
                  <p:nvPr/>
                </p:nvSpPr>
                <p:spPr>
                  <a:xfrm>
                    <a:off x="6818471" y="1582576"/>
                    <a:ext cx="1419225" cy="647700"/>
                  </a:xfrm>
                  <a:custGeom>
                    <a:avLst/>
                    <a:gdLst>
                      <a:gd name="connsiteX0" fmla="*/ 1416749 w 1419225"/>
                      <a:gd name="connsiteY0" fmla="*/ 648464 h 647700"/>
                      <a:gd name="connsiteX1" fmla="*/ 1415987 w 1419225"/>
                      <a:gd name="connsiteY1" fmla="*/ 648369 h 647700"/>
                      <a:gd name="connsiteX2" fmla="*/ 2381 w 1419225"/>
                      <a:gd name="connsiteY2" fmla="*/ 312803 h 647700"/>
                      <a:gd name="connsiteX3" fmla="*/ 0 w 1419225"/>
                      <a:gd name="connsiteY3" fmla="*/ 309851 h 647700"/>
                      <a:gd name="connsiteX4" fmla="*/ 2286 w 1419225"/>
                      <a:gd name="connsiteY4" fmla="*/ 306803 h 647700"/>
                      <a:gd name="connsiteX5" fmla="*/ 1148048 w 1419225"/>
                      <a:gd name="connsiteY5" fmla="*/ 98 h 647700"/>
                      <a:gd name="connsiteX6" fmla="*/ 1151668 w 1419225"/>
                      <a:gd name="connsiteY6" fmla="*/ 1907 h 647700"/>
                      <a:gd name="connsiteX7" fmla="*/ 1419511 w 1419225"/>
                      <a:gd name="connsiteY7" fmla="*/ 644273 h 647700"/>
                      <a:gd name="connsiteX8" fmla="*/ 1419035 w 1419225"/>
                      <a:gd name="connsiteY8" fmla="*/ 647512 h 647700"/>
                      <a:gd name="connsiteX9" fmla="*/ 1416749 w 1419225"/>
                      <a:gd name="connsiteY9" fmla="*/ 648464 h 647700"/>
                      <a:gd name="connsiteX10" fmla="*/ 15812 w 1419225"/>
                      <a:gd name="connsiteY10" fmla="*/ 309565 h 647700"/>
                      <a:gd name="connsiteX11" fmla="*/ 1411605 w 1419225"/>
                      <a:gd name="connsiteY11" fmla="*/ 640940 h 647700"/>
                      <a:gd name="connsiteX12" fmla="*/ 1147096 w 1419225"/>
                      <a:gd name="connsiteY12" fmla="*/ 6765 h 647700"/>
                      <a:gd name="connsiteX13" fmla="*/ 15812 w 1419225"/>
                      <a:gd name="connsiteY13" fmla="*/ 30956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647700">
                        <a:moveTo>
                          <a:pt x="1416749" y="648464"/>
                        </a:moveTo>
                        <a:cubicBezTo>
                          <a:pt x="1416463" y="648464"/>
                          <a:pt x="1416272" y="648464"/>
                          <a:pt x="1415987" y="648369"/>
                        </a:cubicBezTo>
                        <a:lnTo>
                          <a:pt x="2381" y="312803"/>
                        </a:lnTo>
                        <a:cubicBezTo>
                          <a:pt x="1048" y="312518"/>
                          <a:pt x="0" y="311279"/>
                          <a:pt x="0" y="309851"/>
                        </a:cubicBezTo>
                        <a:cubicBezTo>
                          <a:pt x="0" y="308422"/>
                          <a:pt x="953" y="307184"/>
                          <a:pt x="2286" y="306803"/>
                        </a:cubicBezTo>
                        <a:lnTo>
                          <a:pt x="1148048" y="98"/>
                        </a:lnTo>
                        <a:cubicBezTo>
                          <a:pt x="1149572" y="-283"/>
                          <a:pt x="1151096" y="479"/>
                          <a:pt x="1151668" y="1907"/>
                        </a:cubicBezTo>
                        <a:lnTo>
                          <a:pt x="1419511" y="644273"/>
                        </a:lnTo>
                        <a:cubicBezTo>
                          <a:pt x="1419987" y="645321"/>
                          <a:pt x="1419796" y="646559"/>
                          <a:pt x="1419035" y="647512"/>
                        </a:cubicBezTo>
                        <a:cubicBezTo>
                          <a:pt x="1418559" y="648083"/>
                          <a:pt x="1417701" y="648464"/>
                          <a:pt x="1416749" y="648464"/>
                        </a:cubicBezTo>
                        <a:close/>
                        <a:moveTo>
                          <a:pt x="15812" y="309565"/>
                        </a:moveTo>
                        <a:lnTo>
                          <a:pt x="1411605" y="640940"/>
                        </a:lnTo>
                        <a:lnTo>
                          <a:pt x="1147096" y="6765"/>
                        </a:lnTo>
                        <a:lnTo>
                          <a:pt x="15812" y="3095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37" name="Freeform: Shape 2336">
                    <a:extLst>
                      <a:ext uri="{FF2B5EF4-FFF2-40B4-BE49-F238E27FC236}">
                        <a16:creationId xmlns:a16="http://schemas.microsoft.com/office/drawing/2014/main" id="{D56B8C1D-776C-4E96-A39D-5D3E206103BE}"/>
                      </a:ext>
                    </a:extLst>
                  </p:cNvPr>
                  <p:cNvSpPr/>
                  <p:nvPr/>
                </p:nvSpPr>
                <p:spPr>
                  <a:xfrm>
                    <a:off x="3929111" y="3639657"/>
                    <a:ext cx="1009650" cy="1133475"/>
                  </a:xfrm>
                  <a:custGeom>
                    <a:avLst/>
                    <a:gdLst>
                      <a:gd name="connsiteX0" fmla="*/ 3095 w 1009650"/>
                      <a:gd name="connsiteY0" fmla="*/ 1134654 h 1133475"/>
                      <a:gd name="connsiteX1" fmla="*/ 332 w 1009650"/>
                      <a:gd name="connsiteY1" fmla="*/ 1132940 h 1133475"/>
                      <a:gd name="connsiteX2" fmla="*/ 713 w 1009650"/>
                      <a:gd name="connsiteY2" fmla="*/ 1129606 h 1133475"/>
                      <a:gd name="connsiteX3" fmla="*/ 900159 w 1009650"/>
                      <a:gd name="connsiteY3" fmla="*/ 1179 h 1133475"/>
                      <a:gd name="connsiteX4" fmla="*/ 903493 w 1009650"/>
                      <a:gd name="connsiteY4" fmla="*/ 132 h 1133475"/>
                      <a:gd name="connsiteX5" fmla="*/ 905684 w 1009650"/>
                      <a:gd name="connsiteY5" fmla="*/ 2799 h 1133475"/>
                      <a:gd name="connsiteX6" fmla="*/ 1011316 w 1009650"/>
                      <a:gd name="connsiteY6" fmla="*/ 1081981 h 1133475"/>
                      <a:gd name="connsiteX7" fmla="*/ 1010554 w 1009650"/>
                      <a:gd name="connsiteY7" fmla="*/ 1084267 h 1133475"/>
                      <a:gd name="connsiteX8" fmla="*/ 1008363 w 1009650"/>
                      <a:gd name="connsiteY8" fmla="*/ 1085315 h 1133475"/>
                      <a:gd name="connsiteX9" fmla="*/ 3285 w 1009650"/>
                      <a:gd name="connsiteY9" fmla="*/ 1134464 h 1133475"/>
                      <a:gd name="connsiteX10" fmla="*/ 3095 w 1009650"/>
                      <a:gd name="connsiteY10" fmla="*/ 1134654 h 1133475"/>
                      <a:gd name="connsiteX11" fmla="*/ 900254 w 1009650"/>
                      <a:gd name="connsiteY11" fmla="*/ 11085 h 1133475"/>
                      <a:gd name="connsiteX12" fmla="*/ 9857 w 1009650"/>
                      <a:gd name="connsiteY12" fmla="*/ 1128177 h 1133475"/>
                      <a:gd name="connsiteX13" fmla="*/ 1004839 w 1009650"/>
                      <a:gd name="connsiteY13" fmla="*/ 1079409 h 1133475"/>
                      <a:gd name="connsiteX14" fmla="*/ 900254 w 1009650"/>
                      <a:gd name="connsiteY14" fmla="*/ 1108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1133475">
                        <a:moveTo>
                          <a:pt x="3095" y="1134654"/>
                        </a:moveTo>
                        <a:cubicBezTo>
                          <a:pt x="1952" y="1134654"/>
                          <a:pt x="904" y="1133988"/>
                          <a:pt x="332" y="1132940"/>
                        </a:cubicBezTo>
                        <a:cubicBezTo>
                          <a:pt x="-239" y="1131892"/>
                          <a:pt x="-49" y="1130559"/>
                          <a:pt x="713" y="1129606"/>
                        </a:cubicBezTo>
                        <a:lnTo>
                          <a:pt x="900159" y="1179"/>
                        </a:lnTo>
                        <a:cubicBezTo>
                          <a:pt x="900921" y="227"/>
                          <a:pt x="902255" y="-250"/>
                          <a:pt x="903493" y="132"/>
                        </a:cubicBezTo>
                        <a:cubicBezTo>
                          <a:pt x="904731" y="513"/>
                          <a:pt x="905588" y="1560"/>
                          <a:pt x="905684" y="2799"/>
                        </a:cubicBezTo>
                        <a:lnTo>
                          <a:pt x="1011316" y="1081981"/>
                        </a:lnTo>
                        <a:cubicBezTo>
                          <a:pt x="1011411" y="1082838"/>
                          <a:pt x="1011125" y="1083696"/>
                          <a:pt x="1010554" y="1084267"/>
                        </a:cubicBezTo>
                        <a:cubicBezTo>
                          <a:pt x="1009982" y="1084934"/>
                          <a:pt x="1009220" y="1085315"/>
                          <a:pt x="1008363" y="1085315"/>
                        </a:cubicBezTo>
                        <a:lnTo>
                          <a:pt x="3285" y="1134464"/>
                        </a:lnTo>
                        <a:cubicBezTo>
                          <a:pt x="3190" y="1134654"/>
                          <a:pt x="3190" y="1134654"/>
                          <a:pt x="3095" y="1134654"/>
                        </a:cubicBezTo>
                        <a:close/>
                        <a:moveTo>
                          <a:pt x="900254" y="11085"/>
                        </a:moveTo>
                        <a:lnTo>
                          <a:pt x="9857" y="1128177"/>
                        </a:lnTo>
                        <a:lnTo>
                          <a:pt x="1004839" y="1079409"/>
                        </a:lnTo>
                        <a:lnTo>
                          <a:pt x="900254" y="110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38" name="Freeform: Shape 2337">
                    <a:extLst>
                      <a:ext uri="{FF2B5EF4-FFF2-40B4-BE49-F238E27FC236}">
                        <a16:creationId xmlns:a16="http://schemas.microsoft.com/office/drawing/2014/main" id="{7CC97D99-0538-4307-A55D-099A2E2605E6}"/>
                      </a:ext>
                    </a:extLst>
                  </p:cNvPr>
                  <p:cNvSpPr/>
                  <p:nvPr/>
                </p:nvSpPr>
                <p:spPr>
                  <a:xfrm>
                    <a:off x="4828589" y="3639773"/>
                    <a:ext cx="1304925" cy="1076325"/>
                  </a:xfrm>
                  <a:custGeom>
                    <a:avLst/>
                    <a:gdLst>
                      <a:gd name="connsiteX0" fmla="*/ 108695 w 1304925"/>
                      <a:gd name="connsiteY0" fmla="*/ 1085389 h 1076325"/>
                      <a:gd name="connsiteX1" fmla="*/ 107361 w 1304925"/>
                      <a:gd name="connsiteY1" fmla="*/ 1085103 h 1076325"/>
                      <a:gd name="connsiteX2" fmla="*/ 105647 w 1304925"/>
                      <a:gd name="connsiteY2" fmla="*/ 1082627 h 1076325"/>
                      <a:gd name="connsiteX3" fmla="*/ 14 w 1304925"/>
                      <a:gd name="connsiteY3" fmla="*/ 3444 h 1076325"/>
                      <a:gd name="connsiteX4" fmla="*/ 1062 w 1304925"/>
                      <a:gd name="connsiteY4" fmla="*/ 777 h 1076325"/>
                      <a:gd name="connsiteX5" fmla="*/ 3824 w 1304925"/>
                      <a:gd name="connsiteY5" fmla="*/ 110 h 1076325"/>
                      <a:gd name="connsiteX6" fmla="*/ 1307988 w 1304925"/>
                      <a:gd name="connsiteY6" fmla="*/ 303863 h 1076325"/>
                      <a:gd name="connsiteX7" fmla="*/ 1310369 w 1304925"/>
                      <a:gd name="connsiteY7" fmla="*/ 306339 h 1076325"/>
                      <a:gd name="connsiteX8" fmla="*/ 1309035 w 1304925"/>
                      <a:gd name="connsiteY8" fmla="*/ 309482 h 1076325"/>
                      <a:gd name="connsiteX9" fmla="*/ 110504 w 1304925"/>
                      <a:gd name="connsiteY9" fmla="*/ 1084913 h 1076325"/>
                      <a:gd name="connsiteX10" fmla="*/ 108695 w 1304925"/>
                      <a:gd name="connsiteY10" fmla="*/ 1085389 h 1076325"/>
                      <a:gd name="connsiteX11" fmla="*/ 6587 w 1304925"/>
                      <a:gd name="connsiteY11" fmla="*/ 7064 h 1076325"/>
                      <a:gd name="connsiteX12" fmla="*/ 111266 w 1304925"/>
                      <a:gd name="connsiteY12" fmla="*/ 1076912 h 1076325"/>
                      <a:gd name="connsiteX13" fmla="*/ 1299415 w 1304925"/>
                      <a:gd name="connsiteY13" fmla="*/ 308244 h 1076325"/>
                      <a:gd name="connsiteX14" fmla="*/ 6587 w 1304925"/>
                      <a:gd name="connsiteY14" fmla="*/ 7064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076325">
                        <a:moveTo>
                          <a:pt x="108695" y="1085389"/>
                        </a:moveTo>
                        <a:cubicBezTo>
                          <a:pt x="108218" y="1085389"/>
                          <a:pt x="107742" y="1085294"/>
                          <a:pt x="107361" y="1085103"/>
                        </a:cubicBezTo>
                        <a:cubicBezTo>
                          <a:pt x="106409" y="1084627"/>
                          <a:pt x="105742" y="1083674"/>
                          <a:pt x="105647" y="1082627"/>
                        </a:cubicBezTo>
                        <a:lnTo>
                          <a:pt x="14" y="3444"/>
                        </a:lnTo>
                        <a:cubicBezTo>
                          <a:pt x="-81" y="2492"/>
                          <a:pt x="300" y="1444"/>
                          <a:pt x="1062" y="777"/>
                        </a:cubicBezTo>
                        <a:cubicBezTo>
                          <a:pt x="1824" y="110"/>
                          <a:pt x="2777" y="-176"/>
                          <a:pt x="3824" y="110"/>
                        </a:cubicBezTo>
                        <a:lnTo>
                          <a:pt x="1307988" y="303863"/>
                        </a:lnTo>
                        <a:cubicBezTo>
                          <a:pt x="1309226" y="304148"/>
                          <a:pt x="1310083" y="305101"/>
                          <a:pt x="1310369" y="306339"/>
                        </a:cubicBezTo>
                        <a:cubicBezTo>
                          <a:pt x="1310559" y="307577"/>
                          <a:pt x="1310083" y="308815"/>
                          <a:pt x="1309035" y="309482"/>
                        </a:cubicBezTo>
                        <a:lnTo>
                          <a:pt x="110504" y="1084913"/>
                        </a:lnTo>
                        <a:cubicBezTo>
                          <a:pt x="109933" y="1085198"/>
                          <a:pt x="109266" y="1085389"/>
                          <a:pt x="108695" y="1085389"/>
                        </a:cubicBezTo>
                        <a:close/>
                        <a:moveTo>
                          <a:pt x="6587" y="7064"/>
                        </a:moveTo>
                        <a:lnTo>
                          <a:pt x="111266" y="1076912"/>
                        </a:lnTo>
                        <a:lnTo>
                          <a:pt x="1299415" y="308244"/>
                        </a:lnTo>
                        <a:lnTo>
                          <a:pt x="6587" y="706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39" name="Freeform: Shape 2338">
                    <a:extLst>
                      <a:ext uri="{FF2B5EF4-FFF2-40B4-BE49-F238E27FC236}">
                        <a16:creationId xmlns:a16="http://schemas.microsoft.com/office/drawing/2014/main" id="{620798F9-E5E4-4EB8-AD33-1A5561A5B2EE}"/>
                      </a:ext>
                    </a:extLst>
                  </p:cNvPr>
                  <p:cNvSpPr/>
                  <p:nvPr/>
                </p:nvSpPr>
                <p:spPr>
                  <a:xfrm>
                    <a:off x="3650254" y="3361950"/>
                    <a:ext cx="504825" cy="1409700"/>
                  </a:xfrm>
                  <a:custGeom>
                    <a:avLst/>
                    <a:gdLst>
                      <a:gd name="connsiteX0" fmla="*/ 281952 w 504825"/>
                      <a:gd name="connsiteY0" fmla="*/ 1412361 h 1409700"/>
                      <a:gd name="connsiteX1" fmla="*/ 278904 w 504825"/>
                      <a:gd name="connsiteY1" fmla="*/ 1409980 h 1409700"/>
                      <a:gd name="connsiteX2" fmla="*/ 107 w 504825"/>
                      <a:gd name="connsiteY2" fmla="*/ 281648 h 1409700"/>
                      <a:gd name="connsiteX3" fmla="*/ 1631 w 504825"/>
                      <a:gd name="connsiteY3" fmla="*/ 278220 h 1409700"/>
                      <a:gd name="connsiteX4" fmla="*/ 506075 w 504825"/>
                      <a:gd name="connsiteY4" fmla="*/ 375 h 1409700"/>
                      <a:gd name="connsiteX5" fmla="*/ 509313 w 504825"/>
                      <a:gd name="connsiteY5" fmla="*/ 566 h 1409700"/>
                      <a:gd name="connsiteX6" fmla="*/ 510552 w 504825"/>
                      <a:gd name="connsiteY6" fmla="*/ 3614 h 1409700"/>
                      <a:gd name="connsiteX7" fmla="*/ 285000 w 504825"/>
                      <a:gd name="connsiteY7" fmla="*/ 1409790 h 1409700"/>
                      <a:gd name="connsiteX8" fmla="*/ 282047 w 504825"/>
                      <a:gd name="connsiteY8" fmla="*/ 1412361 h 1409700"/>
                      <a:gd name="connsiteX9" fmla="*/ 281952 w 504825"/>
                      <a:gd name="connsiteY9" fmla="*/ 1412361 h 1409700"/>
                      <a:gd name="connsiteX10" fmla="*/ 6679 w 504825"/>
                      <a:gd name="connsiteY10" fmla="*/ 282410 h 1409700"/>
                      <a:gd name="connsiteX11" fmla="*/ 281285 w 504825"/>
                      <a:gd name="connsiteY11" fmla="*/ 1393692 h 1409700"/>
                      <a:gd name="connsiteX12" fmla="*/ 503408 w 504825"/>
                      <a:gd name="connsiteY12" fmla="*/ 8853 h 1409700"/>
                      <a:gd name="connsiteX13" fmla="*/ 6679 w 504825"/>
                      <a:gd name="connsiteY13" fmla="*/ 28241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409700">
                        <a:moveTo>
                          <a:pt x="281952" y="1412361"/>
                        </a:moveTo>
                        <a:cubicBezTo>
                          <a:pt x="280523" y="1412361"/>
                          <a:pt x="279285" y="1411409"/>
                          <a:pt x="278904" y="1409980"/>
                        </a:cubicBezTo>
                        <a:lnTo>
                          <a:pt x="107" y="281648"/>
                        </a:lnTo>
                        <a:cubicBezTo>
                          <a:pt x="-274" y="280315"/>
                          <a:pt x="393" y="278886"/>
                          <a:pt x="1631" y="278220"/>
                        </a:cubicBezTo>
                        <a:lnTo>
                          <a:pt x="506075" y="375"/>
                        </a:lnTo>
                        <a:cubicBezTo>
                          <a:pt x="507123" y="-196"/>
                          <a:pt x="508361" y="-101"/>
                          <a:pt x="509313" y="566"/>
                        </a:cubicBezTo>
                        <a:cubicBezTo>
                          <a:pt x="510266" y="1232"/>
                          <a:pt x="510742" y="2375"/>
                          <a:pt x="510552" y="3614"/>
                        </a:cubicBezTo>
                        <a:lnTo>
                          <a:pt x="285000" y="1409790"/>
                        </a:lnTo>
                        <a:cubicBezTo>
                          <a:pt x="284809" y="1411218"/>
                          <a:pt x="283571" y="1412361"/>
                          <a:pt x="282047" y="1412361"/>
                        </a:cubicBezTo>
                        <a:cubicBezTo>
                          <a:pt x="282047" y="1412361"/>
                          <a:pt x="282047" y="1412361"/>
                          <a:pt x="281952" y="1412361"/>
                        </a:cubicBezTo>
                        <a:close/>
                        <a:moveTo>
                          <a:pt x="6679" y="282410"/>
                        </a:moveTo>
                        <a:lnTo>
                          <a:pt x="281285" y="1393692"/>
                        </a:lnTo>
                        <a:lnTo>
                          <a:pt x="503408" y="8853"/>
                        </a:lnTo>
                        <a:lnTo>
                          <a:pt x="6679" y="2824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0" name="Freeform: Shape 2339">
                    <a:extLst>
                      <a:ext uri="{FF2B5EF4-FFF2-40B4-BE49-F238E27FC236}">
                        <a16:creationId xmlns:a16="http://schemas.microsoft.com/office/drawing/2014/main" id="{595A3319-3B7C-467F-A468-59617FD2E888}"/>
                      </a:ext>
                    </a:extLst>
                  </p:cNvPr>
                  <p:cNvSpPr/>
                  <p:nvPr/>
                </p:nvSpPr>
                <p:spPr>
                  <a:xfrm>
                    <a:off x="3929126" y="3361899"/>
                    <a:ext cx="904875" cy="1409700"/>
                  </a:xfrm>
                  <a:custGeom>
                    <a:avLst/>
                    <a:gdLst>
                      <a:gd name="connsiteX0" fmla="*/ 3080 w 904875"/>
                      <a:gd name="connsiteY0" fmla="*/ 1412411 h 1409700"/>
                      <a:gd name="connsiteX1" fmla="*/ 1842 w 904875"/>
                      <a:gd name="connsiteY1" fmla="*/ 1412126 h 1409700"/>
                      <a:gd name="connsiteX2" fmla="*/ 32 w 904875"/>
                      <a:gd name="connsiteY2" fmla="*/ 1408792 h 1409700"/>
                      <a:gd name="connsiteX3" fmla="*/ 225584 w 904875"/>
                      <a:gd name="connsiteY3" fmla="*/ 2616 h 1409700"/>
                      <a:gd name="connsiteX4" fmla="*/ 227108 w 904875"/>
                      <a:gd name="connsiteY4" fmla="*/ 426 h 1409700"/>
                      <a:gd name="connsiteX5" fmla="*/ 229775 w 904875"/>
                      <a:gd name="connsiteY5" fmla="*/ 235 h 1409700"/>
                      <a:gd name="connsiteX6" fmla="*/ 903669 w 904875"/>
                      <a:gd name="connsiteY6" fmla="*/ 277984 h 1409700"/>
                      <a:gd name="connsiteX7" fmla="*/ 905479 w 904875"/>
                      <a:gd name="connsiteY7" fmla="*/ 280079 h 1409700"/>
                      <a:gd name="connsiteX8" fmla="*/ 904907 w 904875"/>
                      <a:gd name="connsiteY8" fmla="*/ 282747 h 1409700"/>
                      <a:gd name="connsiteX9" fmla="*/ 5461 w 904875"/>
                      <a:gd name="connsiteY9" fmla="*/ 1411173 h 1409700"/>
                      <a:gd name="connsiteX10" fmla="*/ 3080 w 904875"/>
                      <a:gd name="connsiteY10" fmla="*/ 1412411 h 1409700"/>
                      <a:gd name="connsiteX11" fmla="*/ 231109 w 904875"/>
                      <a:gd name="connsiteY11" fmla="*/ 7474 h 1409700"/>
                      <a:gd name="connsiteX12" fmla="*/ 8033 w 904875"/>
                      <a:gd name="connsiteY12" fmla="*/ 1398124 h 1409700"/>
                      <a:gd name="connsiteX13" fmla="*/ 897573 w 904875"/>
                      <a:gd name="connsiteY13" fmla="*/ 282175 h 1409700"/>
                      <a:gd name="connsiteX14" fmla="*/ 231109 w 904875"/>
                      <a:gd name="connsiteY14" fmla="*/ 7474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409700">
                        <a:moveTo>
                          <a:pt x="3080" y="1412411"/>
                        </a:moveTo>
                        <a:cubicBezTo>
                          <a:pt x="2699" y="1412411"/>
                          <a:pt x="2223" y="1412316"/>
                          <a:pt x="1842" y="1412126"/>
                        </a:cubicBezTo>
                        <a:cubicBezTo>
                          <a:pt x="508" y="1411554"/>
                          <a:pt x="-159" y="1410221"/>
                          <a:pt x="32" y="1408792"/>
                        </a:cubicBezTo>
                        <a:lnTo>
                          <a:pt x="225584" y="2616"/>
                        </a:lnTo>
                        <a:cubicBezTo>
                          <a:pt x="225775" y="1664"/>
                          <a:pt x="226346" y="902"/>
                          <a:pt x="227108" y="426"/>
                        </a:cubicBezTo>
                        <a:cubicBezTo>
                          <a:pt x="227965" y="-51"/>
                          <a:pt x="228918" y="-146"/>
                          <a:pt x="229775" y="235"/>
                        </a:cubicBezTo>
                        <a:lnTo>
                          <a:pt x="903669" y="277984"/>
                        </a:lnTo>
                        <a:cubicBezTo>
                          <a:pt x="904526" y="278365"/>
                          <a:pt x="905288" y="279127"/>
                          <a:pt x="905479" y="280079"/>
                        </a:cubicBezTo>
                        <a:cubicBezTo>
                          <a:pt x="905764" y="281032"/>
                          <a:pt x="905479" y="281985"/>
                          <a:pt x="904907" y="282747"/>
                        </a:cubicBezTo>
                        <a:lnTo>
                          <a:pt x="5461" y="1411173"/>
                        </a:lnTo>
                        <a:cubicBezTo>
                          <a:pt x="4890" y="1412031"/>
                          <a:pt x="4033" y="1412411"/>
                          <a:pt x="3080" y="1412411"/>
                        </a:cubicBezTo>
                        <a:close/>
                        <a:moveTo>
                          <a:pt x="231109" y="7474"/>
                        </a:moveTo>
                        <a:lnTo>
                          <a:pt x="8033" y="1398124"/>
                        </a:lnTo>
                        <a:lnTo>
                          <a:pt x="897573" y="282175"/>
                        </a:lnTo>
                        <a:lnTo>
                          <a:pt x="231109" y="74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1" name="Freeform: Shape 2340">
                    <a:extLst>
                      <a:ext uri="{FF2B5EF4-FFF2-40B4-BE49-F238E27FC236}">
                        <a16:creationId xmlns:a16="http://schemas.microsoft.com/office/drawing/2014/main" id="{E2AEAB74-5C0B-408F-9412-4AB159F67F04}"/>
                      </a:ext>
                    </a:extLst>
                  </p:cNvPr>
                  <p:cNvSpPr/>
                  <p:nvPr/>
                </p:nvSpPr>
                <p:spPr>
                  <a:xfrm>
                    <a:off x="4154776" y="2224842"/>
                    <a:ext cx="676275" cy="1419225"/>
                  </a:xfrm>
                  <a:custGeom>
                    <a:avLst/>
                    <a:gdLst>
                      <a:gd name="connsiteX0" fmla="*/ 676971 w 676275"/>
                      <a:gd name="connsiteY0" fmla="*/ 1421042 h 1419225"/>
                      <a:gd name="connsiteX1" fmla="*/ 675828 w 676275"/>
                      <a:gd name="connsiteY1" fmla="*/ 1420851 h 1419225"/>
                      <a:gd name="connsiteX2" fmla="*/ 1934 w 676275"/>
                      <a:gd name="connsiteY2" fmla="*/ 1143102 h 1419225"/>
                      <a:gd name="connsiteX3" fmla="*/ 29 w 676275"/>
                      <a:gd name="connsiteY3" fmla="*/ 1139674 h 1419225"/>
                      <a:gd name="connsiteX4" fmla="*/ 207103 w 676275"/>
                      <a:gd name="connsiteY4" fmla="*/ 2579 h 1419225"/>
                      <a:gd name="connsiteX5" fmla="*/ 209960 w 676275"/>
                      <a:gd name="connsiteY5" fmla="*/ 7 h 1419225"/>
                      <a:gd name="connsiteX6" fmla="*/ 213103 w 676275"/>
                      <a:gd name="connsiteY6" fmla="*/ 2103 h 1419225"/>
                      <a:gd name="connsiteX7" fmla="*/ 679924 w 676275"/>
                      <a:gd name="connsiteY7" fmla="*/ 1416946 h 1419225"/>
                      <a:gd name="connsiteX8" fmla="*/ 679066 w 676275"/>
                      <a:gd name="connsiteY8" fmla="*/ 1420185 h 1419225"/>
                      <a:gd name="connsiteX9" fmla="*/ 676971 w 676275"/>
                      <a:gd name="connsiteY9" fmla="*/ 1421042 h 1419225"/>
                      <a:gd name="connsiteX10" fmla="*/ 6506 w 676275"/>
                      <a:gd name="connsiteY10" fmla="*/ 1138340 h 1419225"/>
                      <a:gd name="connsiteX11" fmla="*/ 671827 w 676275"/>
                      <a:gd name="connsiteY11" fmla="*/ 1412565 h 1419225"/>
                      <a:gd name="connsiteX12" fmla="*/ 211008 w 676275"/>
                      <a:gd name="connsiteY12" fmla="*/ 15628 h 1419225"/>
                      <a:gd name="connsiteX13" fmla="*/ 6506 w 676275"/>
                      <a:gd name="connsiteY13" fmla="*/ 113834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275" h="1419225">
                        <a:moveTo>
                          <a:pt x="676971" y="1421042"/>
                        </a:moveTo>
                        <a:cubicBezTo>
                          <a:pt x="676590" y="1421042"/>
                          <a:pt x="676209" y="1420947"/>
                          <a:pt x="675828" y="1420851"/>
                        </a:cubicBezTo>
                        <a:lnTo>
                          <a:pt x="1934" y="1143102"/>
                        </a:lnTo>
                        <a:cubicBezTo>
                          <a:pt x="600" y="1142531"/>
                          <a:pt x="-162" y="1141102"/>
                          <a:pt x="29" y="1139674"/>
                        </a:cubicBezTo>
                        <a:lnTo>
                          <a:pt x="207103" y="2579"/>
                        </a:lnTo>
                        <a:cubicBezTo>
                          <a:pt x="207388" y="1150"/>
                          <a:pt x="208531" y="102"/>
                          <a:pt x="209960" y="7"/>
                        </a:cubicBezTo>
                        <a:cubicBezTo>
                          <a:pt x="211294" y="-88"/>
                          <a:pt x="212722" y="769"/>
                          <a:pt x="213103" y="2103"/>
                        </a:cubicBezTo>
                        <a:lnTo>
                          <a:pt x="679924" y="1416946"/>
                        </a:lnTo>
                        <a:cubicBezTo>
                          <a:pt x="680304" y="1418089"/>
                          <a:pt x="680019" y="1419327"/>
                          <a:pt x="679066" y="1420185"/>
                        </a:cubicBezTo>
                        <a:cubicBezTo>
                          <a:pt x="678495" y="1420756"/>
                          <a:pt x="677733" y="1421042"/>
                          <a:pt x="676971" y="1421042"/>
                        </a:cubicBezTo>
                        <a:close/>
                        <a:moveTo>
                          <a:pt x="6506" y="1138340"/>
                        </a:moveTo>
                        <a:lnTo>
                          <a:pt x="671827" y="1412565"/>
                        </a:lnTo>
                        <a:lnTo>
                          <a:pt x="211008" y="15628"/>
                        </a:lnTo>
                        <a:lnTo>
                          <a:pt x="6506" y="11383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2" name="Freeform: Shape 2341">
                    <a:extLst>
                      <a:ext uri="{FF2B5EF4-FFF2-40B4-BE49-F238E27FC236}">
                        <a16:creationId xmlns:a16="http://schemas.microsoft.com/office/drawing/2014/main" id="{7FAEC485-55B3-4992-888F-494DF9C17440}"/>
                      </a:ext>
                    </a:extLst>
                  </p:cNvPr>
                  <p:cNvSpPr/>
                  <p:nvPr/>
                </p:nvSpPr>
                <p:spPr>
                  <a:xfrm>
                    <a:off x="4199325" y="1333824"/>
                    <a:ext cx="581025" cy="895350"/>
                  </a:xfrm>
                  <a:custGeom>
                    <a:avLst/>
                    <a:gdLst>
                      <a:gd name="connsiteX0" fmla="*/ 165602 w 581025"/>
                      <a:gd name="connsiteY0" fmla="*/ 897217 h 895350"/>
                      <a:gd name="connsiteX1" fmla="*/ 165125 w 581025"/>
                      <a:gd name="connsiteY1" fmla="*/ 897217 h 895350"/>
                      <a:gd name="connsiteX2" fmla="*/ 162554 w 581025"/>
                      <a:gd name="connsiteY2" fmla="*/ 894740 h 895350"/>
                      <a:gd name="connsiteX3" fmla="*/ 57 w 581025"/>
                      <a:gd name="connsiteY3" fmla="*/ 3581 h 895350"/>
                      <a:gd name="connsiteX4" fmla="*/ 914 w 581025"/>
                      <a:gd name="connsiteY4" fmla="*/ 914 h 895350"/>
                      <a:gd name="connsiteX5" fmla="*/ 3581 w 581025"/>
                      <a:gd name="connsiteY5" fmla="*/ 57 h 895350"/>
                      <a:gd name="connsiteX6" fmla="*/ 584035 w 581025"/>
                      <a:gd name="connsiteY6" fmla="*/ 88544 h 895350"/>
                      <a:gd name="connsiteX7" fmla="*/ 586321 w 581025"/>
                      <a:gd name="connsiteY7" fmla="*/ 90164 h 895350"/>
                      <a:gd name="connsiteX8" fmla="*/ 586321 w 581025"/>
                      <a:gd name="connsiteY8" fmla="*/ 93021 h 895350"/>
                      <a:gd name="connsiteX9" fmla="*/ 168364 w 581025"/>
                      <a:gd name="connsiteY9" fmla="*/ 895693 h 895350"/>
                      <a:gd name="connsiteX10" fmla="*/ 165602 w 581025"/>
                      <a:gd name="connsiteY10" fmla="*/ 897217 h 895350"/>
                      <a:gd name="connsiteX11" fmla="*/ 6915 w 581025"/>
                      <a:gd name="connsiteY11" fmla="*/ 6725 h 895350"/>
                      <a:gd name="connsiteX12" fmla="*/ 167030 w 581025"/>
                      <a:gd name="connsiteY12" fmla="*/ 884739 h 895350"/>
                      <a:gd name="connsiteX13" fmla="*/ 578796 w 581025"/>
                      <a:gd name="connsiteY13" fmla="*/ 93878 h 895350"/>
                      <a:gd name="connsiteX14" fmla="*/ 6915 w 581025"/>
                      <a:gd name="connsiteY14" fmla="*/ 6725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895350">
                        <a:moveTo>
                          <a:pt x="165602" y="897217"/>
                        </a:moveTo>
                        <a:cubicBezTo>
                          <a:pt x="165411" y="897217"/>
                          <a:pt x="165316" y="897217"/>
                          <a:pt x="165125" y="897217"/>
                        </a:cubicBezTo>
                        <a:cubicBezTo>
                          <a:pt x="163792" y="897027"/>
                          <a:pt x="162744" y="895979"/>
                          <a:pt x="162554" y="894740"/>
                        </a:cubicBezTo>
                        <a:lnTo>
                          <a:pt x="57" y="3581"/>
                        </a:lnTo>
                        <a:cubicBezTo>
                          <a:pt x="-133" y="2629"/>
                          <a:pt x="152" y="1581"/>
                          <a:pt x="914" y="914"/>
                        </a:cubicBezTo>
                        <a:cubicBezTo>
                          <a:pt x="1581" y="152"/>
                          <a:pt x="2629" y="-133"/>
                          <a:pt x="3581" y="57"/>
                        </a:cubicBezTo>
                        <a:lnTo>
                          <a:pt x="584035" y="88544"/>
                        </a:lnTo>
                        <a:cubicBezTo>
                          <a:pt x="584987" y="88735"/>
                          <a:pt x="585845" y="89306"/>
                          <a:pt x="586321" y="90164"/>
                        </a:cubicBezTo>
                        <a:cubicBezTo>
                          <a:pt x="586797" y="91021"/>
                          <a:pt x="586797" y="92069"/>
                          <a:pt x="586321" y="93021"/>
                        </a:cubicBezTo>
                        <a:lnTo>
                          <a:pt x="168364" y="895693"/>
                        </a:lnTo>
                        <a:cubicBezTo>
                          <a:pt x="167792" y="896645"/>
                          <a:pt x="166745" y="897217"/>
                          <a:pt x="165602" y="897217"/>
                        </a:cubicBezTo>
                        <a:close/>
                        <a:moveTo>
                          <a:pt x="6915" y="6725"/>
                        </a:moveTo>
                        <a:lnTo>
                          <a:pt x="167030" y="884739"/>
                        </a:lnTo>
                        <a:lnTo>
                          <a:pt x="578796" y="93878"/>
                        </a:lnTo>
                        <a:lnTo>
                          <a:pt x="6915" y="67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3" name="Freeform: Shape 2342">
                    <a:extLst>
                      <a:ext uri="{FF2B5EF4-FFF2-40B4-BE49-F238E27FC236}">
                        <a16:creationId xmlns:a16="http://schemas.microsoft.com/office/drawing/2014/main" id="{F1AF58A9-004E-42E5-8536-6149C35E93FF}"/>
                      </a:ext>
                    </a:extLst>
                  </p:cNvPr>
                  <p:cNvSpPr/>
                  <p:nvPr/>
                </p:nvSpPr>
                <p:spPr>
                  <a:xfrm>
                    <a:off x="4361789" y="1422202"/>
                    <a:ext cx="1247775" cy="800100"/>
                  </a:xfrm>
                  <a:custGeom>
                    <a:avLst/>
                    <a:gdLst>
                      <a:gd name="connsiteX0" fmla="*/ 3137 w 1247775"/>
                      <a:gd name="connsiteY0" fmla="*/ 808839 h 800100"/>
                      <a:gd name="connsiteX1" fmla="*/ 566 w 1247775"/>
                      <a:gd name="connsiteY1" fmla="*/ 807506 h 800100"/>
                      <a:gd name="connsiteX2" fmla="*/ 375 w 1247775"/>
                      <a:gd name="connsiteY2" fmla="*/ 804362 h 800100"/>
                      <a:gd name="connsiteX3" fmla="*/ 418332 w 1247775"/>
                      <a:gd name="connsiteY3" fmla="*/ 1691 h 800100"/>
                      <a:gd name="connsiteX4" fmla="*/ 420428 w 1247775"/>
                      <a:gd name="connsiteY4" fmla="*/ 71 h 800100"/>
                      <a:gd name="connsiteX5" fmla="*/ 422999 w 1247775"/>
                      <a:gd name="connsiteY5" fmla="*/ 643 h 800100"/>
                      <a:gd name="connsiteX6" fmla="*/ 1255199 w 1247775"/>
                      <a:gd name="connsiteY6" fmla="*/ 667679 h 800100"/>
                      <a:gd name="connsiteX7" fmla="*/ 1256247 w 1247775"/>
                      <a:gd name="connsiteY7" fmla="*/ 670917 h 800100"/>
                      <a:gd name="connsiteX8" fmla="*/ 1253580 w 1247775"/>
                      <a:gd name="connsiteY8" fmla="*/ 673108 h 800100"/>
                      <a:gd name="connsiteX9" fmla="*/ 3423 w 1247775"/>
                      <a:gd name="connsiteY9" fmla="*/ 808744 h 800100"/>
                      <a:gd name="connsiteX10" fmla="*/ 3137 w 1247775"/>
                      <a:gd name="connsiteY10" fmla="*/ 808839 h 800100"/>
                      <a:gd name="connsiteX11" fmla="*/ 422142 w 1247775"/>
                      <a:gd name="connsiteY11" fmla="*/ 7882 h 800100"/>
                      <a:gd name="connsiteX12" fmla="*/ 8567 w 1247775"/>
                      <a:gd name="connsiteY12" fmla="*/ 802076 h 800100"/>
                      <a:gd name="connsiteX13" fmla="*/ 1245483 w 1247775"/>
                      <a:gd name="connsiteY13" fmla="*/ 667869 h 800100"/>
                      <a:gd name="connsiteX14" fmla="*/ 422142 w 1247775"/>
                      <a:gd name="connsiteY14" fmla="*/ 7882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800100">
                        <a:moveTo>
                          <a:pt x="3137" y="808839"/>
                        </a:moveTo>
                        <a:cubicBezTo>
                          <a:pt x="2090" y="808839"/>
                          <a:pt x="1137" y="808363"/>
                          <a:pt x="566" y="807506"/>
                        </a:cubicBezTo>
                        <a:cubicBezTo>
                          <a:pt x="-101" y="806553"/>
                          <a:pt x="-196" y="805315"/>
                          <a:pt x="375" y="804362"/>
                        </a:cubicBezTo>
                        <a:lnTo>
                          <a:pt x="418332" y="1691"/>
                        </a:lnTo>
                        <a:cubicBezTo>
                          <a:pt x="418713" y="833"/>
                          <a:pt x="419570" y="262"/>
                          <a:pt x="420428" y="71"/>
                        </a:cubicBezTo>
                        <a:cubicBezTo>
                          <a:pt x="421285" y="-119"/>
                          <a:pt x="422237" y="71"/>
                          <a:pt x="422999" y="643"/>
                        </a:cubicBezTo>
                        <a:lnTo>
                          <a:pt x="1255199" y="667679"/>
                        </a:lnTo>
                        <a:cubicBezTo>
                          <a:pt x="1256151" y="668441"/>
                          <a:pt x="1256627" y="669774"/>
                          <a:pt x="1256247" y="670917"/>
                        </a:cubicBezTo>
                        <a:cubicBezTo>
                          <a:pt x="1255866" y="672155"/>
                          <a:pt x="1254818" y="673013"/>
                          <a:pt x="1253580" y="673108"/>
                        </a:cubicBezTo>
                        <a:lnTo>
                          <a:pt x="3423" y="808744"/>
                        </a:lnTo>
                        <a:cubicBezTo>
                          <a:pt x="3328" y="808839"/>
                          <a:pt x="3233" y="808839"/>
                          <a:pt x="3137" y="808839"/>
                        </a:cubicBezTo>
                        <a:close/>
                        <a:moveTo>
                          <a:pt x="422142" y="7882"/>
                        </a:moveTo>
                        <a:lnTo>
                          <a:pt x="8567" y="802076"/>
                        </a:lnTo>
                        <a:lnTo>
                          <a:pt x="1245483" y="667869"/>
                        </a:lnTo>
                        <a:lnTo>
                          <a:pt x="422142" y="78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4" name="Freeform: Shape 2343">
                    <a:extLst>
                      <a:ext uri="{FF2B5EF4-FFF2-40B4-BE49-F238E27FC236}">
                        <a16:creationId xmlns:a16="http://schemas.microsoft.com/office/drawing/2014/main" id="{35C84710-C482-469A-B3CD-768E9507AB3B}"/>
                      </a:ext>
                    </a:extLst>
                  </p:cNvPr>
                  <p:cNvSpPr/>
                  <p:nvPr/>
                </p:nvSpPr>
                <p:spPr>
                  <a:xfrm>
                    <a:off x="4934130" y="4719072"/>
                    <a:ext cx="1314450" cy="1104900"/>
                  </a:xfrm>
                  <a:custGeom>
                    <a:avLst/>
                    <a:gdLst>
                      <a:gd name="connsiteX0" fmla="*/ 108786 w 1314450"/>
                      <a:gd name="connsiteY0" fmla="*/ 1114324 h 1104900"/>
                      <a:gd name="connsiteX1" fmla="*/ 106785 w 1314450"/>
                      <a:gd name="connsiteY1" fmla="*/ 1113657 h 1104900"/>
                      <a:gd name="connsiteX2" fmla="*/ 105642 w 1314450"/>
                      <a:gd name="connsiteY2" fmla="*/ 1111562 h 1104900"/>
                      <a:gd name="connsiteX3" fmla="*/ 10 w 1314450"/>
                      <a:gd name="connsiteY3" fmla="*/ 3328 h 1104900"/>
                      <a:gd name="connsiteX4" fmla="*/ 1629 w 1314450"/>
                      <a:gd name="connsiteY4" fmla="*/ 375 h 1104900"/>
                      <a:gd name="connsiteX5" fmla="*/ 4963 w 1314450"/>
                      <a:gd name="connsiteY5" fmla="*/ 566 h 1104900"/>
                      <a:gd name="connsiteX6" fmla="*/ 1320747 w 1314450"/>
                      <a:gd name="connsiteY6" fmla="*/ 991547 h 1104900"/>
                      <a:gd name="connsiteX7" fmla="*/ 1321890 w 1314450"/>
                      <a:gd name="connsiteY7" fmla="*/ 994881 h 1104900"/>
                      <a:gd name="connsiteX8" fmla="*/ 1319223 w 1314450"/>
                      <a:gd name="connsiteY8" fmla="*/ 997167 h 1104900"/>
                      <a:gd name="connsiteX9" fmla="*/ 109071 w 1314450"/>
                      <a:gd name="connsiteY9" fmla="*/ 1114419 h 1104900"/>
                      <a:gd name="connsiteX10" fmla="*/ 108786 w 1314450"/>
                      <a:gd name="connsiteY10" fmla="*/ 1114324 h 1104900"/>
                      <a:gd name="connsiteX11" fmla="*/ 6963 w 1314450"/>
                      <a:gd name="connsiteY11" fmla="*/ 9615 h 1104900"/>
                      <a:gd name="connsiteX12" fmla="*/ 111643 w 1314450"/>
                      <a:gd name="connsiteY12" fmla="*/ 1107752 h 1104900"/>
                      <a:gd name="connsiteX13" fmla="*/ 1310746 w 1314450"/>
                      <a:gd name="connsiteY13" fmla="*/ 991547 h 1104900"/>
                      <a:gd name="connsiteX14" fmla="*/ 6963 w 1314450"/>
                      <a:gd name="connsiteY14" fmla="*/ 9615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104900">
                        <a:moveTo>
                          <a:pt x="108786" y="1114324"/>
                        </a:moveTo>
                        <a:cubicBezTo>
                          <a:pt x="108024" y="1114324"/>
                          <a:pt x="107357" y="1114039"/>
                          <a:pt x="106785" y="1113657"/>
                        </a:cubicBezTo>
                        <a:cubicBezTo>
                          <a:pt x="106119" y="1113181"/>
                          <a:pt x="105738" y="1112419"/>
                          <a:pt x="105642" y="1111562"/>
                        </a:cubicBezTo>
                        <a:lnTo>
                          <a:pt x="10" y="3328"/>
                        </a:lnTo>
                        <a:cubicBezTo>
                          <a:pt x="-85" y="2090"/>
                          <a:pt x="487" y="947"/>
                          <a:pt x="1629" y="375"/>
                        </a:cubicBezTo>
                        <a:cubicBezTo>
                          <a:pt x="2677" y="-196"/>
                          <a:pt x="4011" y="-101"/>
                          <a:pt x="4963" y="566"/>
                        </a:cubicBezTo>
                        <a:lnTo>
                          <a:pt x="1320747" y="991547"/>
                        </a:lnTo>
                        <a:cubicBezTo>
                          <a:pt x="1321795" y="992309"/>
                          <a:pt x="1322175" y="993642"/>
                          <a:pt x="1321890" y="994881"/>
                        </a:cubicBezTo>
                        <a:cubicBezTo>
                          <a:pt x="1321509" y="996119"/>
                          <a:pt x="1320461" y="996976"/>
                          <a:pt x="1319223" y="997167"/>
                        </a:cubicBezTo>
                        <a:lnTo>
                          <a:pt x="109071" y="1114419"/>
                        </a:lnTo>
                        <a:cubicBezTo>
                          <a:pt x="108976" y="1114324"/>
                          <a:pt x="108881" y="1114324"/>
                          <a:pt x="108786" y="1114324"/>
                        </a:cubicBezTo>
                        <a:close/>
                        <a:moveTo>
                          <a:pt x="6963" y="9615"/>
                        </a:moveTo>
                        <a:lnTo>
                          <a:pt x="111643" y="1107752"/>
                        </a:lnTo>
                        <a:lnTo>
                          <a:pt x="1310746" y="991547"/>
                        </a:lnTo>
                        <a:lnTo>
                          <a:pt x="6963" y="96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5" name="Freeform: Shape 2344">
                    <a:extLst>
                      <a:ext uri="{FF2B5EF4-FFF2-40B4-BE49-F238E27FC236}">
                        <a16:creationId xmlns:a16="http://schemas.microsoft.com/office/drawing/2014/main" id="{98D69650-F850-4D33-9A41-11EAF9DA10D9}"/>
                      </a:ext>
                    </a:extLst>
                  </p:cNvPr>
                  <p:cNvSpPr/>
                  <p:nvPr/>
                </p:nvSpPr>
                <p:spPr>
                  <a:xfrm>
                    <a:off x="4934236" y="3943521"/>
                    <a:ext cx="1314450" cy="1771650"/>
                  </a:xfrm>
                  <a:custGeom>
                    <a:avLst/>
                    <a:gdLst>
                      <a:gd name="connsiteX0" fmla="*/ 1318831 w 1314450"/>
                      <a:gd name="connsiteY0" fmla="*/ 1772622 h 1771650"/>
                      <a:gd name="connsiteX1" fmla="*/ 1316927 w 1314450"/>
                      <a:gd name="connsiteY1" fmla="*/ 1771955 h 1771650"/>
                      <a:gd name="connsiteX2" fmla="*/ 1238 w 1314450"/>
                      <a:gd name="connsiteY2" fmla="*/ 780974 h 1771650"/>
                      <a:gd name="connsiteX3" fmla="*/ 0 w 1314450"/>
                      <a:gd name="connsiteY3" fmla="*/ 778402 h 1771650"/>
                      <a:gd name="connsiteX4" fmla="*/ 1429 w 1314450"/>
                      <a:gd name="connsiteY4" fmla="*/ 775926 h 1771650"/>
                      <a:gd name="connsiteX5" fmla="*/ 1199960 w 1314450"/>
                      <a:gd name="connsiteY5" fmla="*/ 495 h 1771650"/>
                      <a:gd name="connsiteX6" fmla="*/ 1203007 w 1314450"/>
                      <a:gd name="connsiteY6" fmla="*/ 305 h 1771650"/>
                      <a:gd name="connsiteX7" fmla="*/ 1204722 w 1314450"/>
                      <a:gd name="connsiteY7" fmla="*/ 2877 h 1771650"/>
                      <a:gd name="connsiteX8" fmla="*/ 1321880 w 1314450"/>
                      <a:gd name="connsiteY8" fmla="*/ 1769288 h 1771650"/>
                      <a:gd name="connsiteX9" fmla="*/ 1320260 w 1314450"/>
                      <a:gd name="connsiteY9" fmla="*/ 1772241 h 1771650"/>
                      <a:gd name="connsiteX10" fmla="*/ 1318831 w 1314450"/>
                      <a:gd name="connsiteY10" fmla="*/ 1772622 h 1771650"/>
                      <a:gd name="connsiteX11" fmla="*/ 8477 w 1314450"/>
                      <a:gd name="connsiteY11" fmla="*/ 778688 h 1771650"/>
                      <a:gd name="connsiteX12" fmla="*/ 1315307 w 1314450"/>
                      <a:gd name="connsiteY12" fmla="*/ 1762906 h 1771650"/>
                      <a:gd name="connsiteX13" fmla="*/ 1198912 w 1314450"/>
                      <a:gd name="connsiteY13" fmla="*/ 8592 h 1771650"/>
                      <a:gd name="connsiteX14" fmla="*/ 8477 w 1314450"/>
                      <a:gd name="connsiteY14" fmla="*/ 778688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771650">
                        <a:moveTo>
                          <a:pt x="1318831" y="1772622"/>
                        </a:moveTo>
                        <a:cubicBezTo>
                          <a:pt x="1318165" y="1772622"/>
                          <a:pt x="1317498" y="1772431"/>
                          <a:pt x="1316927" y="1771955"/>
                        </a:cubicBezTo>
                        <a:lnTo>
                          <a:pt x="1238" y="780974"/>
                        </a:lnTo>
                        <a:cubicBezTo>
                          <a:pt x="476" y="780403"/>
                          <a:pt x="0" y="779355"/>
                          <a:pt x="0" y="778402"/>
                        </a:cubicBezTo>
                        <a:cubicBezTo>
                          <a:pt x="0" y="777354"/>
                          <a:pt x="571" y="776497"/>
                          <a:pt x="1429" y="775926"/>
                        </a:cubicBezTo>
                        <a:lnTo>
                          <a:pt x="1199960" y="495"/>
                        </a:lnTo>
                        <a:cubicBezTo>
                          <a:pt x="1200912" y="-76"/>
                          <a:pt x="1202055" y="-171"/>
                          <a:pt x="1203007" y="305"/>
                        </a:cubicBezTo>
                        <a:cubicBezTo>
                          <a:pt x="1203960" y="781"/>
                          <a:pt x="1204627" y="1734"/>
                          <a:pt x="1204722" y="2877"/>
                        </a:cubicBezTo>
                        <a:lnTo>
                          <a:pt x="1321880" y="1769288"/>
                        </a:lnTo>
                        <a:cubicBezTo>
                          <a:pt x="1321975" y="1770526"/>
                          <a:pt x="1321308" y="1771669"/>
                          <a:pt x="1320260" y="1772241"/>
                        </a:cubicBezTo>
                        <a:cubicBezTo>
                          <a:pt x="1319879" y="1772431"/>
                          <a:pt x="1319308" y="1772622"/>
                          <a:pt x="1318831" y="1772622"/>
                        </a:cubicBezTo>
                        <a:close/>
                        <a:moveTo>
                          <a:pt x="8477" y="778688"/>
                        </a:moveTo>
                        <a:lnTo>
                          <a:pt x="1315307" y="1762906"/>
                        </a:lnTo>
                        <a:lnTo>
                          <a:pt x="1198912" y="8592"/>
                        </a:lnTo>
                        <a:lnTo>
                          <a:pt x="8477" y="77868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6" name="Freeform: Shape 2345">
                    <a:extLst>
                      <a:ext uri="{FF2B5EF4-FFF2-40B4-BE49-F238E27FC236}">
                        <a16:creationId xmlns:a16="http://schemas.microsoft.com/office/drawing/2014/main" id="{ECC2BD5C-E61A-4879-84CF-9983BF3DA64D}"/>
                      </a:ext>
                    </a:extLst>
                  </p:cNvPr>
                  <p:cNvSpPr/>
                  <p:nvPr/>
                </p:nvSpPr>
                <p:spPr>
                  <a:xfrm>
                    <a:off x="6132854" y="3943505"/>
                    <a:ext cx="828675" cy="1771650"/>
                  </a:xfrm>
                  <a:custGeom>
                    <a:avLst/>
                    <a:gdLst>
                      <a:gd name="connsiteX0" fmla="*/ 120213 w 828675"/>
                      <a:gd name="connsiteY0" fmla="*/ 1772638 h 1771650"/>
                      <a:gd name="connsiteX1" fmla="*/ 119261 w 828675"/>
                      <a:gd name="connsiteY1" fmla="*/ 1772448 h 1771650"/>
                      <a:gd name="connsiteX2" fmla="*/ 117166 w 828675"/>
                      <a:gd name="connsiteY2" fmla="*/ 1769686 h 1771650"/>
                      <a:gd name="connsiteX3" fmla="*/ 8 w 828675"/>
                      <a:gd name="connsiteY3" fmla="*/ 3274 h 1771650"/>
                      <a:gd name="connsiteX4" fmla="*/ 1913 w 828675"/>
                      <a:gd name="connsiteY4" fmla="*/ 226 h 1771650"/>
                      <a:gd name="connsiteX5" fmla="*/ 5437 w 828675"/>
                      <a:gd name="connsiteY5" fmla="*/ 988 h 1771650"/>
                      <a:gd name="connsiteX6" fmla="*/ 829921 w 828675"/>
                      <a:gd name="connsiteY6" fmla="*/ 911388 h 1771650"/>
                      <a:gd name="connsiteX7" fmla="*/ 830017 w 828675"/>
                      <a:gd name="connsiteY7" fmla="*/ 915388 h 1771650"/>
                      <a:gd name="connsiteX8" fmla="*/ 122595 w 828675"/>
                      <a:gd name="connsiteY8" fmla="*/ 1771495 h 1771650"/>
                      <a:gd name="connsiteX9" fmla="*/ 120213 w 828675"/>
                      <a:gd name="connsiteY9" fmla="*/ 1772638 h 1771650"/>
                      <a:gd name="connsiteX10" fmla="*/ 6676 w 828675"/>
                      <a:gd name="connsiteY10" fmla="*/ 11752 h 1771650"/>
                      <a:gd name="connsiteX11" fmla="*/ 122785 w 828675"/>
                      <a:gd name="connsiteY11" fmla="*/ 1761494 h 1771650"/>
                      <a:gd name="connsiteX12" fmla="*/ 823539 w 828675"/>
                      <a:gd name="connsiteY12" fmla="*/ 913483 h 1771650"/>
                      <a:gd name="connsiteX13" fmla="*/ 6676 w 828675"/>
                      <a:gd name="connsiteY13" fmla="*/ 11752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1771650">
                        <a:moveTo>
                          <a:pt x="120213" y="1772638"/>
                        </a:moveTo>
                        <a:cubicBezTo>
                          <a:pt x="119928" y="1772638"/>
                          <a:pt x="119547" y="1772638"/>
                          <a:pt x="119261" y="1772448"/>
                        </a:cubicBezTo>
                        <a:cubicBezTo>
                          <a:pt x="118023" y="1772067"/>
                          <a:pt x="117166" y="1770924"/>
                          <a:pt x="117166" y="1769686"/>
                        </a:cubicBezTo>
                        <a:lnTo>
                          <a:pt x="8" y="3274"/>
                        </a:lnTo>
                        <a:cubicBezTo>
                          <a:pt x="-87" y="1941"/>
                          <a:pt x="675" y="702"/>
                          <a:pt x="1913" y="226"/>
                        </a:cubicBezTo>
                        <a:cubicBezTo>
                          <a:pt x="3151" y="-250"/>
                          <a:pt x="4485" y="36"/>
                          <a:pt x="5437" y="988"/>
                        </a:cubicBezTo>
                        <a:lnTo>
                          <a:pt x="829921" y="911388"/>
                        </a:lnTo>
                        <a:cubicBezTo>
                          <a:pt x="830969" y="912531"/>
                          <a:pt x="830969" y="914245"/>
                          <a:pt x="830017" y="915388"/>
                        </a:cubicBezTo>
                        <a:lnTo>
                          <a:pt x="122595" y="1771495"/>
                        </a:lnTo>
                        <a:cubicBezTo>
                          <a:pt x="122023" y="1772162"/>
                          <a:pt x="121071" y="1772638"/>
                          <a:pt x="120213" y="1772638"/>
                        </a:cubicBezTo>
                        <a:close/>
                        <a:moveTo>
                          <a:pt x="6676" y="11752"/>
                        </a:moveTo>
                        <a:lnTo>
                          <a:pt x="122785" y="1761494"/>
                        </a:lnTo>
                        <a:lnTo>
                          <a:pt x="823539" y="913483"/>
                        </a:lnTo>
                        <a:lnTo>
                          <a:pt x="6676" y="117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7" name="Freeform: Shape 2346">
                    <a:extLst>
                      <a:ext uri="{FF2B5EF4-FFF2-40B4-BE49-F238E27FC236}">
                        <a16:creationId xmlns:a16="http://schemas.microsoft.com/office/drawing/2014/main" id="{431CE3DD-5BE7-427D-A498-DBB19C53FC03}"/>
                      </a:ext>
                    </a:extLst>
                  </p:cNvPr>
                  <p:cNvSpPr/>
                  <p:nvPr/>
                </p:nvSpPr>
                <p:spPr>
                  <a:xfrm>
                    <a:off x="6249963" y="4853845"/>
                    <a:ext cx="1314450" cy="857250"/>
                  </a:xfrm>
                  <a:custGeom>
                    <a:avLst/>
                    <a:gdLst>
                      <a:gd name="connsiteX0" fmla="*/ 3104 w 1314450"/>
                      <a:gd name="connsiteY0" fmla="*/ 862298 h 857250"/>
                      <a:gd name="connsiteX1" fmla="*/ 437 w 1314450"/>
                      <a:gd name="connsiteY1" fmla="*/ 860775 h 857250"/>
                      <a:gd name="connsiteX2" fmla="*/ 723 w 1314450"/>
                      <a:gd name="connsiteY2" fmla="*/ 857250 h 857250"/>
                      <a:gd name="connsiteX3" fmla="*/ 708145 w 1314450"/>
                      <a:gd name="connsiteY3" fmla="*/ 1143 h 857250"/>
                      <a:gd name="connsiteX4" fmla="*/ 710431 w 1314450"/>
                      <a:gd name="connsiteY4" fmla="*/ 0 h 857250"/>
                      <a:gd name="connsiteX5" fmla="*/ 712812 w 1314450"/>
                      <a:gd name="connsiteY5" fmla="*/ 953 h 857250"/>
                      <a:gd name="connsiteX6" fmla="*/ 1320412 w 1314450"/>
                      <a:gd name="connsiteY6" fmla="*/ 624840 h 857250"/>
                      <a:gd name="connsiteX7" fmla="*/ 1321174 w 1314450"/>
                      <a:gd name="connsiteY7" fmla="*/ 627984 h 857250"/>
                      <a:gd name="connsiteX8" fmla="*/ 1318793 w 1314450"/>
                      <a:gd name="connsiteY8" fmla="*/ 630079 h 857250"/>
                      <a:gd name="connsiteX9" fmla="*/ 3771 w 1314450"/>
                      <a:gd name="connsiteY9" fmla="*/ 862298 h 857250"/>
                      <a:gd name="connsiteX10" fmla="*/ 3104 w 1314450"/>
                      <a:gd name="connsiteY10" fmla="*/ 862298 h 857250"/>
                      <a:gd name="connsiteX11" fmla="*/ 710717 w 1314450"/>
                      <a:gd name="connsiteY11" fmla="*/ 7715 h 857250"/>
                      <a:gd name="connsiteX12" fmla="*/ 10820 w 1314450"/>
                      <a:gd name="connsiteY12" fmla="*/ 854678 h 857250"/>
                      <a:gd name="connsiteX13" fmla="*/ 1311840 w 1314450"/>
                      <a:gd name="connsiteY13" fmla="*/ 625031 h 857250"/>
                      <a:gd name="connsiteX14" fmla="*/ 710717 w 1314450"/>
                      <a:gd name="connsiteY14" fmla="*/ 771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57250">
                        <a:moveTo>
                          <a:pt x="3104" y="862298"/>
                        </a:moveTo>
                        <a:cubicBezTo>
                          <a:pt x="2057" y="862298"/>
                          <a:pt x="1009" y="861727"/>
                          <a:pt x="437" y="860775"/>
                        </a:cubicBezTo>
                        <a:cubicBezTo>
                          <a:pt x="-229" y="859632"/>
                          <a:pt x="-134" y="858203"/>
                          <a:pt x="723" y="857250"/>
                        </a:cubicBezTo>
                        <a:lnTo>
                          <a:pt x="708145" y="1143"/>
                        </a:lnTo>
                        <a:cubicBezTo>
                          <a:pt x="708717" y="476"/>
                          <a:pt x="709574" y="95"/>
                          <a:pt x="710431" y="0"/>
                        </a:cubicBezTo>
                        <a:cubicBezTo>
                          <a:pt x="711288" y="0"/>
                          <a:pt x="712145" y="286"/>
                          <a:pt x="712812" y="953"/>
                        </a:cubicBezTo>
                        <a:lnTo>
                          <a:pt x="1320412" y="624840"/>
                        </a:lnTo>
                        <a:cubicBezTo>
                          <a:pt x="1321174" y="625698"/>
                          <a:pt x="1321460" y="626841"/>
                          <a:pt x="1321174" y="627984"/>
                        </a:cubicBezTo>
                        <a:cubicBezTo>
                          <a:pt x="1320793" y="629031"/>
                          <a:pt x="1319936" y="629888"/>
                          <a:pt x="1318793" y="630079"/>
                        </a:cubicBezTo>
                        <a:lnTo>
                          <a:pt x="3771" y="862298"/>
                        </a:lnTo>
                        <a:cubicBezTo>
                          <a:pt x="3486" y="862203"/>
                          <a:pt x="3295" y="862298"/>
                          <a:pt x="3104" y="862298"/>
                        </a:cubicBezTo>
                        <a:close/>
                        <a:moveTo>
                          <a:pt x="710717" y="7715"/>
                        </a:moveTo>
                        <a:lnTo>
                          <a:pt x="10820" y="854678"/>
                        </a:lnTo>
                        <a:lnTo>
                          <a:pt x="1311840" y="625031"/>
                        </a:lnTo>
                        <a:lnTo>
                          <a:pt x="710717"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8" name="Freeform: Shape 2347">
                    <a:extLst>
                      <a:ext uri="{FF2B5EF4-FFF2-40B4-BE49-F238E27FC236}">
                        <a16:creationId xmlns:a16="http://schemas.microsoft.com/office/drawing/2014/main" id="{DDC2AD8B-642F-4E1E-B498-790C0D3BBA85}"/>
                      </a:ext>
                    </a:extLst>
                  </p:cNvPr>
                  <p:cNvSpPr/>
                  <p:nvPr/>
                </p:nvSpPr>
                <p:spPr>
                  <a:xfrm>
                    <a:off x="3151179" y="2341275"/>
                    <a:ext cx="504825" cy="942975"/>
                  </a:xfrm>
                  <a:custGeom>
                    <a:avLst/>
                    <a:gdLst>
                      <a:gd name="connsiteX0" fmla="*/ 227148 w 504825"/>
                      <a:gd name="connsiteY0" fmla="*/ 948755 h 942975"/>
                      <a:gd name="connsiteX1" fmla="*/ 224195 w 504825"/>
                      <a:gd name="connsiteY1" fmla="*/ 946659 h 942975"/>
                      <a:gd name="connsiteX2" fmla="*/ 167 w 504825"/>
                      <a:gd name="connsiteY2" fmla="*/ 308675 h 942975"/>
                      <a:gd name="connsiteX3" fmla="*/ 1501 w 504825"/>
                      <a:gd name="connsiteY3" fmla="*/ 304960 h 942975"/>
                      <a:gd name="connsiteX4" fmla="*/ 500611 w 504825"/>
                      <a:gd name="connsiteY4" fmla="*/ 446 h 942975"/>
                      <a:gd name="connsiteX5" fmla="*/ 504135 w 504825"/>
                      <a:gd name="connsiteY5" fmla="*/ 636 h 942975"/>
                      <a:gd name="connsiteX6" fmla="*/ 505183 w 504825"/>
                      <a:gd name="connsiteY6" fmla="*/ 3970 h 942975"/>
                      <a:gd name="connsiteX7" fmla="*/ 230101 w 504825"/>
                      <a:gd name="connsiteY7" fmla="*/ 946469 h 942975"/>
                      <a:gd name="connsiteX8" fmla="*/ 227148 w 504825"/>
                      <a:gd name="connsiteY8" fmla="*/ 948755 h 942975"/>
                      <a:gd name="connsiteX9" fmla="*/ 227148 w 504825"/>
                      <a:gd name="connsiteY9" fmla="*/ 948755 h 942975"/>
                      <a:gd name="connsiteX10" fmla="*/ 6835 w 504825"/>
                      <a:gd name="connsiteY10" fmla="*/ 309056 h 942975"/>
                      <a:gd name="connsiteX11" fmla="*/ 226862 w 504825"/>
                      <a:gd name="connsiteY11" fmla="*/ 935610 h 942975"/>
                      <a:gd name="connsiteX12" fmla="*/ 496991 w 504825"/>
                      <a:gd name="connsiteY12" fmla="*/ 9971 h 942975"/>
                      <a:gd name="connsiteX13" fmla="*/ 6835 w 504825"/>
                      <a:gd name="connsiteY13" fmla="*/ 309056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942975">
                        <a:moveTo>
                          <a:pt x="227148" y="948755"/>
                        </a:moveTo>
                        <a:cubicBezTo>
                          <a:pt x="225814" y="948755"/>
                          <a:pt x="224671" y="947898"/>
                          <a:pt x="224195" y="946659"/>
                        </a:cubicBezTo>
                        <a:lnTo>
                          <a:pt x="167" y="308675"/>
                        </a:lnTo>
                        <a:cubicBezTo>
                          <a:pt x="-309" y="307246"/>
                          <a:pt x="262" y="305722"/>
                          <a:pt x="1501" y="304960"/>
                        </a:cubicBezTo>
                        <a:lnTo>
                          <a:pt x="500611" y="446"/>
                        </a:lnTo>
                        <a:cubicBezTo>
                          <a:pt x="501658" y="-221"/>
                          <a:pt x="503087" y="-126"/>
                          <a:pt x="504135" y="636"/>
                        </a:cubicBezTo>
                        <a:cubicBezTo>
                          <a:pt x="505183" y="1398"/>
                          <a:pt x="505564" y="2732"/>
                          <a:pt x="505183" y="3970"/>
                        </a:cubicBezTo>
                        <a:lnTo>
                          <a:pt x="230101" y="946469"/>
                        </a:lnTo>
                        <a:cubicBezTo>
                          <a:pt x="229720" y="947802"/>
                          <a:pt x="228577" y="948755"/>
                          <a:pt x="227148" y="948755"/>
                        </a:cubicBezTo>
                        <a:cubicBezTo>
                          <a:pt x="227243" y="948755"/>
                          <a:pt x="227148" y="948755"/>
                          <a:pt x="227148" y="948755"/>
                        </a:cubicBezTo>
                        <a:close/>
                        <a:moveTo>
                          <a:pt x="6835" y="309056"/>
                        </a:moveTo>
                        <a:lnTo>
                          <a:pt x="226862" y="935610"/>
                        </a:lnTo>
                        <a:lnTo>
                          <a:pt x="496991" y="9971"/>
                        </a:lnTo>
                        <a:lnTo>
                          <a:pt x="6835" y="3090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49" name="Freeform: Shape 2348">
                    <a:extLst>
                      <a:ext uri="{FF2B5EF4-FFF2-40B4-BE49-F238E27FC236}">
                        <a16:creationId xmlns:a16="http://schemas.microsoft.com/office/drawing/2014/main" id="{26EBDEB5-AF04-4680-82BE-FC55ED0B6A44}"/>
                      </a:ext>
                    </a:extLst>
                  </p:cNvPr>
                  <p:cNvSpPr/>
                  <p:nvPr/>
                </p:nvSpPr>
                <p:spPr>
                  <a:xfrm>
                    <a:off x="3375243" y="2341314"/>
                    <a:ext cx="276225" cy="1295400"/>
                  </a:xfrm>
                  <a:custGeom>
                    <a:avLst/>
                    <a:gdLst>
                      <a:gd name="connsiteX0" fmla="*/ 278166 w 276225"/>
                      <a:gd name="connsiteY0" fmla="*/ 1304570 h 1295400"/>
                      <a:gd name="connsiteX1" fmla="*/ 275690 w 276225"/>
                      <a:gd name="connsiteY1" fmla="*/ 1303332 h 1295400"/>
                      <a:gd name="connsiteX2" fmla="*/ 608 w 276225"/>
                      <a:gd name="connsiteY2" fmla="*/ 947478 h 1295400"/>
                      <a:gd name="connsiteX3" fmla="*/ 131 w 276225"/>
                      <a:gd name="connsiteY3" fmla="*/ 944716 h 1295400"/>
                      <a:gd name="connsiteX4" fmla="*/ 275213 w 276225"/>
                      <a:gd name="connsiteY4" fmla="*/ 2217 h 1295400"/>
                      <a:gd name="connsiteX5" fmla="*/ 278642 w 276225"/>
                      <a:gd name="connsiteY5" fmla="*/ 26 h 1295400"/>
                      <a:gd name="connsiteX6" fmla="*/ 281309 w 276225"/>
                      <a:gd name="connsiteY6" fmla="*/ 3074 h 1295400"/>
                      <a:gd name="connsiteX7" fmla="*/ 281309 w 276225"/>
                      <a:gd name="connsiteY7" fmla="*/ 1301427 h 1295400"/>
                      <a:gd name="connsiteX8" fmla="*/ 279214 w 276225"/>
                      <a:gd name="connsiteY8" fmla="*/ 1304380 h 1295400"/>
                      <a:gd name="connsiteX9" fmla="*/ 278166 w 276225"/>
                      <a:gd name="connsiteY9" fmla="*/ 1304570 h 1295400"/>
                      <a:gd name="connsiteX10" fmla="*/ 6513 w 276225"/>
                      <a:gd name="connsiteY10" fmla="*/ 945001 h 1295400"/>
                      <a:gd name="connsiteX11" fmla="*/ 275023 w 276225"/>
                      <a:gd name="connsiteY11" fmla="*/ 1292474 h 1295400"/>
                      <a:gd name="connsiteX12" fmla="*/ 275023 w 276225"/>
                      <a:gd name="connsiteY12" fmla="*/ 24791 h 1295400"/>
                      <a:gd name="connsiteX13" fmla="*/ 6513 w 276225"/>
                      <a:gd name="connsiteY13" fmla="*/ 945001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295400">
                        <a:moveTo>
                          <a:pt x="278166" y="1304570"/>
                        </a:moveTo>
                        <a:cubicBezTo>
                          <a:pt x="277214" y="1304570"/>
                          <a:pt x="276356" y="1304094"/>
                          <a:pt x="275690" y="1303332"/>
                        </a:cubicBezTo>
                        <a:lnTo>
                          <a:pt x="608" y="947478"/>
                        </a:lnTo>
                        <a:cubicBezTo>
                          <a:pt x="36" y="946716"/>
                          <a:pt x="-154" y="945668"/>
                          <a:pt x="131" y="944716"/>
                        </a:cubicBezTo>
                        <a:lnTo>
                          <a:pt x="275213" y="2217"/>
                        </a:lnTo>
                        <a:cubicBezTo>
                          <a:pt x="275690" y="693"/>
                          <a:pt x="277118" y="-164"/>
                          <a:pt x="278642" y="26"/>
                        </a:cubicBezTo>
                        <a:cubicBezTo>
                          <a:pt x="280166" y="217"/>
                          <a:pt x="281309" y="1550"/>
                          <a:pt x="281309" y="3074"/>
                        </a:cubicBezTo>
                        <a:lnTo>
                          <a:pt x="281309" y="1301427"/>
                        </a:lnTo>
                        <a:cubicBezTo>
                          <a:pt x="281309" y="1302760"/>
                          <a:pt x="280452" y="1303904"/>
                          <a:pt x="279214" y="1304380"/>
                        </a:cubicBezTo>
                        <a:cubicBezTo>
                          <a:pt x="278833" y="1304570"/>
                          <a:pt x="278452" y="1304570"/>
                          <a:pt x="278166" y="1304570"/>
                        </a:cubicBezTo>
                        <a:close/>
                        <a:moveTo>
                          <a:pt x="6513" y="945001"/>
                        </a:moveTo>
                        <a:lnTo>
                          <a:pt x="275023" y="1292474"/>
                        </a:lnTo>
                        <a:lnTo>
                          <a:pt x="275023" y="24791"/>
                        </a:lnTo>
                        <a:lnTo>
                          <a:pt x="6513" y="94500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0" name="Freeform: Shape 2349">
                    <a:extLst>
                      <a:ext uri="{FF2B5EF4-FFF2-40B4-BE49-F238E27FC236}">
                        <a16:creationId xmlns:a16="http://schemas.microsoft.com/office/drawing/2014/main" id="{F7972192-599C-4CFB-8EB2-72D2CED53147}"/>
                      </a:ext>
                    </a:extLst>
                  </p:cNvPr>
                  <p:cNvSpPr/>
                  <p:nvPr/>
                </p:nvSpPr>
                <p:spPr>
                  <a:xfrm>
                    <a:off x="3650266" y="2341275"/>
                    <a:ext cx="504825" cy="1295400"/>
                  </a:xfrm>
                  <a:custGeom>
                    <a:avLst/>
                    <a:gdLst>
                      <a:gd name="connsiteX0" fmla="*/ 3143 w 504825"/>
                      <a:gd name="connsiteY0" fmla="*/ 1304610 h 1295400"/>
                      <a:gd name="connsiteX1" fmla="*/ 1524 w 504825"/>
                      <a:gd name="connsiteY1" fmla="*/ 1304133 h 1295400"/>
                      <a:gd name="connsiteX2" fmla="*/ 0 w 504825"/>
                      <a:gd name="connsiteY2" fmla="*/ 1301466 h 1295400"/>
                      <a:gd name="connsiteX3" fmla="*/ 0 w 504825"/>
                      <a:gd name="connsiteY3" fmla="*/ 3114 h 1295400"/>
                      <a:gd name="connsiteX4" fmla="*/ 2381 w 504825"/>
                      <a:gd name="connsiteY4" fmla="*/ 66 h 1295400"/>
                      <a:gd name="connsiteX5" fmla="*/ 5905 w 504825"/>
                      <a:gd name="connsiteY5" fmla="*/ 1685 h 1295400"/>
                      <a:gd name="connsiteX6" fmla="*/ 510349 w 504825"/>
                      <a:gd name="connsiteY6" fmla="*/ 1022289 h 1295400"/>
                      <a:gd name="connsiteX7" fmla="*/ 509111 w 504825"/>
                      <a:gd name="connsiteY7" fmla="*/ 1026384 h 1295400"/>
                      <a:gd name="connsiteX8" fmla="*/ 4667 w 504825"/>
                      <a:gd name="connsiteY8" fmla="*/ 1304133 h 1295400"/>
                      <a:gd name="connsiteX9" fmla="*/ 3143 w 504825"/>
                      <a:gd name="connsiteY9" fmla="*/ 1304610 h 1295400"/>
                      <a:gd name="connsiteX10" fmla="*/ 6191 w 504825"/>
                      <a:gd name="connsiteY10" fmla="*/ 16449 h 1295400"/>
                      <a:gd name="connsiteX11" fmla="*/ 6191 w 504825"/>
                      <a:gd name="connsiteY11" fmla="*/ 1296323 h 1295400"/>
                      <a:gd name="connsiteX12" fmla="*/ 503396 w 504825"/>
                      <a:gd name="connsiteY12" fmla="*/ 1022479 h 1295400"/>
                      <a:gd name="connsiteX13" fmla="*/ 6191 w 504825"/>
                      <a:gd name="connsiteY13" fmla="*/ 16449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295400">
                        <a:moveTo>
                          <a:pt x="3143" y="1304610"/>
                        </a:moveTo>
                        <a:cubicBezTo>
                          <a:pt x="2572" y="1304610"/>
                          <a:pt x="2095" y="1304419"/>
                          <a:pt x="1524" y="1304133"/>
                        </a:cubicBezTo>
                        <a:cubicBezTo>
                          <a:pt x="571" y="1303562"/>
                          <a:pt x="0" y="1302514"/>
                          <a:pt x="0" y="1301466"/>
                        </a:cubicBezTo>
                        <a:lnTo>
                          <a:pt x="0" y="3114"/>
                        </a:lnTo>
                        <a:cubicBezTo>
                          <a:pt x="0" y="1685"/>
                          <a:pt x="952" y="447"/>
                          <a:pt x="2381" y="66"/>
                        </a:cubicBezTo>
                        <a:cubicBezTo>
                          <a:pt x="3810" y="-220"/>
                          <a:pt x="5239" y="447"/>
                          <a:pt x="5905" y="1685"/>
                        </a:cubicBezTo>
                        <a:lnTo>
                          <a:pt x="510349" y="1022289"/>
                        </a:lnTo>
                        <a:cubicBezTo>
                          <a:pt x="511111" y="1023813"/>
                          <a:pt x="510540" y="1025527"/>
                          <a:pt x="509111" y="1026384"/>
                        </a:cubicBezTo>
                        <a:lnTo>
                          <a:pt x="4667" y="1304133"/>
                        </a:lnTo>
                        <a:cubicBezTo>
                          <a:pt x="4191" y="1304515"/>
                          <a:pt x="3619" y="1304610"/>
                          <a:pt x="3143" y="1304610"/>
                        </a:cubicBezTo>
                        <a:close/>
                        <a:moveTo>
                          <a:pt x="6191" y="16449"/>
                        </a:moveTo>
                        <a:lnTo>
                          <a:pt x="6191" y="1296323"/>
                        </a:lnTo>
                        <a:lnTo>
                          <a:pt x="503396" y="1022479"/>
                        </a:lnTo>
                        <a:lnTo>
                          <a:pt x="6191" y="164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1" name="Freeform: Shape 2350">
                    <a:extLst>
                      <a:ext uri="{FF2B5EF4-FFF2-40B4-BE49-F238E27FC236}">
                        <a16:creationId xmlns:a16="http://schemas.microsoft.com/office/drawing/2014/main" id="{F0DAF576-92D2-4129-99B6-B7F7B5DE4782}"/>
                      </a:ext>
                    </a:extLst>
                  </p:cNvPr>
                  <p:cNvSpPr/>
                  <p:nvPr/>
                </p:nvSpPr>
                <p:spPr>
                  <a:xfrm>
                    <a:off x="3650324" y="2224896"/>
                    <a:ext cx="714375" cy="1143000"/>
                  </a:xfrm>
                  <a:custGeom>
                    <a:avLst/>
                    <a:gdLst>
                      <a:gd name="connsiteX0" fmla="*/ 507529 w 714375"/>
                      <a:gd name="connsiteY0" fmla="*/ 1143239 h 1143000"/>
                      <a:gd name="connsiteX1" fmla="*/ 504766 w 714375"/>
                      <a:gd name="connsiteY1" fmla="*/ 1141525 h 1143000"/>
                      <a:gd name="connsiteX2" fmla="*/ 322 w 714375"/>
                      <a:gd name="connsiteY2" fmla="*/ 120921 h 1143000"/>
                      <a:gd name="connsiteX3" fmla="*/ 322 w 714375"/>
                      <a:gd name="connsiteY3" fmla="*/ 118159 h 1143000"/>
                      <a:gd name="connsiteX4" fmla="*/ 2608 w 714375"/>
                      <a:gd name="connsiteY4" fmla="*/ 116540 h 1143000"/>
                      <a:gd name="connsiteX5" fmla="*/ 714126 w 714375"/>
                      <a:gd name="connsiteY5" fmla="*/ 49 h 1143000"/>
                      <a:gd name="connsiteX6" fmla="*/ 716793 w 714375"/>
                      <a:gd name="connsiteY6" fmla="*/ 906 h 1143000"/>
                      <a:gd name="connsiteX7" fmla="*/ 717650 w 714375"/>
                      <a:gd name="connsiteY7" fmla="*/ 3669 h 1143000"/>
                      <a:gd name="connsiteX8" fmla="*/ 510577 w 714375"/>
                      <a:gd name="connsiteY8" fmla="*/ 1140763 h 1143000"/>
                      <a:gd name="connsiteX9" fmla="*/ 508005 w 714375"/>
                      <a:gd name="connsiteY9" fmla="*/ 1143239 h 1143000"/>
                      <a:gd name="connsiteX10" fmla="*/ 507529 w 714375"/>
                      <a:gd name="connsiteY10" fmla="*/ 1143239 h 1143000"/>
                      <a:gd name="connsiteX11" fmla="*/ 7657 w 714375"/>
                      <a:gd name="connsiteY11" fmla="*/ 121874 h 1143000"/>
                      <a:gd name="connsiteX12" fmla="*/ 506100 w 714375"/>
                      <a:gd name="connsiteY12" fmla="*/ 1130381 h 1143000"/>
                      <a:gd name="connsiteX13" fmla="*/ 710792 w 714375"/>
                      <a:gd name="connsiteY13" fmla="*/ 6812 h 1143000"/>
                      <a:gd name="connsiteX14" fmla="*/ 7657 w 714375"/>
                      <a:gd name="connsiteY14" fmla="*/ 12187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143000">
                        <a:moveTo>
                          <a:pt x="507529" y="1143239"/>
                        </a:moveTo>
                        <a:cubicBezTo>
                          <a:pt x="506386" y="1143239"/>
                          <a:pt x="505243" y="1142573"/>
                          <a:pt x="504766" y="1141525"/>
                        </a:cubicBezTo>
                        <a:lnTo>
                          <a:pt x="322" y="120921"/>
                        </a:lnTo>
                        <a:cubicBezTo>
                          <a:pt x="-154" y="120064"/>
                          <a:pt x="-59" y="119016"/>
                          <a:pt x="322" y="118159"/>
                        </a:cubicBezTo>
                        <a:cubicBezTo>
                          <a:pt x="799" y="117302"/>
                          <a:pt x="1561" y="116635"/>
                          <a:pt x="2608" y="116540"/>
                        </a:cubicBezTo>
                        <a:lnTo>
                          <a:pt x="714126" y="49"/>
                        </a:lnTo>
                        <a:cubicBezTo>
                          <a:pt x="715174" y="-141"/>
                          <a:pt x="716126" y="240"/>
                          <a:pt x="716793" y="906"/>
                        </a:cubicBezTo>
                        <a:cubicBezTo>
                          <a:pt x="717460" y="1668"/>
                          <a:pt x="717841" y="2621"/>
                          <a:pt x="717650" y="3669"/>
                        </a:cubicBezTo>
                        <a:lnTo>
                          <a:pt x="510577" y="1140763"/>
                        </a:lnTo>
                        <a:cubicBezTo>
                          <a:pt x="510291" y="1142097"/>
                          <a:pt x="509243" y="1143049"/>
                          <a:pt x="508005" y="1143239"/>
                        </a:cubicBezTo>
                        <a:cubicBezTo>
                          <a:pt x="507814" y="1143239"/>
                          <a:pt x="507624" y="1143239"/>
                          <a:pt x="507529" y="1143239"/>
                        </a:cubicBezTo>
                        <a:close/>
                        <a:moveTo>
                          <a:pt x="7657" y="121874"/>
                        </a:moveTo>
                        <a:lnTo>
                          <a:pt x="506100" y="1130381"/>
                        </a:lnTo>
                        <a:lnTo>
                          <a:pt x="710792" y="6812"/>
                        </a:lnTo>
                        <a:lnTo>
                          <a:pt x="7657" y="1218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2" name="Freeform: Shape 2351">
                    <a:extLst>
                      <a:ext uri="{FF2B5EF4-FFF2-40B4-BE49-F238E27FC236}">
                        <a16:creationId xmlns:a16="http://schemas.microsoft.com/office/drawing/2014/main" id="{D28FB973-763E-4F2D-B025-A7A48931EEDB}"/>
                      </a:ext>
                    </a:extLst>
                  </p:cNvPr>
                  <p:cNvSpPr/>
                  <p:nvPr/>
                </p:nvSpPr>
                <p:spPr>
                  <a:xfrm>
                    <a:off x="3650271" y="1333658"/>
                    <a:ext cx="714375" cy="1009650"/>
                  </a:xfrm>
                  <a:custGeom>
                    <a:avLst/>
                    <a:gdLst>
                      <a:gd name="connsiteX0" fmla="*/ 3137 w 714375"/>
                      <a:gd name="connsiteY0" fmla="*/ 1013873 h 1009650"/>
                      <a:gd name="connsiteX1" fmla="*/ 566 w 714375"/>
                      <a:gd name="connsiteY1" fmla="*/ 1012540 h 1009650"/>
                      <a:gd name="connsiteX2" fmla="*/ 375 w 714375"/>
                      <a:gd name="connsiteY2" fmla="*/ 1009301 h 1009650"/>
                      <a:gd name="connsiteX3" fmla="*/ 549396 w 714375"/>
                      <a:gd name="connsiteY3" fmla="*/ 1652 h 1009650"/>
                      <a:gd name="connsiteX4" fmla="*/ 552635 w 714375"/>
                      <a:gd name="connsiteY4" fmla="*/ 32 h 1009650"/>
                      <a:gd name="connsiteX5" fmla="*/ 555207 w 714375"/>
                      <a:gd name="connsiteY5" fmla="*/ 2509 h 1009650"/>
                      <a:gd name="connsiteX6" fmla="*/ 717703 w 714375"/>
                      <a:gd name="connsiteY6" fmla="*/ 893668 h 1009650"/>
                      <a:gd name="connsiteX7" fmla="*/ 717227 w 714375"/>
                      <a:gd name="connsiteY7" fmla="*/ 896049 h 1009650"/>
                      <a:gd name="connsiteX8" fmla="*/ 715227 w 714375"/>
                      <a:gd name="connsiteY8" fmla="*/ 897287 h 1009650"/>
                      <a:gd name="connsiteX9" fmla="*/ 3709 w 714375"/>
                      <a:gd name="connsiteY9" fmla="*/ 1013778 h 1009650"/>
                      <a:gd name="connsiteX10" fmla="*/ 3137 w 714375"/>
                      <a:gd name="connsiteY10" fmla="*/ 1013873 h 1009650"/>
                      <a:gd name="connsiteX11" fmla="*/ 550634 w 714375"/>
                      <a:gd name="connsiteY11" fmla="*/ 12320 h 1009650"/>
                      <a:gd name="connsiteX12" fmla="*/ 8853 w 714375"/>
                      <a:gd name="connsiteY12" fmla="*/ 1006730 h 1009650"/>
                      <a:gd name="connsiteX13" fmla="*/ 711036 w 714375"/>
                      <a:gd name="connsiteY13" fmla="*/ 891763 h 1009650"/>
                      <a:gd name="connsiteX14" fmla="*/ 550634 w 714375"/>
                      <a:gd name="connsiteY14" fmla="*/ 1232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009650">
                        <a:moveTo>
                          <a:pt x="3137" y="1013873"/>
                        </a:moveTo>
                        <a:cubicBezTo>
                          <a:pt x="2185" y="1013873"/>
                          <a:pt x="1233" y="1013397"/>
                          <a:pt x="566" y="1012540"/>
                        </a:cubicBezTo>
                        <a:cubicBezTo>
                          <a:pt x="-101" y="1011587"/>
                          <a:pt x="-196" y="1010349"/>
                          <a:pt x="375" y="1009301"/>
                        </a:cubicBezTo>
                        <a:lnTo>
                          <a:pt x="549396" y="1652"/>
                        </a:lnTo>
                        <a:cubicBezTo>
                          <a:pt x="550063" y="509"/>
                          <a:pt x="551301" y="-158"/>
                          <a:pt x="552635" y="32"/>
                        </a:cubicBezTo>
                        <a:cubicBezTo>
                          <a:pt x="553968" y="223"/>
                          <a:pt x="554921" y="1271"/>
                          <a:pt x="555207" y="2509"/>
                        </a:cubicBezTo>
                        <a:lnTo>
                          <a:pt x="717703" y="893668"/>
                        </a:lnTo>
                        <a:cubicBezTo>
                          <a:pt x="717894" y="894525"/>
                          <a:pt x="717703" y="895287"/>
                          <a:pt x="717227" y="896049"/>
                        </a:cubicBezTo>
                        <a:cubicBezTo>
                          <a:pt x="716751" y="896716"/>
                          <a:pt x="715988" y="897192"/>
                          <a:pt x="715227" y="897287"/>
                        </a:cubicBezTo>
                        <a:lnTo>
                          <a:pt x="3709" y="1013778"/>
                        </a:lnTo>
                        <a:cubicBezTo>
                          <a:pt x="3423" y="1013873"/>
                          <a:pt x="3328" y="1013873"/>
                          <a:pt x="3137" y="1013873"/>
                        </a:cubicBezTo>
                        <a:close/>
                        <a:moveTo>
                          <a:pt x="550634" y="12320"/>
                        </a:moveTo>
                        <a:lnTo>
                          <a:pt x="8853" y="1006730"/>
                        </a:lnTo>
                        <a:lnTo>
                          <a:pt x="711036" y="891763"/>
                        </a:lnTo>
                        <a:lnTo>
                          <a:pt x="550634" y="123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3" name="Freeform: Shape 2352">
                    <a:extLst>
                      <a:ext uri="{FF2B5EF4-FFF2-40B4-BE49-F238E27FC236}">
                        <a16:creationId xmlns:a16="http://schemas.microsoft.com/office/drawing/2014/main" id="{CBD237D5-DBBD-4DCF-9807-1CD681721C4A}"/>
                      </a:ext>
                    </a:extLst>
                  </p:cNvPr>
                  <p:cNvSpPr/>
                  <p:nvPr/>
                </p:nvSpPr>
                <p:spPr>
                  <a:xfrm>
                    <a:off x="6818589" y="1889270"/>
                    <a:ext cx="1238250" cy="1476375"/>
                  </a:xfrm>
                  <a:custGeom>
                    <a:avLst/>
                    <a:gdLst>
                      <a:gd name="connsiteX0" fmla="*/ 337162 w 1238250"/>
                      <a:gd name="connsiteY0" fmla="*/ 1478865 h 1476375"/>
                      <a:gd name="connsiteX1" fmla="*/ 335638 w 1238250"/>
                      <a:gd name="connsiteY1" fmla="*/ 1478484 h 1476375"/>
                      <a:gd name="connsiteX2" fmla="*/ 334210 w 1238250"/>
                      <a:gd name="connsiteY2" fmla="*/ 1476484 h 1476375"/>
                      <a:gd name="connsiteX3" fmla="*/ 72 w 1238250"/>
                      <a:gd name="connsiteY3" fmla="*/ 3729 h 1476375"/>
                      <a:gd name="connsiteX4" fmla="*/ 1596 w 1238250"/>
                      <a:gd name="connsiteY4" fmla="*/ 395 h 1476375"/>
                      <a:gd name="connsiteX5" fmla="*/ 5216 w 1238250"/>
                      <a:gd name="connsiteY5" fmla="*/ 871 h 1476375"/>
                      <a:gd name="connsiteX6" fmla="*/ 1241656 w 1238250"/>
                      <a:gd name="connsiteY6" fmla="*/ 1195782 h 1476375"/>
                      <a:gd name="connsiteX7" fmla="*/ 1242513 w 1238250"/>
                      <a:gd name="connsiteY7" fmla="*/ 1198735 h 1476375"/>
                      <a:gd name="connsiteX8" fmla="*/ 1240418 w 1238250"/>
                      <a:gd name="connsiteY8" fmla="*/ 1200926 h 1476375"/>
                      <a:gd name="connsiteX9" fmla="*/ 338210 w 1238250"/>
                      <a:gd name="connsiteY9" fmla="*/ 1478675 h 1476375"/>
                      <a:gd name="connsiteX10" fmla="*/ 337162 w 1238250"/>
                      <a:gd name="connsiteY10" fmla="*/ 1478865 h 1476375"/>
                      <a:gd name="connsiteX11" fmla="*/ 8359 w 1238250"/>
                      <a:gd name="connsiteY11" fmla="*/ 12491 h 1476375"/>
                      <a:gd name="connsiteX12" fmla="*/ 339543 w 1238250"/>
                      <a:gd name="connsiteY12" fmla="*/ 1471817 h 1476375"/>
                      <a:gd name="connsiteX13" fmla="*/ 1233560 w 1238250"/>
                      <a:gd name="connsiteY13" fmla="*/ 1196544 h 1476375"/>
                      <a:gd name="connsiteX14" fmla="*/ 8359 w 1238250"/>
                      <a:gd name="connsiteY14" fmla="*/ 1249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0" h="1476375">
                        <a:moveTo>
                          <a:pt x="337162" y="1478865"/>
                        </a:moveTo>
                        <a:cubicBezTo>
                          <a:pt x="336591" y="1478865"/>
                          <a:pt x="336114" y="1478675"/>
                          <a:pt x="335638" y="1478484"/>
                        </a:cubicBezTo>
                        <a:cubicBezTo>
                          <a:pt x="334876" y="1478008"/>
                          <a:pt x="334400" y="1477341"/>
                          <a:pt x="334210" y="1476484"/>
                        </a:cubicBezTo>
                        <a:lnTo>
                          <a:pt x="72" y="3729"/>
                        </a:lnTo>
                        <a:cubicBezTo>
                          <a:pt x="-213" y="2395"/>
                          <a:pt x="358" y="1062"/>
                          <a:pt x="1596" y="395"/>
                        </a:cubicBezTo>
                        <a:cubicBezTo>
                          <a:pt x="2739" y="-272"/>
                          <a:pt x="4263" y="-82"/>
                          <a:pt x="5216" y="871"/>
                        </a:cubicBezTo>
                        <a:lnTo>
                          <a:pt x="1241656" y="1195782"/>
                        </a:lnTo>
                        <a:cubicBezTo>
                          <a:pt x="1242418" y="1196544"/>
                          <a:pt x="1242799" y="1197687"/>
                          <a:pt x="1242513" y="1198735"/>
                        </a:cubicBezTo>
                        <a:cubicBezTo>
                          <a:pt x="1242228" y="1199783"/>
                          <a:pt x="1241466" y="1200640"/>
                          <a:pt x="1240418" y="1200926"/>
                        </a:cubicBezTo>
                        <a:lnTo>
                          <a:pt x="338210" y="1478675"/>
                        </a:lnTo>
                        <a:cubicBezTo>
                          <a:pt x="337829" y="1478865"/>
                          <a:pt x="337543" y="1478865"/>
                          <a:pt x="337162" y="1478865"/>
                        </a:cubicBezTo>
                        <a:close/>
                        <a:moveTo>
                          <a:pt x="8359" y="12491"/>
                        </a:moveTo>
                        <a:lnTo>
                          <a:pt x="339543" y="1471817"/>
                        </a:lnTo>
                        <a:lnTo>
                          <a:pt x="1233560" y="1196544"/>
                        </a:lnTo>
                        <a:lnTo>
                          <a:pt x="8359" y="124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4" name="Freeform: Shape 2353">
                    <a:extLst>
                      <a:ext uri="{FF2B5EF4-FFF2-40B4-BE49-F238E27FC236}">
                        <a16:creationId xmlns:a16="http://schemas.microsoft.com/office/drawing/2014/main" id="{AC85F009-E295-4A24-A3C3-99C4DDC41AEA}"/>
                      </a:ext>
                    </a:extLst>
                  </p:cNvPr>
                  <p:cNvSpPr/>
                  <p:nvPr/>
                </p:nvSpPr>
                <p:spPr>
                  <a:xfrm>
                    <a:off x="6818463" y="1889307"/>
                    <a:ext cx="1419225" cy="1200150"/>
                  </a:xfrm>
                  <a:custGeom>
                    <a:avLst/>
                    <a:gdLst>
                      <a:gd name="connsiteX0" fmla="*/ 1239591 w 1419225"/>
                      <a:gd name="connsiteY0" fmla="*/ 1201080 h 1200150"/>
                      <a:gd name="connsiteX1" fmla="*/ 1237401 w 1419225"/>
                      <a:gd name="connsiteY1" fmla="*/ 1200222 h 1200150"/>
                      <a:gd name="connsiteX2" fmla="*/ 960 w 1419225"/>
                      <a:gd name="connsiteY2" fmla="*/ 5311 h 1200150"/>
                      <a:gd name="connsiteX3" fmla="*/ 389 w 1419225"/>
                      <a:gd name="connsiteY3" fmla="*/ 1596 h 1200150"/>
                      <a:gd name="connsiteX4" fmla="*/ 3818 w 1419225"/>
                      <a:gd name="connsiteY4" fmla="*/ 72 h 1200150"/>
                      <a:gd name="connsiteX5" fmla="*/ 1417423 w 1419225"/>
                      <a:gd name="connsiteY5" fmla="*/ 335733 h 1200150"/>
                      <a:gd name="connsiteX6" fmla="*/ 1419709 w 1419225"/>
                      <a:gd name="connsiteY6" fmla="*/ 339353 h 1200150"/>
                      <a:gd name="connsiteX7" fmla="*/ 1242449 w 1419225"/>
                      <a:gd name="connsiteY7" fmla="*/ 1198699 h 1200150"/>
                      <a:gd name="connsiteX8" fmla="*/ 1240354 w 1419225"/>
                      <a:gd name="connsiteY8" fmla="*/ 1201080 h 1200150"/>
                      <a:gd name="connsiteX9" fmla="*/ 1239591 w 1419225"/>
                      <a:gd name="connsiteY9" fmla="*/ 1201080 h 1200150"/>
                      <a:gd name="connsiteX10" fmla="*/ 13438 w 1419225"/>
                      <a:gd name="connsiteY10" fmla="*/ 8645 h 1200150"/>
                      <a:gd name="connsiteX11" fmla="*/ 1237686 w 1419225"/>
                      <a:gd name="connsiteY11" fmla="*/ 1191841 h 1200150"/>
                      <a:gd name="connsiteX12" fmla="*/ 1413137 w 1419225"/>
                      <a:gd name="connsiteY12" fmla="*/ 340972 h 1200150"/>
                      <a:gd name="connsiteX13" fmla="*/ 13438 w 1419225"/>
                      <a:gd name="connsiteY13" fmla="*/ 86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1200150">
                        <a:moveTo>
                          <a:pt x="1239591" y="1201080"/>
                        </a:moveTo>
                        <a:cubicBezTo>
                          <a:pt x="1238829" y="1201080"/>
                          <a:pt x="1238068" y="1200794"/>
                          <a:pt x="1237401" y="1200222"/>
                        </a:cubicBezTo>
                        <a:lnTo>
                          <a:pt x="960" y="5311"/>
                        </a:lnTo>
                        <a:cubicBezTo>
                          <a:pt x="-87" y="4359"/>
                          <a:pt x="-278" y="2835"/>
                          <a:pt x="389" y="1596"/>
                        </a:cubicBezTo>
                        <a:cubicBezTo>
                          <a:pt x="1056" y="358"/>
                          <a:pt x="2389" y="-213"/>
                          <a:pt x="3818" y="72"/>
                        </a:cubicBezTo>
                        <a:lnTo>
                          <a:pt x="1417423" y="335733"/>
                        </a:lnTo>
                        <a:cubicBezTo>
                          <a:pt x="1419043" y="336114"/>
                          <a:pt x="1420090" y="337734"/>
                          <a:pt x="1419709" y="339353"/>
                        </a:cubicBezTo>
                        <a:lnTo>
                          <a:pt x="1242449" y="1198699"/>
                        </a:lnTo>
                        <a:cubicBezTo>
                          <a:pt x="1242259" y="1199841"/>
                          <a:pt x="1241401" y="1200699"/>
                          <a:pt x="1240354" y="1201080"/>
                        </a:cubicBezTo>
                        <a:cubicBezTo>
                          <a:pt x="1240163" y="1201080"/>
                          <a:pt x="1239877" y="1201080"/>
                          <a:pt x="1239591" y="1201080"/>
                        </a:cubicBezTo>
                        <a:close/>
                        <a:moveTo>
                          <a:pt x="13438" y="8645"/>
                        </a:moveTo>
                        <a:lnTo>
                          <a:pt x="1237686" y="1191841"/>
                        </a:lnTo>
                        <a:lnTo>
                          <a:pt x="1413137" y="340972"/>
                        </a:lnTo>
                        <a:lnTo>
                          <a:pt x="13438" y="864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5" name="Freeform: Shape 2354">
                    <a:extLst>
                      <a:ext uri="{FF2B5EF4-FFF2-40B4-BE49-F238E27FC236}">
                        <a16:creationId xmlns:a16="http://schemas.microsoft.com/office/drawing/2014/main" id="{E4DC1690-0B28-434C-B674-B66BB5EF5EB7}"/>
                      </a:ext>
                    </a:extLst>
                  </p:cNvPr>
                  <p:cNvSpPr/>
                  <p:nvPr/>
                </p:nvSpPr>
                <p:spPr>
                  <a:xfrm>
                    <a:off x="5611962" y="1889147"/>
                    <a:ext cx="1209675" cy="904875"/>
                  </a:xfrm>
                  <a:custGeom>
                    <a:avLst/>
                    <a:gdLst>
                      <a:gd name="connsiteX0" fmla="*/ 675776 w 1209675"/>
                      <a:gd name="connsiteY0" fmla="*/ 910441 h 904875"/>
                      <a:gd name="connsiteX1" fmla="*/ 673490 w 1209675"/>
                      <a:gd name="connsiteY1" fmla="*/ 909488 h 904875"/>
                      <a:gd name="connsiteX2" fmla="*/ 835 w 1209675"/>
                      <a:gd name="connsiteY2" fmla="*/ 205305 h 904875"/>
                      <a:gd name="connsiteX3" fmla="*/ 168 w 1209675"/>
                      <a:gd name="connsiteY3" fmla="*/ 202162 h 904875"/>
                      <a:gd name="connsiteX4" fmla="*/ 2549 w 1209675"/>
                      <a:gd name="connsiteY4" fmla="*/ 200066 h 904875"/>
                      <a:gd name="connsiteX5" fmla="*/ 1209081 w 1209675"/>
                      <a:gd name="connsiteY5" fmla="*/ 41 h 904875"/>
                      <a:gd name="connsiteX6" fmla="*/ 1212129 w 1209675"/>
                      <a:gd name="connsiteY6" fmla="*/ 1375 h 904875"/>
                      <a:gd name="connsiteX7" fmla="*/ 1212224 w 1209675"/>
                      <a:gd name="connsiteY7" fmla="*/ 4708 h 904875"/>
                      <a:gd name="connsiteX8" fmla="*/ 678443 w 1209675"/>
                      <a:gd name="connsiteY8" fmla="*/ 908917 h 904875"/>
                      <a:gd name="connsiteX9" fmla="*/ 676157 w 1209675"/>
                      <a:gd name="connsiteY9" fmla="*/ 910441 h 904875"/>
                      <a:gd name="connsiteX10" fmla="*/ 675776 w 1209675"/>
                      <a:gd name="connsiteY10" fmla="*/ 910441 h 904875"/>
                      <a:gd name="connsiteX11" fmla="*/ 9407 w 1209675"/>
                      <a:gd name="connsiteY11" fmla="*/ 205305 h 904875"/>
                      <a:gd name="connsiteX12" fmla="*/ 675205 w 1209675"/>
                      <a:gd name="connsiteY12" fmla="*/ 902249 h 904875"/>
                      <a:gd name="connsiteX13" fmla="*/ 1203557 w 1209675"/>
                      <a:gd name="connsiteY13" fmla="*/ 7280 h 904875"/>
                      <a:gd name="connsiteX14" fmla="*/ 9407 w 1209675"/>
                      <a:gd name="connsiteY14" fmla="*/ 20530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904875">
                        <a:moveTo>
                          <a:pt x="675776" y="910441"/>
                        </a:moveTo>
                        <a:cubicBezTo>
                          <a:pt x="674919" y="910441"/>
                          <a:pt x="674157" y="910060"/>
                          <a:pt x="673490" y="909488"/>
                        </a:cubicBezTo>
                        <a:lnTo>
                          <a:pt x="835" y="205305"/>
                        </a:lnTo>
                        <a:cubicBezTo>
                          <a:pt x="73" y="204448"/>
                          <a:pt x="-213" y="203305"/>
                          <a:pt x="168" y="202162"/>
                        </a:cubicBezTo>
                        <a:cubicBezTo>
                          <a:pt x="549" y="201114"/>
                          <a:pt x="1501" y="200257"/>
                          <a:pt x="2549" y="200066"/>
                        </a:cubicBezTo>
                        <a:lnTo>
                          <a:pt x="1209081" y="41"/>
                        </a:lnTo>
                        <a:cubicBezTo>
                          <a:pt x="1210224" y="-149"/>
                          <a:pt x="1211462" y="327"/>
                          <a:pt x="1212129" y="1375"/>
                        </a:cubicBezTo>
                        <a:cubicBezTo>
                          <a:pt x="1212796" y="2327"/>
                          <a:pt x="1212891" y="3661"/>
                          <a:pt x="1212224" y="4708"/>
                        </a:cubicBezTo>
                        <a:lnTo>
                          <a:pt x="678443" y="908917"/>
                        </a:lnTo>
                        <a:cubicBezTo>
                          <a:pt x="677967" y="909774"/>
                          <a:pt x="677110" y="910345"/>
                          <a:pt x="676157" y="910441"/>
                        </a:cubicBezTo>
                        <a:cubicBezTo>
                          <a:pt x="676062" y="910441"/>
                          <a:pt x="675967" y="910441"/>
                          <a:pt x="675776" y="910441"/>
                        </a:cubicBezTo>
                        <a:close/>
                        <a:moveTo>
                          <a:pt x="9407" y="205305"/>
                        </a:moveTo>
                        <a:lnTo>
                          <a:pt x="675205" y="902249"/>
                        </a:lnTo>
                        <a:lnTo>
                          <a:pt x="1203557" y="7280"/>
                        </a:lnTo>
                        <a:lnTo>
                          <a:pt x="9407" y="2053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6" name="Freeform: Shape 2355">
                    <a:extLst>
                      <a:ext uri="{FF2B5EF4-FFF2-40B4-BE49-F238E27FC236}">
                        <a16:creationId xmlns:a16="http://schemas.microsoft.com/office/drawing/2014/main" id="{4D82532F-10F0-42CA-BA83-7CBC101F4304}"/>
                      </a:ext>
                    </a:extLst>
                  </p:cNvPr>
                  <p:cNvSpPr/>
                  <p:nvPr/>
                </p:nvSpPr>
                <p:spPr>
                  <a:xfrm>
                    <a:off x="6132825" y="2793378"/>
                    <a:ext cx="1019175" cy="1152525"/>
                  </a:xfrm>
                  <a:custGeom>
                    <a:avLst/>
                    <a:gdLst>
                      <a:gd name="connsiteX0" fmla="*/ 3085 w 1019175"/>
                      <a:gd name="connsiteY0" fmla="*/ 1156354 h 1152525"/>
                      <a:gd name="connsiteX1" fmla="*/ 1370 w 1019175"/>
                      <a:gd name="connsiteY1" fmla="*/ 1155783 h 1152525"/>
                      <a:gd name="connsiteX2" fmla="*/ 36 w 1019175"/>
                      <a:gd name="connsiteY2" fmla="*/ 1152830 h 1152525"/>
                      <a:gd name="connsiteX3" fmla="*/ 151960 w 1019175"/>
                      <a:gd name="connsiteY3" fmla="*/ 2686 h 1152525"/>
                      <a:gd name="connsiteX4" fmla="*/ 153770 w 1019175"/>
                      <a:gd name="connsiteY4" fmla="*/ 305 h 1152525"/>
                      <a:gd name="connsiteX5" fmla="*/ 156723 w 1019175"/>
                      <a:gd name="connsiteY5" fmla="*/ 495 h 1152525"/>
                      <a:gd name="connsiteX6" fmla="*/ 1024736 w 1019175"/>
                      <a:gd name="connsiteY6" fmla="*/ 569043 h 1152525"/>
                      <a:gd name="connsiteX7" fmla="*/ 1026165 w 1019175"/>
                      <a:gd name="connsiteY7" fmla="*/ 571710 h 1152525"/>
                      <a:gd name="connsiteX8" fmla="*/ 1024641 w 1019175"/>
                      <a:gd name="connsiteY8" fmla="*/ 574281 h 1152525"/>
                      <a:gd name="connsiteX9" fmla="*/ 4704 w 1019175"/>
                      <a:gd name="connsiteY9" fmla="*/ 1155878 h 1152525"/>
                      <a:gd name="connsiteX10" fmla="*/ 3085 w 1019175"/>
                      <a:gd name="connsiteY10" fmla="*/ 1156354 h 1152525"/>
                      <a:gd name="connsiteX11" fmla="*/ 157390 w 1019175"/>
                      <a:gd name="connsiteY11" fmla="*/ 8401 h 1152525"/>
                      <a:gd name="connsiteX12" fmla="*/ 6990 w 1019175"/>
                      <a:gd name="connsiteY12" fmla="*/ 1147496 h 1152525"/>
                      <a:gd name="connsiteX13" fmla="*/ 1017116 w 1019175"/>
                      <a:gd name="connsiteY13" fmla="*/ 571519 h 1152525"/>
                      <a:gd name="connsiteX14" fmla="*/ 157390 w 1019175"/>
                      <a:gd name="connsiteY14" fmla="*/ 840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175" h="1152525">
                        <a:moveTo>
                          <a:pt x="3085" y="1156354"/>
                        </a:moveTo>
                        <a:cubicBezTo>
                          <a:pt x="2513" y="1156354"/>
                          <a:pt x="1846" y="1156164"/>
                          <a:pt x="1370" y="1155783"/>
                        </a:cubicBezTo>
                        <a:cubicBezTo>
                          <a:pt x="418" y="1155116"/>
                          <a:pt x="-154" y="1153973"/>
                          <a:pt x="36" y="1152830"/>
                        </a:cubicBezTo>
                        <a:lnTo>
                          <a:pt x="151960" y="2686"/>
                        </a:lnTo>
                        <a:cubicBezTo>
                          <a:pt x="152055" y="1638"/>
                          <a:pt x="152722" y="686"/>
                          <a:pt x="153770" y="305"/>
                        </a:cubicBezTo>
                        <a:cubicBezTo>
                          <a:pt x="154722" y="-171"/>
                          <a:pt x="155866" y="-76"/>
                          <a:pt x="156723" y="495"/>
                        </a:cubicBezTo>
                        <a:lnTo>
                          <a:pt x="1024736" y="569043"/>
                        </a:lnTo>
                        <a:cubicBezTo>
                          <a:pt x="1025593" y="569614"/>
                          <a:pt x="1026165" y="570662"/>
                          <a:pt x="1026165" y="571710"/>
                        </a:cubicBezTo>
                        <a:cubicBezTo>
                          <a:pt x="1026165" y="572757"/>
                          <a:pt x="1025498" y="573805"/>
                          <a:pt x="1024641" y="574281"/>
                        </a:cubicBezTo>
                        <a:lnTo>
                          <a:pt x="4704" y="1155878"/>
                        </a:lnTo>
                        <a:cubicBezTo>
                          <a:pt x="4132" y="1156164"/>
                          <a:pt x="3561" y="1156354"/>
                          <a:pt x="3085" y="1156354"/>
                        </a:cubicBezTo>
                        <a:close/>
                        <a:moveTo>
                          <a:pt x="157390" y="8401"/>
                        </a:moveTo>
                        <a:lnTo>
                          <a:pt x="6990" y="1147496"/>
                        </a:lnTo>
                        <a:lnTo>
                          <a:pt x="1017116" y="571519"/>
                        </a:lnTo>
                        <a:lnTo>
                          <a:pt x="157390" y="840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7" name="Freeform: Shape 2356">
                    <a:extLst>
                      <a:ext uri="{FF2B5EF4-FFF2-40B4-BE49-F238E27FC236}">
                        <a16:creationId xmlns:a16="http://schemas.microsoft.com/office/drawing/2014/main" id="{6450340A-E7FD-439B-A872-BD1FF1593C2B}"/>
                      </a:ext>
                    </a:extLst>
                  </p:cNvPr>
                  <p:cNvSpPr/>
                  <p:nvPr/>
                </p:nvSpPr>
                <p:spPr>
                  <a:xfrm>
                    <a:off x="6284618" y="1889156"/>
                    <a:ext cx="866775" cy="1476375"/>
                  </a:xfrm>
                  <a:custGeom>
                    <a:avLst/>
                    <a:gdLst>
                      <a:gd name="connsiteX0" fmla="*/ 871134 w 866775"/>
                      <a:gd name="connsiteY0" fmla="*/ 1478979 h 1476375"/>
                      <a:gd name="connsiteX1" fmla="*/ 869419 w 866775"/>
                      <a:gd name="connsiteY1" fmla="*/ 1478503 h 1476375"/>
                      <a:gd name="connsiteX2" fmla="*/ 1406 w 866775"/>
                      <a:gd name="connsiteY2" fmla="*/ 909956 h 1476375"/>
                      <a:gd name="connsiteX3" fmla="*/ 453 w 866775"/>
                      <a:gd name="connsiteY3" fmla="*/ 905765 h 1476375"/>
                      <a:gd name="connsiteX4" fmla="*/ 534234 w 866775"/>
                      <a:gd name="connsiteY4" fmla="*/ 1556 h 1476375"/>
                      <a:gd name="connsiteX5" fmla="*/ 537378 w 866775"/>
                      <a:gd name="connsiteY5" fmla="*/ 32 h 1476375"/>
                      <a:gd name="connsiteX6" fmla="*/ 539949 w 866775"/>
                      <a:gd name="connsiteY6" fmla="*/ 2414 h 1476375"/>
                      <a:gd name="connsiteX7" fmla="*/ 874086 w 866775"/>
                      <a:gd name="connsiteY7" fmla="*/ 1475169 h 1476375"/>
                      <a:gd name="connsiteX8" fmla="*/ 872848 w 866775"/>
                      <a:gd name="connsiteY8" fmla="*/ 1478408 h 1476375"/>
                      <a:gd name="connsiteX9" fmla="*/ 871134 w 866775"/>
                      <a:gd name="connsiteY9" fmla="*/ 1478979 h 1476375"/>
                      <a:gd name="connsiteX10" fmla="*/ 7311 w 866775"/>
                      <a:gd name="connsiteY10" fmla="*/ 906431 h 1476375"/>
                      <a:gd name="connsiteX11" fmla="*/ 866466 w 866775"/>
                      <a:gd name="connsiteY11" fmla="*/ 1469168 h 1476375"/>
                      <a:gd name="connsiteX12" fmla="*/ 535663 w 866775"/>
                      <a:gd name="connsiteY12" fmla="*/ 11558 h 1476375"/>
                      <a:gd name="connsiteX13" fmla="*/ 7311 w 866775"/>
                      <a:gd name="connsiteY13" fmla="*/ 90643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775" h="1476375">
                        <a:moveTo>
                          <a:pt x="871134" y="1478979"/>
                        </a:moveTo>
                        <a:cubicBezTo>
                          <a:pt x="870562" y="1478979"/>
                          <a:pt x="869991" y="1478789"/>
                          <a:pt x="869419" y="1478503"/>
                        </a:cubicBezTo>
                        <a:lnTo>
                          <a:pt x="1406" y="909956"/>
                        </a:lnTo>
                        <a:cubicBezTo>
                          <a:pt x="-23" y="909003"/>
                          <a:pt x="-404" y="907193"/>
                          <a:pt x="453" y="905765"/>
                        </a:cubicBezTo>
                        <a:lnTo>
                          <a:pt x="534234" y="1556"/>
                        </a:lnTo>
                        <a:cubicBezTo>
                          <a:pt x="534901" y="509"/>
                          <a:pt x="536139" y="-158"/>
                          <a:pt x="537378" y="32"/>
                        </a:cubicBezTo>
                        <a:cubicBezTo>
                          <a:pt x="538616" y="223"/>
                          <a:pt x="539664" y="1176"/>
                          <a:pt x="539949" y="2414"/>
                        </a:cubicBezTo>
                        <a:lnTo>
                          <a:pt x="874086" y="1475169"/>
                        </a:lnTo>
                        <a:cubicBezTo>
                          <a:pt x="874372" y="1476407"/>
                          <a:pt x="873896" y="1477646"/>
                          <a:pt x="872848" y="1478408"/>
                        </a:cubicBezTo>
                        <a:cubicBezTo>
                          <a:pt x="872372" y="1478789"/>
                          <a:pt x="871800" y="1478979"/>
                          <a:pt x="871134" y="1478979"/>
                        </a:cubicBezTo>
                        <a:close/>
                        <a:moveTo>
                          <a:pt x="7311" y="906431"/>
                        </a:moveTo>
                        <a:lnTo>
                          <a:pt x="866466" y="1469168"/>
                        </a:lnTo>
                        <a:lnTo>
                          <a:pt x="535663" y="11558"/>
                        </a:lnTo>
                        <a:lnTo>
                          <a:pt x="7311" y="906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8" name="Freeform: Shape 2357">
                    <a:extLst>
                      <a:ext uri="{FF2B5EF4-FFF2-40B4-BE49-F238E27FC236}">
                        <a16:creationId xmlns:a16="http://schemas.microsoft.com/office/drawing/2014/main" id="{4B3B3732-E82C-41D7-86BE-5A601AAD1FE2}"/>
                      </a:ext>
                    </a:extLst>
                  </p:cNvPr>
                  <p:cNvSpPr/>
                  <p:nvPr/>
                </p:nvSpPr>
                <p:spPr>
                  <a:xfrm>
                    <a:off x="6484285" y="813353"/>
                    <a:ext cx="666750" cy="1076325"/>
                  </a:xfrm>
                  <a:custGeom>
                    <a:avLst/>
                    <a:gdLst>
                      <a:gd name="connsiteX0" fmla="*/ 337329 w 666750"/>
                      <a:gd name="connsiteY0" fmla="*/ 1082122 h 1076325"/>
                      <a:gd name="connsiteX1" fmla="*/ 337139 w 666750"/>
                      <a:gd name="connsiteY1" fmla="*/ 1082122 h 1076325"/>
                      <a:gd name="connsiteX2" fmla="*/ 334377 w 666750"/>
                      <a:gd name="connsiteY2" fmla="*/ 1079931 h 1076325"/>
                      <a:gd name="connsiteX3" fmla="*/ 144 w 666750"/>
                      <a:gd name="connsiteY3" fmla="*/ 3987 h 1076325"/>
                      <a:gd name="connsiteX4" fmla="*/ 1192 w 666750"/>
                      <a:gd name="connsiteY4" fmla="*/ 653 h 1076325"/>
                      <a:gd name="connsiteX5" fmla="*/ 4717 w 666750"/>
                      <a:gd name="connsiteY5" fmla="*/ 367 h 1076325"/>
                      <a:gd name="connsiteX6" fmla="*/ 673086 w 666750"/>
                      <a:gd name="connsiteY6" fmla="*/ 390511 h 1076325"/>
                      <a:gd name="connsiteX7" fmla="*/ 674324 w 666750"/>
                      <a:gd name="connsiteY7" fmla="*/ 394512 h 1076325"/>
                      <a:gd name="connsiteX8" fmla="*/ 340187 w 666750"/>
                      <a:gd name="connsiteY8" fmla="*/ 1080217 h 1076325"/>
                      <a:gd name="connsiteX9" fmla="*/ 337329 w 666750"/>
                      <a:gd name="connsiteY9" fmla="*/ 1082122 h 1076325"/>
                      <a:gd name="connsiteX10" fmla="*/ 8431 w 666750"/>
                      <a:gd name="connsiteY10" fmla="*/ 9797 h 1076325"/>
                      <a:gd name="connsiteX11" fmla="*/ 337901 w 666750"/>
                      <a:gd name="connsiteY11" fmla="*/ 1070692 h 1076325"/>
                      <a:gd name="connsiteX12" fmla="*/ 667371 w 666750"/>
                      <a:gd name="connsiteY12" fmla="*/ 394607 h 1076325"/>
                      <a:gd name="connsiteX13" fmla="*/ 8431 w 666750"/>
                      <a:gd name="connsiteY13" fmla="*/ 9797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0" h="1076325">
                        <a:moveTo>
                          <a:pt x="337329" y="1082122"/>
                        </a:moveTo>
                        <a:cubicBezTo>
                          <a:pt x="337234" y="1082122"/>
                          <a:pt x="337139" y="1082122"/>
                          <a:pt x="337139" y="1082122"/>
                        </a:cubicBezTo>
                        <a:cubicBezTo>
                          <a:pt x="335901" y="1082027"/>
                          <a:pt x="334758" y="1081169"/>
                          <a:pt x="334377" y="1079931"/>
                        </a:cubicBezTo>
                        <a:lnTo>
                          <a:pt x="144" y="3987"/>
                        </a:lnTo>
                        <a:cubicBezTo>
                          <a:pt x="-237" y="2749"/>
                          <a:pt x="144" y="1415"/>
                          <a:pt x="1192" y="653"/>
                        </a:cubicBezTo>
                        <a:cubicBezTo>
                          <a:pt x="2145" y="-109"/>
                          <a:pt x="3574" y="-204"/>
                          <a:pt x="4717" y="367"/>
                        </a:cubicBezTo>
                        <a:lnTo>
                          <a:pt x="673086" y="390511"/>
                        </a:lnTo>
                        <a:cubicBezTo>
                          <a:pt x="674514" y="391369"/>
                          <a:pt x="674991" y="393083"/>
                          <a:pt x="674324" y="394512"/>
                        </a:cubicBezTo>
                        <a:lnTo>
                          <a:pt x="340187" y="1080217"/>
                        </a:lnTo>
                        <a:cubicBezTo>
                          <a:pt x="339616" y="1081455"/>
                          <a:pt x="338472" y="1082122"/>
                          <a:pt x="337329" y="1082122"/>
                        </a:cubicBezTo>
                        <a:close/>
                        <a:moveTo>
                          <a:pt x="8431" y="9797"/>
                        </a:moveTo>
                        <a:lnTo>
                          <a:pt x="337901" y="1070692"/>
                        </a:lnTo>
                        <a:lnTo>
                          <a:pt x="667371" y="394607"/>
                        </a:lnTo>
                        <a:lnTo>
                          <a:pt x="8431" y="97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59" name="Freeform: Shape 2358">
                    <a:extLst>
                      <a:ext uri="{FF2B5EF4-FFF2-40B4-BE49-F238E27FC236}">
                        <a16:creationId xmlns:a16="http://schemas.microsoft.com/office/drawing/2014/main" id="{33A4252B-BD90-4089-9B69-00AF9007D84B}"/>
                      </a:ext>
                    </a:extLst>
                  </p:cNvPr>
                  <p:cNvSpPr/>
                  <p:nvPr/>
                </p:nvSpPr>
                <p:spPr>
                  <a:xfrm>
                    <a:off x="6818520" y="1203548"/>
                    <a:ext cx="1143000" cy="685800"/>
                  </a:xfrm>
                  <a:custGeom>
                    <a:avLst/>
                    <a:gdLst>
                      <a:gd name="connsiteX0" fmla="*/ 3094 w 1143000"/>
                      <a:gd name="connsiteY0" fmla="*/ 691927 h 685800"/>
                      <a:gd name="connsiteX1" fmla="*/ 713 w 1143000"/>
                      <a:gd name="connsiteY1" fmla="*/ 690784 h 685800"/>
                      <a:gd name="connsiteX2" fmla="*/ 332 w 1143000"/>
                      <a:gd name="connsiteY2" fmla="*/ 687450 h 685800"/>
                      <a:gd name="connsiteX3" fmla="*/ 334469 w 1143000"/>
                      <a:gd name="connsiteY3" fmla="*/ 1745 h 685800"/>
                      <a:gd name="connsiteX4" fmla="*/ 338565 w 1143000"/>
                      <a:gd name="connsiteY4" fmla="*/ 317 h 685800"/>
                      <a:gd name="connsiteX5" fmla="*/ 1150190 w 1143000"/>
                      <a:gd name="connsiteY5" fmla="*/ 379316 h 685800"/>
                      <a:gd name="connsiteX6" fmla="*/ 1152000 w 1143000"/>
                      <a:gd name="connsiteY6" fmla="*/ 382364 h 685800"/>
                      <a:gd name="connsiteX7" fmla="*/ 1149714 w 1143000"/>
                      <a:gd name="connsiteY7" fmla="*/ 385127 h 685800"/>
                      <a:gd name="connsiteX8" fmla="*/ 3952 w 1143000"/>
                      <a:gd name="connsiteY8" fmla="*/ 691832 h 685800"/>
                      <a:gd name="connsiteX9" fmla="*/ 3094 w 1143000"/>
                      <a:gd name="connsiteY9" fmla="*/ 691927 h 685800"/>
                      <a:gd name="connsiteX10" fmla="*/ 338756 w 1143000"/>
                      <a:gd name="connsiteY10" fmla="*/ 7175 h 685800"/>
                      <a:gd name="connsiteX11" fmla="*/ 8905 w 1143000"/>
                      <a:gd name="connsiteY11" fmla="*/ 684021 h 685800"/>
                      <a:gd name="connsiteX12" fmla="*/ 1139904 w 1143000"/>
                      <a:gd name="connsiteY12" fmla="*/ 381317 h 685800"/>
                      <a:gd name="connsiteX13" fmla="*/ 338756 w 1143000"/>
                      <a:gd name="connsiteY13" fmla="*/ 71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85800">
                        <a:moveTo>
                          <a:pt x="3094" y="691927"/>
                        </a:moveTo>
                        <a:cubicBezTo>
                          <a:pt x="2142" y="691927"/>
                          <a:pt x="1285" y="691546"/>
                          <a:pt x="713" y="690784"/>
                        </a:cubicBezTo>
                        <a:cubicBezTo>
                          <a:pt x="-49" y="689831"/>
                          <a:pt x="-239" y="688593"/>
                          <a:pt x="332" y="687450"/>
                        </a:cubicBezTo>
                        <a:lnTo>
                          <a:pt x="334469" y="1745"/>
                        </a:lnTo>
                        <a:cubicBezTo>
                          <a:pt x="335231" y="221"/>
                          <a:pt x="337041" y="-445"/>
                          <a:pt x="338565" y="317"/>
                        </a:cubicBezTo>
                        <a:lnTo>
                          <a:pt x="1150190" y="379316"/>
                        </a:lnTo>
                        <a:cubicBezTo>
                          <a:pt x="1151333" y="379888"/>
                          <a:pt x="1152095" y="381126"/>
                          <a:pt x="1152000" y="382364"/>
                        </a:cubicBezTo>
                        <a:cubicBezTo>
                          <a:pt x="1151905" y="383698"/>
                          <a:pt x="1150952" y="384746"/>
                          <a:pt x="1149714" y="385127"/>
                        </a:cubicBezTo>
                        <a:lnTo>
                          <a:pt x="3952" y="691832"/>
                        </a:lnTo>
                        <a:cubicBezTo>
                          <a:pt x="3666" y="691832"/>
                          <a:pt x="3380" y="691927"/>
                          <a:pt x="3094" y="691927"/>
                        </a:cubicBezTo>
                        <a:close/>
                        <a:moveTo>
                          <a:pt x="338756" y="7175"/>
                        </a:moveTo>
                        <a:lnTo>
                          <a:pt x="8905" y="684021"/>
                        </a:lnTo>
                        <a:lnTo>
                          <a:pt x="1139904" y="381317"/>
                        </a:lnTo>
                        <a:lnTo>
                          <a:pt x="338756" y="71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0" name="Freeform: Shape 2359">
                    <a:extLst>
                      <a:ext uri="{FF2B5EF4-FFF2-40B4-BE49-F238E27FC236}">
                        <a16:creationId xmlns:a16="http://schemas.microsoft.com/office/drawing/2014/main" id="{0A80DB83-2C4D-4855-B5DF-7A58CD60978F}"/>
                      </a:ext>
                    </a:extLst>
                  </p:cNvPr>
                  <p:cNvSpPr/>
                  <p:nvPr/>
                </p:nvSpPr>
                <p:spPr>
                  <a:xfrm>
                    <a:off x="4779821" y="1074858"/>
                    <a:ext cx="838200" cy="1019175"/>
                  </a:xfrm>
                  <a:custGeom>
                    <a:avLst/>
                    <a:gdLst>
                      <a:gd name="connsiteX0" fmla="*/ 835262 w 838200"/>
                      <a:gd name="connsiteY0" fmla="*/ 1020547 h 1019175"/>
                      <a:gd name="connsiteX1" fmla="*/ 833356 w 838200"/>
                      <a:gd name="connsiteY1" fmla="*/ 1019880 h 1019175"/>
                      <a:gd name="connsiteX2" fmla="*/ 1157 w 838200"/>
                      <a:gd name="connsiteY2" fmla="*/ 352844 h 1019175"/>
                      <a:gd name="connsiteX3" fmla="*/ 14 w 838200"/>
                      <a:gd name="connsiteY3" fmla="*/ 349987 h 1019175"/>
                      <a:gd name="connsiteX4" fmla="*/ 1824 w 838200"/>
                      <a:gd name="connsiteY4" fmla="*/ 347605 h 1019175"/>
                      <a:gd name="connsiteX5" fmla="*/ 814116 w 838200"/>
                      <a:gd name="connsiteY5" fmla="*/ 229 h 1019175"/>
                      <a:gd name="connsiteX6" fmla="*/ 816973 w 838200"/>
                      <a:gd name="connsiteY6" fmla="*/ 514 h 1019175"/>
                      <a:gd name="connsiteX7" fmla="*/ 818402 w 838200"/>
                      <a:gd name="connsiteY7" fmla="*/ 3086 h 1019175"/>
                      <a:gd name="connsiteX8" fmla="*/ 838309 w 838200"/>
                      <a:gd name="connsiteY8" fmla="*/ 1017594 h 1019175"/>
                      <a:gd name="connsiteX9" fmla="*/ 836595 w 838200"/>
                      <a:gd name="connsiteY9" fmla="*/ 1020451 h 1019175"/>
                      <a:gd name="connsiteX10" fmla="*/ 835262 w 838200"/>
                      <a:gd name="connsiteY10" fmla="*/ 1020547 h 1019175"/>
                      <a:gd name="connsiteX11" fmla="*/ 9063 w 838200"/>
                      <a:gd name="connsiteY11" fmla="*/ 351225 h 1019175"/>
                      <a:gd name="connsiteX12" fmla="*/ 832118 w 838200"/>
                      <a:gd name="connsiteY12" fmla="*/ 1010926 h 1019175"/>
                      <a:gd name="connsiteX13" fmla="*/ 812497 w 838200"/>
                      <a:gd name="connsiteY13" fmla="*/ 7658 h 1019175"/>
                      <a:gd name="connsiteX14" fmla="*/ 9063 w 838200"/>
                      <a:gd name="connsiteY14" fmla="*/ 35122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8200" h="1019175">
                        <a:moveTo>
                          <a:pt x="835262" y="1020547"/>
                        </a:moveTo>
                        <a:cubicBezTo>
                          <a:pt x="834595" y="1020547"/>
                          <a:pt x="833928" y="1020356"/>
                          <a:pt x="833356" y="1019880"/>
                        </a:cubicBezTo>
                        <a:lnTo>
                          <a:pt x="1157" y="352844"/>
                        </a:lnTo>
                        <a:cubicBezTo>
                          <a:pt x="300" y="352177"/>
                          <a:pt x="-81" y="351130"/>
                          <a:pt x="14" y="349987"/>
                        </a:cubicBezTo>
                        <a:cubicBezTo>
                          <a:pt x="205" y="348939"/>
                          <a:pt x="872" y="347986"/>
                          <a:pt x="1824" y="347605"/>
                        </a:cubicBezTo>
                        <a:lnTo>
                          <a:pt x="814116" y="229"/>
                        </a:lnTo>
                        <a:cubicBezTo>
                          <a:pt x="815069" y="-152"/>
                          <a:pt x="816116" y="-57"/>
                          <a:pt x="816973" y="514"/>
                        </a:cubicBezTo>
                        <a:cubicBezTo>
                          <a:pt x="817831" y="1086"/>
                          <a:pt x="818402" y="2038"/>
                          <a:pt x="818402" y="3086"/>
                        </a:cubicBezTo>
                        <a:lnTo>
                          <a:pt x="838309" y="1017594"/>
                        </a:lnTo>
                        <a:cubicBezTo>
                          <a:pt x="838309" y="1018832"/>
                          <a:pt x="837643" y="1019880"/>
                          <a:pt x="836595" y="1020451"/>
                        </a:cubicBezTo>
                        <a:cubicBezTo>
                          <a:pt x="836214" y="1020451"/>
                          <a:pt x="835738" y="1020547"/>
                          <a:pt x="835262" y="1020547"/>
                        </a:cubicBezTo>
                        <a:close/>
                        <a:moveTo>
                          <a:pt x="9063" y="351225"/>
                        </a:moveTo>
                        <a:lnTo>
                          <a:pt x="832118" y="1010926"/>
                        </a:lnTo>
                        <a:lnTo>
                          <a:pt x="812497" y="7658"/>
                        </a:lnTo>
                        <a:lnTo>
                          <a:pt x="9063" y="3512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1" name="Freeform: Shape 2360">
                    <a:extLst>
                      <a:ext uri="{FF2B5EF4-FFF2-40B4-BE49-F238E27FC236}">
                        <a16:creationId xmlns:a16="http://schemas.microsoft.com/office/drawing/2014/main" id="{17C5E234-7387-4EA8-9866-3A621B19AA07}"/>
                      </a:ext>
                    </a:extLst>
                  </p:cNvPr>
                  <p:cNvSpPr/>
                  <p:nvPr/>
                </p:nvSpPr>
                <p:spPr>
                  <a:xfrm>
                    <a:off x="4779779" y="642271"/>
                    <a:ext cx="809625" cy="781050"/>
                  </a:xfrm>
                  <a:custGeom>
                    <a:avLst/>
                    <a:gdLst>
                      <a:gd name="connsiteX0" fmla="*/ 3105 w 809625"/>
                      <a:gd name="connsiteY0" fmla="*/ 786098 h 781050"/>
                      <a:gd name="connsiteX1" fmla="*/ 723 w 809625"/>
                      <a:gd name="connsiteY1" fmla="*/ 785051 h 781050"/>
                      <a:gd name="connsiteX2" fmla="*/ 438 w 809625"/>
                      <a:gd name="connsiteY2" fmla="*/ 781431 h 781050"/>
                      <a:gd name="connsiteX3" fmla="*/ 495547 w 809625"/>
                      <a:gd name="connsiteY3" fmla="*/ 1429 h 781050"/>
                      <a:gd name="connsiteX4" fmla="*/ 498024 w 809625"/>
                      <a:gd name="connsiteY4" fmla="*/ 0 h 781050"/>
                      <a:gd name="connsiteX5" fmla="*/ 500595 w 809625"/>
                      <a:gd name="connsiteY5" fmla="*/ 1238 h 781050"/>
                      <a:gd name="connsiteX6" fmla="*/ 817778 w 809625"/>
                      <a:gd name="connsiteY6" fmla="*/ 433769 h 781050"/>
                      <a:gd name="connsiteX7" fmla="*/ 818254 w 809625"/>
                      <a:gd name="connsiteY7" fmla="*/ 436436 h 781050"/>
                      <a:gd name="connsiteX8" fmla="*/ 816444 w 809625"/>
                      <a:gd name="connsiteY8" fmla="*/ 438436 h 781050"/>
                      <a:gd name="connsiteX9" fmla="*/ 4152 w 809625"/>
                      <a:gd name="connsiteY9" fmla="*/ 785812 h 781050"/>
                      <a:gd name="connsiteX10" fmla="*/ 3105 w 809625"/>
                      <a:gd name="connsiteY10" fmla="*/ 786098 h 781050"/>
                      <a:gd name="connsiteX11" fmla="*/ 498405 w 809625"/>
                      <a:gd name="connsiteY11" fmla="*/ 8573 h 781050"/>
                      <a:gd name="connsiteX12" fmla="*/ 11010 w 809625"/>
                      <a:gd name="connsiteY12" fmla="*/ 776287 h 781050"/>
                      <a:gd name="connsiteX13" fmla="*/ 810539 w 809625"/>
                      <a:gd name="connsiteY13" fmla="*/ 434340 h 781050"/>
                      <a:gd name="connsiteX14" fmla="*/ 498405 w 809625"/>
                      <a:gd name="connsiteY14" fmla="*/ 857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781050">
                        <a:moveTo>
                          <a:pt x="3105" y="786098"/>
                        </a:moveTo>
                        <a:cubicBezTo>
                          <a:pt x="2247" y="786098"/>
                          <a:pt x="1390" y="785717"/>
                          <a:pt x="723" y="785051"/>
                        </a:cubicBezTo>
                        <a:cubicBezTo>
                          <a:pt x="-134" y="784003"/>
                          <a:pt x="-229" y="782574"/>
                          <a:pt x="438" y="781431"/>
                        </a:cubicBezTo>
                        <a:lnTo>
                          <a:pt x="495547" y="1429"/>
                        </a:lnTo>
                        <a:cubicBezTo>
                          <a:pt x="496119" y="572"/>
                          <a:pt x="497071" y="0"/>
                          <a:pt x="498024" y="0"/>
                        </a:cubicBezTo>
                        <a:cubicBezTo>
                          <a:pt x="498976" y="0"/>
                          <a:pt x="500024" y="476"/>
                          <a:pt x="500595" y="1238"/>
                        </a:cubicBezTo>
                        <a:lnTo>
                          <a:pt x="817778" y="433769"/>
                        </a:lnTo>
                        <a:cubicBezTo>
                          <a:pt x="818349" y="434531"/>
                          <a:pt x="818540" y="435483"/>
                          <a:pt x="818254" y="436436"/>
                        </a:cubicBezTo>
                        <a:cubicBezTo>
                          <a:pt x="817968" y="437388"/>
                          <a:pt x="817397" y="438055"/>
                          <a:pt x="816444" y="438436"/>
                        </a:cubicBezTo>
                        <a:lnTo>
                          <a:pt x="4152" y="785812"/>
                        </a:lnTo>
                        <a:cubicBezTo>
                          <a:pt x="3962" y="786003"/>
                          <a:pt x="3486" y="786098"/>
                          <a:pt x="3105" y="786098"/>
                        </a:cubicBezTo>
                        <a:close/>
                        <a:moveTo>
                          <a:pt x="498405" y="8573"/>
                        </a:moveTo>
                        <a:lnTo>
                          <a:pt x="11010" y="776287"/>
                        </a:lnTo>
                        <a:lnTo>
                          <a:pt x="810539" y="434340"/>
                        </a:lnTo>
                        <a:lnTo>
                          <a:pt x="498405" y="857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2" name="Freeform: Shape 2361">
                    <a:extLst>
                      <a:ext uri="{FF2B5EF4-FFF2-40B4-BE49-F238E27FC236}">
                        <a16:creationId xmlns:a16="http://schemas.microsoft.com/office/drawing/2014/main" id="{FCB0A571-7AEF-4F12-9828-BCB53C7E6170}"/>
                      </a:ext>
                    </a:extLst>
                  </p:cNvPr>
                  <p:cNvSpPr/>
                  <p:nvPr/>
                </p:nvSpPr>
                <p:spPr>
                  <a:xfrm>
                    <a:off x="5592128" y="1074798"/>
                    <a:ext cx="1228725" cy="1019175"/>
                  </a:xfrm>
                  <a:custGeom>
                    <a:avLst/>
                    <a:gdLst>
                      <a:gd name="connsiteX0" fmla="*/ 22955 w 1228725"/>
                      <a:gd name="connsiteY0" fmla="*/ 1020607 h 1019175"/>
                      <a:gd name="connsiteX1" fmla="*/ 20955 w 1228725"/>
                      <a:gd name="connsiteY1" fmla="*/ 1019845 h 1019175"/>
                      <a:gd name="connsiteX2" fmla="*/ 19812 w 1228725"/>
                      <a:gd name="connsiteY2" fmla="*/ 1017559 h 1019175"/>
                      <a:gd name="connsiteX3" fmla="*/ 0 w 1228725"/>
                      <a:gd name="connsiteY3" fmla="*/ 3146 h 1019175"/>
                      <a:gd name="connsiteX4" fmla="*/ 1619 w 1228725"/>
                      <a:gd name="connsiteY4" fmla="*/ 384 h 1019175"/>
                      <a:gd name="connsiteX5" fmla="*/ 4858 w 1228725"/>
                      <a:gd name="connsiteY5" fmla="*/ 479 h 1019175"/>
                      <a:gd name="connsiteX6" fmla="*/ 1231297 w 1228725"/>
                      <a:gd name="connsiteY6" fmla="*/ 814962 h 1019175"/>
                      <a:gd name="connsiteX7" fmla="*/ 1232630 w 1228725"/>
                      <a:gd name="connsiteY7" fmla="*/ 818201 h 1019175"/>
                      <a:gd name="connsiteX8" fmla="*/ 1230154 w 1228725"/>
                      <a:gd name="connsiteY8" fmla="*/ 820582 h 1019175"/>
                      <a:gd name="connsiteX9" fmla="*/ 23622 w 1228725"/>
                      <a:gd name="connsiteY9" fmla="*/ 1020607 h 1019175"/>
                      <a:gd name="connsiteX10" fmla="*/ 22955 w 1228725"/>
                      <a:gd name="connsiteY10" fmla="*/ 1020607 h 1019175"/>
                      <a:gd name="connsiteX11" fmla="*/ 6287 w 1228725"/>
                      <a:gd name="connsiteY11" fmla="*/ 8956 h 1019175"/>
                      <a:gd name="connsiteX12" fmla="*/ 26003 w 1228725"/>
                      <a:gd name="connsiteY12" fmla="*/ 1013939 h 1019175"/>
                      <a:gd name="connsiteX13" fmla="*/ 1221200 w 1228725"/>
                      <a:gd name="connsiteY13" fmla="*/ 815819 h 1019175"/>
                      <a:gd name="connsiteX14" fmla="*/ 6287 w 1228725"/>
                      <a:gd name="connsiteY14" fmla="*/ 8956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8725" h="1019175">
                        <a:moveTo>
                          <a:pt x="22955" y="1020607"/>
                        </a:moveTo>
                        <a:cubicBezTo>
                          <a:pt x="22193" y="1020607"/>
                          <a:pt x="21526" y="1020321"/>
                          <a:pt x="20955" y="1019845"/>
                        </a:cubicBezTo>
                        <a:cubicBezTo>
                          <a:pt x="20288" y="1019273"/>
                          <a:pt x="19812" y="1018416"/>
                          <a:pt x="19812" y="1017559"/>
                        </a:cubicBezTo>
                        <a:lnTo>
                          <a:pt x="0" y="3146"/>
                        </a:lnTo>
                        <a:cubicBezTo>
                          <a:pt x="0" y="2003"/>
                          <a:pt x="571" y="955"/>
                          <a:pt x="1619" y="384"/>
                        </a:cubicBezTo>
                        <a:cubicBezTo>
                          <a:pt x="2667" y="-188"/>
                          <a:pt x="3905" y="-92"/>
                          <a:pt x="4858" y="479"/>
                        </a:cubicBezTo>
                        <a:lnTo>
                          <a:pt x="1231297" y="814962"/>
                        </a:lnTo>
                        <a:cubicBezTo>
                          <a:pt x="1232345" y="815629"/>
                          <a:pt x="1232916" y="816962"/>
                          <a:pt x="1232630" y="818201"/>
                        </a:cubicBezTo>
                        <a:cubicBezTo>
                          <a:pt x="1232345" y="819439"/>
                          <a:pt x="1231392" y="820391"/>
                          <a:pt x="1230154" y="820582"/>
                        </a:cubicBezTo>
                        <a:lnTo>
                          <a:pt x="23622" y="1020607"/>
                        </a:lnTo>
                        <a:cubicBezTo>
                          <a:pt x="23336" y="1020607"/>
                          <a:pt x="23146" y="1020607"/>
                          <a:pt x="22955" y="1020607"/>
                        </a:cubicBezTo>
                        <a:close/>
                        <a:moveTo>
                          <a:pt x="6287" y="8956"/>
                        </a:moveTo>
                        <a:lnTo>
                          <a:pt x="26003" y="1013939"/>
                        </a:lnTo>
                        <a:lnTo>
                          <a:pt x="1221200" y="815819"/>
                        </a:lnTo>
                        <a:lnTo>
                          <a:pt x="6287" y="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3" name="Freeform: Shape 2362">
                    <a:extLst>
                      <a:ext uri="{FF2B5EF4-FFF2-40B4-BE49-F238E27FC236}">
                        <a16:creationId xmlns:a16="http://schemas.microsoft.com/office/drawing/2014/main" id="{B3FE0AD1-6718-4573-B268-CF89A4F9FA09}"/>
                      </a:ext>
                    </a:extLst>
                  </p:cNvPr>
                  <p:cNvSpPr/>
                  <p:nvPr/>
                </p:nvSpPr>
                <p:spPr>
                  <a:xfrm>
                    <a:off x="5274919" y="642330"/>
                    <a:ext cx="1209675" cy="438150"/>
                  </a:xfrm>
                  <a:custGeom>
                    <a:avLst/>
                    <a:gdLst>
                      <a:gd name="connsiteX0" fmla="*/ 320257 w 1209675"/>
                      <a:gd name="connsiteY0" fmla="*/ 438663 h 438150"/>
                      <a:gd name="connsiteX1" fmla="*/ 317780 w 1209675"/>
                      <a:gd name="connsiteY1" fmla="*/ 437424 h 438150"/>
                      <a:gd name="connsiteX2" fmla="*/ 598 w 1209675"/>
                      <a:gd name="connsiteY2" fmla="*/ 4894 h 438150"/>
                      <a:gd name="connsiteX3" fmla="*/ 407 w 1209675"/>
                      <a:gd name="connsiteY3" fmla="*/ 1465 h 438150"/>
                      <a:gd name="connsiteX4" fmla="*/ 3455 w 1209675"/>
                      <a:gd name="connsiteY4" fmla="*/ 36 h 438150"/>
                      <a:gd name="connsiteX5" fmla="*/ 1212845 w 1209675"/>
                      <a:gd name="connsiteY5" fmla="*/ 171105 h 438150"/>
                      <a:gd name="connsiteX6" fmla="*/ 1215512 w 1209675"/>
                      <a:gd name="connsiteY6" fmla="*/ 173963 h 438150"/>
                      <a:gd name="connsiteX7" fmla="*/ 1213321 w 1209675"/>
                      <a:gd name="connsiteY7" fmla="*/ 177201 h 438150"/>
                      <a:gd name="connsiteX8" fmla="*/ 321114 w 1209675"/>
                      <a:gd name="connsiteY8" fmla="*/ 438663 h 438150"/>
                      <a:gd name="connsiteX9" fmla="*/ 320257 w 1209675"/>
                      <a:gd name="connsiteY9" fmla="*/ 438663 h 438150"/>
                      <a:gd name="connsiteX10" fmla="*/ 9932 w 1209675"/>
                      <a:gd name="connsiteY10" fmla="*/ 7085 h 438150"/>
                      <a:gd name="connsiteX11" fmla="*/ 321495 w 1209675"/>
                      <a:gd name="connsiteY11" fmla="*/ 431995 h 438150"/>
                      <a:gd name="connsiteX12" fmla="*/ 1197890 w 1209675"/>
                      <a:gd name="connsiteY12" fmla="*/ 175201 h 438150"/>
                      <a:gd name="connsiteX13" fmla="*/ 9932 w 1209675"/>
                      <a:gd name="connsiteY13" fmla="*/ 708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675" h="438150">
                        <a:moveTo>
                          <a:pt x="320257" y="438663"/>
                        </a:moveTo>
                        <a:cubicBezTo>
                          <a:pt x="319304" y="438663"/>
                          <a:pt x="318352" y="438186"/>
                          <a:pt x="317780" y="437424"/>
                        </a:cubicBezTo>
                        <a:lnTo>
                          <a:pt x="598" y="4894"/>
                        </a:lnTo>
                        <a:cubicBezTo>
                          <a:pt x="-164" y="3846"/>
                          <a:pt x="-164" y="2513"/>
                          <a:pt x="407" y="1465"/>
                        </a:cubicBezTo>
                        <a:cubicBezTo>
                          <a:pt x="1074" y="417"/>
                          <a:pt x="2312" y="-154"/>
                          <a:pt x="3455" y="36"/>
                        </a:cubicBezTo>
                        <a:lnTo>
                          <a:pt x="1212845" y="171105"/>
                        </a:lnTo>
                        <a:cubicBezTo>
                          <a:pt x="1214273" y="171296"/>
                          <a:pt x="1215416" y="172534"/>
                          <a:pt x="1215512" y="173963"/>
                        </a:cubicBezTo>
                        <a:cubicBezTo>
                          <a:pt x="1215607" y="175392"/>
                          <a:pt x="1214655" y="176725"/>
                          <a:pt x="1213321" y="177201"/>
                        </a:cubicBezTo>
                        <a:lnTo>
                          <a:pt x="321114" y="438663"/>
                        </a:lnTo>
                        <a:cubicBezTo>
                          <a:pt x="320829" y="438567"/>
                          <a:pt x="320543" y="438663"/>
                          <a:pt x="320257" y="438663"/>
                        </a:cubicBezTo>
                        <a:close/>
                        <a:moveTo>
                          <a:pt x="9932" y="7085"/>
                        </a:moveTo>
                        <a:lnTo>
                          <a:pt x="321495" y="431995"/>
                        </a:lnTo>
                        <a:lnTo>
                          <a:pt x="1197890" y="175201"/>
                        </a:lnTo>
                        <a:lnTo>
                          <a:pt x="9932" y="70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4" name="Freeform: Shape 2363">
                    <a:extLst>
                      <a:ext uri="{FF2B5EF4-FFF2-40B4-BE49-F238E27FC236}">
                        <a16:creationId xmlns:a16="http://schemas.microsoft.com/office/drawing/2014/main" id="{FEFD06D9-8A55-4B5C-8AE5-506628B88718}"/>
                      </a:ext>
                    </a:extLst>
                  </p:cNvPr>
                  <p:cNvSpPr/>
                  <p:nvPr/>
                </p:nvSpPr>
                <p:spPr>
                  <a:xfrm>
                    <a:off x="5592086" y="813312"/>
                    <a:ext cx="1228725" cy="1076325"/>
                  </a:xfrm>
                  <a:custGeom>
                    <a:avLst/>
                    <a:gdLst>
                      <a:gd name="connsiteX0" fmla="*/ 1229528 w 1228725"/>
                      <a:gd name="connsiteY0" fmla="*/ 1082163 h 1076325"/>
                      <a:gd name="connsiteX1" fmla="*/ 1227814 w 1228725"/>
                      <a:gd name="connsiteY1" fmla="*/ 1081687 h 1076325"/>
                      <a:gd name="connsiteX2" fmla="*/ 1375 w 1228725"/>
                      <a:gd name="connsiteY2" fmla="*/ 267109 h 1076325"/>
                      <a:gd name="connsiteX3" fmla="*/ 41 w 1228725"/>
                      <a:gd name="connsiteY3" fmla="*/ 264061 h 1076325"/>
                      <a:gd name="connsiteX4" fmla="*/ 2232 w 1228725"/>
                      <a:gd name="connsiteY4" fmla="*/ 261584 h 1076325"/>
                      <a:gd name="connsiteX5" fmla="*/ 894439 w 1228725"/>
                      <a:gd name="connsiteY5" fmla="*/ 123 h 1076325"/>
                      <a:gd name="connsiteX6" fmla="*/ 898249 w 1228725"/>
                      <a:gd name="connsiteY6" fmla="*/ 2218 h 1076325"/>
                      <a:gd name="connsiteX7" fmla="*/ 1232386 w 1228725"/>
                      <a:gd name="connsiteY7" fmla="*/ 1078162 h 1076325"/>
                      <a:gd name="connsiteX8" fmla="*/ 1231243 w 1228725"/>
                      <a:gd name="connsiteY8" fmla="*/ 1081591 h 1076325"/>
                      <a:gd name="connsiteX9" fmla="*/ 1229528 w 1228725"/>
                      <a:gd name="connsiteY9" fmla="*/ 1082163 h 1076325"/>
                      <a:gd name="connsiteX10" fmla="*/ 10328 w 1228725"/>
                      <a:gd name="connsiteY10" fmla="*/ 265680 h 1076325"/>
                      <a:gd name="connsiteX11" fmla="*/ 1224004 w 1228725"/>
                      <a:gd name="connsiteY11" fmla="*/ 1071685 h 1076325"/>
                      <a:gd name="connsiteX12" fmla="*/ 893296 w 1228725"/>
                      <a:gd name="connsiteY12" fmla="*/ 6981 h 1076325"/>
                      <a:gd name="connsiteX13" fmla="*/ 10328 w 1228725"/>
                      <a:gd name="connsiteY13" fmla="*/ 26568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8725" h="1076325">
                        <a:moveTo>
                          <a:pt x="1229528" y="1082163"/>
                        </a:moveTo>
                        <a:cubicBezTo>
                          <a:pt x="1228957" y="1082163"/>
                          <a:pt x="1228290" y="1081972"/>
                          <a:pt x="1227814" y="1081687"/>
                        </a:cubicBezTo>
                        <a:lnTo>
                          <a:pt x="1375" y="267109"/>
                        </a:lnTo>
                        <a:cubicBezTo>
                          <a:pt x="327" y="266442"/>
                          <a:pt x="-150" y="265299"/>
                          <a:pt x="41" y="264061"/>
                        </a:cubicBezTo>
                        <a:cubicBezTo>
                          <a:pt x="232" y="262822"/>
                          <a:pt x="1089" y="261870"/>
                          <a:pt x="2232" y="261584"/>
                        </a:cubicBezTo>
                        <a:lnTo>
                          <a:pt x="894439" y="123"/>
                        </a:lnTo>
                        <a:cubicBezTo>
                          <a:pt x="896153" y="-353"/>
                          <a:pt x="897772" y="599"/>
                          <a:pt x="898249" y="2218"/>
                        </a:cubicBezTo>
                        <a:lnTo>
                          <a:pt x="1232386" y="1078162"/>
                        </a:lnTo>
                        <a:cubicBezTo>
                          <a:pt x="1232767" y="1079401"/>
                          <a:pt x="1232290" y="1080734"/>
                          <a:pt x="1231243" y="1081591"/>
                        </a:cubicBezTo>
                        <a:cubicBezTo>
                          <a:pt x="1230862" y="1081972"/>
                          <a:pt x="1230195" y="1082163"/>
                          <a:pt x="1229528" y="1082163"/>
                        </a:cubicBezTo>
                        <a:close/>
                        <a:moveTo>
                          <a:pt x="10328" y="265680"/>
                        </a:moveTo>
                        <a:lnTo>
                          <a:pt x="1224004" y="1071685"/>
                        </a:lnTo>
                        <a:lnTo>
                          <a:pt x="893296" y="6981"/>
                        </a:lnTo>
                        <a:lnTo>
                          <a:pt x="10328" y="2656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5" name="Freeform: Shape 2364">
                    <a:extLst>
                      <a:ext uri="{FF2B5EF4-FFF2-40B4-BE49-F238E27FC236}">
                        <a16:creationId xmlns:a16="http://schemas.microsoft.com/office/drawing/2014/main" id="{55C9EAAE-3B93-445D-92AF-3E76A74F3A97}"/>
                      </a:ext>
                    </a:extLst>
                  </p:cNvPr>
                  <p:cNvSpPr/>
                  <p:nvPr/>
                </p:nvSpPr>
                <p:spPr>
                  <a:xfrm>
                    <a:off x="6132821" y="3943508"/>
                    <a:ext cx="1562100" cy="914400"/>
                  </a:xfrm>
                  <a:custGeom>
                    <a:avLst/>
                    <a:gdLst>
                      <a:gd name="connsiteX0" fmla="*/ 827668 w 1562100"/>
                      <a:gd name="connsiteY0" fmla="*/ 916528 h 914400"/>
                      <a:gd name="connsiteX1" fmla="*/ 827668 w 1562100"/>
                      <a:gd name="connsiteY1" fmla="*/ 916528 h 914400"/>
                      <a:gd name="connsiteX2" fmla="*/ 825382 w 1562100"/>
                      <a:gd name="connsiteY2" fmla="*/ 915480 h 914400"/>
                      <a:gd name="connsiteX3" fmla="*/ 803 w 1562100"/>
                      <a:gd name="connsiteY3" fmla="*/ 5176 h 914400"/>
                      <a:gd name="connsiteX4" fmla="*/ 327 w 1562100"/>
                      <a:gd name="connsiteY4" fmla="*/ 1652 h 914400"/>
                      <a:gd name="connsiteX5" fmla="*/ 3470 w 1562100"/>
                      <a:gd name="connsiteY5" fmla="*/ 32 h 914400"/>
                      <a:gd name="connsiteX6" fmla="*/ 1564808 w 1562100"/>
                      <a:gd name="connsiteY6" fmla="*/ 186627 h 914400"/>
                      <a:gd name="connsiteX7" fmla="*/ 1567380 w 1562100"/>
                      <a:gd name="connsiteY7" fmla="*/ 188722 h 914400"/>
                      <a:gd name="connsiteX8" fmla="*/ 1566618 w 1562100"/>
                      <a:gd name="connsiteY8" fmla="*/ 191961 h 914400"/>
                      <a:gd name="connsiteX9" fmla="*/ 829859 w 1562100"/>
                      <a:gd name="connsiteY9" fmla="*/ 915671 h 914400"/>
                      <a:gd name="connsiteX10" fmla="*/ 827668 w 1562100"/>
                      <a:gd name="connsiteY10" fmla="*/ 916528 h 914400"/>
                      <a:gd name="connsiteX11" fmla="*/ 10900 w 1562100"/>
                      <a:gd name="connsiteY11" fmla="*/ 7176 h 914400"/>
                      <a:gd name="connsiteX12" fmla="*/ 827763 w 1562100"/>
                      <a:gd name="connsiteY12" fmla="*/ 909003 h 914400"/>
                      <a:gd name="connsiteX13" fmla="*/ 1557569 w 1562100"/>
                      <a:gd name="connsiteY13" fmla="*/ 192056 h 914400"/>
                      <a:gd name="connsiteX14" fmla="*/ 10900 w 1562100"/>
                      <a:gd name="connsiteY14" fmla="*/ 717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2100" h="914400">
                        <a:moveTo>
                          <a:pt x="827668" y="916528"/>
                        </a:moveTo>
                        <a:cubicBezTo>
                          <a:pt x="827668" y="916528"/>
                          <a:pt x="827573" y="916528"/>
                          <a:pt x="827668" y="916528"/>
                        </a:cubicBezTo>
                        <a:cubicBezTo>
                          <a:pt x="826716" y="916528"/>
                          <a:pt x="825954" y="916147"/>
                          <a:pt x="825382" y="915480"/>
                        </a:cubicBezTo>
                        <a:lnTo>
                          <a:pt x="803" y="5176"/>
                        </a:lnTo>
                        <a:cubicBezTo>
                          <a:pt x="-54" y="4223"/>
                          <a:pt x="-245" y="2795"/>
                          <a:pt x="327" y="1652"/>
                        </a:cubicBezTo>
                        <a:cubicBezTo>
                          <a:pt x="898" y="509"/>
                          <a:pt x="2232" y="-158"/>
                          <a:pt x="3470" y="32"/>
                        </a:cubicBezTo>
                        <a:lnTo>
                          <a:pt x="1564808" y="186627"/>
                        </a:lnTo>
                        <a:cubicBezTo>
                          <a:pt x="1566047" y="186722"/>
                          <a:pt x="1566999" y="187580"/>
                          <a:pt x="1567380" y="188722"/>
                        </a:cubicBezTo>
                        <a:cubicBezTo>
                          <a:pt x="1567761" y="189866"/>
                          <a:pt x="1567475" y="191104"/>
                          <a:pt x="1566618" y="191961"/>
                        </a:cubicBezTo>
                        <a:lnTo>
                          <a:pt x="829859" y="915671"/>
                        </a:lnTo>
                        <a:cubicBezTo>
                          <a:pt x="829287" y="916242"/>
                          <a:pt x="828430" y="916528"/>
                          <a:pt x="827668" y="916528"/>
                        </a:cubicBezTo>
                        <a:close/>
                        <a:moveTo>
                          <a:pt x="10900" y="7176"/>
                        </a:moveTo>
                        <a:lnTo>
                          <a:pt x="827763" y="909003"/>
                        </a:lnTo>
                        <a:lnTo>
                          <a:pt x="1557569" y="192056"/>
                        </a:lnTo>
                        <a:lnTo>
                          <a:pt x="10900" y="71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6" name="Freeform: Shape 2365">
                    <a:extLst>
                      <a:ext uri="{FF2B5EF4-FFF2-40B4-BE49-F238E27FC236}">
                        <a16:creationId xmlns:a16="http://schemas.microsoft.com/office/drawing/2014/main" id="{639C0B84-4116-4FE2-86EF-67F7EDBE26B0}"/>
                      </a:ext>
                    </a:extLst>
                  </p:cNvPr>
                  <p:cNvSpPr/>
                  <p:nvPr/>
                </p:nvSpPr>
                <p:spPr>
                  <a:xfrm>
                    <a:off x="6132796" y="3361937"/>
                    <a:ext cx="1562100" cy="771525"/>
                  </a:xfrm>
                  <a:custGeom>
                    <a:avLst/>
                    <a:gdLst>
                      <a:gd name="connsiteX0" fmla="*/ 1564452 w 1562100"/>
                      <a:gd name="connsiteY0" fmla="*/ 774390 h 771525"/>
                      <a:gd name="connsiteX1" fmla="*/ 1564071 w 1562100"/>
                      <a:gd name="connsiteY1" fmla="*/ 774390 h 771525"/>
                      <a:gd name="connsiteX2" fmla="*/ 2733 w 1562100"/>
                      <a:gd name="connsiteY2" fmla="*/ 587795 h 771525"/>
                      <a:gd name="connsiteX3" fmla="*/ 66 w 1562100"/>
                      <a:gd name="connsiteY3" fmla="*/ 585319 h 771525"/>
                      <a:gd name="connsiteX4" fmla="*/ 1590 w 1562100"/>
                      <a:gd name="connsiteY4" fmla="*/ 581985 h 771525"/>
                      <a:gd name="connsiteX5" fmla="*/ 1021432 w 1562100"/>
                      <a:gd name="connsiteY5" fmla="*/ 388 h 771525"/>
                      <a:gd name="connsiteX6" fmla="*/ 1025528 w 1562100"/>
                      <a:gd name="connsiteY6" fmla="*/ 1341 h 771525"/>
                      <a:gd name="connsiteX7" fmla="*/ 1566929 w 1562100"/>
                      <a:gd name="connsiteY7" fmla="*/ 769532 h 771525"/>
                      <a:gd name="connsiteX8" fmla="*/ 1567024 w 1562100"/>
                      <a:gd name="connsiteY8" fmla="*/ 772866 h 771525"/>
                      <a:gd name="connsiteX9" fmla="*/ 1564452 w 1562100"/>
                      <a:gd name="connsiteY9" fmla="*/ 774390 h 771525"/>
                      <a:gd name="connsiteX10" fmla="*/ 12734 w 1562100"/>
                      <a:gd name="connsiteY10" fmla="*/ 582747 h 771525"/>
                      <a:gd name="connsiteX11" fmla="*/ 1557784 w 1562100"/>
                      <a:gd name="connsiteY11" fmla="*/ 767437 h 771525"/>
                      <a:gd name="connsiteX12" fmla="*/ 1022003 w 1562100"/>
                      <a:gd name="connsiteY12" fmla="*/ 7246 h 771525"/>
                      <a:gd name="connsiteX13" fmla="*/ 12734 w 1562100"/>
                      <a:gd name="connsiteY13" fmla="*/ 582747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2100" h="771525">
                        <a:moveTo>
                          <a:pt x="1564452" y="774390"/>
                        </a:moveTo>
                        <a:cubicBezTo>
                          <a:pt x="1564357" y="774390"/>
                          <a:pt x="1564167" y="774390"/>
                          <a:pt x="1564071" y="774390"/>
                        </a:cubicBezTo>
                        <a:lnTo>
                          <a:pt x="2733" y="587795"/>
                        </a:lnTo>
                        <a:cubicBezTo>
                          <a:pt x="1400" y="587605"/>
                          <a:pt x="352" y="586652"/>
                          <a:pt x="66" y="585319"/>
                        </a:cubicBezTo>
                        <a:cubicBezTo>
                          <a:pt x="-220" y="583985"/>
                          <a:pt x="447" y="582652"/>
                          <a:pt x="1590" y="581985"/>
                        </a:cubicBezTo>
                        <a:lnTo>
                          <a:pt x="1021432" y="388"/>
                        </a:lnTo>
                        <a:cubicBezTo>
                          <a:pt x="1022861" y="-374"/>
                          <a:pt x="1024575" y="7"/>
                          <a:pt x="1025528" y="1341"/>
                        </a:cubicBezTo>
                        <a:lnTo>
                          <a:pt x="1566929" y="769532"/>
                        </a:lnTo>
                        <a:cubicBezTo>
                          <a:pt x="1567595" y="770580"/>
                          <a:pt x="1567691" y="771818"/>
                          <a:pt x="1567024" y="772866"/>
                        </a:cubicBezTo>
                        <a:cubicBezTo>
                          <a:pt x="1566548" y="773818"/>
                          <a:pt x="1565500" y="774390"/>
                          <a:pt x="1564452" y="774390"/>
                        </a:cubicBezTo>
                        <a:close/>
                        <a:moveTo>
                          <a:pt x="12734" y="582747"/>
                        </a:moveTo>
                        <a:lnTo>
                          <a:pt x="1557784" y="767437"/>
                        </a:lnTo>
                        <a:lnTo>
                          <a:pt x="1022003" y="7246"/>
                        </a:lnTo>
                        <a:lnTo>
                          <a:pt x="12734" y="58274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7" name="Freeform: Shape 2366">
                    <a:extLst>
                      <a:ext uri="{FF2B5EF4-FFF2-40B4-BE49-F238E27FC236}">
                        <a16:creationId xmlns:a16="http://schemas.microsoft.com/office/drawing/2014/main" id="{DFD6A3A0-181C-4166-9A4B-28F28DF168EA}"/>
                      </a:ext>
                    </a:extLst>
                  </p:cNvPr>
                  <p:cNvSpPr/>
                  <p:nvPr/>
                </p:nvSpPr>
                <p:spPr>
                  <a:xfrm>
                    <a:off x="6957403" y="4130100"/>
                    <a:ext cx="733424" cy="1352551"/>
                  </a:xfrm>
                  <a:custGeom>
                    <a:avLst/>
                    <a:gdLst>
                      <a:gd name="connsiteX0" fmla="*/ 610684 w 733425"/>
                      <a:gd name="connsiteY0" fmla="*/ 1353824 h 1352550"/>
                      <a:gd name="connsiteX1" fmla="*/ 608493 w 733425"/>
                      <a:gd name="connsiteY1" fmla="*/ 1352872 h 1352550"/>
                      <a:gd name="connsiteX2" fmla="*/ 893 w 733425"/>
                      <a:gd name="connsiteY2" fmla="*/ 728984 h 1352550"/>
                      <a:gd name="connsiteX3" fmla="*/ 893 w 733425"/>
                      <a:gd name="connsiteY3" fmla="*/ 724602 h 1352550"/>
                      <a:gd name="connsiteX4" fmla="*/ 737652 w 733425"/>
                      <a:gd name="connsiteY4" fmla="*/ 893 h 1352550"/>
                      <a:gd name="connsiteX5" fmla="*/ 741176 w 733425"/>
                      <a:gd name="connsiteY5" fmla="*/ 322 h 1352550"/>
                      <a:gd name="connsiteX6" fmla="*/ 742891 w 733425"/>
                      <a:gd name="connsiteY6" fmla="*/ 3369 h 1352550"/>
                      <a:gd name="connsiteX7" fmla="*/ 613732 w 733425"/>
                      <a:gd name="connsiteY7" fmla="*/ 1350967 h 1352550"/>
                      <a:gd name="connsiteX8" fmla="*/ 611636 w 733425"/>
                      <a:gd name="connsiteY8" fmla="*/ 1353633 h 1352550"/>
                      <a:gd name="connsiteX9" fmla="*/ 610684 w 733425"/>
                      <a:gd name="connsiteY9" fmla="*/ 1353824 h 1352550"/>
                      <a:gd name="connsiteX10" fmla="*/ 7466 w 733425"/>
                      <a:gd name="connsiteY10" fmla="*/ 726889 h 1352550"/>
                      <a:gd name="connsiteX11" fmla="*/ 608207 w 733425"/>
                      <a:gd name="connsiteY11" fmla="*/ 1343823 h 1352550"/>
                      <a:gd name="connsiteX12" fmla="*/ 735842 w 733425"/>
                      <a:gd name="connsiteY12" fmla="*/ 11370 h 1352550"/>
                      <a:gd name="connsiteX13" fmla="*/ 7466 w 733425"/>
                      <a:gd name="connsiteY13" fmla="*/ 726889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5" h="1352550">
                        <a:moveTo>
                          <a:pt x="610684" y="1353824"/>
                        </a:moveTo>
                        <a:cubicBezTo>
                          <a:pt x="609827" y="1353824"/>
                          <a:pt x="609065" y="1353538"/>
                          <a:pt x="608493" y="1352872"/>
                        </a:cubicBezTo>
                        <a:lnTo>
                          <a:pt x="893" y="728984"/>
                        </a:lnTo>
                        <a:cubicBezTo>
                          <a:pt x="-345" y="727746"/>
                          <a:pt x="-250" y="725841"/>
                          <a:pt x="893" y="724602"/>
                        </a:cubicBezTo>
                        <a:lnTo>
                          <a:pt x="737652" y="893"/>
                        </a:lnTo>
                        <a:cubicBezTo>
                          <a:pt x="738604" y="-59"/>
                          <a:pt x="740033" y="-250"/>
                          <a:pt x="741176" y="322"/>
                        </a:cubicBezTo>
                        <a:cubicBezTo>
                          <a:pt x="742319" y="893"/>
                          <a:pt x="743081" y="2131"/>
                          <a:pt x="742891" y="3369"/>
                        </a:cubicBezTo>
                        <a:lnTo>
                          <a:pt x="613732" y="1350967"/>
                        </a:lnTo>
                        <a:cubicBezTo>
                          <a:pt x="613636" y="1352205"/>
                          <a:pt x="612779" y="1353157"/>
                          <a:pt x="611636" y="1353633"/>
                        </a:cubicBezTo>
                        <a:cubicBezTo>
                          <a:pt x="611351" y="1353729"/>
                          <a:pt x="611065" y="1353824"/>
                          <a:pt x="610684" y="1353824"/>
                        </a:cubicBezTo>
                        <a:close/>
                        <a:moveTo>
                          <a:pt x="7466" y="726889"/>
                        </a:moveTo>
                        <a:lnTo>
                          <a:pt x="608207" y="1343823"/>
                        </a:lnTo>
                        <a:lnTo>
                          <a:pt x="735842" y="11370"/>
                        </a:lnTo>
                        <a:lnTo>
                          <a:pt x="7466" y="7268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8" name="Freeform: Shape 2367">
                    <a:extLst>
                      <a:ext uri="{FF2B5EF4-FFF2-40B4-BE49-F238E27FC236}">
                        <a16:creationId xmlns:a16="http://schemas.microsoft.com/office/drawing/2014/main" id="{07A266BF-DDEE-4379-9F5C-4203B02656B6}"/>
                      </a:ext>
                    </a:extLst>
                  </p:cNvPr>
                  <p:cNvSpPr/>
                  <p:nvPr/>
                </p:nvSpPr>
                <p:spPr>
                  <a:xfrm>
                    <a:off x="7152696" y="3084182"/>
                    <a:ext cx="904875" cy="1047750"/>
                  </a:xfrm>
                  <a:custGeom>
                    <a:avLst/>
                    <a:gdLst>
                      <a:gd name="connsiteX0" fmla="*/ 544552 w 904875"/>
                      <a:gd name="connsiteY0" fmla="*/ 1052145 h 1047750"/>
                      <a:gd name="connsiteX1" fmla="*/ 541980 w 904875"/>
                      <a:gd name="connsiteY1" fmla="*/ 1050811 h 1047750"/>
                      <a:gd name="connsiteX2" fmla="*/ 579 w 904875"/>
                      <a:gd name="connsiteY2" fmla="*/ 282620 h 1047750"/>
                      <a:gd name="connsiteX3" fmla="*/ 198 w 904875"/>
                      <a:gd name="connsiteY3" fmla="*/ 279858 h 1047750"/>
                      <a:gd name="connsiteX4" fmla="*/ 2199 w 904875"/>
                      <a:gd name="connsiteY4" fmla="*/ 277858 h 1047750"/>
                      <a:gd name="connsiteX5" fmla="*/ 904407 w 904875"/>
                      <a:gd name="connsiteY5" fmla="*/ 109 h 1047750"/>
                      <a:gd name="connsiteX6" fmla="*/ 907549 w 904875"/>
                      <a:gd name="connsiteY6" fmla="*/ 871 h 1047750"/>
                      <a:gd name="connsiteX7" fmla="*/ 908216 w 904875"/>
                      <a:gd name="connsiteY7" fmla="*/ 4014 h 1047750"/>
                      <a:gd name="connsiteX8" fmla="*/ 547409 w 904875"/>
                      <a:gd name="connsiteY8" fmla="*/ 1049954 h 1047750"/>
                      <a:gd name="connsiteX9" fmla="*/ 544933 w 904875"/>
                      <a:gd name="connsiteY9" fmla="*/ 1052050 h 1047750"/>
                      <a:gd name="connsiteX10" fmla="*/ 544552 w 904875"/>
                      <a:gd name="connsiteY10" fmla="*/ 1052145 h 1047750"/>
                      <a:gd name="connsiteX11" fmla="*/ 8104 w 904875"/>
                      <a:gd name="connsiteY11" fmla="*/ 282620 h 1047750"/>
                      <a:gd name="connsiteX12" fmla="*/ 543504 w 904875"/>
                      <a:gd name="connsiteY12" fmla="*/ 1042334 h 1047750"/>
                      <a:gd name="connsiteX13" fmla="*/ 900311 w 904875"/>
                      <a:gd name="connsiteY13" fmla="*/ 7824 h 1047750"/>
                      <a:gd name="connsiteX14" fmla="*/ 8104 w 904875"/>
                      <a:gd name="connsiteY14" fmla="*/ 28262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047750">
                        <a:moveTo>
                          <a:pt x="544552" y="1052145"/>
                        </a:moveTo>
                        <a:cubicBezTo>
                          <a:pt x="543600" y="1052145"/>
                          <a:pt x="542647" y="1051669"/>
                          <a:pt x="541980" y="1050811"/>
                        </a:cubicBezTo>
                        <a:lnTo>
                          <a:pt x="579" y="282620"/>
                        </a:lnTo>
                        <a:cubicBezTo>
                          <a:pt x="8" y="281858"/>
                          <a:pt x="-183" y="280810"/>
                          <a:pt x="198" y="279858"/>
                        </a:cubicBezTo>
                        <a:cubicBezTo>
                          <a:pt x="484" y="278905"/>
                          <a:pt x="1246" y="278239"/>
                          <a:pt x="2199" y="277858"/>
                        </a:cubicBezTo>
                        <a:lnTo>
                          <a:pt x="904407" y="109"/>
                        </a:lnTo>
                        <a:cubicBezTo>
                          <a:pt x="905550" y="-177"/>
                          <a:pt x="906788" y="109"/>
                          <a:pt x="907549" y="871"/>
                        </a:cubicBezTo>
                        <a:cubicBezTo>
                          <a:pt x="908407" y="1728"/>
                          <a:pt x="908598" y="2966"/>
                          <a:pt x="908216" y="4014"/>
                        </a:cubicBezTo>
                        <a:lnTo>
                          <a:pt x="547409" y="1049954"/>
                        </a:lnTo>
                        <a:cubicBezTo>
                          <a:pt x="547028" y="1051097"/>
                          <a:pt x="546076" y="1051859"/>
                          <a:pt x="544933" y="1052050"/>
                        </a:cubicBezTo>
                        <a:cubicBezTo>
                          <a:pt x="544838" y="1052145"/>
                          <a:pt x="544647" y="1052145"/>
                          <a:pt x="544552" y="1052145"/>
                        </a:cubicBezTo>
                        <a:close/>
                        <a:moveTo>
                          <a:pt x="8104" y="282620"/>
                        </a:moveTo>
                        <a:lnTo>
                          <a:pt x="543504" y="1042334"/>
                        </a:lnTo>
                        <a:lnTo>
                          <a:pt x="900311" y="7824"/>
                        </a:lnTo>
                        <a:lnTo>
                          <a:pt x="8104" y="282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69" name="Freeform: Shape 2368">
                    <a:extLst>
                      <a:ext uri="{FF2B5EF4-FFF2-40B4-BE49-F238E27FC236}">
                        <a16:creationId xmlns:a16="http://schemas.microsoft.com/office/drawing/2014/main" id="{8C31E6D3-B85D-4917-B7F8-06AB5C542059}"/>
                      </a:ext>
                    </a:extLst>
                  </p:cNvPr>
                  <p:cNvSpPr/>
                  <p:nvPr/>
                </p:nvSpPr>
                <p:spPr>
                  <a:xfrm>
                    <a:off x="7694149" y="3084058"/>
                    <a:ext cx="809625" cy="1047750"/>
                  </a:xfrm>
                  <a:custGeom>
                    <a:avLst/>
                    <a:gdLst>
                      <a:gd name="connsiteX0" fmla="*/ 3099 w 809625"/>
                      <a:gd name="connsiteY0" fmla="*/ 1052268 h 1047750"/>
                      <a:gd name="connsiteX1" fmla="*/ 1099 w 809625"/>
                      <a:gd name="connsiteY1" fmla="*/ 1051506 h 1047750"/>
                      <a:gd name="connsiteX2" fmla="*/ 146 w 809625"/>
                      <a:gd name="connsiteY2" fmla="*/ 1048077 h 1047750"/>
                      <a:gd name="connsiteX3" fmla="*/ 360953 w 809625"/>
                      <a:gd name="connsiteY3" fmla="*/ 2137 h 1047750"/>
                      <a:gd name="connsiteX4" fmla="*/ 363430 w 809625"/>
                      <a:gd name="connsiteY4" fmla="*/ 41 h 1047750"/>
                      <a:gd name="connsiteX5" fmla="*/ 366382 w 809625"/>
                      <a:gd name="connsiteY5" fmla="*/ 1280 h 1047750"/>
                      <a:gd name="connsiteX6" fmla="*/ 812534 w 809625"/>
                      <a:gd name="connsiteY6" fmla="*/ 600212 h 1047750"/>
                      <a:gd name="connsiteX7" fmla="*/ 813105 w 809625"/>
                      <a:gd name="connsiteY7" fmla="*/ 602688 h 1047750"/>
                      <a:gd name="connsiteX8" fmla="*/ 811581 w 809625"/>
                      <a:gd name="connsiteY8" fmla="*/ 604784 h 1047750"/>
                      <a:gd name="connsiteX9" fmla="*/ 4623 w 809625"/>
                      <a:gd name="connsiteY9" fmla="*/ 1051792 h 1047750"/>
                      <a:gd name="connsiteX10" fmla="*/ 3099 w 809625"/>
                      <a:gd name="connsiteY10" fmla="*/ 1052268 h 1047750"/>
                      <a:gd name="connsiteX11" fmla="*/ 364859 w 809625"/>
                      <a:gd name="connsiteY11" fmla="*/ 9757 h 1047750"/>
                      <a:gd name="connsiteX12" fmla="*/ 8623 w 809625"/>
                      <a:gd name="connsiteY12" fmla="*/ 1042553 h 1047750"/>
                      <a:gd name="connsiteX13" fmla="*/ 805390 w 809625"/>
                      <a:gd name="connsiteY13" fmla="*/ 601164 h 1047750"/>
                      <a:gd name="connsiteX14" fmla="*/ 364859 w 809625"/>
                      <a:gd name="connsiteY14" fmla="*/ 9757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1047750">
                        <a:moveTo>
                          <a:pt x="3099" y="1052268"/>
                        </a:moveTo>
                        <a:cubicBezTo>
                          <a:pt x="2337" y="1052268"/>
                          <a:pt x="1670" y="1051983"/>
                          <a:pt x="1099" y="1051506"/>
                        </a:cubicBezTo>
                        <a:cubicBezTo>
                          <a:pt x="146" y="1050649"/>
                          <a:pt x="-235" y="1049316"/>
                          <a:pt x="146" y="1048077"/>
                        </a:cubicBezTo>
                        <a:lnTo>
                          <a:pt x="360953" y="2137"/>
                        </a:lnTo>
                        <a:cubicBezTo>
                          <a:pt x="361334" y="1089"/>
                          <a:pt x="362287" y="232"/>
                          <a:pt x="363430" y="41"/>
                        </a:cubicBezTo>
                        <a:cubicBezTo>
                          <a:pt x="364573" y="-149"/>
                          <a:pt x="365715" y="327"/>
                          <a:pt x="366382" y="1280"/>
                        </a:cubicBezTo>
                        <a:lnTo>
                          <a:pt x="812534" y="600212"/>
                        </a:lnTo>
                        <a:cubicBezTo>
                          <a:pt x="813105" y="600974"/>
                          <a:pt x="813295" y="601831"/>
                          <a:pt x="813105" y="602688"/>
                        </a:cubicBezTo>
                        <a:cubicBezTo>
                          <a:pt x="812914" y="603545"/>
                          <a:pt x="812343" y="604308"/>
                          <a:pt x="811581" y="604784"/>
                        </a:cubicBezTo>
                        <a:lnTo>
                          <a:pt x="4623" y="1051792"/>
                        </a:lnTo>
                        <a:cubicBezTo>
                          <a:pt x="4051" y="1052173"/>
                          <a:pt x="3575" y="1052268"/>
                          <a:pt x="3099" y="1052268"/>
                        </a:cubicBezTo>
                        <a:close/>
                        <a:moveTo>
                          <a:pt x="364859" y="9757"/>
                        </a:moveTo>
                        <a:lnTo>
                          <a:pt x="8623" y="1042553"/>
                        </a:lnTo>
                        <a:lnTo>
                          <a:pt x="805390" y="601164"/>
                        </a:lnTo>
                        <a:lnTo>
                          <a:pt x="364859" y="97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70" name="Freeform: Shape 2369">
                    <a:extLst>
                      <a:ext uri="{FF2B5EF4-FFF2-40B4-BE49-F238E27FC236}">
                        <a16:creationId xmlns:a16="http://schemas.microsoft.com/office/drawing/2014/main" id="{A5138FAD-6F6C-453A-92CA-B0BB784850E2}"/>
                      </a:ext>
                    </a:extLst>
                  </p:cNvPr>
                  <p:cNvSpPr/>
                  <p:nvPr/>
                </p:nvSpPr>
                <p:spPr>
                  <a:xfrm>
                    <a:off x="3929241" y="4718962"/>
                    <a:ext cx="1009650" cy="657225"/>
                  </a:xfrm>
                  <a:custGeom>
                    <a:avLst/>
                    <a:gdLst>
                      <a:gd name="connsiteX0" fmla="*/ 453307 w 1009650"/>
                      <a:gd name="connsiteY0" fmla="*/ 662949 h 657225"/>
                      <a:gd name="connsiteX1" fmla="*/ 453211 w 1009650"/>
                      <a:gd name="connsiteY1" fmla="*/ 662949 h 657225"/>
                      <a:gd name="connsiteX2" fmla="*/ 450830 w 1009650"/>
                      <a:gd name="connsiteY2" fmla="*/ 661711 h 657225"/>
                      <a:gd name="connsiteX3" fmla="*/ 583 w 1009650"/>
                      <a:gd name="connsiteY3" fmla="*/ 54111 h 657225"/>
                      <a:gd name="connsiteX4" fmla="*/ 298 w 1009650"/>
                      <a:gd name="connsiteY4" fmla="*/ 50968 h 657225"/>
                      <a:gd name="connsiteX5" fmla="*/ 2965 w 1009650"/>
                      <a:gd name="connsiteY5" fmla="*/ 49158 h 657225"/>
                      <a:gd name="connsiteX6" fmla="*/ 1008043 w 1009650"/>
                      <a:gd name="connsiteY6" fmla="*/ 9 h 657225"/>
                      <a:gd name="connsiteX7" fmla="*/ 1010995 w 1009650"/>
                      <a:gd name="connsiteY7" fmla="*/ 1723 h 657225"/>
                      <a:gd name="connsiteX8" fmla="*/ 1010614 w 1009650"/>
                      <a:gd name="connsiteY8" fmla="*/ 5057 h 657225"/>
                      <a:gd name="connsiteX9" fmla="*/ 455783 w 1009650"/>
                      <a:gd name="connsiteY9" fmla="*/ 661901 h 657225"/>
                      <a:gd name="connsiteX10" fmla="*/ 453307 w 1009650"/>
                      <a:gd name="connsiteY10" fmla="*/ 662949 h 657225"/>
                      <a:gd name="connsiteX11" fmla="*/ 8965 w 1009650"/>
                      <a:gd name="connsiteY11" fmla="*/ 55063 h 657225"/>
                      <a:gd name="connsiteX12" fmla="*/ 453497 w 1009650"/>
                      <a:gd name="connsiteY12" fmla="*/ 654853 h 657225"/>
                      <a:gd name="connsiteX13" fmla="*/ 1001185 w 1009650"/>
                      <a:gd name="connsiteY13" fmla="*/ 6486 h 657225"/>
                      <a:gd name="connsiteX14" fmla="*/ 8965 w 1009650"/>
                      <a:gd name="connsiteY14" fmla="*/ 55063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657225">
                        <a:moveTo>
                          <a:pt x="453307" y="662949"/>
                        </a:moveTo>
                        <a:cubicBezTo>
                          <a:pt x="453307" y="662949"/>
                          <a:pt x="453211" y="662949"/>
                          <a:pt x="453211" y="662949"/>
                        </a:cubicBezTo>
                        <a:cubicBezTo>
                          <a:pt x="452259" y="662949"/>
                          <a:pt x="451402" y="662473"/>
                          <a:pt x="450830" y="661711"/>
                        </a:cubicBezTo>
                        <a:lnTo>
                          <a:pt x="583" y="54111"/>
                        </a:lnTo>
                        <a:cubicBezTo>
                          <a:pt x="-83" y="53159"/>
                          <a:pt x="-179" y="52016"/>
                          <a:pt x="298" y="50968"/>
                        </a:cubicBezTo>
                        <a:cubicBezTo>
                          <a:pt x="774" y="49920"/>
                          <a:pt x="1822" y="49253"/>
                          <a:pt x="2965" y="49158"/>
                        </a:cubicBezTo>
                        <a:lnTo>
                          <a:pt x="1008043" y="9"/>
                        </a:lnTo>
                        <a:cubicBezTo>
                          <a:pt x="1009281" y="-86"/>
                          <a:pt x="1010424" y="580"/>
                          <a:pt x="1010995" y="1723"/>
                        </a:cubicBezTo>
                        <a:cubicBezTo>
                          <a:pt x="1011567" y="2867"/>
                          <a:pt x="1011376" y="4105"/>
                          <a:pt x="1010614" y="5057"/>
                        </a:cubicBezTo>
                        <a:lnTo>
                          <a:pt x="455783" y="661901"/>
                        </a:lnTo>
                        <a:cubicBezTo>
                          <a:pt x="455021" y="662568"/>
                          <a:pt x="454164" y="662949"/>
                          <a:pt x="453307" y="662949"/>
                        </a:cubicBezTo>
                        <a:close/>
                        <a:moveTo>
                          <a:pt x="8965" y="55063"/>
                        </a:moveTo>
                        <a:lnTo>
                          <a:pt x="453497" y="654853"/>
                        </a:lnTo>
                        <a:lnTo>
                          <a:pt x="1001185" y="6486"/>
                        </a:lnTo>
                        <a:lnTo>
                          <a:pt x="8965" y="5506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71" name="Freeform: Shape 2370">
                    <a:extLst>
                      <a:ext uri="{FF2B5EF4-FFF2-40B4-BE49-F238E27FC236}">
                        <a16:creationId xmlns:a16="http://schemas.microsoft.com/office/drawing/2014/main" id="{EDD5CD58-73CA-4D7D-A9B1-771D03198C62}"/>
                      </a:ext>
                    </a:extLst>
                  </p:cNvPr>
                  <p:cNvSpPr/>
                  <p:nvPr/>
                </p:nvSpPr>
                <p:spPr>
                  <a:xfrm>
                    <a:off x="4379381" y="4719015"/>
                    <a:ext cx="657225" cy="1104900"/>
                  </a:xfrm>
                  <a:custGeom>
                    <a:avLst/>
                    <a:gdLst>
                      <a:gd name="connsiteX0" fmla="*/ 663535 w 657225"/>
                      <a:gd name="connsiteY0" fmla="*/ 1114380 h 1104900"/>
                      <a:gd name="connsiteX1" fmla="*/ 661820 w 657225"/>
                      <a:gd name="connsiteY1" fmla="*/ 1113809 h 1104900"/>
                      <a:gd name="connsiteX2" fmla="*/ 1357 w 657225"/>
                      <a:gd name="connsiteY2" fmla="*/ 662419 h 1104900"/>
                      <a:gd name="connsiteX3" fmla="*/ 23 w 657225"/>
                      <a:gd name="connsiteY3" fmla="*/ 660324 h 1104900"/>
                      <a:gd name="connsiteX4" fmla="*/ 690 w 657225"/>
                      <a:gd name="connsiteY4" fmla="*/ 657943 h 1104900"/>
                      <a:gd name="connsiteX5" fmla="*/ 555521 w 657225"/>
                      <a:gd name="connsiteY5" fmla="*/ 1098 h 1104900"/>
                      <a:gd name="connsiteX6" fmla="*/ 558855 w 657225"/>
                      <a:gd name="connsiteY6" fmla="*/ 146 h 1104900"/>
                      <a:gd name="connsiteX7" fmla="*/ 561046 w 657225"/>
                      <a:gd name="connsiteY7" fmla="*/ 2813 h 1104900"/>
                      <a:gd name="connsiteX8" fmla="*/ 666678 w 657225"/>
                      <a:gd name="connsiteY8" fmla="*/ 1111047 h 1104900"/>
                      <a:gd name="connsiteX9" fmla="*/ 665154 w 657225"/>
                      <a:gd name="connsiteY9" fmla="*/ 1114000 h 1104900"/>
                      <a:gd name="connsiteX10" fmla="*/ 663535 w 657225"/>
                      <a:gd name="connsiteY10" fmla="*/ 1114380 h 1104900"/>
                      <a:gd name="connsiteX11" fmla="*/ 7739 w 657225"/>
                      <a:gd name="connsiteY11" fmla="*/ 659181 h 1104900"/>
                      <a:gd name="connsiteX12" fmla="*/ 659915 w 657225"/>
                      <a:gd name="connsiteY12" fmla="*/ 1104951 h 1104900"/>
                      <a:gd name="connsiteX13" fmla="*/ 555521 w 657225"/>
                      <a:gd name="connsiteY13" fmla="*/ 10623 h 1104900"/>
                      <a:gd name="connsiteX14" fmla="*/ 7739 w 657225"/>
                      <a:gd name="connsiteY14" fmla="*/ 65918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1104900">
                        <a:moveTo>
                          <a:pt x="663535" y="1114380"/>
                        </a:moveTo>
                        <a:cubicBezTo>
                          <a:pt x="662963" y="1114380"/>
                          <a:pt x="662297" y="1114190"/>
                          <a:pt x="661820" y="1113809"/>
                        </a:cubicBezTo>
                        <a:lnTo>
                          <a:pt x="1357" y="662419"/>
                        </a:lnTo>
                        <a:cubicBezTo>
                          <a:pt x="595" y="661943"/>
                          <a:pt x="119" y="661181"/>
                          <a:pt x="23" y="660324"/>
                        </a:cubicBezTo>
                        <a:cubicBezTo>
                          <a:pt x="-72" y="659466"/>
                          <a:pt x="119" y="658609"/>
                          <a:pt x="690" y="657943"/>
                        </a:cubicBezTo>
                        <a:lnTo>
                          <a:pt x="555521" y="1098"/>
                        </a:lnTo>
                        <a:cubicBezTo>
                          <a:pt x="556283" y="146"/>
                          <a:pt x="557617" y="-235"/>
                          <a:pt x="558855" y="146"/>
                        </a:cubicBezTo>
                        <a:cubicBezTo>
                          <a:pt x="559998" y="527"/>
                          <a:pt x="560855" y="1575"/>
                          <a:pt x="561046" y="2813"/>
                        </a:cubicBezTo>
                        <a:lnTo>
                          <a:pt x="666678" y="1111047"/>
                        </a:lnTo>
                        <a:cubicBezTo>
                          <a:pt x="666773" y="1112285"/>
                          <a:pt x="666202" y="1113428"/>
                          <a:pt x="665154" y="1114000"/>
                        </a:cubicBezTo>
                        <a:cubicBezTo>
                          <a:pt x="664678" y="1114190"/>
                          <a:pt x="664106" y="1114380"/>
                          <a:pt x="663535" y="1114380"/>
                        </a:cubicBezTo>
                        <a:close/>
                        <a:moveTo>
                          <a:pt x="7739" y="659181"/>
                        </a:moveTo>
                        <a:lnTo>
                          <a:pt x="659915" y="1104951"/>
                        </a:lnTo>
                        <a:lnTo>
                          <a:pt x="555521" y="10623"/>
                        </a:lnTo>
                        <a:lnTo>
                          <a:pt x="7739" y="65918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72" name="Freeform: Shape 2371">
                    <a:extLst>
                      <a:ext uri="{FF2B5EF4-FFF2-40B4-BE49-F238E27FC236}">
                        <a16:creationId xmlns:a16="http://schemas.microsoft.com/office/drawing/2014/main" id="{E5026F9D-ACD4-4DB4-B188-07FE215FBF91}"/>
                      </a:ext>
                    </a:extLst>
                  </p:cNvPr>
                  <p:cNvSpPr/>
                  <p:nvPr/>
                </p:nvSpPr>
                <p:spPr>
                  <a:xfrm>
                    <a:off x="4361831" y="2224909"/>
                    <a:ext cx="809625" cy="1419225"/>
                  </a:xfrm>
                  <a:custGeom>
                    <a:avLst/>
                    <a:gdLst>
                      <a:gd name="connsiteX0" fmla="*/ 469916 w 809625"/>
                      <a:gd name="connsiteY0" fmla="*/ 1420976 h 1419225"/>
                      <a:gd name="connsiteX1" fmla="*/ 469821 w 809625"/>
                      <a:gd name="connsiteY1" fmla="*/ 1420976 h 1419225"/>
                      <a:gd name="connsiteX2" fmla="*/ 466963 w 809625"/>
                      <a:gd name="connsiteY2" fmla="*/ 1418880 h 1419225"/>
                      <a:gd name="connsiteX3" fmla="*/ 143 w 809625"/>
                      <a:gd name="connsiteY3" fmla="*/ 4037 h 1419225"/>
                      <a:gd name="connsiteX4" fmla="*/ 1286 w 809625"/>
                      <a:gd name="connsiteY4" fmla="*/ 608 h 1419225"/>
                      <a:gd name="connsiteX5" fmla="*/ 4905 w 809625"/>
                      <a:gd name="connsiteY5" fmla="*/ 608 h 1419225"/>
                      <a:gd name="connsiteX6" fmla="*/ 812340 w 809625"/>
                      <a:gd name="connsiteY6" fmla="*/ 569155 h 1419225"/>
                      <a:gd name="connsiteX7" fmla="*/ 813387 w 809625"/>
                      <a:gd name="connsiteY7" fmla="*/ 572870 h 1419225"/>
                      <a:gd name="connsiteX8" fmla="*/ 472678 w 809625"/>
                      <a:gd name="connsiteY8" fmla="*/ 1419166 h 1419225"/>
                      <a:gd name="connsiteX9" fmla="*/ 469916 w 809625"/>
                      <a:gd name="connsiteY9" fmla="*/ 1420976 h 1419225"/>
                      <a:gd name="connsiteX10" fmla="*/ 9001 w 809625"/>
                      <a:gd name="connsiteY10" fmla="*/ 10990 h 1419225"/>
                      <a:gd name="connsiteX11" fmla="*/ 470202 w 809625"/>
                      <a:gd name="connsiteY11" fmla="*/ 1408879 h 1419225"/>
                      <a:gd name="connsiteX12" fmla="*/ 806815 w 809625"/>
                      <a:gd name="connsiteY12" fmla="*/ 572679 h 1419225"/>
                      <a:gd name="connsiteX13" fmla="*/ 9001 w 809625"/>
                      <a:gd name="connsiteY13" fmla="*/ 1099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1419225">
                        <a:moveTo>
                          <a:pt x="469916" y="1420976"/>
                        </a:moveTo>
                        <a:cubicBezTo>
                          <a:pt x="469916" y="1420976"/>
                          <a:pt x="469821" y="1420976"/>
                          <a:pt x="469821" y="1420976"/>
                        </a:cubicBezTo>
                        <a:cubicBezTo>
                          <a:pt x="468487" y="1420976"/>
                          <a:pt x="467344" y="1420118"/>
                          <a:pt x="466963" y="1418880"/>
                        </a:cubicBezTo>
                        <a:lnTo>
                          <a:pt x="143" y="4037"/>
                        </a:lnTo>
                        <a:cubicBezTo>
                          <a:pt x="-238" y="2799"/>
                          <a:pt x="143" y="1370"/>
                          <a:pt x="1286" y="608"/>
                        </a:cubicBezTo>
                        <a:cubicBezTo>
                          <a:pt x="2334" y="-154"/>
                          <a:pt x="3858" y="-250"/>
                          <a:pt x="4905" y="608"/>
                        </a:cubicBezTo>
                        <a:lnTo>
                          <a:pt x="812340" y="569155"/>
                        </a:lnTo>
                        <a:cubicBezTo>
                          <a:pt x="813483" y="570012"/>
                          <a:pt x="813959" y="571536"/>
                          <a:pt x="813387" y="572870"/>
                        </a:cubicBezTo>
                        <a:lnTo>
                          <a:pt x="472678" y="1419166"/>
                        </a:lnTo>
                        <a:cubicBezTo>
                          <a:pt x="472297" y="1420214"/>
                          <a:pt x="471154" y="1420976"/>
                          <a:pt x="469916" y="1420976"/>
                        </a:cubicBezTo>
                        <a:close/>
                        <a:moveTo>
                          <a:pt x="9001" y="10990"/>
                        </a:moveTo>
                        <a:lnTo>
                          <a:pt x="470202" y="1408879"/>
                        </a:lnTo>
                        <a:lnTo>
                          <a:pt x="806815" y="572679"/>
                        </a:lnTo>
                        <a:lnTo>
                          <a:pt x="9001" y="1099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73" name="Freeform: Shape 2372">
                    <a:extLst>
                      <a:ext uri="{FF2B5EF4-FFF2-40B4-BE49-F238E27FC236}">
                        <a16:creationId xmlns:a16="http://schemas.microsoft.com/office/drawing/2014/main" id="{65D37085-CF58-4F04-B470-68B188DE0809}"/>
                      </a:ext>
                    </a:extLst>
                  </p:cNvPr>
                  <p:cNvSpPr/>
                  <p:nvPr/>
                </p:nvSpPr>
                <p:spPr>
                  <a:xfrm>
                    <a:off x="4361797" y="2089202"/>
                    <a:ext cx="1247775" cy="704850"/>
                  </a:xfrm>
                  <a:custGeom>
                    <a:avLst/>
                    <a:gdLst>
                      <a:gd name="connsiteX0" fmla="*/ 810564 w 1247775"/>
                      <a:gd name="connsiteY0" fmla="*/ 710387 h 704850"/>
                      <a:gd name="connsiteX1" fmla="*/ 808754 w 1247775"/>
                      <a:gd name="connsiteY1" fmla="*/ 709815 h 704850"/>
                      <a:gd name="connsiteX2" fmla="*/ 1320 w 1247775"/>
                      <a:gd name="connsiteY2" fmla="*/ 141268 h 704850"/>
                      <a:gd name="connsiteX3" fmla="*/ 82 w 1247775"/>
                      <a:gd name="connsiteY3" fmla="*/ 137934 h 704850"/>
                      <a:gd name="connsiteX4" fmla="*/ 2749 w 1247775"/>
                      <a:gd name="connsiteY4" fmla="*/ 135648 h 704850"/>
                      <a:gd name="connsiteX5" fmla="*/ 1252905 w 1247775"/>
                      <a:gd name="connsiteY5" fmla="*/ 12 h 704850"/>
                      <a:gd name="connsiteX6" fmla="*/ 1255858 w 1247775"/>
                      <a:gd name="connsiteY6" fmla="*/ 1441 h 704850"/>
                      <a:gd name="connsiteX7" fmla="*/ 1255858 w 1247775"/>
                      <a:gd name="connsiteY7" fmla="*/ 4774 h 704850"/>
                      <a:gd name="connsiteX8" fmla="*/ 813136 w 1247775"/>
                      <a:gd name="connsiteY8" fmla="*/ 708958 h 704850"/>
                      <a:gd name="connsiteX9" fmla="*/ 811135 w 1247775"/>
                      <a:gd name="connsiteY9" fmla="*/ 710387 h 704850"/>
                      <a:gd name="connsiteX10" fmla="*/ 810564 w 1247775"/>
                      <a:gd name="connsiteY10" fmla="*/ 710387 h 704850"/>
                      <a:gd name="connsiteX11" fmla="*/ 11607 w 1247775"/>
                      <a:gd name="connsiteY11" fmla="*/ 140982 h 704850"/>
                      <a:gd name="connsiteX12" fmla="*/ 809707 w 1247775"/>
                      <a:gd name="connsiteY12" fmla="*/ 702957 h 704850"/>
                      <a:gd name="connsiteX13" fmla="*/ 1247285 w 1247775"/>
                      <a:gd name="connsiteY13" fmla="*/ 6965 h 704850"/>
                      <a:gd name="connsiteX14" fmla="*/ 11607 w 1247775"/>
                      <a:gd name="connsiteY14" fmla="*/ 140982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704850">
                        <a:moveTo>
                          <a:pt x="810564" y="710387"/>
                        </a:moveTo>
                        <a:cubicBezTo>
                          <a:pt x="809897" y="710387"/>
                          <a:pt x="809326" y="710196"/>
                          <a:pt x="808754" y="709815"/>
                        </a:cubicBezTo>
                        <a:lnTo>
                          <a:pt x="1320" y="141268"/>
                        </a:lnTo>
                        <a:cubicBezTo>
                          <a:pt x="272" y="140506"/>
                          <a:pt x="-204" y="139172"/>
                          <a:pt x="82" y="137934"/>
                        </a:cubicBezTo>
                        <a:cubicBezTo>
                          <a:pt x="367" y="136696"/>
                          <a:pt x="1415" y="135743"/>
                          <a:pt x="2749" y="135648"/>
                        </a:cubicBezTo>
                        <a:lnTo>
                          <a:pt x="1252905" y="12"/>
                        </a:lnTo>
                        <a:cubicBezTo>
                          <a:pt x="1254048" y="-83"/>
                          <a:pt x="1255191" y="393"/>
                          <a:pt x="1255858" y="1441"/>
                        </a:cubicBezTo>
                        <a:cubicBezTo>
                          <a:pt x="1256525" y="2488"/>
                          <a:pt x="1256525" y="3727"/>
                          <a:pt x="1255858" y="4774"/>
                        </a:cubicBezTo>
                        <a:lnTo>
                          <a:pt x="813136" y="708958"/>
                        </a:lnTo>
                        <a:cubicBezTo>
                          <a:pt x="812659" y="709720"/>
                          <a:pt x="811993" y="710196"/>
                          <a:pt x="811135" y="710387"/>
                        </a:cubicBezTo>
                        <a:cubicBezTo>
                          <a:pt x="811040" y="710387"/>
                          <a:pt x="810850" y="710387"/>
                          <a:pt x="810564" y="710387"/>
                        </a:cubicBezTo>
                        <a:close/>
                        <a:moveTo>
                          <a:pt x="11607" y="140982"/>
                        </a:moveTo>
                        <a:lnTo>
                          <a:pt x="809707" y="702957"/>
                        </a:lnTo>
                        <a:lnTo>
                          <a:pt x="1247285" y="6965"/>
                        </a:lnTo>
                        <a:lnTo>
                          <a:pt x="11607" y="1409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74" name="Freeform: Shape 2373">
                    <a:extLst>
                      <a:ext uri="{FF2B5EF4-FFF2-40B4-BE49-F238E27FC236}">
                        <a16:creationId xmlns:a16="http://schemas.microsoft.com/office/drawing/2014/main" id="{D33AF0D5-C246-41BF-9582-6A2C37932CEE}"/>
                      </a:ext>
                    </a:extLst>
                  </p:cNvPr>
                  <p:cNvSpPr/>
                  <p:nvPr/>
                </p:nvSpPr>
                <p:spPr>
                  <a:xfrm>
                    <a:off x="4828742" y="2793349"/>
                    <a:ext cx="1304925" cy="1152525"/>
                  </a:xfrm>
                  <a:custGeom>
                    <a:avLst/>
                    <a:gdLst>
                      <a:gd name="connsiteX0" fmla="*/ 1307168 w 1304925"/>
                      <a:gd name="connsiteY0" fmla="*/ 1156383 h 1152525"/>
                      <a:gd name="connsiteX1" fmla="*/ 1306501 w 1304925"/>
                      <a:gd name="connsiteY1" fmla="*/ 1156288 h 1152525"/>
                      <a:gd name="connsiteX2" fmla="*/ 2338 w 1304925"/>
                      <a:gd name="connsiteY2" fmla="*/ 852441 h 1152525"/>
                      <a:gd name="connsiteX3" fmla="*/ 338 w 1304925"/>
                      <a:gd name="connsiteY3" fmla="*/ 850821 h 1152525"/>
                      <a:gd name="connsiteX4" fmla="*/ 243 w 1304925"/>
                      <a:gd name="connsiteY4" fmla="*/ 848249 h 1152525"/>
                      <a:gd name="connsiteX5" fmla="*/ 340952 w 1304925"/>
                      <a:gd name="connsiteY5" fmla="*/ 1953 h 1152525"/>
                      <a:gd name="connsiteX6" fmla="*/ 343333 w 1304925"/>
                      <a:gd name="connsiteY6" fmla="*/ 48 h 1152525"/>
                      <a:gd name="connsiteX7" fmla="*/ 346191 w 1304925"/>
                      <a:gd name="connsiteY7" fmla="*/ 1096 h 1152525"/>
                      <a:gd name="connsiteX8" fmla="*/ 1309644 w 1304925"/>
                      <a:gd name="connsiteY8" fmla="*/ 1151240 h 1152525"/>
                      <a:gd name="connsiteX9" fmla="*/ 1309930 w 1304925"/>
                      <a:gd name="connsiteY9" fmla="*/ 1154859 h 1152525"/>
                      <a:gd name="connsiteX10" fmla="*/ 1307168 w 1304925"/>
                      <a:gd name="connsiteY10" fmla="*/ 1156383 h 1152525"/>
                      <a:gd name="connsiteX11" fmla="*/ 7196 w 1304925"/>
                      <a:gd name="connsiteY11" fmla="*/ 847297 h 1152525"/>
                      <a:gd name="connsiteX12" fmla="*/ 1298786 w 1304925"/>
                      <a:gd name="connsiteY12" fmla="*/ 1148192 h 1152525"/>
                      <a:gd name="connsiteX13" fmla="*/ 344571 w 1304925"/>
                      <a:gd name="connsiteY13" fmla="*/ 9097 h 1152525"/>
                      <a:gd name="connsiteX14" fmla="*/ 7196 w 1304925"/>
                      <a:gd name="connsiteY14" fmla="*/ 847297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152525">
                        <a:moveTo>
                          <a:pt x="1307168" y="1156383"/>
                        </a:moveTo>
                        <a:cubicBezTo>
                          <a:pt x="1306977" y="1156383"/>
                          <a:pt x="1306692" y="1156383"/>
                          <a:pt x="1306501" y="1156288"/>
                        </a:cubicBezTo>
                        <a:lnTo>
                          <a:pt x="2338" y="852441"/>
                        </a:lnTo>
                        <a:cubicBezTo>
                          <a:pt x="1481" y="852250"/>
                          <a:pt x="719" y="851678"/>
                          <a:pt x="338" y="850821"/>
                        </a:cubicBezTo>
                        <a:cubicBezTo>
                          <a:pt x="-43" y="850059"/>
                          <a:pt x="-138" y="849107"/>
                          <a:pt x="243" y="848249"/>
                        </a:cubicBezTo>
                        <a:lnTo>
                          <a:pt x="340952" y="1953"/>
                        </a:lnTo>
                        <a:cubicBezTo>
                          <a:pt x="341333" y="905"/>
                          <a:pt x="342285" y="239"/>
                          <a:pt x="343333" y="48"/>
                        </a:cubicBezTo>
                        <a:cubicBezTo>
                          <a:pt x="344476" y="-142"/>
                          <a:pt x="345524" y="239"/>
                          <a:pt x="346191" y="1096"/>
                        </a:cubicBezTo>
                        <a:lnTo>
                          <a:pt x="1309644" y="1151240"/>
                        </a:lnTo>
                        <a:cubicBezTo>
                          <a:pt x="1310502" y="1152287"/>
                          <a:pt x="1310597" y="1153716"/>
                          <a:pt x="1309930" y="1154859"/>
                        </a:cubicBezTo>
                        <a:cubicBezTo>
                          <a:pt x="1309168" y="1155812"/>
                          <a:pt x="1308215" y="1156383"/>
                          <a:pt x="1307168" y="1156383"/>
                        </a:cubicBezTo>
                        <a:close/>
                        <a:moveTo>
                          <a:pt x="7196" y="847297"/>
                        </a:moveTo>
                        <a:lnTo>
                          <a:pt x="1298786" y="1148192"/>
                        </a:lnTo>
                        <a:lnTo>
                          <a:pt x="344571" y="9097"/>
                        </a:lnTo>
                        <a:lnTo>
                          <a:pt x="7196" y="8472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75" name="Freeform: Shape 2374">
                    <a:extLst>
                      <a:ext uri="{FF2B5EF4-FFF2-40B4-BE49-F238E27FC236}">
                        <a16:creationId xmlns:a16="http://schemas.microsoft.com/office/drawing/2014/main" id="{51CA2566-0649-4D54-B005-3783F30DC14C}"/>
                      </a:ext>
                    </a:extLst>
                  </p:cNvPr>
                  <p:cNvSpPr/>
                  <p:nvPr/>
                </p:nvSpPr>
                <p:spPr>
                  <a:xfrm>
                    <a:off x="5169310" y="2089199"/>
                    <a:ext cx="1114425" cy="704850"/>
                  </a:xfrm>
                  <a:custGeom>
                    <a:avLst/>
                    <a:gdLst>
                      <a:gd name="connsiteX0" fmla="*/ 1118429 w 1114425"/>
                      <a:gd name="connsiteY0" fmla="*/ 710389 h 704850"/>
                      <a:gd name="connsiteX1" fmla="*/ 3051 w 1114425"/>
                      <a:gd name="connsiteY1" fmla="*/ 710389 h 704850"/>
                      <a:gd name="connsiteX2" fmla="*/ 384 w 1114425"/>
                      <a:gd name="connsiteY2" fmla="*/ 708770 h 704850"/>
                      <a:gd name="connsiteX3" fmla="*/ 479 w 1114425"/>
                      <a:gd name="connsiteY3" fmla="*/ 705627 h 704850"/>
                      <a:gd name="connsiteX4" fmla="*/ 443201 w 1114425"/>
                      <a:gd name="connsiteY4" fmla="*/ 1443 h 704850"/>
                      <a:gd name="connsiteX5" fmla="*/ 445487 w 1114425"/>
                      <a:gd name="connsiteY5" fmla="*/ 14 h 704850"/>
                      <a:gd name="connsiteX6" fmla="*/ 448059 w 1114425"/>
                      <a:gd name="connsiteY6" fmla="*/ 967 h 704850"/>
                      <a:gd name="connsiteX7" fmla="*/ 1120810 w 1114425"/>
                      <a:gd name="connsiteY7" fmla="*/ 705150 h 704850"/>
                      <a:gd name="connsiteX8" fmla="*/ 1121381 w 1114425"/>
                      <a:gd name="connsiteY8" fmla="*/ 708484 h 704850"/>
                      <a:gd name="connsiteX9" fmla="*/ 1118429 w 1114425"/>
                      <a:gd name="connsiteY9" fmla="*/ 710389 h 704850"/>
                      <a:gd name="connsiteX10" fmla="*/ 8671 w 1114425"/>
                      <a:gd name="connsiteY10" fmla="*/ 704198 h 704850"/>
                      <a:gd name="connsiteX11" fmla="*/ 1111189 w 1114425"/>
                      <a:gd name="connsiteY11" fmla="*/ 704198 h 704850"/>
                      <a:gd name="connsiteX12" fmla="*/ 446249 w 1114425"/>
                      <a:gd name="connsiteY12" fmla="*/ 8111 h 704850"/>
                      <a:gd name="connsiteX13" fmla="*/ 8671 w 1114425"/>
                      <a:gd name="connsiteY13" fmla="*/ 70419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25" h="704850">
                        <a:moveTo>
                          <a:pt x="1118429" y="710389"/>
                        </a:moveTo>
                        <a:lnTo>
                          <a:pt x="3051" y="710389"/>
                        </a:lnTo>
                        <a:cubicBezTo>
                          <a:pt x="1908" y="710389"/>
                          <a:pt x="860" y="709817"/>
                          <a:pt x="384" y="708770"/>
                        </a:cubicBezTo>
                        <a:cubicBezTo>
                          <a:pt x="-188" y="707817"/>
                          <a:pt x="-92" y="706579"/>
                          <a:pt x="479" y="705627"/>
                        </a:cubicBezTo>
                        <a:lnTo>
                          <a:pt x="443201" y="1443"/>
                        </a:lnTo>
                        <a:cubicBezTo>
                          <a:pt x="443678" y="681"/>
                          <a:pt x="444535" y="110"/>
                          <a:pt x="445487" y="14"/>
                        </a:cubicBezTo>
                        <a:cubicBezTo>
                          <a:pt x="446440" y="-81"/>
                          <a:pt x="447392" y="300"/>
                          <a:pt x="448059" y="967"/>
                        </a:cubicBezTo>
                        <a:lnTo>
                          <a:pt x="1120810" y="705150"/>
                        </a:lnTo>
                        <a:cubicBezTo>
                          <a:pt x="1121667" y="706007"/>
                          <a:pt x="1121857" y="707341"/>
                          <a:pt x="1121381" y="708484"/>
                        </a:cubicBezTo>
                        <a:cubicBezTo>
                          <a:pt x="1120810" y="709722"/>
                          <a:pt x="1119667" y="710389"/>
                          <a:pt x="1118429" y="710389"/>
                        </a:cubicBezTo>
                        <a:close/>
                        <a:moveTo>
                          <a:pt x="8671" y="704198"/>
                        </a:moveTo>
                        <a:lnTo>
                          <a:pt x="1111189" y="704198"/>
                        </a:lnTo>
                        <a:lnTo>
                          <a:pt x="446249" y="8111"/>
                        </a:lnTo>
                        <a:lnTo>
                          <a:pt x="8671" y="7041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76" name="Freeform: Shape 2375">
                    <a:extLst>
                      <a:ext uri="{FF2B5EF4-FFF2-40B4-BE49-F238E27FC236}">
                        <a16:creationId xmlns:a16="http://schemas.microsoft.com/office/drawing/2014/main" id="{49748F68-4A7D-45EC-9CB0-BFDC5877BFCD}"/>
                      </a:ext>
                    </a:extLst>
                  </p:cNvPr>
                  <p:cNvSpPr/>
                  <p:nvPr/>
                </p:nvSpPr>
                <p:spPr>
                  <a:xfrm>
                    <a:off x="5169339" y="2793397"/>
                    <a:ext cx="1114425" cy="1152525"/>
                  </a:xfrm>
                  <a:custGeom>
                    <a:avLst/>
                    <a:gdLst>
                      <a:gd name="connsiteX0" fmla="*/ 966571 w 1114425"/>
                      <a:gd name="connsiteY0" fmla="*/ 1156335 h 1152525"/>
                      <a:gd name="connsiteX1" fmla="*/ 964190 w 1114425"/>
                      <a:gd name="connsiteY1" fmla="*/ 1155192 h 1152525"/>
                      <a:gd name="connsiteX2" fmla="*/ 736 w 1114425"/>
                      <a:gd name="connsiteY2" fmla="*/ 5144 h 1152525"/>
                      <a:gd name="connsiteX3" fmla="*/ 260 w 1114425"/>
                      <a:gd name="connsiteY3" fmla="*/ 1810 h 1152525"/>
                      <a:gd name="connsiteX4" fmla="*/ 3022 w 1114425"/>
                      <a:gd name="connsiteY4" fmla="*/ 0 h 1152525"/>
                      <a:gd name="connsiteX5" fmla="*/ 1118399 w 1114425"/>
                      <a:gd name="connsiteY5" fmla="*/ 0 h 1152525"/>
                      <a:gd name="connsiteX6" fmla="*/ 1120685 w 1114425"/>
                      <a:gd name="connsiteY6" fmla="*/ 1048 h 1152525"/>
                      <a:gd name="connsiteX7" fmla="*/ 1121448 w 1114425"/>
                      <a:gd name="connsiteY7" fmla="*/ 3524 h 1152525"/>
                      <a:gd name="connsiteX8" fmla="*/ 969524 w 1114425"/>
                      <a:gd name="connsiteY8" fmla="*/ 1153668 h 1152525"/>
                      <a:gd name="connsiteX9" fmla="*/ 967333 w 1114425"/>
                      <a:gd name="connsiteY9" fmla="*/ 1156240 h 1152525"/>
                      <a:gd name="connsiteX10" fmla="*/ 966571 w 1114425"/>
                      <a:gd name="connsiteY10" fmla="*/ 1156335 h 1152525"/>
                      <a:gd name="connsiteX11" fmla="*/ 9689 w 1114425"/>
                      <a:gd name="connsiteY11" fmla="*/ 6191 h 1152525"/>
                      <a:gd name="connsiteX12" fmla="*/ 964380 w 1114425"/>
                      <a:gd name="connsiteY12" fmla="*/ 1145858 h 1152525"/>
                      <a:gd name="connsiteX13" fmla="*/ 1114875 w 1114425"/>
                      <a:gd name="connsiteY13" fmla="*/ 6191 h 1152525"/>
                      <a:gd name="connsiteX14" fmla="*/ 9689 w 1114425"/>
                      <a:gd name="connsiteY14" fmla="*/ 619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4425" h="1152525">
                        <a:moveTo>
                          <a:pt x="966571" y="1156335"/>
                        </a:moveTo>
                        <a:cubicBezTo>
                          <a:pt x="965714" y="1156335"/>
                          <a:pt x="964761" y="1155954"/>
                          <a:pt x="964190" y="1155192"/>
                        </a:cubicBezTo>
                        <a:lnTo>
                          <a:pt x="736" y="5144"/>
                        </a:lnTo>
                        <a:cubicBezTo>
                          <a:pt x="-26" y="4191"/>
                          <a:pt x="-217" y="2953"/>
                          <a:pt x="260" y="1810"/>
                        </a:cubicBezTo>
                        <a:cubicBezTo>
                          <a:pt x="736" y="762"/>
                          <a:pt x="1879" y="0"/>
                          <a:pt x="3022" y="0"/>
                        </a:cubicBezTo>
                        <a:lnTo>
                          <a:pt x="1118399" y="0"/>
                        </a:lnTo>
                        <a:cubicBezTo>
                          <a:pt x="1119257" y="0"/>
                          <a:pt x="1120114" y="381"/>
                          <a:pt x="1120685" y="1048"/>
                        </a:cubicBezTo>
                        <a:cubicBezTo>
                          <a:pt x="1121257" y="1715"/>
                          <a:pt x="1121543" y="2572"/>
                          <a:pt x="1121448" y="3524"/>
                        </a:cubicBezTo>
                        <a:lnTo>
                          <a:pt x="969524" y="1153668"/>
                        </a:lnTo>
                        <a:cubicBezTo>
                          <a:pt x="969333" y="1154906"/>
                          <a:pt x="968476" y="1155859"/>
                          <a:pt x="967333" y="1156240"/>
                        </a:cubicBezTo>
                        <a:cubicBezTo>
                          <a:pt x="967142" y="1156240"/>
                          <a:pt x="966857" y="1156335"/>
                          <a:pt x="966571" y="1156335"/>
                        </a:cubicBezTo>
                        <a:close/>
                        <a:moveTo>
                          <a:pt x="9689" y="6191"/>
                        </a:moveTo>
                        <a:lnTo>
                          <a:pt x="964380" y="1145858"/>
                        </a:lnTo>
                        <a:lnTo>
                          <a:pt x="1114875" y="6191"/>
                        </a:lnTo>
                        <a:lnTo>
                          <a:pt x="9689"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77" name="Freeform: Shape 2376">
                    <a:extLst>
                      <a:ext uri="{FF2B5EF4-FFF2-40B4-BE49-F238E27FC236}">
                        <a16:creationId xmlns:a16="http://schemas.microsoft.com/office/drawing/2014/main" id="{5FCA9375-A2A5-4B20-8C1D-6B34D6E50D95}"/>
                      </a:ext>
                    </a:extLst>
                  </p:cNvPr>
                  <p:cNvSpPr/>
                  <p:nvPr/>
                </p:nvSpPr>
                <p:spPr>
                  <a:xfrm>
                    <a:off x="8054959" y="2224838"/>
                    <a:ext cx="714375" cy="857250"/>
                  </a:xfrm>
                  <a:custGeom>
                    <a:avLst/>
                    <a:gdLst>
                      <a:gd name="connsiteX0" fmla="*/ 3096 w 714375"/>
                      <a:gd name="connsiteY0" fmla="*/ 865549 h 857250"/>
                      <a:gd name="connsiteX1" fmla="*/ 1096 w 714375"/>
                      <a:gd name="connsiteY1" fmla="*/ 864787 h 857250"/>
                      <a:gd name="connsiteX2" fmla="*/ 48 w 714375"/>
                      <a:gd name="connsiteY2" fmla="*/ 861834 h 857250"/>
                      <a:gd name="connsiteX3" fmla="*/ 177309 w 714375"/>
                      <a:gd name="connsiteY3" fmla="*/ 2488 h 857250"/>
                      <a:gd name="connsiteX4" fmla="*/ 179499 w 714375"/>
                      <a:gd name="connsiteY4" fmla="*/ 107 h 857250"/>
                      <a:gd name="connsiteX5" fmla="*/ 182643 w 714375"/>
                      <a:gd name="connsiteY5" fmla="*/ 964 h 857250"/>
                      <a:gd name="connsiteX6" fmla="*/ 720519 w 714375"/>
                      <a:gd name="connsiteY6" fmla="*/ 586466 h 857250"/>
                      <a:gd name="connsiteX7" fmla="*/ 721281 w 714375"/>
                      <a:gd name="connsiteY7" fmla="*/ 589228 h 857250"/>
                      <a:gd name="connsiteX8" fmla="*/ 719376 w 714375"/>
                      <a:gd name="connsiteY8" fmla="*/ 591419 h 857250"/>
                      <a:gd name="connsiteX9" fmla="*/ 4334 w 714375"/>
                      <a:gd name="connsiteY9" fmla="*/ 865168 h 857250"/>
                      <a:gd name="connsiteX10" fmla="*/ 3096 w 714375"/>
                      <a:gd name="connsiteY10" fmla="*/ 865549 h 857250"/>
                      <a:gd name="connsiteX11" fmla="*/ 182071 w 714375"/>
                      <a:gd name="connsiteY11" fmla="*/ 9727 h 857250"/>
                      <a:gd name="connsiteX12" fmla="*/ 7192 w 714375"/>
                      <a:gd name="connsiteY12" fmla="*/ 857548 h 857250"/>
                      <a:gd name="connsiteX13" fmla="*/ 712709 w 714375"/>
                      <a:gd name="connsiteY13" fmla="*/ 587419 h 857250"/>
                      <a:gd name="connsiteX14" fmla="*/ 182071 w 714375"/>
                      <a:gd name="connsiteY14" fmla="*/ 9727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57250">
                        <a:moveTo>
                          <a:pt x="3096" y="865549"/>
                        </a:moveTo>
                        <a:cubicBezTo>
                          <a:pt x="2334" y="865549"/>
                          <a:pt x="1668" y="865263"/>
                          <a:pt x="1096" y="864787"/>
                        </a:cubicBezTo>
                        <a:cubicBezTo>
                          <a:pt x="239" y="864025"/>
                          <a:pt x="-142" y="862882"/>
                          <a:pt x="48" y="861834"/>
                        </a:cubicBezTo>
                        <a:lnTo>
                          <a:pt x="177309" y="2488"/>
                        </a:lnTo>
                        <a:cubicBezTo>
                          <a:pt x="177499" y="1345"/>
                          <a:pt x="178356" y="393"/>
                          <a:pt x="179499" y="107"/>
                        </a:cubicBezTo>
                        <a:cubicBezTo>
                          <a:pt x="180642" y="-179"/>
                          <a:pt x="181785" y="107"/>
                          <a:pt x="182643" y="964"/>
                        </a:cubicBezTo>
                        <a:lnTo>
                          <a:pt x="720519" y="586466"/>
                        </a:lnTo>
                        <a:cubicBezTo>
                          <a:pt x="721186" y="587228"/>
                          <a:pt x="721471" y="588276"/>
                          <a:pt x="721281" y="589228"/>
                        </a:cubicBezTo>
                        <a:cubicBezTo>
                          <a:pt x="721091" y="590276"/>
                          <a:pt x="720328" y="591038"/>
                          <a:pt x="719376" y="591419"/>
                        </a:cubicBezTo>
                        <a:lnTo>
                          <a:pt x="4334" y="865168"/>
                        </a:lnTo>
                        <a:cubicBezTo>
                          <a:pt x="3763" y="865453"/>
                          <a:pt x="3382" y="865549"/>
                          <a:pt x="3096" y="865549"/>
                        </a:cubicBezTo>
                        <a:close/>
                        <a:moveTo>
                          <a:pt x="182071" y="9727"/>
                        </a:moveTo>
                        <a:lnTo>
                          <a:pt x="7192" y="857548"/>
                        </a:lnTo>
                        <a:lnTo>
                          <a:pt x="712709" y="587419"/>
                        </a:lnTo>
                        <a:lnTo>
                          <a:pt x="182071" y="97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78" name="Freeform: Shape 2377">
                    <a:extLst>
                      <a:ext uri="{FF2B5EF4-FFF2-40B4-BE49-F238E27FC236}">
                        <a16:creationId xmlns:a16="http://schemas.microsoft.com/office/drawing/2014/main" id="{56E088EE-837A-442D-AB50-7D6EC3450FCD}"/>
                      </a:ext>
                    </a:extLst>
                  </p:cNvPr>
                  <p:cNvSpPr/>
                  <p:nvPr/>
                </p:nvSpPr>
                <p:spPr>
                  <a:xfrm>
                    <a:off x="8054971" y="2810450"/>
                    <a:ext cx="714375" cy="876300"/>
                  </a:xfrm>
                  <a:custGeom>
                    <a:avLst/>
                    <a:gdLst>
                      <a:gd name="connsiteX0" fmla="*/ 449235 w 714375"/>
                      <a:gd name="connsiteY0" fmla="*/ 878868 h 876300"/>
                      <a:gd name="connsiteX1" fmla="*/ 446759 w 714375"/>
                      <a:gd name="connsiteY1" fmla="*/ 877630 h 876300"/>
                      <a:gd name="connsiteX2" fmla="*/ 607 w 714375"/>
                      <a:gd name="connsiteY2" fmla="*/ 278698 h 876300"/>
                      <a:gd name="connsiteX3" fmla="*/ 131 w 714375"/>
                      <a:gd name="connsiteY3" fmla="*/ 275936 h 876300"/>
                      <a:gd name="connsiteX4" fmla="*/ 2036 w 714375"/>
                      <a:gd name="connsiteY4" fmla="*/ 273936 h 876300"/>
                      <a:gd name="connsiteX5" fmla="*/ 717078 w 714375"/>
                      <a:gd name="connsiteY5" fmla="*/ 187 h 876300"/>
                      <a:gd name="connsiteX6" fmla="*/ 720316 w 714375"/>
                      <a:gd name="connsiteY6" fmla="*/ 854 h 876300"/>
                      <a:gd name="connsiteX7" fmla="*/ 721174 w 714375"/>
                      <a:gd name="connsiteY7" fmla="*/ 3997 h 876300"/>
                      <a:gd name="connsiteX8" fmla="*/ 452283 w 714375"/>
                      <a:gd name="connsiteY8" fmla="*/ 876678 h 876300"/>
                      <a:gd name="connsiteX9" fmla="*/ 449902 w 714375"/>
                      <a:gd name="connsiteY9" fmla="*/ 878773 h 876300"/>
                      <a:gd name="connsiteX10" fmla="*/ 449235 w 714375"/>
                      <a:gd name="connsiteY10" fmla="*/ 878868 h 876300"/>
                      <a:gd name="connsiteX11" fmla="*/ 7942 w 714375"/>
                      <a:gd name="connsiteY11" fmla="*/ 278317 h 876300"/>
                      <a:gd name="connsiteX12" fmla="*/ 447997 w 714375"/>
                      <a:gd name="connsiteY12" fmla="*/ 869058 h 876300"/>
                      <a:gd name="connsiteX13" fmla="*/ 713268 w 714375"/>
                      <a:gd name="connsiteY13" fmla="*/ 8283 h 876300"/>
                      <a:gd name="connsiteX14" fmla="*/ 7942 w 714375"/>
                      <a:gd name="connsiteY14" fmla="*/ 278317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76300">
                        <a:moveTo>
                          <a:pt x="449235" y="878868"/>
                        </a:moveTo>
                        <a:cubicBezTo>
                          <a:pt x="448282" y="878868"/>
                          <a:pt x="447330" y="878392"/>
                          <a:pt x="446759" y="877630"/>
                        </a:cubicBezTo>
                        <a:lnTo>
                          <a:pt x="607" y="278698"/>
                        </a:lnTo>
                        <a:cubicBezTo>
                          <a:pt x="36" y="277936"/>
                          <a:pt x="-154" y="276888"/>
                          <a:pt x="131" y="275936"/>
                        </a:cubicBezTo>
                        <a:cubicBezTo>
                          <a:pt x="417" y="274983"/>
                          <a:pt x="1084" y="274221"/>
                          <a:pt x="2036" y="273936"/>
                        </a:cubicBezTo>
                        <a:lnTo>
                          <a:pt x="717078" y="187"/>
                        </a:lnTo>
                        <a:cubicBezTo>
                          <a:pt x="718221" y="-194"/>
                          <a:pt x="719459" y="-3"/>
                          <a:pt x="720316" y="854"/>
                        </a:cubicBezTo>
                        <a:cubicBezTo>
                          <a:pt x="721174" y="1616"/>
                          <a:pt x="721555" y="2854"/>
                          <a:pt x="721174" y="3997"/>
                        </a:cubicBezTo>
                        <a:lnTo>
                          <a:pt x="452283" y="876678"/>
                        </a:lnTo>
                        <a:cubicBezTo>
                          <a:pt x="451902" y="877821"/>
                          <a:pt x="451045" y="878583"/>
                          <a:pt x="449902" y="878773"/>
                        </a:cubicBezTo>
                        <a:cubicBezTo>
                          <a:pt x="449521" y="878868"/>
                          <a:pt x="449331" y="878868"/>
                          <a:pt x="449235" y="878868"/>
                        </a:cubicBezTo>
                        <a:close/>
                        <a:moveTo>
                          <a:pt x="7942" y="278317"/>
                        </a:moveTo>
                        <a:lnTo>
                          <a:pt x="447997" y="869058"/>
                        </a:lnTo>
                        <a:lnTo>
                          <a:pt x="713268" y="8283"/>
                        </a:lnTo>
                        <a:lnTo>
                          <a:pt x="7942" y="27831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nvGrpSpPr>
                  <p:cNvPr id="2379" name="Graphic 271">
                    <a:extLst>
                      <a:ext uri="{FF2B5EF4-FFF2-40B4-BE49-F238E27FC236}">
                        <a16:creationId xmlns:a16="http://schemas.microsoft.com/office/drawing/2014/main" id="{5D1AB45D-1A80-4BA3-825D-AC2581F940BA}"/>
                      </a:ext>
                    </a:extLst>
                  </p:cNvPr>
                  <p:cNvGrpSpPr/>
                  <p:nvPr/>
                </p:nvGrpSpPr>
                <p:grpSpPr>
                  <a:xfrm>
                    <a:off x="2799675" y="187987"/>
                    <a:ext cx="6572250" cy="6486525"/>
                    <a:chOff x="2799675" y="187987"/>
                    <a:chExt cx="6572250" cy="6486525"/>
                  </a:xfrm>
                  <a:grpFill/>
                </p:grpSpPr>
                <p:sp>
                  <p:nvSpPr>
                    <p:cNvPr id="2380" name="Freeform: Shape 2379">
                      <a:extLst>
                        <a:ext uri="{FF2B5EF4-FFF2-40B4-BE49-F238E27FC236}">
                          <a16:creationId xmlns:a16="http://schemas.microsoft.com/office/drawing/2014/main" id="{EB07353A-CE01-4932-AE56-D15D1DD546F2}"/>
                        </a:ext>
                      </a:extLst>
                    </p:cNvPr>
                    <p:cNvSpPr/>
                    <p:nvPr/>
                  </p:nvSpPr>
                  <p:spPr>
                    <a:xfrm>
                      <a:off x="3372553" y="1532572"/>
                      <a:ext cx="438150" cy="381000"/>
                    </a:xfrm>
                    <a:custGeom>
                      <a:avLst/>
                      <a:gdLst>
                        <a:gd name="connsiteX0" fmla="*/ 63876 w 438150"/>
                        <a:gd name="connsiteY0" fmla="*/ 386048 h 381000"/>
                        <a:gd name="connsiteX1" fmla="*/ 62924 w 438150"/>
                        <a:gd name="connsiteY1" fmla="*/ 385858 h 381000"/>
                        <a:gd name="connsiteX2" fmla="*/ 60828 w 438150"/>
                        <a:gd name="connsiteY2" fmla="*/ 383381 h 381000"/>
                        <a:gd name="connsiteX3" fmla="*/ 59 w 438150"/>
                        <a:gd name="connsiteY3" fmla="*/ 27527 h 381000"/>
                        <a:gd name="connsiteX4" fmla="*/ 726 w 438150"/>
                        <a:gd name="connsiteY4" fmla="*/ 25051 h 381000"/>
                        <a:gd name="connsiteX5" fmla="*/ 3012 w 438150"/>
                        <a:gd name="connsiteY5" fmla="*/ 23908 h 381000"/>
                        <a:gd name="connsiteX6" fmla="*/ 435542 w 438150"/>
                        <a:gd name="connsiteY6" fmla="*/ 0 h 381000"/>
                        <a:gd name="connsiteX7" fmla="*/ 438495 w 438150"/>
                        <a:gd name="connsiteY7" fmla="*/ 1810 h 381000"/>
                        <a:gd name="connsiteX8" fmla="*/ 437923 w 438150"/>
                        <a:gd name="connsiteY8" fmla="*/ 5239 h 381000"/>
                        <a:gd name="connsiteX9" fmla="*/ 66162 w 438150"/>
                        <a:gd name="connsiteY9" fmla="*/ 385001 h 381000"/>
                        <a:gd name="connsiteX10" fmla="*/ 63876 w 438150"/>
                        <a:gd name="connsiteY10" fmla="*/ 386048 h 381000"/>
                        <a:gd name="connsiteX11" fmla="*/ 6726 w 438150"/>
                        <a:gd name="connsiteY11" fmla="*/ 29908 h 381000"/>
                        <a:gd name="connsiteX12" fmla="*/ 65876 w 438150"/>
                        <a:gd name="connsiteY12" fmla="*/ 376428 h 381000"/>
                        <a:gd name="connsiteX13" fmla="*/ 427827 w 438150"/>
                        <a:gd name="connsiteY13" fmla="*/ 6668 h 381000"/>
                        <a:gd name="connsiteX14" fmla="*/ 6726 w 438150"/>
                        <a:gd name="connsiteY14" fmla="*/ 2990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8150" h="381000">
                          <a:moveTo>
                            <a:pt x="63876" y="386048"/>
                          </a:moveTo>
                          <a:cubicBezTo>
                            <a:pt x="63591" y="386048"/>
                            <a:pt x="63305" y="386048"/>
                            <a:pt x="62924" y="385858"/>
                          </a:cubicBezTo>
                          <a:cubicBezTo>
                            <a:pt x="61781" y="385477"/>
                            <a:pt x="61019" y="384620"/>
                            <a:pt x="60828" y="383381"/>
                          </a:cubicBezTo>
                          <a:lnTo>
                            <a:pt x="59" y="27527"/>
                          </a:lnTo>
                          <a:cubicBezTo>
                            <a:pt x="-132" y="26670"/>
                            <a:pt x="154" y="25813"/>
                            <a:pt x="726" y="25051"/>
                          </a:cubicBezTo>
                          <a:cubicBezTo>
                            <a:pt x="1297" y="24384"/>
                            <a:pt x="2059" y="23908"/>
                            <a:pt x="3012" y="23908"/>
                          </a:cubicBezTo>
                          <a:lnTo>
                            <a:pt x="435542" y="0"/>
                          </a:lnTo>
                          <a:cubicBezTo>
                            <a:pt x="436875" y="0"/>
                            <a:pt x="438018" y="667"/>
                            <a:pt x="438495" y="1810"/>
                          </a:cubicBezTo>
                          <a:cubicBezTo>
                            <a:pt x="439066" y="2953"/>
                            <a:pt x="438780" y="4382"/>
                            <a:pt x="437923" y="5239"/>
                          </a:cubicBezTo>
                          <a:lnTo>
                            <a:pt x="66162" y="385001"/>
                          </a:lnTo>
                          <a:cubicBezTo>
                            <a:pt x="65495" y="385667"/>
                            <a:pt x="64638" y="386048"/>
                            <a:pt x="63876" y="386048"/>
                          </a:cubicBezTo>
                          <a:close/>
                          <a:moveTo>
                            <a:pt x="6726" y="29908"/>
                          </a:moveTo>
                          <a:lnTo>
                            <a:pt x="65876" y="376428"/>
                          </a:lnTo>
                          <a:lnTo>
                            <a:pt x="427827" y="6668"/>
                          </a:lnTo>
                          <a:lnTo>
                            <a:pt x="6726" y="299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81" name="Freeform: Shape 2380">
                      <a:extLst>
                        <a:ext uri="{FF2B5EF4-FFF2-40B4-BE49-F238E27FC236}">
                          <a16:creationId xmlns:a16="http://schemas.microsoft.com/office/drawing/2014/main" id="{30ED991A-1204-4707-B321-078FF18B08B0}"/>
                        </a:ext>
                      </a:extLst>
                    </p:cNvPr>
                    <p:cNvSpPr/>
                    <p:nvPr/>
                  </p:nvSpPr>
                  <p:spPr>
                    <a:xfrm>
                      <a:off x="3372571" y="1074733"/>
                      <a:ext cx="438150" cy="485775"/>
                    </a:xfrm>
                    <a:custGeom>
                      <a:avLst/>
                      <a:gdLst>
                        <a:gd name="connsiteX0" fmla="*/ 3089 w 438150"/>
                        <a:gd name="connsiteY0" fmla="*/ 487939 h 485775"/>
                        <a:gd name="connsiteX1" fmla="*/ 327 w 438150"/>
                        <a:gd name="connsiteY1" fmla="*/ 486224 h 485775"/>
                        <a:gd name="connsiteX2" fmla="*/ 803 w 438150"/>
                        <a:gd name="connsiteY2" fmla="*/ 482795 h 485775"/>
                        <a:gd name="connsiteX3" fmla="*/ 433333 w 438150"/>
                        <a:gd name="connsiteY3" fmla="*/ 1021 h 485775"/>
                        <a:gd name="connsiteX4" fmla="*/ 436762 w 438150"/>
                        <a:gd name="connsiteY4" fmla="*/ 163 h 485775"/>
                        <a:gd name="connsiteX5" fmla="*/ 438762 w 438150"/>
                        <a:gd name="connsiteY5" fmla="*/ 3021 h 485775"/>
                        <a:gd name="connsiteX6" fmla="*/ 438762 w 438150"/>
                        <a:gd name="connsiteY6" fmla="*/ 460888 h 485775"/>
                        <a:gd name="connsiteX7" fmla="*/ 435810 w 438150"/>
                        <a:gd name="connsiteY7" fmla="*/ 463936 h 485775"/>
                        <a:gd name="connsiteX8" fmla="*/ 3279 w 438150"/>
                        <a:gd name="connsiteY8" fmla="*/ 487843 h 485775"/>
                        <a:gd name="connsiteX9" fmla="*/ 3089 w 438150"/>
                        <a:gd name="connsiteY9" fmla="*/ 487939 h 485775"/>
                        <a:gd name="connsiteX10" fmla="*/ 432476 w 438150"/>
                        <a:gd name="connsiteY10" fmla="*/ 11212 h 485775"/>
                        <a:gd name="connsiteX11" fmla="*/ 10328 w 438150"/>
                        <a:gd name="connsiteY11" fmla="*/ 481366 h 485775"/>
                        <a:gd name="connsiteX12" fmla="*/ 432476 w 438150"/>
                        <a:gd name="connsiteY12" fmla="*/ 458030 h 485775"/>
                        <a:gd name="connsiteX13" fmla="*/ 432476 w 438150"/>
                        <a:gd name="connsiteY13" fmla="*/ 1121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485775">
                          <a:moveTo>
                            <a:pt x="3089" y="487939"/>
                          </a:moveTo>
                          <a:cubicBezTo>
                            <a:pt x="1946" y="487939"/>
                            <a:pt x="803" y="487272"/>
                            <a:pt x="327" y="486224"/>
                          </a:cubicBezTo>
                          <a:cubicBezTo>
                            <a:pt x="-245" y="485081"/>
                            <a:pt x="-54" y="483748"/>
                            <a:pt x="803" y="482795"/>
                          </a:cubicBezTo>
                          <a:lnTo>
                            <a:pt x="433333" y="1021"/>
                          </a:lnTo>
                          <a:cubicBezTo>
                            <a:pt x="434190" y="68"/>
                            <a:pt x="435524" y="-218"/>
                            <a:pt x="436762" y="163"/>
                          </a:cubicBezTo>
                          <a:cubicBezTo>
                            <a:pt x="438000" y="640"/>
                            <a:pt x="438762" y="1783"/>
                            <a:pt x="438762" y="3021"/>
                          </a:cubicBezTo>
                          <a:lnTo>
                            <a:pt x="438762" y="460888"/>
                          </a:lnTo>
                          <a:cubicBezTo>
                            <a:pt x="438762" y="462507"/>
                            <a:pt x="437429" y="463840"/>
                            <a:pt x="435810" y="463936"/>
                          </a:cubicBezTo>
                          <a:lnTo>
                            <a:pt x="3279" y="487843"/>
                          </a:lnTo>
                          <a:cubicBezTo>
                            <a:pt x="3184" y="487939"/>
                            <a:pt x="3089" y="487939"/>
                            <a:pt x="3089" y="487939"/>
                          </a:cubicBezTo>
                          <a:close/>
                          <a:moveTo>
                            <a:pt x="432476" y="11212"/>
                          </a:moveTo>
                          <a:lnTo>
                            <a:pt x="10328" y="481366"/>
                          </a:lnTo>
                          <a:lnTo>
                            <a:pt x="432476" y="458030"/>
                          </a:lnTo>
                          <a:lnTo>
                            <a:pt x="432476" y="112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82" name="Freeform: Shape 2381">
                      <a:extLst>
                        <a:ext uri="{FF2B5EF4-FFF2-40B4-BE49-F238E27FC236}">
                          <a16:creationId xmlns:a16="http://schemas.microsoft.com/office/drawing/2014/main" id="{8524492B-AD47-40B5-A9B9-B7756C4891C0}"/>
                        </a:ext>
                      </a:extLst>
                    </p:cNvPr>
                    <p:cNvSpPr/>
                    <p:nvPr/>
                  </p:nvSpPr>
                  <p:spPr>
                    <a:xfrm>
                      <a:off x="3805142" y="1074703"/>
                      <a:ext cx="400050" cy="457200"/>
                    </a:xfrm>
                    <a:custGeom>
                      <a:avLst/>
                      <a:gdLst>
                        <a:gd name="connsiteX0" fmla="*/ 3048 w 400050"/>
                        <a:gd name="connsiteY0" fmla="*/ 464156 h 457200"/>
                        <a:gd name="connsiteX1" fmla="*/ 1429 w 400050"/>
                        <a:gd name="connsiteY1" fmla="*/ 463680 h 457200"/>
                        <a:gd name="connsiteX2" fmla="*/ 0 w 400050"/>
                        <a:gd name="connsiteY2" fmla="*/ 461013 h 457200"/>
                        <a:gd name="connsiteX3" fmla="*/ 0 w 400050"/>
                        <a:gd name="connsiteY3" fmla="*/ 3146 h 457200"/>
                        <a:gd name="connsiteX4" fmla="*/ 1619 w 400050"/>
                        <a:gd name="connsiteY4" fmla="*/ 384 h 457200"/>
                        <a:gd name="connsiteX5" fmla="*/ 4763 w 400050"/>
                        <a:gd name="connsiteY5" fmla="*/ 479 h 457200"/>
                        <a:gd name="connsiteX6" fmla="*/ 399002 w 400050"/>
                        <a:gd name="connsiteY6" fmla="*/ 259464 h 457200"/>
                        <a:gd name="connsiteX7" fmla="*/ 400431 w 400050"/>
                        <a:gd name="connsiteY7" fmla="*/ 262226 h 457200"/>
                        <a:gd name="connsiteX8" fmla="*/ 398717 w 400050"/>
                        <a:gd name="connsiteY8" fmla="*/ 264798 h 457200"/>
                        <a:gd name="connsiteX9" fmla="*/ 4477 w 400050"/>
                        <a:gd name="connsiteY9" fmla="*/ 463680 h 457200"/>
                        <a:gd name="connsiteX10" fmla="*/ 3048 w 400050"/>
                        <a:gd name="connsiteY10" fmla="*/ 464156 h 457200"/>
                        <a:gd name="connsiteX11" fmla="*/ 6096 w 400050"/>
                        <a:gd name="connsiteY11" fmla="*/ 8861 h 457200"/>
                        <a:gd name="connsiteX12" fmla="*/ 6096 w 400050"/>
                        <a:gd name="connsiteY12" fmla="*/ 455965 h 457200"/>
                        <a:gd name="connsiteX13" fmla="*/ 391001 w 400050"/>
                        <a:gd name="connsiteY13" fmla="*/ 261750 h 457200"/>
                        <a:gd name="connsiteX14" fmla="*/ 6096 w 400050"/>
                        <a:gd name="connsiteY14" fmla="*/ 886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457200">
                          <a:moveTo>
                            <a:pt x="3048" y="464156"/>
                          </a:moveTo>
                          <a:cubicBezTo>
                            <a:pt x="2477" y="464156"/>
                            <a:pt x="1905" y="463966"/>
                            <a:pt x="1429" y="463680"/>
                          </a:cubicBezTo>
                          <a:cubicBezTo>
                            <a:pt x="476" y="463108"/>
                            <a:pt x="0" y="462156"/>
                            <a:pt x="0" y="461013"/>
                          </a:cubicBezTo>
                          <a:lnTo>
                            <a:pt x="0" y="3146"/>
                          </a:lnTo>
                          <a:cubicBezTo>
                            <a:pt x="0" y="2003"/>
                            <a:pt x="667" y="955"/>
                            <a:pt x="1619" y="384"/>
                          </a:cubicBezTo>
                          <a:cubicBezTo>
                            <a:pt x="2667" y="-188"/>
                            <a:pt x="3810" y="-92"/>
                            <a:pt x="4763" y="479"/>
                          </a:cubicBezTo>
                          <a:lnTo>
                            <a:pt x="399002" y="259464"/>
                          </a:lnTo>
                          <a:cubicBezTo>
                            <a:pt x="399955" y="260035"/>
                            <a:pt x="400431" y="261083"/>
                            <a:pt x="400431" y="262226"/>
                          </a:cubicBezTo>
                          <a:cubicBezTo>
                            <a:pt x="400336" y="263369"/>
                            <a:pt x="399764" y="264322"/>
                            <a:pt x="398717" y="264798"/>
                          </a:cubicBezTo>
                          <a:lnTo>
                            <a:pt x="4477" y="463680"/>
                          </a:lnTo>
                          <a:cubicBezTo>
                            <a:pt x="4001" y="464061"/>
                            <a:pt x="3524" y="464156"/>
                            <a:pt x="3048" y="464156"/>
                          </a:cubicBezTo>
                          <a:close/>
                          <a:moveTo>
                            <a:pt x="6096" y="8861"/>
                          </a:moveTo>
                          <a:lnTo>
                            <a:pt x="6096" y="455965"/>
                          </a:lnTo>
                          <a:lnTo>
                            <a:pt x="391001" y="261750"/>
                          </a:lnTo>
                          <a:lnTo>
                            <a:pt x="6096" y="88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83" name="Freeform: Shape 2382">
                      <a:extLst>
                        <a:ext uri="{FF2B5EF4-FFF2-40B4-BE49-F238E27FC236}">
                          <a16:creationId xmlns:a16="http://schemas.microsoft.com/office/drawing/2014/main" id="{D2761A0C-27F7-45B7-91AF-3137B7C4C7CC}"/>
                        </a:ext>
                      </a:extLst>
                    </p:cNvPr>
                    <p:cNvSpPr/>
                    <p:nvPr/>
                  </p:nvSpPr>
                  <p:spPr>
                    <a:xfrm>
                      <a:off x="3805101" y="853418"/>
                      <a:ext cx="790575" cy="485775"/>
                    </a:xfrm>
                    <a:custGeom>
                      <a:avLst/>
                      <a:gdLst>
                        <a:gd name="connsiteX0" fmla="*/ 397329 w 790575"/>
                        <a:gd name="connsiteY0" fmla="*/ 486464 h 485775"/>
                        <a:gd name="connsiteX1" fmla="*/ 395614 w 790575"/>
                        <a:gd name="connsiteY1" fmla="*/ 485988 h 485775"/>
                        <a:gd name="connsiteX2" fmla="*/ 1375 w 790575"/>
                        <a:gd name="connsiteY2" fmla="*/ 227003 h 485775"/>
                        <a:gd name="connsiteX3" fmla="*/ 41 w 790575"/>
                        <a:gd name="connsiteY3" fmla="*/ 223955 h 485775"/>
                        <a:gd name="connsiteX4" fmla="*/ 2232 w 790575"/>
                        <a:gd name="connsiteY4" fmla="*/ 221479 h 485775"/>
                        <a:gd name="connsiteX5" fmla="*/ 790711 w 790575"/>
                        <a:gd name="connsiteY5" fmla="*/ 118 h 485775"/>
                        <a:gd name="connsiteX6" fmla="*/ 794140 w 790575"/>
                        <a:gd name="connsiteY6" fmla="*/ 1451 h 485775"/>
                        <a:gd name="connsiteX7" fmla="*/ 793950 w 790575"/>
                        <a:gd name="connsiteY7" fmla="*/ 5071 h 485775"/>
                        <a:gd name="connsiteX8" fmla="*/ 399710 w 790575"/>
                        <a:gd name="connsiteY8" fmla="*/ 485321 h 485775"/>
                        <a:gd name="connsiteX9" fmla="*/ 397329 w 790575"/>
                        <a:gd name="connsiteY9" fmla="*/ 486464 h 485775"/>
                        <a:gd name="connsiteX10" fmla="*/ 10423 w 790575"/>
                        <a:gd name="connsiteY10" fmla="*/ 225574 h 485775"/>
                        <a:gd name="connsiteX11" fmla="*/ 396662 w 790575"/>
                        <a:gd name="connsiteY11" fmla="*/ 479225 h 485775"/>
                        <a:gd name="connsiteX12" fmla="*/ 782901 w 790575"/>
                        <a:gd name="connsiteY12" fmla="*/ 8690 h 485775"/>
                        <a:gd name="connsiteX13" fmla="*/ 10423 w 790575"/>
                        <a:gd name="connsiteY13" fmla="*/ 22557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85775">
                          <a:moveTo>
                            <a:pt x="397329" y="486464"/>
                          </a:moveTo>
                          <a:cubicBezTo>
                            <a:pt x="396757" y="486464"/>
                            <a:pt x="396186" y="486274"/>
                            <a:pt x="395614" y="485988"/>
                          </a:cubicBezTo>
                          <a:lnTo>
                            <a:pt x="1375" y="227003"/>
                          </a:lnTo>
                          <a:cubicBezTo>
                            <a:pt x="327" y="226336"/>
                            <a:pt x="-149" y="225098"/>
                            <a:pt x="41" y="223955"/>
                          </a:cubicBezTo>
                          <a:cubicBezTo>
                            <a:pt x="232" y="222717"/>
                            <a:pt x="1089" y="221764"/>
                            <a:pt x="2232" y="221479"/>
                          </a:cubicBezTo>
                          <a:lnTo>
                            <a:pt x="790711" y="118"/>
                          </a:lnTo>
                          <a:cubicBezTo>
                            <a:pt x="792045" y="-263"/>
                            <a:pt x="793378" y="308"/>
                            <a:pt x="794140" y="1451"/>
                          </a:cubicBezTo>
                          <a:cubicBezTo>
                            <a:pt x="794902" y="2594"/>
                            <a:pt x="794807" y="4023"/>
                            <a:pt x="793950" y="5071"/>
                          </a:cubicBezTo>
                          <a:lnTo>
                            <a:pt x="399710" y="485321"/>
                          </a:lnTo>
                          <a:cubicBezTo>
                            <a:pt x="399043" y="486083"/>
                            <a:pt x="398186" y="486464"/>
                            <a:pt x="397329" y="486464"/>
                          </a:cubicBezTo>
                          <a:close/>
                          <a:moveTo>
                            <a:pt x="10423" y="225574"/>
                          </a:moveTo>
                          <a:lnTo>
                            <a:pt x="396662" y="479225"/>
                          </a:lnTo>
                          <a:lnTo>
                            <a:pt x="782901" y="8690"/>
                          </a:lnTo>
                          <a:lnTo>
                            <a:pt x="10423" y="2255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84" name="Freeform: Shape 2383">
                      <a:extLst>
                        <a:ext uri="{FF2B5EF4-FFF2-40B4-BE49-F238E27FC236}">
                          <a16:creationId xmlns:a16="http://schemas.microsoft.com/office/drawing/2014/main" id="{FB4AEB57-108A-49DE-B38A-3B15A5066A82}"/>
                        </a:ext>
                      </a:extLst>
                    </p:cNvPr>
                    <p:cNvSpPr/>
                    <p:nvPr/>
                  </p:nvSpPr>
                  <p:spPr>
                    <a:xfrm>
                      <a:off x="3151161" y="1556605"/>
                      <a:ext cx="285750" cy="400050"/>
                    </a:xfrm>
                    <a:custGeom>
                      <a:avLst/>
                      <a:gdLst>
                        <a:gd name="connsiteX0" fmla="*/ 3138 w 285750"/>
                        <a:gd name="connsiteY0" fmla="*/ 408308 h 400050"/>
                        <a:gd name="connsiteX1" fmla="*/ 566 w 285750"/>
                        <a:gd name="connsiteY1" fmla="*/ 406974 h 400050"/>
                        <a:gd name="connsiteX2" fmla="*/ 375 w 285750"/>
                        <a:gd name="connsiteY2" fmla="*/ 403736 h 400050"/>
                        <a:gd name="connsiteX3" fmla="*/ 221736 w 285750"/>
                        <a:gd name="connsiteY3" fmla="*/ 1590 h 400050"/>
                        <a:gd name="connsiteX4" fmla="*/ 224975 w 285750"/>
                        <a:gd name="connsiteY4" fmla="*/ 66 h 400050"/>
                        <a:gd name="connsiteX5" fmla="*/ 227547 w 285750"/>
                        <a:gd name="connsiteY5" fmla="*/ 2638 h 400050"/>
                        <a:gd name="connsiteX6" fmla="*/ 288316 w 285750"/>
                        <a:gd name="connsiteY6" fmla="*/ 358492 h 400050"/>
                        <a:gd name="connsiteX7" fmla="*/ 287745 w 285750"/>
                        <a:gd name="connsiteY7" fmla="*/ 360778 h 400050"/>
                        <a:gd name="connsiteX8" fmla="*/ 285744 w 285750"/>
                        <a:gd name="connsiteY8" fmla="*/ 362016 h 400050"/>
                        <a:gd name="connsiteX9" fmla="*/ 3614 w 285750"/>
                        <a:gd name="connsiteY9" fmla="*/ 408308 h 400050"/>
                        <a:gd name="connsiteX10" fmla="*/ 3138 w 285750"/>
                        <a:gd name="connsiteY10" fmla="*/ 408308 h 400050"/>
                        <a:gd name="connsiteX11" fmla="*/ 222879 w 285750"/>
                        <a:gd name="connsiteY11" fmla="*/ 12258 h 400050"/>
                        <a:gd name="connsiteX12" fmla="*/ 8852 w 285750"/>
                        <a:gd name="connsiteY12" fmla="*/ 401069 h 400050"/>
                        <a:gd name="connsiteX13" fmla="*/ 281553 w 285750"/>
                        <a:gd name="connsiteY13" fmla="*/ 356301 h 400050"/>
                        <a:gd name="connsiteX14" fmla="*/ 222879 w 285750"/>
                        <a:gd name="connsiteY14" fmla="*/ 12258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750" h="400050">
                          <a:moveTo>
                            <a:pt x="3138" y="408308"/>
                          </a:moveTo>
                          <a:cubicBezTo>
                            <a:pt x="2185" y="408308"/>
                            <a:pt x="1232" y="407831"/>
                            <a:pt x="566" y="406974"/>
                          </a:cubicBezTo>
                          <a:cubicBezTo>
                            <a:pt x="-101" y="406022"/>
                            <a:pt x="-196" y="404688"/>
                            <a:pt x="375" y="403736"/>
                          </a:cubicBezTo>
                          <a:lnTo>
                            <a:pt x="221736" y="1590"/>
                          </a:lnTo>
                          <a:cubicBezTo>
                            <a:pt x="222403" y="447"/>
                            <a:pt x="223641" y="-220"/>
                            <a:pt x="224975" y="66"/>
                          </a:cubicBezTo>
                          <a:cubicBezTo>
                            <a:pt x="226308" y="257"/>
                            <a:pt x="227261" y="1304"/>
                            <a:pt x="227547" y="2638"/>
                          </a:cubicBezTo>
                          <a:lnTo>
                            <a:pt x="288316" y="358492"/>
                          </a:lnTo>
                          <a:cubicBezTo>
                            <a:pt x="288411" y="359349"/>
                            <a:pt x="288221" y="360111"/>
                            <a:pt x="287745" y="360778"/>
                          </a:cubicBezTo>
                          <a:cubicBezTo>
                            <a:pt x="287268" y="361445"/>
                            <a:pt x="286506" y="361921"/>
                            <a:pt x="285744" y="362016"/>
                          </a:cubicBezTo>
                          <a:lnTo>
                            <a:pt x="3614" y="408308"/>
                          </a:lnTo>
                          <a:cubicBezTo>
                            <a:pt x="3423" y="408212"/>
                            <a:pt x="3328" y="408308"/>
                            <a:pt x="3138" y="408308"/>
                          </a:cubicBezTo>
                          <a:close/>
                          <a:moveTo>
                            <a:pt x="222879" y="12258"/>
                          </a:moveTo>
                          <a:lnTo>
                            <a:pt x="8852" y="401069"/>
                          </a:lnTo>
                          <a:lnTo>
                            <a:pt x="281553" y="356301"/>
                          </a:lnTo>
                          <a:lnTo>
                            <a:pt x="222879" y="122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85" name="Freeform: Shape 2384">
                      <a:extLst>
                        <a:ext uri="{FF2B5EF4-FFF2-40B4-BE49-F238E27FC236}">
                          <a16:creationId xmlns:a16="http://schemas.microsoft.com/office/drawing/2014/main" id="{7411D13D-B2CA-4BC8-9AE0-E59EEEE8728B}"/>
                        </a:ext>
                      </a:extLst>
                    </p:cNvPr>
                    <p:cNvSpPr/>
                    <p:nvPr/>
                  </p:nvSpPr>
                  <p:spPr>
                    <a:xfrm>
                      <a:off x="2875636" y="1912388"/>
                      <a:ext cx="561975" cy="914400"/>
                    </a:xfrm>
                    <a:custGeom>
                      <a:avLst/>
                      <a:gdLst>
                        <a:gd name="connsiteX0" fmla="*/ 3105 w 561975"/>
                        <a:gd name="connsiteY0" fmla="*/ 917584 h 914400"/>
                        <a:gd name="connsiteX1" fmla="*/ 1772 w 561975"/>
                        <a:gd name="connsiteY1" fmla="*/ 917299 h 914400"/>
                        <a:gd name="connsiteX2" fmla="*/ 152 w 561975"/>
                        <a:gd name="connsiteY2" fmla="*/ 913584 h 914400"/>
                        <a:gd name="connsiteX3" fmla="*/ 275711 w 561975"/>
                        <a:gd name="connsiteY3" fmla="*/ 48428 h 914400"/>
                        <a:gd name="connsiteX4" fmla="*/ 278187 w 561975"/>
                        <a:gd name="connsiteY4" fmla="*/ 46333 h 914400"/>
                        <a:gd name="connsiteX5" fmla="*/ 560318 w 561975"/>
                        <a:gd name="connsiteY5" fmla="*/ 41 h 914400"/>
                        <a:gd name="connsiteX6" fmla="*/ 563366 w 561975"/>
                        <a:gd name="connsiteY6" fmla="*/ 1375 h 914400"/>
                        <a:gd name="connsiteX7" fmla="*/ 563461 w 561975"/>
                        <a:gd name="connsiteY7" fmla="*/ 4708 h 914400"/>
                        <a:gd name="connsiteX8" fmla="*/ 5677 w 561975"/>
                        <a:gd name="connsiteY8" fmla="*/ 916156 h 914400"/>
                        <a:gd name="connsiteX9" fmla="*/ 3105 w 561975"/>
                        <a:gd name="connsiteY9" fmla="*/ 917584 h 914400"/>
                        <a:gd name="connsiteX10" fmla="*/ 281045 w 561975"/>
                        <a:gd name="connsiteY10" fmla="*/ 52143 h 914400"/>
                        <a:gd name="connsiteX11" fmla="*/ 13773 w 561975"/>
                        <a:gd name="connsiteY11" fmla="*/ 891105 h 914400"/>
                        <a:gd name="connsiteX12" fmla="*/ 554603 w 561975"/>
                        <a:gd name="connsiteY12" fmla="*/ 7280 h 914400"/>
                        <a:gd name="connsiteX13" fmla="*/ 281045 w 561975"/>
                        <a:gd name="connsiteY13" fmla="*/ 5214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05" y="917584"/>
                          </a:moveTo>
                          <a:cubicBezTo>
                            <a:pt x="2629" y="917584"/>
                            <a:pt x="2248" y="917489"/>
                            <a:pt x="1772" y="917299"/>
                          </a:cubicBezTo>
                          <a:cubicBezTo>
                            <a:pt x="343" y="916632"/>
                            <a:pt x="-324" y="915013"/>
                            <a:pt x="152" y="913584"/>
                          </a:cubicBezTo>
                          <a:lnTo>
                            <a:pt x="275711" y="48428"/>
                          </a:lnTo>
                          <a:cubicBezTo>
                            <a:pt x="276092" y="47285"/>
                            <a:pt x="277044" y="46523"/>
                            <a:pt x="278187" y="46333"/>
                          </a:cubicBezTo>
                          <a:lnTo>
                            <a:pt x="560318" y="41"/>
                          </a:lnTo>
                          <a:cubicBezTo>
                            <a:pt x="561461" y="-149"/>
                            <a:pt x="562699" y="327"/>
                            <a:pt x="563366" y="1375"/>
                          </a:cubicBezTo>
                          <a:cubicBezTo>
                            <a:pt x="564033" y="2422"/>
                            <a:pt x="564033" y="3661"/>
                            <a:pt x="563461" y="4708"/>
                          </a:cubicBezTo>
                          <a:lnTo>
                            <a:pt x="5677" y="916156"/>
                          </a:lnTo>
                          <a:cubicBezTo>
                            <a:pt x="5105" y="917108"/>
                            <a:pt x="4153" y="917584"/>
                            <a:pt x="3105" y="917584"/>
                          </a:cubicBezTo>
                          <a:close/>
                          <a:moveTo>
                            <a:pt x="281045" y="52143"/>
                          </a:moveTo>
                          <a:lnTo>
                            <a:pt x="13773" y="891105"/>
                          </a:lnTo>
                          <a:lnTo>
                            <a:pt x="554603" y="7280"/>
                          </a:lnTo>
                          <a:lnTo>
                            <a:pt x="281045" y="52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86" name="Freeform: Shape 2385">
                      <a:extLst>
                        <a:ext uri="{FF2B5EF4-FFF2-40B4-BE49-F238E27FC236}">
                          <a16:creationId xmlns:a16="http://schemas.microsoft.com/office/drawing/2014/main" id="{320A3A0A-15C0-4CEC-9B9C-F712DE6411F1}"/>
                        </a:ext>
                      </a:extLst>
                    </p:cNvPr>
                    <p:cNvSpPr/>
                    <p:nvPr/>
                  </p:nvSpPr>
                  <p:spPr>
                    <a:xfrm>
                      <a:off x="2799675" y="2823781"/>
                      <a:ext cx="247650" cy="857250"/>
                    </a:xfrm>
                    <a:custGeom>
                      <a:avLst/>
                      <a:gdLst>
                        <a:gd name="connsiteX0" fmla="*/ 251563 w 247650"/>
                        <a:gd name="connsiteY0" fmla="*/ 865537 h 857250"/>
                        <a:gd name="connsiteX1" fmla="*/ 250420 w 247650"/>
                        <a:gd name="connsiteY1" fmla="*/ 865346 h 857250"/>
                        <a:gd name="connsiteX2" fmla="*/ 2008 w 247650"/>
                        <a:gd name="connsiteY2" fmla="*/ 769811 h 857250"/>
                        <a:gd name="connsiteX3" fmla="*/ 8 w 247650"/>
                        <a:gd name="connsiteY3" fmla="*/ 766572 h 857250"/>
                        <a:gd name="connsiteX4" fmla="*/ 75922 w 247650"/>
                        <a:gd name="connsiteY4" fmla="*/ 2762 h 857250"/>
                        <a:gd name="connsiteX5" fmla="*/ 78875 w 247650"/>
                        <a:gd name="connsiteY5" fmla="*/ 0 h 857250"/>
                        <a:gd name="connsiteX6" fmla="*/ 82018 w 247650"/>
                        <a:gd name="connsiteY6" fmla="*/ 2477 h 857250"/>
                        <a:gd name="connsiteX7" fmla="*/ 254516 w 247650"/>
                        <a:gd name="connsiteY7" fmla="*/ 861822 h 857250"/>
                        <a:gd name="connsiteX8" fmla="*/ 253468 w 247650"/>
                        <a:gd name="connsiteY8" fmla="*/ 864775 h 857250"/>
                        <a:gd name="connsiteX9" fmla="*/ 251563 w 247650"/>
                        <a:gd name="connsiteY9" fmla="*/ 865537 h 857250"/>
                        <a:gd name="connsiteX10" fmla="*/ 6390 w 247650"/>
                        <a:gd name="connsiteY10" fmla="*/ 764953 h 857250"/>
                        <a:gd name="connsiteX11" fmla="*/ 247372 w 247650"/>
                        <a:gd name="connsiteY11" fmla="*/ 857536 h 857250"/>
                        <a:gd name="connsiteX12" fmla="*/ 80018 w 247650"/>
                        <a:gd name="connsiteY12" fmla="*/ 24003 h 857250"/>
                        <a:gd name="connsiteX13" fmla="*/ 6390 w 247650"/>
                        <a:gd name="connsiteY13" fmla="*/ 76495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857250">
                          <a:moveTo>
                            <a:pt x="251563" y="865537"/>
                          </a:moveTo>
                          <a:cubicBezTo>
                            <a:pt x="251182" y="865537"/>
                            <a:pt x="250801" y="865442"/>
                            <a:pt x="250420" y="865346"/>
                          </a:cubicBezTo>
                          <a:lnTo>
                            <a:pt x="2008" y="769811"/>
                          </a:lnTo>
                          <a:cubicBezTo>
                            <a:pt x="675" y="769334"/>
                            <a:pt x="-87" y="768001"/>
                            <a:pt x="8" y="766572"/>
                          </a:cubicBezTo>
                          <a:lnTo>
                            <a:pt x="75922" y="2762"/>
                          </a:lnTo>
                          <a:cubicBezTo>
                            <a:pt x="76113" y="1238"/>
                            <a:pt x="77351" y="95"/>
                            <a:pt x="78875" y="0"/>
                          </a:cubicBezTo>
                          <a:cubicBezTo>
                            <a:pt x="80399" y="0"/>
                            <a:pt x="81732" y="953"/>
                            <a:pt x="82018" y="2477"/>
                          </a:cubicBezTo>
                          <a:lnTo>
                            <a:pt x="254516" y="861822"/>
                          </a:lnTo>
                          <a:cubicBezTo>
                            <a:pt x="254706" y="862965"/>
                            <a:pt x="254325" y="864108"/>
                            <a:pt x="253468" y="864775"/>
                          </a:cubicBezTo>
                          <a:cubicBezTo>
                            <a:pt x="252992" y="865251"/>
                            <a:pt x="252230" y="865537"/>
                            <a:pt x="251563" y="865537"/>
                          </a:cubicBezTo>
                          <a:close/>
                          <a:moveTo>
                            <a:pt x="6390" y="764953"/>
                          </a:moveTo>
                          <a:lnTo>
                            <a:pt x="247372" y="857536"/>
                          </a:lnTo>
                          <a:lnTo>
                            <a:pt x="80018" y="24003"/>
                          </a:lnTo>
                          <a:lnTo>
                            <a:pt x="6390" y="7649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87" name="Freeform: Shape 2386">
                      <a:extLst>
                        <a:ext uri="{FF2B5EF4-FFF2-40B4-BE49-F238E27FC236}">
                          <a16:creationId xmlns:a16="http://schemas.microsoft.com/office/drawing/2014/main" id="{4108771C-BDD7-491F-9792-BF11A959EF09}"/>
                        </a:ext>
                      </a:extLst>
                    </p:cNvPr>
                    <p:cNvSpPr/>
                    <p:nvPr/>
                  </p:nvSpPr>
                  <p:spPr>
                    <a:xfrm>
                      <a:off x="2799730" y="3587591"/>
                      <a:ext cx="247650" cy="371475"/>
                    </a:xfrm>
                    <a:custGeom>
                      <a:avLst/>
                      <a:gdLst>
                        <a:gd name="connsiteX0" fmla="*/ 79010 w 247650"/>
                        <a:gd name="connsiteY0" fmla="*/ 379476 h 371475"/>
                        <a:gd name="connsiteX1" fmla="*/ 78439 w 247650"/>
                        <a:gd name="connsiteY1" fmla="*/ 379381 h 371475"/>
                        <a:gd name="connsiteX2" fmla="*/ 75962 w 247650"/>
                        <a:gd name="connsiteY2" fmla="*/ 377000 h 371475"/>
                        <a:gd name="connsiteX3" fmla="*/ 48 w 247650"/>
                        <a:gd name="connsiteY3" fmla="*/ 3715 h 371475"/>
                        <a:gd name="connsiteX4" fmla="*/ 1096 w 247650"/>
                        <a:gd name="connsiteY4" fmla="*/ 762 h 371475"/>
                        <a:gd name="connsiteX5" fmla="*/ 4239 w 247650"/>
                        <a:gd name="connsiteY5" fmla="*/ 191 h 371475"/>
                        <a:gd name="connsiteX6" fmla="*/ 252746 w 247650"/>
                        <a:gd name="connsiteY6" fmla="*/ 95631 h 371475"/>
                        <a:gd name="connsiteX7" fmla="*/ 254556 w 247650"/>
                        <a:gd name="connsiteY7" fmla="*/ 97536 h 371475"/>
                        <a:gd name="connsiteX8" fmla="*/ 254270 w 247650"/>
                        <a:gd name="connsiteY8" fmla="*/ 100108 h 371475"/>
                        <a:gd name="connsiteX9" fmla="*/ 81582 w 247650"/>
                        <a:gd name="connsiteY9" fmla="*/ 378047 h 371475"/>
                        <a:gd name="connsiteX10" fmla="*/ 79010 w 247650"/>
                        <a:gd name="connsiteY10" fmla="*/ 379476 h 371475"/>
                        <a:gd name="connsiteX11" fmla="*/ 7192 w 247650"/>
                        <a:gd name="connsiteY11" fmla="*/ 8096 h 371475"/>
                        <a:gd name="connsiteX12" fmla="*/ 80439 w 247650"/>
                        <a:gd name="connsiteY12" fmla="*/ 368141 h 371475"/>
                        <a:gd name="connsiteX13" fmla="*/ 246841 w 247650"/>
                        <a:gd name="connsiteY13" fmla="*/ 100203 h 371475"/>
                        <a:gd name="connsiteX14" fmla="*/ 7192 w 247650"/>
                        <a:gd name="connsiteY14" fmla="*/ 80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371475">
                          <a:moveTo>
                            <a:pt x="79010" y="379476"/>
                          </a:moveTo>
                          <a:cubicBezTo>
                            <a:pt x="78820" y="379476"/>
                            <a:pt x="78629" y="379476"/>
                            <a:pt x="78439" y="379381"/>
                          </a:cubicBezTo>
                          <a:cubicBezTo>
                            <a:pt x="77201" y="379190"/>
                            <a:pt x="76248" y="378238"/>
                            <a:pt x="75962" y="377000"/>
                          </a:cubicBezTo>
                          <a:lnTo>
                            <a:pt x="48" y="3715"/>
                          </a:lnTo>
                          <a:cubicBezTo>
                            <a:pt x="-142" y="2572"/>
                            <a:pt x="239" y="1429"/>
                            <a:pt x="1096" y="762"/>
                          </a:cubicBezTo>
                          <a:cubicBezTo>
                            <a:pt x="1953" y="0"/>
                            <a:pt x="3191" y="-191"/>
                            <a:pt x="4239" y="191"/>
                          </a:cubicBezTo>
                          <a:lnTo>
                            <a:pt x="252746" y="95631"/>
                          </a:lnTo>
                          <a:cubicBezTo>
                            <a:pt x="253604" y="95917"/>
                            <a:pt x="254270" y="96679"/>
                            <a:pt x="254556" y="97536"/>
                          </a:cubicBezTo>
                          <a:cubicBezTo>
                            <a:pt x="254842" y="98393"/>
                            <a:pt x="254747" y="99346"/>
                            <a:pt x="254270" y="100108"/>
                          </a:cubicBezTo>
                          <a:lnTo>
                            <a:pt x="81582" y="378047"/>
                          </a:lnTo>
                          <a:cubicBezTo>
                            <a:pt x="81011" y="378904"/>
                            <a:pt x="80058" y="379476"/>
                            <a:pt x="79010" y="379476"/>
                          </a:cubicBezTo>
                          <a:close/>
                          <a:moveTo>
                            <a:pt x="7192" y="8096"/>
                          </a:moveTo>
                          <a:lnTo>
                            <a:pt x="80439" y="368141"/>
                          </a:lnTo>
                          <a:lnTo>
                            <a:pt x="246841" y="100203"/>
                          </a:lnTo>
                          <a:lnTo>
                            <a:pt x="7192" y="80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88" name="Freeform: Shape 2387">
                      <a:extLst>
                        <a:ext uri="{FF2B5EF4-FFF2-40B4-BE49-F238E27FC236}">
                          <a16:creationId xmlns:a16="http://schemas.microsoft.com/office/drawing/2014/main" id="{7757217F-97AF-4914-8E69-D4CBDC89F942}"/>
                        </a:ext>
                      </a:extLst>
                    </p:cNvPr>
                    <p:cNvSpPr/>
                    <p:nvPr/>
                  </p:nvSpPr>
                  <p:spPr>
                    <a:xfrm>
                      <a:off x="3805069" y="651627"/>
                      <a:ext cx="790575" cy="428625"/>
                    </a:xfrm>
                    <a:custGeom>
                      <a:avLst/>
                      <a:gdLst>
                        <a:gd name="connsiteX0" fmla="*/ 3121 w 790575"/>
                        <a:gd name="connsiteY0" fmla="*/ 429365 h 428625"/>
                        <a:gd name="connsiteX1" fmla="*/ 359 w 790575"/>
                        <a:gd name="connsiteY1" fmla="*/ 427746 h 428625"/>
                        <a:gd name="connsiteX2" fmla="*/ 1025 w 790575"/>
                        <a:gd name="connsiteY2" fmla="*/ 423936 h 428625"/>
                        <a:gd name="connsiteX3" fmla="*/ 492896 w 790575"/>
                        <a:gd name="connsiteY3" fmla="*/ 740 h 428625"/>
                        <a:gd name="connsiteX4" fmla="*/ 496611 w 790575"/>
                        <a:gd name="connsiteY4" fmla="*/ 550 h 428625"/>
                        <a:gd name="connsiteX5" fmla="*/ 793220 w 790575"/>
                        <a:gd name="connsiteY5" fmla="*/ 202384 h 428625"/>
                        <a:gd name="connsiteX6" fmla="*/ 794553 w 790575"/>
                        <a:gd name="connsiteY6" fmla="*/ 205432 h 428625"/>
                        <a:gd name="connsiteX7" fmla="*/ 792362 w 790575"/>
                        <a:gd name="connsiteY7" fmla="*/ 207909 h 428625"/>
                        <a:gd name="connsiteX8" fmla="*/ 3978 w 790575"/>
                        <a:gd name="connsiteY8" fmla="*/ 429270 h 428625"/>
                        <a:gd name="connsiteX9" fmla="*/ 3121 w 790575"/>
                        <a:gd name="connsiteY9" fmla="*/ 429365 h 428625"/>
                        <a:gd name="connsiteX10" fmla="*/ 495182 w 790575"/>
                        <a:gd name="connsiteY10" fmla="*/ 7027 h 428625"/>
                        <a:gd name="connsiteX11" fmla="*/ 15694 w 790575"/>
                        <a:gd name="connsiteY11" fmla="*/ 419554 h 428625"/>
                        <a:gd name="connsiteX12" fmla="*/ 784266 w 790575"/>
                        <a:gd name="connsiteY12" fmla="*/ 203813 h 428625"/>
                        <a:gd name="connsiteX13" fmla="*/ 495182 w 790575"/>
                        <a:gd name="connsiteY13" fmla="*/ 7027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28625">
                          <a:moveTo>
                            <a:pt x="3121" y="429365"/>
                          </a:moveTo>
                          <a:cubicBezTo>
                            <a:pt x="1978" y="429365"/>
                            <a:pt x="930" y="428794"/>
                            <a:pt x="359" y="427746"/>
                          </a:cubicBezTo>
                          <a:cubicBezTo>
                            <a:pt x="-308" y="426508"/>
                            <a:pt x="-22" y="424888"/>
                            <a:pt x="1025" y="423936"/>
                          </a:cubicBezTo>
                          <a:lnTo>
                            <a:pt x="492896" y="740"/>
                          </a:lnTo>
                          <a:cubicBezTo>
                            <a:pt x="493944" y="-212"/>
                            <a:pt x="495468" y="-212"/>
                            <a:pt x="496611" y="550"/>
                          </a:cubicBezTo>
                          <a:lnTo>
                            <a:pt x="793220" y="202384"/>
                          </a:lnTo>
                          <a:cubicBezTo>
                            <a:pt x="794172" y="203051"/>
                            <a:pt x="794744" y="204289"/>
                            <a:pt x="794553" y="205432"/>
                          </a:cubicBezTo>
                          <a:cubicBezTo>
                            <a:pt x="794363" y="206671"/>
                            <a:pt x="793505" y="207623"/>
                            <a:pt x="792362" y="207909"/>
                          </a:cubicBezTo>
                          <a:lnTo>
                            <a:pt x="3978" y="429270"/>
                          </a:lnTo>
                          <a:cubicBezTo>
                            <a:pt x="3692" y="429270"/>
                            <a:pt x="3407" y="429365"/>
                            <a:pt x="3121" y="429365"/>
                          </a:cubicBezTo>
                          <a:close/>
                          <a:moveTo>
                            <a:pt x="495182" y="7027"/>
                          </a:moveTo>
                          <a:lnTo>
                            <a:pt x="15694" y="419554"/>
                          </a:lnTo>
                          <a:lnTo>
                            <a:pt x="784266" y="203813"/>
                          </a:lnTo>
                          <a:lnTo>
                            <a:pt x="495182" y="70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89" name="Freeform: Shape 2388">
                      <a:extLst>
                        <a:ext uri="{FF2B5EF4-FFF2-40B4-BE49-F238E27FC236}">
                          <a16:creationId xmlns:a16="http://schemas.microsoft.com/office/drawing/2014/main" id="{08743D74-49E5-4A33-9F23-DCA3FB9B16CC}"/>
                        </a:ext>
                      </a:extLst>
                    </p:cNvPr>
                    <p:cNvSpPr/>
                    <p:nvPr/>
                  </p:nvSpPr>
                  <p:spPr>
                    <a:xfrm>
                      <a:off x="4296906" y="222664"/>
                      <a:ext cx="1066800" cy="628650"/>
                    </a:xfrm>
                    <a:custGeom>
                      <a:avLst/>
                      <a:gdLst>
                        <a:gd name="connsiteX0" fmla="*/ 299669 w 1066800"/>
                        <a:gd name="connsiteY0" fmla="*/ 636967 h 628650"/>
                        <a:gd name="connsiteX1" fmla="*/ 297954 w 1066800"/>
                        <a:gd name="connsiteY1" fmla="*/ 636395 h 628650"/>
                        <a:gd name="connsiteX2" fmla="*/ 1345 w 1066800"/>
                        <a:gd name="connsiteY2" fmla="*/ 434561 h 628650"/>
                        <a:gd name="connsiteX3" fmla="*/ 12 w 1066800"/>
                        <a:gd name="connsiteY3" fmla="*/ 431703 h 628650"/>
                        <a:gd name="connsiteX4" fmla="*/ 1917 w 1066800"/>
                        <a:gd name="connsiteY4" fmla="*/ 429131 h 628650"/>
                        <a:gd name="connsiteX5" fmla="*/ 1065288 w 1066800"/>
                        <a:gd name="connsiteY5" fmla="*/ 221 h 628650"/>
                        <a:gd name="connsiteX6" fmla="*/ 1069098 w 1066800"/>
                        <a:gd name="connsiteY6" fmla="*/ 1554 h 628650"/>
                        <a:gd name="connsiteX7" fmla="*/ 1068431 w 1066800"/>
                        <a:gd name="connsiteY7" fmla="*/ 5555 h 628650"/>
                        <a:gd name="connsiteX8" fmla="*/ 301669 w 1066800"/>
                        <a:gd name="connsiteY8" fmla="*/ 636300 h 628650"/>
                        <a:gd name="connsiteX9" fmla="*/ 299669 w 1066800"/>
                        <a:gd name="connsiteY9" fmla="*/ 636967 h 628650"/>
                        <a:gd name="connsiteX10" fmla="*/ 9727 w 1066800"/>
                        <a:gd name="connsiteY10" fmla="*/ 432751 h 628650"/>
                        <a:gd name="connsiteX11" fmla="*/ 299573 w 1066800"/>
                        <a:gd name="connsiteY11" fmla="*/ 630014 h 628650"/>
                        <a:gd name="connsiteX12" fmla="*/ 1048905 w 1066800"/>
                        <a:gd name="connsiteY12" fmla="*/ 13556 h 628650"/>
                        <a:gd name="connsiteX13" fmla="*/ 9727 w 1066800"/>
                        <a:gd name="connsiteY13" fmla="*/ 43275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0" h="628650">
                          <a:moveTo>
                            <a:pt x="299669" y="636967"/>
                          </a:moveTo>
                          <a:cubicBezTo>
                            <a:pt x="299097" y="636967"/>
                            <a:pt x="298430" y="636776"/>
                            <a:pt x="297954" y="636395"/>
                          </a:cubicBezTo>
                          <a:lnTo>
                            <a:pt x="1345" y="434561"/>
                          </a:lnTo>
                          <a:cubicBezTo>
                            <a:pt x="393" y="433894"/>
                            <a:pt x="-83" y="432846"/>
                            <a:pt x="12" y="431703"/>
                          </a:cubicBezTo>
                          <a:cubicBezTo>
                            <a:pt x="107" y="430560"/>
                            <a:pt x="869" y="429608"/>
                            <a:pt x="1917" y="429131"/>
                          </a:cubicBezTo>
                          <a:lnTo>
                            <a:pt x="1065288" y="221"/>
                          </a:lnTo>
                          <a:cubicBezTo>
                            <a:pt x="1066717" y="-351"/>
                            <a:pt x="1068336" y="221"/>
                            <a:pt x="1069098" y="1554"/>
                          </a:cubicBezTo>
                          <a:cubicBezTo>
                            <a:pt x="1069860" y="2888"/>
                            <a:pt x="1069574" y="4507"/>
                            <a:pt x="1068431" y="5555"/>
                          </a:cubicBezTo>
                          <a:lnTo>
                            <a:pt x="301669" y="636300"/>
                          </a:lnTo>
                          <a:cubicBezTo>
                            <a:pt x="301097" y="636681"/>
                            <a:pt x="300431" y="636967"/>
                            <a:pt x="299669" y="636967"/>
                          </a:cubicBezTo>
                          <a:close/>
                          <a:moveTo>
                            <a:pt x="9727" y="432751"/>
                          </a:moveTo>
                          <a:lnTo>
                            <a:pt x="299573" y="630014"/>
                          </a:lnTo>
                          <a:lnTo>
                            <a:pt x="1048905" y="13556"/>
                          </a:lnTo>
                          <a:lnTo>
                            <a:pt x="9727" y="4327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0" name="Freeform: Shape 2389">
                      <a:extLst>
                        <a:ext uri="{FF2B5EF4-FFF2-40B4-BE49-F238E27FC236}">
                          <a16:creationId xmlns:a16="http://schemas.microsoft.com/office/drawing/2014/main" id="{1EE752C4-CBAF-4EF4-A1CA-CE9ECBE42769}"/>
                        </a:ext>
                      </a:extLst>
                    </p:cNvPr>
                    <p:cNvSpPr/>
                    <p:nvPr/>
                  </p:nvSpPr>
                  <p:spPr>
                    <a:xfrm>
                      <a:off x="4593458" y="222638"/>
                      <a:ext cx="771525" cy="628650"/>
                    </a:xfrm>
                    <a:custGeom>
                      <a:avLst/>
                      <a:gdLst>
                        <a:gd name="connsiteX0" fmla="*/ 3117 w 771525"/>
                        <a:gd name="connsiteY0" fmla="*/ 636993 h 628650"/>
                        <a:gd name="connsiteX1" fmla="*/ 354 w 771525"/>
                        <a:gd name="connsiteY1" fmla="*/ 635374 h 628650"/>
                        <a:gd name="connsiteX2" fmla="*/ 1116 w 771525"/>
                        <a:gd name="connsiteY2" fmla="*/ 631469 h 628650"/>
                        <a:gd name="connsiteX3" fmla="*/ 767879 w 771525"/>
                        <a:gd name="connsiteY3" fmla="*/ 723 h 628650"/>
                        <a:gd name="connsiteX4" fmla="*/ 771403 w 771525"/>
                        <a:gd name="connsiteY4" fmla="*/ 438 h 628650"/>
                        <a:gd name="connsiteX5" fmla="*/ 772832 w 771525"/>
                        <a:gd name="connsiteY5" fmla="*/ 3676 h 628650"/>
                        <a:gd name="connsiteX6" fmla="*/ 687488 w 771525"/>
                        <a:gd name="connsiteY6" fmla="*/ 423252 h 628650"/>
                        <a:gd name="connsiteX7" fmla="*/ 685392 w 771525"/>
                        <a:gd name="connsiteY7" fmla="*/ 425634 h 628650"/>
                        <a:gd name="connsiteX8" fmla="*/ 3974 w 771525"/>
                        <a:gd name="connsiteY8" fmla="*/ 636803 h 628650"/>
                        <a:gd name="connsiteX9" fmla="*/ 3117 w 771525"/>
                        <a:gd name="connsiteY9" fmla="*/ 636993 h 628650"/>
                        <a:gd name="connsiteX10" fmla="*/ 765116 w 771525"/>
                        <a:gd name="connsiteY10" fmla="*/ 11106 h 628650"/>
                        <a:gd name="connsiteX11" fmla="*/ 17309 w 771525"/>
                        <a:gd name="connsiteY11" fmla="*/ 626325 h 628650"/>
                        <a:gd name="connsiteX12" fmla="*/ 681868 w 771525"/>
                        <a:gd name="connsiteY12" fmla="*/ 420300 h 628650"/>
                        <a:gd name="connsiteX13" fmla="*/ 765116 w 771525"/>
                        <a:gd name="connsiteY13" fmla="*/ 1110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28650">
                          <a:moveTo>
                            <a:pt x="3117" y="636993"/>
                          </a:moveTo>
                          <a:cubicBezTo>
                            <a:pt x="1974" y="636993"/>
                            <a:pt x="926" y="636422"/>
                            <a:pt x="354" y="635374"/>
                          </a:cubicBezTo>
                          <a:cubicBezTo>
                            <a:pt x="-312" y="634041"/>
                            <a:pt x="-27" y="632421"/>
                            <a:pt x="1116" y="631469"/>
                          </a:cubicBezTo>
                          <a:lnTo>
                            <a:pt x="767879" y="723"/>
                          </a:lnTo>
                          <a:cubicBezTo>
                            <a:pt x="768927" y="-134"/>
                            <a:pt x="770260" y="-229"/>
                            <a:pt x="771403" y="438"/>
                          </a:cubicBezTo>
                          <a:cubicBezTo>
                            <a:pt x="772546" y="1104"/>
                            <a:pt x="773118" y="2438"/>
                            <a:pt x="772832" y="3676"/>
                          </a:cubicBezTo>
                          <a:lnTo>
                            <a:pt x="687488" y="423252"/>
                          </a:lnTo>
                          <a:cubicBezTo>
                            <a:pt x="687297" y="424395"/>
                            <a:pt x="686440" y="425253"/>
                            <a:pt x="685392" y="425634"/>
                          </a:cubicBezTo>
                          <a:lnTo>
                            <a:pt x="3974" y="636803"/>
                          </a:lnTo>
                          <a:cubicBezTo>
                            <a:pt x="3783" y="636898"/>
                            <a:pt x="3497" y="636993"/>
                            <a:pt x="3117" y="636993"/>
                          </a:cubicBezTo>
                          <a:close/>
                          <a:moveTo>
                            <a:pt x="765116" y="11106"/>
                          </a:moveTo>
                          <a:lnTo>
                            <a:pt x="17309" y="626325"/>
                          </a:lnTo>
                          <a:lnTo>
                            <a:pt x="681868" y="420300"/>
                          </a:lnTo>
                          <a:lnTo>
                            <a:pt x="765116" y="111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1" name="Freeform: Shape 2390">
                      <a:extLst>
                        <a:ext uri="{FF2B5EF4-FFF2-40B4-BE49-F238E27FC236}">
                          <a16:creationId xmlns:a16="http://schemas.microsoft.com/office/drawing/2014/main" id="{A4C943C6-179A-4B05-8D9C-339A5F293E79}"/>
                        </a:ext>
                      </a:extLst>
                    </p:cNvPr>
                    <p:cNvSpPr/>
                    <p:nvPr/>
                  </p:nvSpPr>
                  <p:spPr>
                    <a:xfrm>
                      <a:off x="5274897" y="222698"/>
                      <a:ext cx="619125" cy="419100"/>
                    </a:xfrm>
                    <a:custGeom>
                      <a:avLst/>
                      <a:gdLst>
                        <a:gd name="connsiteX0" fmla="*/ 3096 w 619125"/>
                        <a:gd name="connsiteY0" fmla="*/ 425764 h 419100"/>
                        <a:gd name="connsiteX1" fmla="*/ 1191 w 619125"/>
                        <a:gd name="connsiteY1" fmla="*/ 425097 h 419100"/>
                        <a:gd name="connsiteX2" fmla="*/ 48 w 619125"/>
                        <a:gd name="connsiteY2" fmla="*/ 422049 h 419100"/>
                        <a:gd name="connsiteX3" fmla="*/ 85392 w 619125"/>
                        <a:gd name="connsiteY3" fmla="*/ 2473 h 419100"/>
                        <a:gd name="connsiteX4" fmla="*/ 86820 w 619125"/>
                        <a:gd name="connsiteY4" fmla="*/ 473 h 419100"/>
                        <a:gd name="connsiteX5" fmla="*/ 89202 w 619125"/>
                        <a:gd name="connsiteY5" fmla="*/ 92 h 419100"/>
                        <a:gd name="connsiteX6" fmla="*/ 618696 w 619125"/>
                        <a:gd name="connsiteY6" fmla="*/ 140395 h 419100"/>
                        <a:gd name="connsiteX7" fmla="*/ 620982 w 619125"/>
                        <a:gd name="connsiteY7" fmla="*/ 143157 h 419100"/>
                        <a:gd name="connsiteX8" fmla="*/ 619173 w 619125"/>
                        <a:gd name="connsiteY8" fmla="*/ 146205 h 419100"/>
                        <a:gd name="connsiteX9" fmla="*/ 4334 w 619125"/>
                        <a:gd name="connsiteY9" fmla="*/ 425383 h 419100"/>
                        <a:gd name="connsiteX10" fmla="*/ 3096 w 619125"/>
                        <a:gd name="connsiteY10" fmla="*/ 425764 h 419100"/>
                        <a:gd name="connsiteX11" fmla="*/ 90821 w 619125"/>
                        <a:gd name="connsiteY11" fmla="*/ 6950 h 419100"/>
                        <a:gd name="connsiteX12" fmla="*/ 7382 w 619125"/>
                        <a:gd name="connsiteY12" fmla="*/ 417287 h 419100"/>
                        <a:gd name="connsiteX13" fmla="*/ 608790 w 619125"/>
                        <a:gd name="connsiteY13" fmla="*/ 144205 h 419100"/>
                        <a:gd name="connsiteX14" fmla="*/ 90821 w 619125"/>
                        <a:gd name="connsiteY14" fmla="*/ 695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125" h="419100">
                          <a:moveTo>
                            <a:pt x="3096" y="425764"/>
                          </a:moveTo>
                          <a:cubicBezTo>
                            <a:pt x="2429" y="425764"/>
                            <a:pt x="1762" y="425574"/>
                            <a:pt x="1191" y="425097"/>
                          </a:cubicBezTo>
                          <a:cubicBezTo>
                            <a:pt x="238" y="424336"/>
                            <a:pt x="-143" y="423193"/>
                            <a:pt x="48" y="422049"/>
                          </a:cubicBezTo>
                          <a:lnTo>
                            <a:pt x="85392" y="2473"/>
                          </a:lnTo>
                          <a:cubicBezTo>
                            <a:pt x="85582" y="1616"/>
                            <a:pt x="86058" y="949"/>
                            <a:pt x="86820" y="473"/>
                          </a:cubicBezTo>
                          <a:cubicBezTo>
                            <a:pt x="87582" y="-3"/>
                            <a:pt x="88440" y="-99"/>
                            <a:pt x="89202" y="92"/>
                          </a:cubicBezTo>
                          <a:lnTo>
                            <a:pt x="618696" y="140395"/>
                          </a:lnTo>
                          <a:cubicBezTo>
                            <a:pt x="619935" y="140776"/>
                            <a:pt x="620887" y="141824"/>
                            <a:pt x="620982" y="143157"/>
                          </a:cubicBezTo>
                          <a:cubicBezTo>
                            <a:pt x="621078" y="144491"/>
                            <a:pt x="620411" y="145729"/>
                            <a:pt x="619173" y="146205"/>
                          </a:cubicBezTo>
                          <a:lnTo>
                            <a:pt x="4334" y="425383"/>
                          </a:lnTo>
                          <a:cubicBezTo>
                            <a:pt x="3953" y="425669"/>
                            <a:pt x="3572" y="425764"/>
                            <a:pt x="3096" y="425764"/>
                          </a:cubicBezTo>
                          <a:close/>
                          <a:moveTo>
                            <a:pt x="90821" y="6950"/>
                          </a:moveTo>
                          <a:lnTo>
                            <a:pt x="7382" y="417287"/>
                          </a:lnTo>
                          <a:lnTo>
                            <a:pt x="608790" y="144205"/>
                          </a:lnTo>
                          <a:lnTo>
                            <a:pt x="90821" y="69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2" name="Freeform: Shape 2391">
                      <a:extLst>
                        <a:ext uri="{FF2B5EF4-FFF2-40B4-BE49-F238E27FC236}">
                          <a16:creationId xmlns:a16="http://schemas.microsoft.com/office/drawing/2014/main" id="{B6CB5B32-AA9D-4F92-B7DC-4BBD80E2A18C}"/>
                        </a:ext>
                      </a:extLst>
                    </p:cNvPr>
                    <p:cNvSpPr/>
                    <p:nvPr/>
                  </p:nvSpPr>
                  <p:spPr>
                    <a:xfrm>
                      <a:off x="3919882" y="5735937"/>
                      <a:ext cx="466725" cy="314325"/>
                    </a:xfrm>
                    <a:custGeom>
                      <a:avLst/>
                      <a:gdLst>
                        <a:gd name="connsiteX0" fmla="*/ 472762 w 466725"/>
                        <a:gd name="connsiteY0" fmla="*/ 314343 h 314325"/>
                        <a:gd name="connsiteX1" fmla="*/ 471809 w 466725"/>
                        <a:gd name="connsiteY1" fmla="*/ 314152 h 314325"/>
                        <a:gd name="connsiteX2" fmla="*/ 2132 w 466725"/>
                        <a:gd name="connsiteY2" fmla="*/ 153561 h 314325"/>
                        <a:gd name="connsiteX3" fmla="*/ 131 w 466725"/>
                        <a:gd name="connsiteY3" fmla="*/ 151561 h 314325"/>
                        <a:gd name="connsiteX4" fmla="*/ 608 w 466725"/>
                        <a:gd name="connsiteY4" fmla="*/ 148799 h 314325"/>
                        <a:gd name="connsiteX5" fmla="*/ 112907 w 466725"/>
                        <a:gd name="connsiteY5" fmla="*/ 1256 h 314325"/>
                        <a:gd name="connsiteX6" fmla="*/ 115098 w 466725"/>
                        <a:gd name="connsiteY6" fmla="*/ 18 h 314325"/>
                        <a:gd name="connsiteX7" fmla="*/ 117479 w 466725"/>
                        <a:gd name="connsiteY7" fmla="*/ 780 h 314325"/>
                        <a:gd name="connsiteX8" fmla="*/ 474762 w 466725"/>
                        <a:gd name="connsiteY8" fmla="*/ 308914 h 314325"/>
                        <a:gd name="connsiteX9" fmla="*/ 475429 w 466725"/>
                        <a:gd name="connsiteY9" fmla="*/ 312819 h 314325"/>
                        <a:gd name="connsiteX10" fmla="*/ 472762 w 466725"/>
                        <a:gd name="connsiteY10" fmla="*/ 314343 h 314325"/>
                        <a:gd name="connsiteX11" fmla="*/ 8132 w 466725"/>
                        <a:gd name="connsiteY11" fmla="*/ 149084 h 314325"/>
                        <a:gd name="connsiteX12" fmla="*/ 458569 w 466725"/>
                        <a:gd name="connsiteY12" fmla="*/ 303104 h 314325"/>
                        <a:gd name="connsiteX13" fmla="*/ 115860 w 466725"/>
                        <a:gd name="connsiteY13" fmla="*/ 7638 h 314325"/>
                        <a:gd name="connsiteX14" fmla="*/ 8132 w 466725"/>
                        <a:gd name="connsiteY14" fmla="*/ 1490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6725" h="314325">
                          <a:moveTo>
                            <a:pt x="472762" y="314343"/>
                          </a:moveTo>
                          <a:cubicBezTo>
                            <a:pt x="472381" y="314343"/>
                            <a:pt x="472095" y="314248"/>
                            <a:pt x="471809" y="314152"/>
                          </a:cubicBezTo>
                          <a:lnTo>
                            <a:pt x="2132" y="153561"/>
                          </a:lnTo>
                          <a:cubicBezTo>
                            <a:pt x="1179" y="153275"/>
                            <a:pt x="417" y="152513"/>
                            <a:pt x="131" y="151561"/>
                          </a:cubicBezTo>
                          <a:cubicBezTo>
                            <a:pt x="-154" y="150608"/>
                            <a:pt x="36" y="149561"/>
                            <a:pt x="608" y="148799"/>
                          </a:cubicBezTo>
                          <a:lnTo>
                            <a:pt x="112907" y="1256"/>
                          </a:lnTo>
                          <a:cubicBezTo>
                            <a:pt x="113384" y="590"/>
                            <a:pt x="114241" y="113"/>
                            <a:pt x="115098" y="18"/>
                          </a:cubicBezTo>
                          <a:cubicBezTo>
                            <a:pt x="115955" y="-77"/>
                            <a:pt x="116813" y="208"/>
                            <a:pt x="117479" y="780"/>
                          </a:cubicBezTo>
                          <a:lnTo>
                            <a:pt x="474762" y="308914"/>
                          </a:lnTo>
                          <a:cubicBezTo>
                            <a:pt x="475905" y="309866"/>
                            <a:pt x="476191" y="311486"/>
                            <a:pt x="475429" y="312819"/>
                          </a:cubicBezTo>
                          <a:cubicBezTo>
                            <a:pt x="474857" y="313772"/>
                            <a:pt x="473810" y="314343"/>
                            <a:pt x="472762" y="314343"/>
                          </a:cubicBezTo>
                          <a:close/>
                          <a:moveTo>
                            <a:pt x="8132" y="149084"/>
                          </a:moveTo>
                          <a:lnTo>
                            <a:pt x="458569" y="303104"/>
                          </a:lnTo>
                          <a:lnTo>
                            <a:pt x="115860" y="7638"/>
                          </a:lnTo>
                          <a:lnTo>
                            <a:pt x="8132" y="1490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3" name="Freeform: Shape 2392">
                      <a:extLst>
                        <a:ext uri="{FF2B5EF4-FFF2-40B4-BE49-F238E27FC236}">
                          <a16:creationId xmlns:a16="http://schemas.microsoft.com/office/drawing/2014/main" id="{87D48135-DA5C-4FAA-9648-02964ADBEC60}"/>
                        </a:ext>
                      </a:extLst>
                    </p:cNvPr>
                    <p:cNvSpPr/>
                    <p:nvPr/>
                  </p:nvSpPr>
                  <p:spPr>
                    <a:xfrm>
                      <a:off x="3266978" y="5071911"/>
                      <a:ext cx="657225" cy="809625"/>
                    </a:xfrm>
                    <a:custGeom>
                      <a:avLst/>
                      <a:gdLst>
                        <a:gd name="connsiteX0" fmla="*/ 655989 w 657225"/>
                        <a:gd name="connsiteY0" fmla="*/ 817778 h 809625"/>
                        <a:gd name="connsiteX1" fmla="*/ 653607 w 657225"/>
                        <a:gd name="connsiteY1" fmla="*/ 816635 h 809625"/>
                        <a:gd name="connsiteX2" fmla="*/ 669 w 657225"/>
                        <a:gd name="connsiteY2" fmla="*/ 5010 h 809625"/>
                        <a:gd name="connsiteX3" fmla="*/ 764 w 657225"/>
                        <a:gd name="connsiteY3" fmla="*/ 1009 h 809625"/>
                        <a:gd name="connsiteX4" fmla="*/ 4764 w 657225"/>
                        <a:gd name="connsiteY4" fmla="*/ 533 h 809625"/>
                        <a:gd name="connsiteX5" fmla="*/ 388146 w 657225"/>
                        <a:gd name="connsiteY5" fmla="*/ 260946 h 809625"/>
                        <a:gd name="connsiteX6" fmla="*/ 389193 w 657225"/>
                        <a:gd name="connsiteY6" fmla="*/ 262185 h 809625"/>
                        <a:gd name="connsiteX7" fmla="*/ 658751 w 657225"/>
                        <a:gd name="connsiteY7" fmla="*/ 813396 h 809625"/>
                        <a:gd name="connsiteX8" fmla="*/ 657608 w 657225"/>
                        <a:gd name="connsiteY8" fmla="*/ 817397 h 809625"/>
                        <a:gd name="connsiteX9" fmla="*/ 655989 w 657225"/>
                        <a:gd name="connsiteY9" fmla="*/ 817778 h 809625"/>
                        <a:gd name="connsiteX10" fmla="*/ 18480 w 657225"/>
                        <a:gd name="connsiteY10" fmla="*/ 17297 h 809625"/>
                        <a:gd name="connsiteX11" fmla="*/ 641034 w 657225"/>
                        <a:gd name="connsiteY11" fmla="*/ 791108 h 809625"/>
                        <a:gd name="connsiteX12" fmla="*/ 383955 w 657225"/>
                        <a:gd name="connsiteY12" fmla="*/ 265614 h 809625"/>
                        <a:gd name="connsiteX13" fmla="*/ 18480 w 657225"/>
                        <a:gd name="connsiteY13" fmla="*/ 17297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809625">
                          <a:moveTo>
                            <a:pt x="655989" y="817778"/>
                          </a:moveTo>
                          <a:cubicBezTo>
                            <a:pt x="655036" y="817778"/>
                            <a:pt x="654179" y="817397"/>
                            <a:pt x="653607" y="816635"/>
                          </a:cubicBezTo>
                          <a:lnTo>
                            <a:pt x="669" y="5010"/>
                          </a:lnTo>
                          <a:cubicBezTo>
                            <a:pt x="-284" y="3771"/>
                            <a:pt x="-189" y="2057"/>
                            <a:pt x="764" y="1009"/>
                          </a:cubicBezTo>
                          <a:cubicBezTo>
                            <a:pt x="1812" y="-134"/>
                            <a:pt x="3526" y="-324"/>
                            <a:pt x="4764" y="533"/>
                          </a:cubicBezTo>
                          <a:lnTo>
                            <a:pt x="388146" y="260946"/>
                          </a:lnTo>
                          <a:cubicBezTo>
                            <a:pt x="388622" y="261232"/>
                            <a:pt x="388908" y="261709"/>
                            <a:pt x="389193" y="262185"/>
                          </a:cubicBezTo>
                          <a:lnTo>
                            <a:pt x="658751" y="813396"/>
                          </a:lnTo>
                          <a:cubicBezTo>
                            <a:pt x="659418" y="814825"/>
                            <a:pt x="658941" y="816540"/>
                            <a:pt x="657608" y="817397"/>
                          </a:cubicBezTo>
                          <a:cubicBezTo>
                            <a:pt x="657132" y="817683"/>
                            <a:pt x="656560" y="817778"/>
                            <a:pt x="655989" y="817778"/>
                          </a:cubicBezTo>
                          <a:close/>
                          <a:moveTo>
                            <a:pt x="18480" y="17297"/>
                          </a:moveTo>
                          <a:lnTo>
                            <a:pt x="641034" y="791108"/>
                          </a:lnTo>
                          <a:lnTo>
                            <a:pt x="383955" y="265614"/>
                          </a:lnTo>
                          <a:lnTo>
                            <a:pt x="18480" y="172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4" name="Freeform: Shape 2393">
                      <a:extLst>
                        <a:ext uri="{FF2B5EF4-FFF2-40B4-BE49-F238E27FC236}">
                          <a16:creationId xmlns:a16="http://schemas.microsoft.com/office/drawing/2014/main" id="{934A758F-5EB2-4D27-93EB-B135DF724CC3}"/>
                        </a:ext>
                      </a:extLst>
                    </p:cNvPr>
                    <p:cNvSpPr/>
                    <p:nvPr/>
                  </p:nvSpPr>
                  <p:spPr>
                    <a:xfrm>
                      <a:off x="3650325" y="5332317"/>
                      <a:ext cx="381000" cy="552450"/>
                    </a:xfrm>
                    <a:custGeom>
                      <a:avLst/>
                      <a:gdLst>
                        <a:gd name="connsiteX0" fmla="*/ 272641 w 381000"/>
                        <a:gd name="connsiteY0" fmla="*/ 557372 h 552450"/>
                        <a:gd name="connsiteX1" fmla="*/ 272355 w 381000"/>
                        <a:gd name="connsiteY1" fmla="*/ 557372 h 552450"/>
                        <a:gd name="connsiteX2" fmla="*/ 269879 w 381000"/>
                        <a:gd name="connsiteY2" fmla="*/ 555657 h 552450"/>
                        <a:gd name="connsiteX3" fmla="*/ 321 w 381000"/>
                        <a:gd name="connsiteY3" fmla="*/ 4445 h 552450"/>
                        <a:gd name="connsiteX4" fmla="*/ 1369 w 381000"/>
                        <a:gd name="connsiteY4" fmla="*/ 540 h 552450"/>
                        <a:gd name="connsiteX5" fmla="*/ 5370 w 381000"/>
                        <a:gd name="connsiteY5" fmla="*/ 921 h 552450"/>
                        <a:gd name="connsiteX6" fmla="*/ 387322 w 381000"/>
                        <a:gd name="connsiteY6" fmla="*/ 404590 h 552450"/>
                        <a:gd name="connsiteX7" fmla="*/ 387513 w 381000"/>
                        <a:gd name="connsiteY7" fmla="*/ 408591 h 552450"/>
                        <a:gd name="connsiteX8" fmla="*/ 275213 w 381000"/>
                        <a:gd name="connsiteY8" fmla="*/ 556133 h 552450"/>
                        <a:gd name="connsiteX9" fmla="*/ 272641 w 381000"/>
                        <a:gd name="connsiteY9" fmla="*/ 557372 h 552450"/>
                        <a:gd name="connsiteX10" fmla="*/ 14799 w 381000"/>
                        <a:gd name="connsiteY10" fmla="*/ 19971 h 552450"/>
                        <a:gd name="connsiteX11" fmla="*/ 273308 w 381000"/>
                        <a:gd name="connsiteY11" fmla="*/ 548418 h 552450"/>
                        <a:gd name="connsiteX12" fmla="*/ 381036 w 381000"/>
                        <a:gd name="connsiteY12" fmla="*/ 406972 h 552450"/>
                        <a:gd name="connsiteX13" fmla="*/ 14799 w 381000"/>
                        <a:gd name="connsiteY13" fmla="*/ 1997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552450">
                          <a:moveTo>
                            <a:pt x="272641" y="557372"/>
                          </a:moveTo>
                          <a:cubicBezTo>
                            <a:pt x="272546" y="557372"/>
                            <a:pt x="272451" y="557372"/>
                            <a:pt x="272355" y="557372"/>
                          </a:cubicBezTo>
                          <a:cubicBezTo>
                            <a:pt x="271308" y="557276"/>
                            <a:pt x="270355" y="556610"/>
                            <a:pt x="269879" y="555657"/>
                          </a:cubicBezTo>
                          <a:lnTo>
                            <a:pt x="321" y="4445"/>
                          </a:lnTo>
                          <a:cubicBezTo>
                            <a:pt x="-345" y="3112"/>
                            <a:pt x="36" y="1397"/>
                            <a:pt x="1369" y="540"/>
                          </a:cubicBezTo>
                          <a:cubicBezTo>
                            <a:pt x="2607" y="-317"/>
                            <a:pt x="4322" y="-127"/>
                            <a:pt x="5370" y="921"/>
                          </a:cubicBezTo>
                          <a:lnTo>
                            <a:pt x="387322" y="404590"/>
                          </a:lnTo>
                          <a:cubicBezTo>
                            <a:pt x="388370" y="405733"/>
                            <a:pt x="388465" y="407353"/>
                            <a:pt x="387513" y="408591"/>
                          </a:cubicBezTo>
                          <a:lnTo>
                            <a:pt x="275213" y="556133"/>
                          </a:lnTo>
                          <a:cubicBezTo>
                            <a:pt x="274546" y="556990"/>
                            <a:pt x="273594" y="557372"/>
                            <a:pt x="272641" y="557372"/>
                          </a:cubicBezTo>
                          <a:close/>
                          <a:moveTo>
                            <a:pt x="14799" y="19971"/>
                          </a:moveTo>
                          <a:lnTo>
                            <a:pt x="273308" y="548418"/>
                          </a:lnTo>
                          <a:lnTo>
                            <a:pt x="381036" y="406972"/>
                          </a:lnTo>
                          <a:lnTo>
                            <a:pt x="14799" y="199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5" name="Freeform: Shape 2394">
                      <a:extLst>
                        <a:ext uri="{FF2B5EF4-FFF2-40B4-BE49-F238E27FC236}">
                          <a16:creationId xmlns:a16="http://schemas.microsoft.com/office/drawing/2014/main" id="{1CCF85B0-A63C-482D-ACBC-4BC37D7F799C}"/>
                        </a:ext>
                      </a:extLst>
                    </p:cNvPr>
                    <p:cNvSpPr/>
                    <p:nvPr/>
                  </p:nvSpPr>
                  <p:spPr>
                    <a:xfrm>
                      <a:off x="3650254" y="4768088"/>
                      <a:ext cx="381000" cy="971550"/>
                    </a:xfrm>
                    <a:custGeom>
                      <a:avLst/>
                      <a:gdLst>
                        <a:gd name="connsiteX0" fmla="*/ 385107 w 381000"/>
                        <a:gd name="connsiteY0" fmla="*/ 974058 h 971550"/>
                        <a:gd name="connsiteX1" fmla="*/ 382821 w 381000"/>
                        <a:gd name="connsiteY1" fmla="*/ 973106 h 971550"/>
                        <a:gd name="connsiteX2" fmla="*/ 869 w 381000"/>
                        <a:gd name="connsiteY2" fmla="*/ 569437 h 971550"/>
                        <a:gd name="connsiteX3" fmla="*/ 297 w 381000"/>
                        <a:gd name="connsiteY3" fmla="*/ 565912 h 971550"/>
                        <a:gd name="connsiteX4" fmla="*/ 279189 w 381000"/>
                        <a:gd name="connsiteY4" fmla="*/ 1747 h 971550"/>
                        <a:gd name="connsiteX5" fmla="*/ 282523 w 381000"/>
                        <a:gd name="connsiteY5" fmla="*/ 32 h 971550"/>
                        <a:gd name="connsiteX6" fmla="*/ 285095 w 381000"/>
                        <a:gd name="connsiteY6" fmla="*/ 2794 h 971550"/>
                        <a:gd name="connsiteX7" fmla="*/ 388155 w 381000"/>
                        <a:gd name="connsiteY7" fmla="*/ 970630 h 971550"/>
                        <a:gd name="connsiteX8" fmla="*/ 386346 w 381000"/>
                        <a:gd name="connsiteY8" fmla="*/ 973773 h 971550"/>
                        <a:gd name="connsiteX9" fmla="*/ 385107 w 381000"/>
                        <a:gd name="connsiteY9" fmla="*/ 974058 h 971550"/>
                        <a:gd name="connsiteX10" fmla="*/ 6870 w 381000"/>
                        <a:gd name="connsiteY10" fmla="*/ 566770 h 971550"/>
                        <a:gd name="connsiteX11" fmla="*/ 381012 w 381000"/>
                        <a:gd name="connsiteY11" fmla="*/ 962152 h 971550"/>
                        <a:gd name="connsiteX12" fmla="*/ 280047 w 381000"/>
                        <a:gd name="connsiteY12" fmla="*/ 14034 h 971550"/>
                        <a:gd name="connsiteX13" fmla="*/ 6870 w 381000"/>
                        <a:gd name="connsiteY13" fmla="*/ 5667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971550">
                          <a:moveTo>
                            <a:pt x="385107" y="974058"/>
                          </a:moveTo>
                          <a:cubicBezTo>
                            <a:pt x="384250" y="974058"/>
                            <a:pt x="383488" y="973678"/>
                            <a:pt x="382821" y="973106"/>
                          </a:cubicBezTo>
                          <a:lnTo>
                            <a:pt x="869" y="569437"/>
                          </a:lnTo>
                          <a:cubicBezTo>
                            <a:pt x="12" y="568484"/>
                            <a:pt x="-274" y="567055"/>
                            <a:pt x="297" y="565912"/>
                          </a:cubicBezTo>
                          <a:lnTo>
                            <a:pt x="279189" y="1747"/>
                          </a:lnTo>
                          <a:cubicBezTo>
                            <a:pt x="279761" y="509"/>
                            <a:pt x="281190" y="-158"/>
                            <a:pt x="282523" y="32"/>
                          </a:cubicBezTo>
                          <a:cubicBezTo>
                            <a:pt x="283857" y="318"/>
                            <a:pt x="284904" y="1366"/>
                            <a:pt x="285095" y="2794"/>
                          </a:cubicBezTo>
                          <a:lnTo>
                            <a:pt x="388155" y="970630"/>
                          </a:lnTo>
                          <a:cubicBezTo>
                            <a:pt x="388251" y="971963"/>
                            <a:pt x="387584" y="973202"/>
                            <a:pt x="386346" y="973773"/>
                          </a:cubicBezTo>
                          <a:cubicBezTo>
                            <a:pt x="385965" y="973964"/>
                            <a:pt x="385488" y="974058"/>
                            <a:pt x="385107" y="974058"/>
                          </a:cubicBezTo>
                          <a:close/>
                          <a:moveTo>
                            <a:pt x="6870" y="566770"/>
                          </a:moveTo>
                          <a:lnTo>
                            <a:pt x="381012" y="962152"/>
                          </a:lnTo>
                          <a:lnTo>
                            <a:pt x="280047" y="14034"/>
                          </a:lnTo>
                          <a:lnTo>
                            <a:pt x="6870" y="56677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6" name="Freeform: Shape 2395">
                      <a:extLst>
                        <a:ext uri="{FF2B5EF4-FFF2-40B4-BE49-F238E27FC236}">
                          <a16:creationId xmlns:a16="http://schemas.microsoft.com/office/drawing/2014/main" id="{4E0D50BE-5076-41C1-B6F1-AAF2E10CF6E6}"/>
                        </a:ext>
                      </a:extLst>
                    </p:cNvPr>
                    <p:cNvSpPr/>
                    <p:nvPr/>
                  </p:nvSpPr>
                  <p:spPr>
                    <a:xfrm>
                      <a:off x="3048157" y="3283827"/>
                      <a:ext cx="323850" cy="1438275"/>
                    </a:xfrm>
                    <a:custGeom>
                      <a:avLst/>
                      <a:gdLst>
                        <a:gd name="connsiteX0" fmla="*/ 312263 w 323850"/>
                        <a:gd name="connsiteY0" fmla="*/ 1441335 h 1438275"/>
                        <a:gd name="connsiteX1" fmla="*/ 309310 w 323850"/>
                        <a:gd name="connsiteY1" fmla="*/ 1439145 h 1438275"/>
                        <a:gd name="connsiteX2" fmla="*/ 129 w 323850"/>
                        <a:gd name="connsiteY2" fmla="*/ 403301 h 1438275"/>
                        <a:gd name="connsiteX3" fmla="*/ 700 w 323850"/>
                        <a:gd name="connsiteY3" fmla="*/ 400443 h 1438275"/>
                        <a:gd name="connsiteX4" fmla="*/ 327789 w 323850"/>
                        <a:gd name="connsiteY4" fmla="*/ 1155 h 1438275"/>
                        <a:gd name="connsiteX5" fmla="*/ 331218 w 323850"/>
                        <a:gd name="connsiteY5" fmla="*/ 203 h 1438275"/>
                        <a:gd name="connsiteX6" fmla="*/ 333218 w 323850"/>
                        <a:gd name="connsiteY6" fmla="*/ 3155 h 1438275"/>
                        <a:gd name="connsiteX7" fmla="*/ 315311 w 323850"/>
                        <a:gd name="connsiteY7" fmla="*/ 1438192 h 1438275"/>
                        <a:gd name="connsiteX8" fmla="*/ 312644 w 323850"/>
                        <a:gd name="connsiteY8" fmla="*/ 1441240 h 1438275"/>
                        <a:gd name="connsiteX9" fmla="*/ 312263 w 323850"/>
                        <a:gd name="connsiteY9" fmla="*/ 1441335 h 1438275"/>
                        <a:gd name="connsiteX10" fmla="*/ 6510 w 323850"/>
                        <a:gd name="connsiteY10" fmla="*/ 403110 h 1438275"/>
                        <a:gd name="connsiteX11" fmla="*/ 309405 w 323850"/>
                        <a:gd name="connsiteY11" fmla="*/ 1417904 h 1438275"/>
                        <a:gd name="connsiteX12" fmla="*/ 326931 w 323850"/>
                        <a:gd name="connsiteY12" fmla="*/ 12014 h 1438275"/>
                        <a:gd name="connsiteX13" fmla="*/ 6510 w 323850"/>
                        <a:gd name="connsiteY13" fmla="*/ 40311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438275">
                          <a:moveTo>
                            <a:pt x="312263" y="1441335"/>
                          </a:moveTo>
                          <a:cubicBezTo>
                            <a:pt x="310929" y="1441335"/>
                            <a:pt x="309691" y="1440478"/>
                            <a:pt x="309310" y="1439145"/>
                          </a:cubicBezTo>
                          <a:lnTo>
                            <a:pt x="129" y="403301"/>
                          </a:lnTo>
                          <a:cubicBezTo>
                            <a:pt x="-157" y="402348"/>
                            <a:pt x="33" y="401205"/>
                            <a:pt x="700" y="400443"/>
                          </a:cubicBezTo>
                          <a:lnTo>
                            <a:pt x="327789" y="1155"/>
                          </a:lnTo>
                          <a:cubicBezTo>
                            <a:pt x="328646" y="107"/>
                            <a:pt x="329979" y="-273"/>
                            <a:pt x="331218" y="203"/>
                          </a:cubicBezTo>
                          <a:cubicBezTo>
                            <a:pt x="332456" y="679"/>
                            <a:pt x="333313" y="1822"/>
                            <a:pt x="333218" y="3155"/>
                          </a:cubicBezTo>
                          <a:lnTo>
                            <a:pt x="315311" y="1438192"/>
                          </a:lnTo>
                          <a:cubicBezTo>
                            <a:pt x="315311" y="1439716"/>
                            <a:pt x="314168" y="1441049"/>
                            <a:pt x="312644" y="1441240"/>
                          </a:cubicBezTo>
                          <a:cubicBezTo>
                            <a:pt x="312549" y="1441335"/>
                            <a:pt x="312453" y="1441335"/>
                            <a:pt x="312263" y="1441335"/>
                          </a:cubicBezTo>
                          <a:close/>
                          <a:moveTo>
                            <a:pt x="6510" y="403110"/>
                          </a:moveTo>
                          <a:lnTo>
                            <a:pt x="309405" y="1417904"/>
                          </a:lnTo>
                          <a:lnTo>
                            <a:pt x="326931" y="12014"/>
                          </a:lnTo>
                          <a:lnTo>
                            <a:pt x="6510" y="4031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7" name="Freeform: Shape 2396">
                      <a:extLst>
                        <a:ext uri="{FF2B5EF4-FFF2-40B4-BE49-F238E27FC236}">
                          <a16:creationId xmlns:a16="http://schemas.microsoft.com/office/drawing/2014/main" id="{250BB44E-A7CB-4DA5-8A37-D1F7C54E0D37}"/>
                        </a:ext>
                      </a:extLst>
                    </p:cNvPr>
                    <p:cNvSpPr/>
                    <p:nvPr/>
                  </p:nvSpPr>
                  <p:spPr>
                    <a:xfrm>
                      <a:off x="3266957" y="4718962"/>
                      <a:ext cx="381000" cy="619125"/>
                    </a:xfrm>
                    <a:custGeom>
                      <a:avLst/>
                      <a:gdLst>
                        <a:gd name="connsiteX0" fmla="*/ 386452 w 381000"/>
                        <a:gd name="connsiteY0" fmla="*/ 619610 h 619125"/>
                        <a:gd name="connsiteX1" fmla="*/ 384738 w 381000"/>
                        <a:gd name="connsiteY1" fmla="*/ 619039 h 619125"/>
                        <a:gd name="connsiteX2" fmla="*/ 1357 w 381000"/>
                        <a:gd name="connsiteY2" fmla="*/ 358625 h 619125"/>
                        <a:gd name="connsiteX3" fmla="*/ 118 w 381000"/>
                        <a:gd name="connsiteY3" fmla="*/ 355291 h 619125"/>
                        <a:gd name="connsiteX4" fmla="*/ 90511 w 381000"/>
                        <a:gd name="connsiteY4" fmla="*/ 2295 h 619125"/>
                        <a:gd name="connsiteX5" fmla="*/ 93178 w 381000"/>
                        <a:gd name="connsiteY5" fmla="*/ 9 h 619125"/>
                        <a:gd name="connsiteX6" fmla="*/ 96321 w 381000"/>
                        <a:gd name="connsiteY6" fmla="*/ 1723 h 619125"/>
                        <a:gd name="connsiteX7" fmla="*/ 389310 w 381000"/>
                        <a:gd name="connsiteY7" fmla="*/ 615134 h 619125"/>
                        <a:gd name="connsiteX8" fmla="*/ 388548 w 381000"/>
                        <a:gd name="connsiteY8" fmla="*/ 618849 h 619125"/>
                        <a:gd name="connsiteX9" fmla="*/ 386452 w 381000"/>
                        <a:gd name="connsiteY9" fmla="*/ 619610 h 619125"/>
                        <a:gd name="connsiteX10" fmla="*/ 6595 w 381000"/>
                        <a:gd name="connsiteY10" fmla="*/ 354720 h 619125"/>
                        <a:gd name="connsiteX11" fmla="*/ 378737 w 381000"/>
                        <a:gd name="connsiteY11" fmla="*/ 607514 h 619125"/>
                        <a:gd name="connsiteX12" fmla="*/ 94416 w 381000"/>
                        <a:gd name="connsiteY12" fmla="*/ 12106 h 619125"/>
                        <a:gd name="connsiteX13" fmla="*/ 6595 w 381000"/>
                        <a:gd name="connsiteY13" fmla="*/ 35472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619125">
                          <a:moveTo>
                            <a:pt x="386452" y="619610"/>
                          </a:moveTo>
                          <a:cubicBezTo>
                            <a:pt x="385881" y="619610"/>
                            <a:pt x="385214" y="619420"/>
                            <a:pt x="384738" y="619039"/>
                          </a:cubicBezTo>
                          <a:lnTo>
                            <a:pt x="1357" y="358625"/>
                          </a:lnTo>
                          <a:cubicBezTo>
                            <a:pt x="309" y="357863"/>
                            <a:pt x="-263" y="356530"/>
                            <a:pt x="118" y="355291"/>
                          </a:cubicBezTo>
                          <a:lnTo>
                            <a:pt x="90511" y="2295"/>
                          </a:lnTo>
                          <a:cubicBezTo>
                            <a:pt x="90796" y="1057"/>
                            <a:pt x="91939" y="104"/>
                            <a:pt x="93178" y="9"/>
                          </a:cubicBezTo>
                          <a:cubicBezTo>
                            <a:pt x="94511" y="-86"/>
                            <a:pt x="95749" y="580"/>
                            <a:pt x="96321" y="1723"/>
                          </a:cubicBezTo>
                          <a:lnTo>
                            <a:pt x="389310" y="615134"/>
                          </a:lnTo>
                          <a:cubicBezTo>
                            <a:pt x="389881" y="616372"/>
                            <a:pt x="389596" y="617896"/>
                            <a:pt x="388548" y="618849"/>
                          </a:cubicBezTo>
                          <a:cubicBezTo>
                            <a:pt x="387881" y="619325"/>
                            <a:pt x="387119" y="619610"/>
                            <a:pt x="386452" y="619610"/>
                          </a:cubicBezTo>
                          <a:close/>
                          <a:moveTo>
                            <a:pt x="6595" y="354720"/>
                          </a:moveTo>
                          <a:lnTo>
                            <a:pt x="378737" y="607514"/>
                          </a:lnTo>
                          <a:lnTo>
                            <a:pt x="94416" y="12106"/>
                          </a:lnTo>
                          <a:lnTo>
                            <a:pt x="6595" y="3547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8" name="Freeform: Shape 2397">
                      <a:extLst>
                        <a:ext uri="{FF2B5EF4-FFF2-40B4-BE49-F238E27FC236}">
                          <a16:creationId xmlns:a16="http://schemas.microsoft.com/office/drawing/2014/main" id="{872305D2-1D6C-4C5C-80C9-757BFE7313F4}"/>
                        </a:ext>
                      </a:extLst>
                    </p:cNvPr>
                    <p:cNvSpPr/>
                    <p:nvPr/>
                  </p:nvSpPr>
                  <p:spPr>
                    <a:xfrm>
                      <a:off x="3357360" y="4718971"/>
                      <a:ext cx="571500" cy="619125"/>
                    </a:xfrm>
                    <a:custGeom>
                      <a:avLst/>
                      <a:gdLst>
                        <a:gd name="connsiteX0" fmla="*/ 296049 w 571500"/>
                        <a:gd name="connsiteY0" fmla="*/ 619601 h 619125"/>
                        <a:gd name="connsiteX1" fmla="*/ 296049 w 571500"/>
                        <a:gd name="connsiteY1" fmla="*/ 619601 h 619125"/>
                        <a:gd name="connsiteX2" fmla="*/ 293287 w 571500"/>
                        <a:gd name="connsiteY2" fmla="*/ 617791 h 619125"/>
                        <a:gd name="connsiteX3" fmla="*/ 298 w 571500"/>
                        <a:gd name="connsiteY3" fmla="*/ 4382 h 619125"/>
                        <a:gd name="connsiteX4" fmla="*/ 583 w 571500"/>
                        <a:gd name="connsiteY4" fmla="*/ 1334 h 619125"/>
                        <a:gd name="connsiteX5" fmla="*/ 3346 w 571500"/>
                        <a:gd name="connsiteY5" fmla="*/ 0 h 619125"/>
                        <a:gd name="connsiteX6" fmla="*/ 575131 w 571500"/>
                        <a:gd name="connsiteY6" fmla="*/ 49149 h 619125"/>
                        <a:gd name="connsiteX7" fmla="*/ 577608 w 571500"/>
                        <a:gd name="connsiteY7" fmla="*/ 50673 h 619125"/>
                        <a:gd name="connsiteX8" fmla="*/ 577703 w 571500"/>
                        <a:gd name="connsiteY8" fmla="*/ 53530 h 619125"/>
                        <a:gd name="connsiteX9" fmla="*/ 298811 w 571500"/>
                        <a:gd name="connsiteY9" fmla="*/ 617697 h 619125"/>
                        <a:gd name="connsiteX10" fmla="*/ 296049 w 571500"/>
                        <a:gd name="connsiteY10" fmla="*/ 619601 h 619125"/>
                        <a:gd name="connsiteX11" fmla="*/ 8203 w 571500"/>
                        <a:gd name="connsiteY11" fmla="*/ 6572 h 619125"/>
                        <a:gd name="connsiteX12" fmla="*/ 296049 w 571500"/>
                        <a:gd name="connsiteY12" fmla="*/ 609315 h 619125"/>
                        <a:gd name="connsiteX13" fmla="*/ 570083 w 571500"/>
                        <a:gd name="connsiteY13" fmla="*/ 54864 h 619125"/>
                        <a:gd name="connsiteX14" fmla="*/ 8203 w 571500"/>
                        <a:gd name="connsiteY14" fmla="*/ 6572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619125">
                          <a:moveTo>
                            <a:pt x="296049" y="619601"/>
                          </a:moveTo>
                          <a:cubicBezTo>
                            <a:pt x="296049" y="619601"/>
                            <a:pt x="296049" y="619601"/>
                            <a:pt x="296049" y="619601"/>
                          </a:cubicBezTo>
                          <a:cubicBezTo>
                            <a:pt x="294811" y="619601"/>
                            <a:pt x="293763" y="618934"/>
                            <a:pt x="293287" y="617791"/>
                          </a:cubicBezTo>
                          <a:lnTo>
                            <a:pt x="298" y="4382"/>
                          </a:lnTo>
                          <a:cubicBezTo>
                            <a:pt x="-179" y="3429"/>
                            <a:pt x="-83" y="2191"/>
                            <a:pt x="583" y="1334"/>
                          </a:cubicBezTo>
                          <a:cubicBezTo>
                            <a:pt x="1250" y="381"/>
                            <a:pt x="2298" y="0"/>
                            <a:pt x="3346" y="0"/>
                          </a:cubicBezTo>
                          <a:lnTo>
                            <a:pt x="575131" y="49149"/>
                          </a:lnTo>
                          <a:cubicBezTo>
                            <a:pt x="576179" y="49244"/>
                            <a:pt x="577036" y="49816"/>
                            <a:pt x="577608" y="50673"/>
                          </a:cubicBezTo>
                          <a:cubicBezTo>
                            <a:pt x="578084" y="51530"/>
                            <a:pt x="578179" y="52673"/>
                            <a:pt x="577703" y="53530"/>
                          </a:cubicBezTo>
                          <a:lnTo>
                            <a:pt x="298811" y="617697"/>
                          </a:lnTo>
                          <a:cubicBezTo>
                            <a:pt x="298240" y="618840"/>
                            <a:pt x="297192" y="619601"/>
                            <a:pt x="296049" y="619601"/>
                          </a:cubicBezTo>
                          <a:close/>
                          <a:moveTo>
                            <a:pt x="8203" y="6572"/>
                          </a:moveTo>
                          <a:lnTo>
                            <a:pt x="296049" y="609315"/>
                          </a:lnTo>
                          <a:lnTo>
                            <a:pt x="570083" y="54864"/>
                          </a:lnTo>
                          <a:lnTo>
                            <a:pt x="8203" y="65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99" name="Freeform: Shape 2398">
                      <a:extLst>
                        <a:ext uri="{FF2B5EF4-FFF2-40B4-BE49-F238E27FC236}">
                          <a16:creationId xmlns:a16="http://schemas.microsoft.com/office/drawing/2014/main" id="{C41B6DC8-01D4-4642-8BD3-50AB9AA74CD5}"/>
                        </a:ext>
                      </a:extLst>
                    </p:cNvPr>
                    <p:cNvSpPr/>
                    <p:nvPr/>
                  </p:nvSpPr>
                  <p:spPr>
                    <a:xfrm>
                      <a:off x="3357277" y="3283980"/>
                      <a:ext cx="295275" cy="1438275"/>
                    </a:xfrm>
                    <a:custGeom>
                      <a:avLst/>
                      <a:gdLst>
                        <a:gd name="connsiteX0" fmla="*/ 3143 w 295275"/>
                        <a:gd name="connsiteY0" fmla="*/ 1441182 h 1438275"/>
                        <a:gd name="connsiteX1" fmla="*/ 2667 w 295275"/>
                        <a:gd name="connsiteY1" fmla="*/ 1441182 h 1438275"/>
                        <a:gd name="connsiteX2" fmla="*/ 0 w 295275"/>
                        <a:gd name="connsiteY2" fmla="*/ 1438038 h 1438275"/>
                        <a:gd name="connsiteX3" fmla="*/ 17907 w 295275"/>
                        <a:gd name="connsiteY3" fmla="*/ 3002 h 1438275"/>
                        <a:gd name="connsiteX4" fmla="*/ 20002 w 295275"/>
                        <a:gd name="connsiteY4" fmla="*/ 144 h 1438275"/>
                        <a:gd name="connsiteX5" fmla="*/ 23431 w 295275"/>
                        <a:gd name="connsiteY5" fmla="*/ 1192 h 1438275"/>
                        <a:gd name="connsiteX6" fmla="*/ 298513 w 295275"/>
                        <a:gd name="connsiteY6" fmla="*/ 357046 h 1438275"/>
                        <a:gd name="connsiteX7" fmla="*/ 299085 w 295275"/>
                        <a:gd name="connsiteY7" fmla="*/ 359713 h 1438275"/>
                        <a:gd name="connsiteX8" fmla="*/ 6096 w 295275"/>
                        <a:gd name="connsiteY8" fmla="*/ 1438896 h 1438275"/>
                        <a:gd name="connsiteX9" fmla="*/ 3143 w 295275"/>
                        <a:gd name="connsiteY9" fmla="*/ 1441182 h 1438275"/>
                        <a:gd name="connsiteX10" fmla="*/ 24098 w 295275"/>
                        <a:gd name="connsiteY10" fmla="*/ 11860 h 1438275"/>
                        <a:gd name="connsiteX11" fmla="*/ 6572 w 295275"/>
                        <a:gd name="connsiteY11" fmla="*/ 1413750 h 1438275"/>
                        <a:gd name="connsiteX12" fmla="*/ 292703 w 295275"/>
                        <a:gd name="connsiteY12" fmla="*/ 359523 h 1438275"/>
                        <a:gd name="connsiteX13" fmla="*/ 24098 w 295275"/>
                        <a:gd name="connsiteY13" fmla="*/ 1186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1438275">
                          <a:moveTo>
                            <a:pt x="3143" y="1441182"/>
                          </a:moveTo>
                          <a:cubicBezTo>
                            <a:pt x="2953" y="1441182"/>
                            <a:pt x="2857" y="1441182"/>
                            <a:pt x="2667" y="1441182"/>
                          </a:cubicBezTo>
                          <a:cubicBezTo>
                            <a:pt x="1143" y="1440991"/>
                            <a:pt x="0" y="1439658"/>
                            <a:pt x="0" y="1438038"/>
                          </a:cubicBezTo>
                          <a:lnTo>
                            <a:pt x="17907" y="3002"/>
                          </a:lnTo>
                          <a:cubicBezTo>
                            <a:pt x="17907" y="1668"/>
                            <a:pt x="18764" y="525"/>
                            <a:pt x="20002" y="144"/>
                          </a:cubicBezTo>
                          <a:cubicBezTo>
                            <a:pt x="21241" y="-237"/>
                            <a:pt x="22574" y="144"/>
                            <a:pt x="23431" y="1192"/>
                          </a:cubicBezTo>
                          <a:lnTo>
                            <a:pt x="298513" y="357046"/>
                          </a:lnTo>
                          <a:cubicBezTo>
                            <a:pt x="299085" y="357808"/>
                            <a:pt x="299275" y="358856"/>
                            <a:pt x="299085" y="359713"/>
                          </a:cubicBezTo>
                          <a:lnTo>
                            <a:pt x="6096" y="1438896"/>
                          </a:lnTo>
                          <a:cubicBezTo>
                            <a:pt x="5810" y="1440229"/>
                            <a:pt x="4572" y="1441182"/>
                            <a:pt x="3143" y="1441182"/>
                          </a:cubicBezTo>
                          <a:close/>
                          <a:moveTo>
                            <a:pt x="24098" y="11860"/>
                          </a:moveTo>
                          <a:lnTo>
                            <a:pt x="6572" y="1413750"/>
                          </a:lnTo>
                          <a:lnTo>
                            <a:pt x="292703" y="359523"/>
                          </a:lnTo>
                          <a:lnTo>
                            <a:pt x="24098" y="118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0" name="Freeform: Shape 2399">
                      <a:extLst>
                        <a:ext uri="{FF2B5EF4-FFF2-40B4-BE49-F238E27FC236}">
                          <a16:creationId xmlns:a16="http://schemas.microsoft.com/office/drawing/2014/main" id="{1EF4858F-593F-4045-AA25-657B5A5E2E5D}"/>
                        </a:ext>
                      </a:extLst>
                    </p:cNvPr>
                    <p:cNvSpPr/>
                    <p:nvPr/>
                  </p:nvSpPr>
                  <p:spPr>
                    <a:xfrm>
                      <a:off x="3357283" y="3639788"/>
                      <a:ext cx="571500" cy="1133475"/>
                    </a:xfrm>
                    <a:custGeom>
                      <a:avLst/>
                      <a:gdLst>
                        <a:gd name="connsiteX0" fmla="*/ 574923 w 571500"/>
                        <a:gd name="connsiteY0" fmla="*/ 1134523 h 1133475"/>
                        <a:gd name="connsiteX1" fmla="*/ 574637 w 571500"/>
                        <a:gd name="connsiteY1" fmla="*/ 1134523 h 1133475"/>
                        <a:gd name="connsiteX2" fmla="*/ 2851 w 571500"/>
                        <a:gd name="connsiteY2" fmla="*/ 1085374 h 1133475"/>
                        <a:gd name="connsiteX3" fmla="*/ 565 w 571500"/>
                        <a:gd name="connsiteY3" fmla="*/ 1084040 h 1133475"/>
                        <a:gd name="connsiteX4" fmla="*/ 89 w 571500"/>
                        <a:gd name="connsiteY4" fmla="*/ 1081469 h 1133475"/>
                        <a:gd name="connsiteX5" fmla="*/ 293078 w 571500"/>
                        <a:gd name="connsiteY5" fmla="*/ 2286 h 1133475"/>
                        <a:gd name="connsiteX6" fmla="*/ 296126 w 571500"/>
                        <a:gd name="connsiteY6" fmla="*/ 0 h 1133475"/>
                        <a:gd name="connsiteX7" fmla="*/ 299079 w 571500"/>
                        <a:gd name="connsiteY7" fmla="*/ 2381 h 1133475"/>
                        <a:gd name="connsiteX8" fmla="*/ 577971 w 571500"/>
                        <a:gd name="connsiteY8" fmla="*/ 1130808 h 1133475"/>
                        <a:gd name="connsiteX9" fmla="*/ 577304 w 571500"/>
                        <a:gd name="connsiteY9" fmla="*/ 1133570 h 1133475"/>
                        <a:gd name="connsiteX10" fmla="*/ 574923 w 571500"/>
                        <a:gd name="connsiteY10" fmla="*/ 1134523 h 1133475"/>
                        <a:gd name="connsiteX11" fmla="*/ 7138 w 571500"/>
                        <a:gd name="connsiteY11" fmla="*/ 1079468 h 1133475"/>
                        <a:gd name="connsiteX12" fmla="*/ 570922 w 571500"/>
                        <a:gd name="connsiteY12" fmla="*/ 1127950 h 1133475"/>
                        <a:gd name="connsiteX13" fmla="*/ 295936 w 571500"/>
                        <a:gd name="connsiteY13" fmla="*/ 15335 h 1133475"/>
                        <a:gd name="connsiteX14" fmla="*/ 7138 w 571500"/>
                        <a:gd name="connsiteY14" fmla="*/ 107946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1133475">
                          <a:moveTo>
                            <a:pt x="574923" y="1134523"/>
                          </a:moveTo>
                          <a:cubicBezTo>
                            <a:pt x="574828" y="1134523"/>
                            <a:pt x="574732" y="1134523"/>
                            <a:pt x="574637" y="1134523"/>
                          </a:cubicBezTo>
                          <a:lnTo>
                            <a:pt x="2851" y="1085374"/>
                          </a:lnTo>
                          <a:cubicBezTo>
                            <a:pt x="1899" y="1085279"/>
                            <a:pt x="1137" y="1084802"/>
                            <a:pt x="565" y="1084040"/>
                          </a:cubicBezTo>
                          <a:cubicBezTo>
                            <a:pt x="-6" y="1083278"/>
                            <a:pt x="-101" y="1082326"/>
                            <a:pt x="89" y="1081469"/>
                          </a:cubicBezTo>
                          <a:lnTo>
                            <a:pt x="293078" y="2286"/>
                          </a:lnTo>
                          <a:cubicBezTo>
                            <a:pt x="293459" y="953"/>
                            <a:pt x="294793" y="190"/>
                            <a:pt x="296126" y="0"/>
                          </a:cubicBezTo>
                          <a:cubicBezTo>
                            <a:pt x="297555" y="0"/>
                            <a:pt x="298793" y="953"/>
                            <a:pt x="299079" y="2381"/>
                          </a:cubicBezTo>
                          <a:lnTo>
                            <a:pt x="577971" y="1130808"/>
                          </a:lnTo>
                          <a:cubicBezTo>
                            <a:pt x="578257" y="1131761"/>
                            <a:pt x="577971" y="1132808"/>
                            <a:pt x="577304" y="1133570"/>
                          </a:cubicBezTo>
                          <a:cubicBezTo>
                            <a:pt x="576733" y="1134142"/>
                            <a:pt x="575875" y="1134523"/>
                            <a:pt x="574923" y="1134523"/>
                          </a:cubicBezTo>
                          <a:close/>
                          <a:moveTo>
                            <a:pt x="7138" y="1079468"/>
                          </a:moveTo>
                          <a:lnTo>
                            <a:pt x="570922" y="1127950"/>
                          </a:lnTo>
                          <a:lnTo>
                            <a:pt x="295936" y="15335"/>
                          </a:lnTo>
                          <a:lnTo>
                            <a:pt x="7138" y="107946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1" name="Freeform: Shape 2400">
                      <a:extLst>
                        <a:ext uri="{FF2B5EF4-FFF2-40B4-BE49-F238E27FC236}">
                          <a16:creationId xmlns:a16="http://schemas.microsoft.com/office/drawing/2014/main" id="{96EF9E52-84DB-4FEE-BC71-89A7C8A57FF7}"/>
                        </a:ext>
                      </a:extLst>
                    </p:cNvPr>
                    <p:cNvSpPr/>
                    <p:nvPr/>
                  </p:nvSpPr>
                  <p:spPr>
                    <a:xfrm>
                      <a:off x="4199378" y="853452"/>
                      <a:ext cx="581025" cy="571500"/>
                    </a:xfrm>
                    <a:custGeom>
                      <a:avLst/>
                      <a:gdLst>
                        <a:gd name="connsiteX0" fmla="*/ 583505 w 581025"/>
                        <a:gd name="connsiteY0" fmla="*/ 574917 h 571500"/>
                        <a:gd name="connsiteX1" fmla="*/ 583029 w 581025"/>
                        <a:gd name="connsiteY1" fmla="*/ 574917 h 571500"/>
                        <a:gd name="connsiteX2" fmla="*/ 2575 w 581025"/>
                        <a:gd name="connsiteY2" fmla="*/ 486430 h 571500"/>
                        <a:gd name="connsiteX3" fmla="*/ 194 w 581025"/>
                        <a:gd name="connsiteY3" fmla="*/ 484429 h 571500"/>
                        <a:gd name="connsiteX4" fmla="*/ 670 w 581025"/>
                        <a:gd name="connsiteY4" fmla="*/ 481381 h 571500"/>
                        <a:gd name="connsiteX5" fmla="*/ 394910 w 581025"/>
                        <a:gd name="connsiteY5" fmla="*/ 1131 h 571500"/>
                        <a:gd name="connsiteX6" fmla="*/ 397863 w 581025"/>
                        <a:gd name="connsiteY6" fmla="*/ 83 h 571500"/>
                        <a:gd name="connsiteX7" fmla="*/ 400244 w 581025"/>
                        <a:gd name="connsiteY7" fmla="*/ 2179 h 571500"/>
                        <a:gd name="connsiteX8" fmla="*/ 586458 w 581025"/>
                        <a:gd name="connsiteY8" fmla="*/ 570916 h 571500"/>
                        <a:gd name="connsiteX9" fmla="*/ 585886 w 581025"/>
                        <a:gd name="connsiteY9" fmla="*/ 573869 h 571500"/>
                        <a:gd name="connsiteX10" fmla="*/ 583505 w 581025"/>
                        <a:gd name="connsiteY10" fmla="*/ 574917 h 571500"/>
                        <a:gd name="connsiteX11" fmla="*/ 8862 w 581025"/>
                        <a:gd name="connsiteY11" fmla="*/ 481096 h 571500"/>
                        <a:gd name="connsiteX12" fmla="*/ 579028 w 581025"/>
                        <a:gd name="connsiteY12" fmla="*/ 567964 h 571500"/>
                        <a:gd name="connsiteX13" fmla="*/ 396053 w 581025"/>
                        <a:gd name="connsiteY13" fmla="*/ 9322 h 571500"/>
                        <a:gd name="connsiteX14" fmla="*/ 8862 w 581025"/>
                        <a:gd name="connsiteY14" fmla="*/ 481096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571500">
                          <a:moveTo>
                            <a:pt x="583505" y="574917"/>
                          </a:moveTo>
                          <a:cubicBezTo>
                            <a:pt x="583315" y="574917"/>
                            <a:pt x="583219" y="574917"/>
                            <a:pt x="583029" y="574917"/>
                          </a:cubicBezTo>
                          <a:lnTo>
                            <a:pt x="2575" y="486430"/>
                          </a:lnTo>
                          <a:cubicBezTo>
                            <a:pt x="1432" y="486239"/>
                            <a:pt x="575" y="485477"/>
                            <a:pt x="194" y="484429"/>
                          </a:cubicBezTo>
                          <a:cubicBezTo>
                            <a:pt x="-187" y="483382"/>
                            <a:pt x="4" y="482239"/>
                            <a:pt x="670" y="481381"/>
                          </a:cubicBezTo>
                          <a:lnTo>
                            <a:pt x="394910" y="1131"/>
                          </a:lnTo>
                          <a:cubicBezTo>
                            <a:pt x="395672" y="274"/>
                            <a:pt x="396815" y="-203"/>
                            <a:pt x="397863" y="83"/>
                          </a:cubicBezTo>
                          <a:cubicBezTo>
                            <a:pt x="399006" y="274"/>
                            <a:pt x="399863" y="1131"/>
                            <a:pt x="400244" y="2179"/>
                          </a:cubicBezTo>
                          <a:lnTo>
                            <a:pt x="586458" y="570916"/>
                          </a:lnTo>
                          <a:cubicBezTo>
                            <a:pt x="586744" y="571964"/>
                            <a:pt x="586553" y="573107"/>
                            <a:pt x="585886" y="573869"/>
                          </a:cubicBezTo>
                          <a:cubicBezTo>
                            <a:pt x="585315" y="574536"/>
                            <a:pt x="584362" y="574917"/>
                            <a:pt x="583505" y="574917"/>
                          </a:cubicBezTo>
                          <a:close/>
                          <a:moveTo>
                            <a:pt x="8862" y="481096"/>
                          </a:moveTo>
                          <a:lnTo>
                            <a:pt x="579028" y="567964"/>
                          </a:lnTo>
                          <a:lnTo>
                            <a:pt x="396053" y="9322"/>
                          </a:lnTo>
                          <a:lnTo>
                            <a:pt x="8862" y="4810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2" name="Freeform: Shape 2401">
                      <a:extLst>
                        <a:ext uri="{FF2B5EF4-FFF2-40B4-BE49-F238E27FC236}">
                          <a16:creationId xmlns:a16="http://schemas.microsoft.com/office/drawing/2014/main" id="{D9990DB4-9F1E-45E6-885B-BF3ACA3A17A7}"/>
                        </a:ext>
                      </a:extLst>
                    </p:cNvPr>
                    <p:cNvSpPr/>
                    <p:nvPr/>
                  </p:nvSpPr>
                  <p:spPr>
                    <a:xfrm>
                      <a:off x="4593551" y="642317"/>
                      <a:ext cx="685800" cy="781050"/>
                    </a:xfrm>
                    <a:custGeom>
                      <a:avLst/>
                      <a:gdLst>
                        <a:gd name="connsiteX0" fmla="*/ 189333 w 685800"/>
                        <a:gd name="connsiteY0" fmla="*/ 786052 h 781050"/>
                        <a:gd name="connsiteX1" fmla="*/ 188952 w 685800"/>
                        <a:gd name="connsiteY1" fmla="*/ 786052 h 781050"/>
                        <a:gd name="connsiteX2" fmla="*/ 186380 w 685800"/>
                        <a:gd name="connsiteY2" fmla="*/ 783957 h 781050"/>
                        <a:gd name="connsiteX3" fmla="*/ 166 w 685800"/>
                        <a:gd name="connsiteY3" fmla="*/ 215219 h 781050"/>
                        <a:gd name="connsiteX4" fmla="*/ 357 w 685800"/>
                        <a:gd name="connsiteY4" fmla="*/ 212838 h 781050"/>
                        <a:gd name="connsiteX5" fmla="*/ 2166 w 685800"/>
                        <a:gd name="connsiteY5" fmla="*/ 211314 h 781050"/>
                        <a:gd name="connsiteX6" fmla="*/ 683585 w 685800"/>
                        <a:gd name="connsiteY6" fmla="*/ 144 h 781050"/>
                        <a:gd name="connsiteX7" fmla="*/ 686919 w 685800"/>
                        <a:gd name="connsiteY7" fmla="*/ 1192 h 781050"/>
                        <a:gd name="connsiteX8" fmla="*/ 687109 w 685800"/>
                        <a:gd name="connsiteY8" fmla="*/ 4716 h 781050"/>
                        <a:gd name="connsiteX9" fmla="*/ 192000 w 685800"/>
                        <a:gd name="connsiteY9" fmla="*/ 784719 h 781050"/>
                        <a:gd name="connsiteX10" fmla="*/ 189333 w 685800"/>
                        <a:gd name="connsiteY10" fmla="*/ 786052 h 781050"/>
                        <a:gd name="connsiteX11" fmla="*/ 7024 w 685800"/>
                        <a:gd name="connsiteY11" fmla="*/ 216267 h 781050"/>
                        <a:gd name="connsiteX12" fmla="*/ 190285 w 685800"/>
                        <a:gd name="connsiteY12" fmla="*/ 775765 h 781050"/>
                        <a:gd name="connsiteX13" fmla="*/ 677394 w 685800"/>
                        <a:gd name="connsiteY13" fmla="*/ 8431 h 781050"/>
                        <a:gd name="connsiteX14" fmla="*/ 7024 w 685800"/>
                        <a:gd name="connsiteY14" fmla="*/ 216267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 h="781050">
                          <a:moveTo>
                            <a:pt x="189333" y="786052"/>
                          </a:moveTo>
                          <a:cubicBezTo>
                            <a:pt x="189237" y="786052"/>
                            <a:pt x="189047" y="786052"/>
                            <a:pt x="188952" y="786052"/>
                          </a:cubicBezTo>
                          <a:cubicBezTo>
                            <a:pt x="187809" y="785862"/>
                            <a:pt x="186761" y="785100"/>
                            <a:pt x="186380" y="783957"/>
                          </a:cubicBezTo>
                          <a:lnTo>
                            <a:pt x="166" y="215219"/>
                          </a:lnTo>
                          <a:cubicBezTo>
                            <a:pt x="-120" y="214457"/>
                            <a:pt x="-24" y="213600"/>
                            <a:pt x="357" y="212838"/>
                          </a:cubicBezTo>
                          <a:cubicBezTo>
                            <a:pt x="738" y="212076"/>
                            <a:pt x="1404" y="211504"/>
                            <a:pt x="2166" y="211314"/>
                          </a:cubicBezTo>
                          <a:lnTo>
                            <a:pt x="683585" y="144"/>
                          </a:lnTo>
                          <a:cubicBezTo>
                            <a:pt x="684823" y="-237"/>
                            <a:pt x="686157" y="144"/>
                            <a:pt x="686919" y="1192"/>
                          </a:cubicBezTo>
                          <a:cubicBezTo>
                            <a:pt x="687681" y="2240"/>
                            <a:pt x="687776" y="3669"/>
                            <a:pt x="687109" y="4716"/>
                          </a:cubicBezTo>
                          <a:lnTo>
                            <a:pt x="192000" y="784719"/>
                          </a:lnTo>
                          <a:cubicBezTo>
                            <a:pt x="191333" y="785481"/>
                            <a:pt x="190380" y="786052"/>
                            <a:pt x="189333" y="786052"/>
                          </a:cubicBezTo>
                          <a:close/>
                          <a:moveTo>
                            <a:pt x="7024" y="216267"/>
                          </a:moveTo>
                          <a:lnTo>
                            <a:pt x="190285" y="775765"/>
                          </a:lnTo>
                          <a:lnTo>
                            <a:pt x="677394" y="8431"/>
                          </a:lnTo>
                          <a:lnTo>
                            <a:pt x="7024" y="2162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3" name="Freeform: Shape 2402">
                      <a:extLst>
                        <a:ext uri="{FF2B5EF4-FFF2-40B4-BE49-F238E27FC236}">
                          <a16:creationId xmlns:a16="http://schemas.microsoft.com/office/drawing/2014/main" id="{35A32995-1743-4335-90B6-34EE93F8E5E8}"/>
                        </a:ext>
                      </a:extLst>
                    </p:cNvPr>
                    <p:cNvSpPr/>
                    <p:nvPr/>
                  </p:nvSpPr>
                  <p:spPr>
                    <a:xfrm>
                      <a:off x="2875619" y="2645831"/>
                      <a:ext cx="276225" cy="1038225"/>
                    </a:xfrm>
                    <a:custGeom>
                      <a:avLst/>
                      <a:gdLst>
                        <a:gd name="connsiteX0" fmla="*/ 175619 w 276225"/>
                        <a:gd name="connsiteY0" fmla="*/ 1043487 h 1038225"/>
                        <a:gd name="connsiteX1" fmla="*/ 172571 w 276225"/>
                        <a:gd name="connsiteY1" fmla="*/ 1041011 h 1038225"/>
                        <a:gd name="connsiteX2" fmla="*/ 73 w 276225"/>
                        <a:gd name="connsiteY2" fmla="*/ 181666 h 1038225"/>
                        <a:gd name="connsiteX3" fmla="*/ 1407 w 276225"/>
                        <a:gd name="connsiteY3" fmla="*/ 178427 h 1038225"/>
                        <a:gd name="connsiteX4" fmla="*/ 276965 w 276225"/>
                        <a:gd name="connsiteY4" fmla="*/ 500 h 1038225"/>
                        <a:gd name="connsiteX5" fmla="*/ 280299 w 276225"/>
                        <a:gd name="connsiteY5" fmla="*/ 500 h 1038225"/>
                        <a:gd name="connsiteX6" fmla="*/ 281728 w 276225"/>
                        <a:gd name="connsiteY6" fmla="*/ 3453 h 1038225"/>
                        <a:gd name="connsiteX7" fmla="*/ 178667 w 276225"/>
                        <a:gd name="connsiteY7" fmla="*/ 1040725 h 1038225"/>
                        <a:gd name="connsiteX8" fmla="*/ 175714 w 276225"/>
                        <a:gd name="connsiteY8" fmla="*/ 1043487 h 1038225"/>
                        <a:gd name="connsiteX9" fmla="*/ 175619 w 276225"/>
                        <a:gd name="connsiteY9" fmla="*/ 1043487 h 1038225"/>
                        <a:gd name="connsiteX10" fmla="*/ 6550 w 276225"/>
                        <a:gd name="connsiteY10" fmla="*/ 182523 h 1038225"/>
                        <a:gd name="connsiteX11" fmla="*/ 174571 w 276225"/>
                        <a:gd name="connsiteY11" fmla="*/ 1019485 h 1038225"/>
                        <a:gd name="connsiteX12" fmla="*/ 274965 w 276225"/>
                        <a:gd name="connsiteY12" fmla="*/ 9168 h 1038225"/>
                        <a:gd name="connsiteX13" fmla="*/ 6550 w 276225"/>
                        <a:gd name="connsiteY13" fmla="*/ 182523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038225">
                          <a:moveTo>
                            <a:pt x="175619" y="1043487"/>
                          </a:moveTo>
                          <a:cubicBezTo>
                            <a:pt x="174190" y="1043487"/>
                            <a:pt x="172857" y="1042440"/>
                            <a:pt x="172571" y="1041011"/>
                          </a:cubicBezTo>
                          <a:lnTo>
                            <a:pt x="73" y="181666"/>
                          </a:lnTo>
                          <a:cubicBezTo>
                            <a:pt x="-212" y="180427"/>
                            <a:pt x="359" y="179189"/>
                            <a:pt x="1407" y="178427"/>
                          </a:cubicBezTo>
                          <a:lnTo>
                            <a:pt x="276965" y="500"/>
                          </a:lnTo>
                          <a:cubicBezTo>
                            <a:pt x="277918" y="-167"/>
                            <a:pt x="279251" y="-167"/>
                            <a:pt x="280299" y="500"/>
                          </a:cubicBezTo>
                          <a:cubicBezTo>
                            <a:pt x="281347" y="1167"/>
                            <a:pt x="281918" y="2310"/>
                            <a:pt x="281728" y="3453"/>
                          </a:cubicBezTo>
                          <a:lnTo>
                            <a:pt x="178667" y="1040725"/>
                          </a:lnTo>
                          <a:cubicBezTo>
                            <a:pt x="178477" y="1042249"/>
                            <a:pt x="177238" y="1043392"/>
                            <a:pt x="175714" y="1043487"/>
                          </a:cubicBezTo>
                          <a:cubicBezTo>
                            <a:pt x="175714" y="1043487"/>
                            <a:pt x="175619" y="1043487"/>
                            <a:pt x="175619" y="1043487"/>
                          </a:cubicBezTo>
                          <a:close/>
                          <a:moveTo>
                            <a:pt x="6550" y="182523"/>
                          </a:moveTo>
                          <a:lnTo>
                            <a:pt x="174571" y="1019485"/>
                          </a:lnTo>
                          <a:lnTo>
                            <a:pt x="274965" y="9168"/>
                          </a:lnTo>
                          <a:lnTo>
                            <a:pt x="6550" y="18252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4" name="Freeform: Shape 2403">
                      <a:extLst>
                        <a:ext uri="{FF2B5EF4-FFF2-40B4-BE49-F238E27FC236}">
                          <a16:creationId xmlns:a16="http://schemas.microsoft.com/office/drawing/2014/main" id="{31485E12-3970-4273-80BF-D7ADD1A15ABD}"/>
                        </a:ext>
                      </a:extLst>
                    </p:cNvPr>
                    <p:cNvSpPr/>
                    <p:nvPr/>
                  </p:nvSpPr>
                  <p:spPr>
                    <a:xfrm>
                      <a:off x="2875610" y="1912374"/>
                      <a:ext cx="561975" cy="914400"/>
                    </a:xfrm>
                    <a:custGeom>
                      <a:avLst/>
                      <a:gdLst>
                        <a:gd name="connsiteX0" fmla="*/ 3130 w 561975"/>
                        <a:gd name="connsiteY0" fmla="*/ 917599 h 914400"/>
                        <a:gd name="connsiteX1" fmla="*/ 940 w 561975"/>
                        <a:gd name="connsiteY1" fmla="*/ 916742 h 914400"/>
                        <a:gd name="connsiteX2" fmla="*/ 463 w 561975"/>
                        <a:gd name="connsiteY2" fmla="*/ 912932 h 914400"/>
                        <a:gd name="connsiteX3" fmla="*/ 558152 w 561975"/>
                        <a:gd name="connsiteY3" fmla="*/ 1484 h 914400"/>
                        <a:gd name="connsiteX4" fmla="*/ 562153 w 561975"/>
                        <a:gd name="connsiteY4" fmla="*/ 341 h 914400"/>
                        <a:gd name="connsiteX5" fmla="*/ 563677 w 561975"/>
                        <a:gd name="connsiteY5" fmla="*/ 4247 h 914400"/>
                        <a:gd name="connsiteX6" fmla="*/ 281546 w 561975"/>
                        <a:gd name="connsiteY6" fmla="*/ 737672 h 914400"/>
                        <a:gd name="connsiteX7" fmla="*/ 280308 w 561975"/>
                        <a:gd name="connsiteY7" fmla="*/ 739196 h 914400"/>
                        <a:gd name="connsiteX8" fmla="*/ 4750 w 561975"/>
                        <a:gd name="connsiteY8" fmla="*/ 917123 h 914400"/>
                        <a:gd name="connsiteX9" fmla="*/ 3130 w 561975"/>
                        <a:gd name="connsiteY9" fmla="*/ 917599 h 914400"/>
                        <a:gd name="connsiteX10" fmla="*/ 545675 w 561975"/>
                        <a:gd name="connsiteY10" fmla="*/ 33679 h 914400"/>
                        <a:gd name="connsiteX11" fmla="*/ 12751 w 561975"/>
                        <a:gd name="connsiteY11" fmla="*/ 904550 h 914400"/>
                        <a:gd name="connsiteX12" fmla="*/ 276117 w 561975"/>
                        <a:gd name="connsiteY12" fmla="*/ 734529 h 914400"/>
                        <a:gd name="connsiteX13" fmla="*/ 545675 w 561975"/>
                        <a:gd name="connsiteY13" fmla="*/ 3367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30" y="917599"/>
                          </a:moveTo>
                          <a:cubicBezTo>
                            <a:pt x="2368" y="917599"/>
                            <a:pt x="1606" y="917313"/>
                            <a:pt x="940" y="916742"/>
                          </a:cubicBezTo>
                          <a:cubicBezTo>
                            <a:pt x="-108" y="915694"/>
                            <a:pt x="-299" y="914170"/>
                            <a:pt x="463" y="912932"/>
                          </a:cubicBezTo>
                          <a:lnTo>
                            <a:pt x="558152" y="1484"/>
                          </a:lnTo>
                          <a:cubicBezTo>
                            <a:pt x="559009" y="151"/>
                            <a:pt x="560724" y="-421"/>
                            <a:pt x="562153" y="341"/>
                          </a:cubicBezTo>
                          <a:cubicBezTo>
                            <a:pt x="563582" y="1008"/>
                            <a:pt x="564248" y="2723"/>
                            <a:pt x="563677" y="4247"/>
                          </a:cubicBezTo>
                          <a:lnTo>
                            <a:pt x="281546" y="737672"/>
                          </a:lnTo>
                          <a:cubicBezTo>
                            <a:pt x="281356" y="738243"/>
                            <a:pt x="280879" y="738815"/>
                            <a:pt x="280308" y="739196"/>
                          </a:cubicBezTo>
                          <a:lnTo>
                            <a:pt x="4750" y="917123"/>
                          </a:lnTo>
                          <a:cubicBezTo>
                            <a:pt x="4273" y="917504"/>
                            <a:pt x="3702" y="917599"/>
                            <a:pt x="3130" y="917599"/>
                          </a:cubicBezTo>
                          <a:close/>
                          <a:moveTo>
                            <a:pt x="545675" y="33679"/>
                          </a:moveTo>
                          <a:lnTo>
                            <a:pt x="12751" y="904550"/>
                          </a:lnTo>
                          <a:lnTo>
                            <a:pt x="276117" y="734529"/>
                          </a:lnTo>
                          <a:lnTo>
                            <a:pt x="545675" y="3367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5" name="Freeform: Shape 2404">
                      <a:extLst>
                        <a:ext uri="{FF2B5EF4-FFF2-40B4-BE49-F238E27FC236}">
                          <a16:creationId xmlns:a16="http://schemas.microsoft.com/office/drawing/2014/main" id="{2091B86B-4E57-47C4-B03B-BE6112A1C80F}"/>
                        </a:ext>
                      </a:extLst>
                    </p:cNvPr>
                    <p:cNvSpPr/>
                    <p:nvPr/>
                  </p:nvSpPr>
                  <p:spPr>
                    <a:xfrm>
                      <a:off x="3048182" y="2645923"/>
                      <a:ext cx="323850" cy="1038225"/>
                    </a:xfrm>
                    <a:custGeom>
                      <a:avLst/>
                      <a:gdLst>
                        <a:gd name="connsiteX0" fmla="*/ 3056 w 323850"/>
                        <a:gd name="connsiteY0" fmla="*/ 1043395 h 1038225"/>
                        <a:gd name="connsiteX1" fmla="*/ 1913 w 323850"/>
                        <a:gd name="connsiteY1" fmla="*/ 1043204 h 1038225"/>
                        <a:gd name="connsiteX2" fmla="*/ 8 w 323850"/>
                        <a:gd name="connsiteY2" fmla="*/ 1040061 h 1038225"/>
                        <a:gd name="connsiteX3" fmla="*/ 103069 w 323850"/>
                        <a:gd name="connsiteY3" fmla="*/ 2789 h 1038225"/>
                        <a:gd name="connsiteX4" fmla="*/ 105735 w 323850"/>
                        <a:gd name="connsiteY4" fmla="*/ 26 h 1038225"/>
                        <a:gd name="connsiteX5" fmla="*/ 109069 w 323850"/>
                        <a:gd name="connsiteY5" fmla="*/ 2027 h 1038225"/>
                        <a:gd name="connsiteX6" fmla="*/ 333097 w 323850"/>
                        <a:gd name="connsiteY6" fmla="*/ 640011 h 1038225"/>
                        <a:gd name="connsiteX7" fmla="*/ 332526 w 323850"/>
                        <a:gd name="connsiteY7" fmla="*/ 642964 h 1038225"/>
                        <a:gd name="connsiteX8" fmla="*/ 5437 w 323850"/>
                        <a:gd name="connsiteY8" fmla="*/ 1042252 h 1038225"/>
                        <a:gd name="connsiteX9" fmla="*/ 3056 w 323850"/>
                        <a:gd name="connsiteY9" fmla="*/ 1043395 h 1038225"/>
                        <a:gd name="connsiteX10" fmla="*/ 107831 w 323850"/>
                        <a:gd name="connsiteY10" fmla="*/ 17171 h 1038225"/>
                        <a:gd name="connsiteX11" fmla="*/ 7152 w 323850"/>
                        <a:gd name="connsiteY11" fmla="*/ 1030441 h 1038225"/>
                        <a:gd name="connsiteX12" fmla="*/ 326716 w 323850"/>
                        <a:gd name="connsiteY12" fmla="*/ 640392 h 1038225"/>
                        <a:gd name="connsiteX13" fmla="*/ 107831 w 323850"/>
                        <a:gd name="connsiteY13" fmla="*/ 17171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038225">
                          <a:moveTo>
                            <a:pt x="3056" y="1043395"/>
                          </a:moveTo>
                          <a:cubicBezTo>
                            <a:pt x="2675" y="1043395"/>
                            <a:pt x="2294" y="1043300"/>
                            <a:pt x="1913" y="1043204"/>
                          </a:cubicBezTo>
                          <a:cubicBezTo>
                            <a:pt x="675" y="1042728"/>
                            <a:pt x="-87" y="1041395"/>
                            <a:pt x="8" y="1040061"/>
                          </a:cubicBezTo>
                          <a:lnTo>
                            <a:pt x="103069" y="2789"/>
                          </a:lnTo>
                          <a:cubicBezTo>
                            <a:pt x="103259" y="1360"/>
                            <a:pt x="104307" y="217"/>
                            <a:pt x="105735" y="26"/>
                          </a:cubicBezTo>
                          <a:cubicBezTo>
                            <a:pt x="107164" y="-164"/>
                            <a:pt x="108593" y="693"/>
                            <a:pt x="109069" y="2027"/>
                          </a:cubicBezTo>
                          <a:lnTo>
                            <a:pt x="333097" y="640011"/>
                          </a:lnTo>
                          <a:cubicBezTo>
                            <a:pt x="333478" y="641059"/>
                            <a:pt x="333288" y="642202"/>
                            <a:pt x="332526" y="642964"/>
                          </a:cubicBezTo>
                          <a:lnTo>
                            <a:pt x="5437" y="1042252"/>
                          </a:lnTo>
                          <a:cubicBezTo>
                            <a:pt x="4866" y="1043014"/>
                            <a:pt x="3913" y="1043395"/>
                            <a:pt x="3056" y="1043395"/>
                          </a:cubicBezTo>
                          <a:close/>
                          <a:moveTo>
                            <a:pt x="107831" y="17171"/>
                          </a:moveTo>
                          <a:lnTo>
                            <a:pt x="7152" y="1030441"/>
                          </a:lnTo>
                          <a:lnTo>
                            <a:pt x="326716" y="640392"/>
                          </a:lnTo>
                          <a:lnTo>
                            <a:pt x="107831" y="171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6" name="Freeform: Shape 2405">
                      <a:extLst>
                        <a:ext uri="{FF2B5EF4-FFF2-40B4-BE49-F238E27FC236}">
                          <a16:creationId xmlns:a16="http://schemas.microsoft.com/office/drawing/2014/main" id="{2FD1B587-10DF-4643-83CC-9F12666A865A}"/>
                        </a:ext>
                      </a:extLst>
                    </p:cNvPr>
                    <p:cNvSpPr/>
                    <p:nvPr/>
                  </p:nvSpPr>
                  <p:spPr>
                    <a:xfrm>
                      <a:off x="3151237" y="1532685"/>
                      <a:ext cx="657225" cy="1114425"/>
                    </a:xfrm>
                    <a:custGeom>
                      <a:avLst/>
                      <a:gdLst>
                        <a:gd name="connsiteX0" fmla="*/ 3062 w 657225"/>
                        <a:gd name="connsiteY0" fmla="*/ 1119361 h 1114425"/>
                        <a:gd name="connsiteX1" fmla="*/ 1728 w 657225"/>
                        <a:gd name="connsiteY1" fmla="*/ 1119075 h 1114425"/>
                        <a:gd name="connsiteX2" fmla="*/ 204 w 657225"/>
                        <a:gd name="connsiteY2" fmla="*/ 1115170 h 1114425"/>
                        <a:gd name="connsiteX3" fmla="*/ 282335 w 657225"/>
                        <a:gd name="connsiteY3" fmla="*/ 381745 h 1114425"/>
                        <a:gd name="connsiteX4" fmla="*/ 283001 w 657225"/>
                        <a:gd name="connsiteY4" fmla="*/ 380697 h 1114425"/>
                        <a:gd name="connsiteX5" fmla="*/ 654762 w 657225"/>
                        <a:gd name="connsiteY5" fmla="*/ 935 h 1114425"/>
                        <a:gd name="connsiteX6" fmla="*/ 658858 w 657225"/>
                        <a:gd name="connsiteY6" fmla="*/ 649 h 1114425"/>
                        <a:gd name="connsiteX7" fmla="*/ 659620 w 657225"/>
                        <a:gd name="connsiteY7" fmla="*/ 4650 h 1114425"/>
                        <a:gd name="connsiteX8" fmla="*/ 5729 w 657225"/>
                        <a:gd name="connsiteY8" fmla="*/ 1117837 h 1114425"/>
                        <a:gd name="connsiteX9" fmla="*/ 3062 w 657225"/>
                        <a:gd name="connsiteY9" fmla="*/ 1119361 h 1114425"/>
                        <a:gd name="connsiteX10" fmla="*/ 287859 w 657225"/>
                        <a:gd name="connsiteY10" fmla="*/ 384507 h 1114425"/>
                        <a:gd name="connsiteX11" fmla="*/ 19540 w 657225"/>
                        <a:gd name="connsiteY11" fmla="*/ 1082213 h 1114425"/>
                        <a:gd name="connsiteX12" fmla="*/ 641522 w 657225"/>
                        <a:gd name="connsiteY12" fmla="*/ 23319 h 1114425"/>
                        <a:gd name="connsiteX13" fmla="*/ 287859 w 657225"/>
                        <a:gd name="connsiteY13" fmla="*/ 384507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062" y="1119361"/>
                          </a:moveTo>
                          <a:cubicBezTo>
                            <a:pt x="2585" y="1119361"/>
                            <a:pt x="2109" y="1119266"/>
                            <a:pt x="1728" y="1119075"/>
                          </a:cubicBezTo>
                          <a:cubicBezTo>
                            <a:pt x="299" y="1118408"/>
                            <a:pt x="-367" y="1116694"/>
                            <a:pt x="204" y="1115170"/>
                          </a:cubicBezTo>
                          <a:lnTo>
                            <a:pt x="282335" y="381745"/>
                          </a:lnTo>
                          <a:cubicBezTo>
                            <a:pt x="282525" y="381364"/>
                            <a:pt x="282716" y="380983"/>
                            <a:pt x="283001" y="380697"/>
                          </a:cubicBezTo>
                          <a:lnTo>
                            <a:pt x="654762" y="935"/>
                          </a:lnTo>
                          <a:cubicBezTo>
                            <a:pt x="655905" y="-208"/>
                            <a:pt x="657620" y="-303"/>
                            <a:pt x="658858" y="649"/>
                          </a:cubicBezTo>
                          <a:cubicBezTo>
                            <a:pt x="660096" y="1602"/>
                            <a:pt x="660477" y="3316"/>
                            <a:pt x="659620" y="4650"/>
                          </a:cubicBezTo>
                          <a:lnTo>
                            <a:pt x="5729" y="1117837"/>
                          </a:lnTo>
                          <a:cubicBezTo>
                            <a:pt x="5157" y="1118789"/>
                            <a:pt x="4109" y="1119361"/>
                            <a:pt x="3062" y="1119361"/>
                          </a:cubicBezTo>
                          <a:close/>
                          <a:moveTo>
                            <a:pt x="287859" y="384507"/>
                          </a:moveTo>
                          <a:lnTo>
                            <a:pt x="19540" y="1082213"/>
                          </a:lnTo>
                          <a:lnTo>
                            <a:pt x="641522" y="23319"/>
                          </a:lnTo>
                          <a:lnTo>
                            <a:pt x="287859" y="3845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7" name="Freeform: Shape 2406">
                      <a:extLst>
                        <a:ext uri="{FF2B5EF4-FFF2-40B4-BE49-F238E27FC236}">
                          <a16:creationId xmlns:a16="http://schemas.microsoft.com/office/drawing/2014/main" id="{51DD4B52-F3CE-4987-9A9A-F3D01967E6DC}"/>
                        </a:ext>
                      </a:extLst>
                    </p:cNvPr>
                    <p:cNvSpPr/>
                    <p:nvPr/>
                  </p:nvSpPr>
                  <p:spPr>
                    <a:xfrm>
                      <a:off x="3919905" y="5883535"/>
                      <a:ext cx="809625" cy="514350"/>
                    </a:xfrm>
                    <a:custGeom>
                      <a:avLst/>
                      <a:gdLst>
                        <a:gd name="connsiteX0" fmla="*/ 809829 w 809625"/>
                        <a:gd name="connsiteY0" fmla="*/ 518312 h 514350"/>
                        <a:gd name="connsiteX1" fmla="*/ 808210 w 809625"/>
                        <a:gd name="connsiteY1" fmla="*/ 517836 h 514350"/>
                        <a:gd name="connsiteX2" fmla="*/ 1442 w 809625"/>
                        <a:gd name="connsiteY2" fmla="*/ 5677 h 514350"/>
                        <a:gd name="connsiteX3" fmla="*/ 299 w 809625"/>
                        <a:gd name="connsiteY3" fmla="*/ 1772 h 514350"/>
                        <a:gd name="connsiteX4" fmla="*/ 4109 w 809625"/>
                        <a:gd name="connsiteY4" fmla="*/ 153 h 514350"/>
                        <a:gd name="connsiteX5" fmla="*/ 473787 w 809625"/>
                        <a:gd name="connsiteY5" fmla="*/ 160744 h 514350"/>
                        <a:gd name="connsiteX6" fmla="*/ 475025 w 809625"/>
                        <a:gd name="connsiteY6" fmla="*/ 161506 h 514350"/>
                        <a:gd name="connsiteX7" fmla="*/ 812115 w 809625"/>
                        <a:gd name="connsiteY7" fmla="*/ 513074 h 514350"/>
                        <a:gd name="connsiteX8" fmla="*/ 812306 w 809625"/>
                        <a:gd name="connsiteY8" fmla="*/ 517169 h 514350"/>
                        <a:gd name="connsiteX9" fmla="*/ 809829 w 809625"/>
                        <a:gd name="connsiteY9" fmla="*/ 518312 h 514350"/>
                        <a:gd name="connsiteX10" fmla="*/ 26779 w 809625"/>
                        <a:gd name="connsiteY10" fmla="*/ 14440 h 514350"/>
                        <a:gd name="connsiteX11" fmla="*/ 789922 w 809625"/>
                        <a:gd name="connsiteY11" fmla="*/ 498882 h 514350"/>
                        <a:gd name="connsiteX12" fmla="*/ 471120 w 809625"/>
                        <a:gd name="connsiteY12" fmla="*/ 166363 h 514350"/>
                        <a:gd name="connsiteX13" fmla="*/ 26779 w 809625"/>
                        <a:gd name="connsiteY13" fmla="*/ 1444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514350">
                          <a:moveTo>
                            <a:pt x="809829" y="518312"/>
                          </a:moveTo>
                          <a:cubicBezTo>
                            <a:pt x="809257" y="518312"/>
                            <a:pt x="808686" y="518122"/>
                            <a:pt x="808210" y="517836"/>
                          </a:cubicBezTo>
                          <a:lnTo>
                            <a:pt x="1442" y="5677"/>
                          </a:lnTo>
                          <a:cubicBezTo>
                            <a:pt x="109" y="4820"/>
                            <a:pt x="-368" y="3105"/>
                            <a:pt x="299" y="1772"/>
                          </a:cubicBezTo>
                          <a:cubicBezTo>
                            <a:pt x="966" y="343"/>
                            <a:pt x="2585" y="-324"/>
                            <a:pt x="4109" y="153"/>
                          </a:cubicBezTo>
                          <a:lnTo>
                            <a:pt x="473787" y="160744"/>
                          </a:lnTo>
                          <a:cubicBezTo>
                            <a:pt x="474263" y="160935"/>
                            <a:pt x="474644" y="161125"/>
                            <a:pt x="475025" y="161506"/>
                          </a:cubicBezTo>
                          <a:lnTo>
                            <a:pt x="812115" y="513074"/>
                          </a:lnTo>
                          <a:cubicBezTo>
                            <a:pt x="813163" y="514217"/>
                            <a:pt x="813258" y="515931"/>
                            <a:pt x="812306" y="517169"/>
                          </a:cubicBezTo>
                          <a:cubicBezTo>
                            <a:pt x="811639" y="517932"/>
                            <a:pt x="810686" y="518312"/>
                            <a:pt x="809829" y="518312"/>
                          </a:cubicBezTo>
                          <a:close/>
                          <a:moveTo>
                            <a:pt x="26779" y="14440"/>
                          </a:moveTo>
                          <a:lnTo>
                            <a:pt x="789922" y="498882"/>
                          </a:lnTo>
                          <a:lnTo>
                            <a:pt x="471120" y="166363"/>
                          </a:lnTo>
                          <a:lnTo>
                            <a:pt x="26779" y="144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8" name="Freeform: Shape 2407">
                      <a:extLst>
                        <a:ext uri="{FF2B5EF4-FFF2-40B4-BE49-F238E27FC236}">
                          <a16:creationId xmlns:a16="http://schemas.microsoft.com/office/drawing/2014/main" id="{3012E8FF-7C2A-4D7C-9464-32B354A9AF13}"/>
                        </a:ext>
                      </a:extLst>
                    </p:cNvPr>
                    <p:cNvSpPr/>
                    <p:nvPr/>
                  </p:nvSpPr>
                  <p:spPr>
                    <a:xfrm>
                      <a:off x="3151169" y="1532638"/>
                      <a:ext cx="657225" cy="1114425"/>
                    </a:xfrm>
                    <a:custGeom>
                      <a:avLst/>
                      <a:gdLst>
                        <a:gd name="connsiteX0" fmla="*/ 3130 w 657225"/>
                        <a:gd name="connsiteY0" fmla="*/ 1119408 h 1114425"/>
                        <a:gd name="connsiteX1" fmla="*/ 940 w 657225"/>
                        <a:gd name="connsiteY1" fmla="*/ 1118551 h 1114425"/>
                        <a:gd name="connsiteX2" fmla="*/ 463 w 657225"/>
                        <a:gd name="connsiteY2" fmla="*/ 1114741 h 1114425"/>
                        <a:gd name="connsiteX3" fmla="*/ 654355 w 657225"/>
                        <a:gd name="connsiteY3" fmla="*/ 1554 h 1114425"/>
                        <a:gd name="connsiteX4" fmla="*/ 658070 w 657225"/>
                        <a:gd name="connsiteY4" fmla="*/ 221 h 1114425"/>
                        <a:gd name="connsiteX5" fmla="*/ 659975 w 657225"/>
                        <a:gd name="connsiteY5" fmla="*/ 3745 h 1114425"/>
                        <a:gd name="connsiteX6" fmla="*/ 505193 w 657225"/>
                        <a:gd name="connsiteY6" fmla="*/ 812417 h 1114425"/>
                        <a:gd name="connsiteX7" fmla="*/ 503765 w 657225"/>
                        <a:gd name="connsiteY7" fmla="*/ 814513 h 1114425"/>
                        <a:gd name="connsiteX8" fmla="*/ 4654 w 657225"/>
                        <a:gd name="connsiteY8" fmla="*/ 1119027 h 1114425"/>
                        <a:gd name="connsiteX9" fmla="*/ 3130 w 657225"/>
                        <a:gd name="connsiteY9" fmla="*/ 1119408 h 1114425"/>
                        <a:gd name="connsiteX10" fmla="*/ 650640 w 657225"/>
                        <a:gd name="connsiteY10" fmla="*/ 20128 h 1114425"/>
                        <a:gd name="connsiteX11" fmla="*/ 12084 w 657225"/>
                        <a:gd name="connsiteY11" fmla="*/ 1107216 h 1114425"/>
                        <a:gd name="connsiteX12" fmla="*/ 499478 w 657225"/>
                        <a:gd name="connsiteY12" fmla="*/ 809846 h 1114425"/>
                        <a:gd name="connsiteX13" fmla="*/ 650640 w 657225"/>
                        <a:gd name="connsiteY13" fmla="*/ 20128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130" y="1119408"/>
                          </a:moveTo>
                          <a:cubicBezTo>
                            <a:pt x="2369" y="1119408"/>
                            <a:pt x="1511" y="1119122"/>
                            <a:pt x="940" y="1118551"/>
                          </a:cubicBezTo>
                          <a:cubicBezTo>
                            <a:pt x="-108" y="1117598"/>
                            <a:pt x="-299" y="1115979"/>
                            <a:pt x="463" y="1114741"/>
                          </a:cubicBezTo>
                          <a:lnTo>
                            <a:pt x="654355" y="1554"/>
                          </a:lnTo>
                          <a:cubicBezTo>
                            <a:pt x="655117" y="221"/>
                            <a:pt x="656736" y="-351"/>
                            <a:pt x="658070" y="221"/>
                          </a:cubicBezTo>
                          <a:cubicBezTo>
                            <a:pt x="659498" y="792"/>
                            <a:pt x="660260" y="2221"/>
                            <a:pt x="659975" y="3745"/>
                          </a:cubicBezTo>
                          <a:lnTo>
                            <a:pt x="505193" y="812417"/>
                          </a:lnTo>
                          <a:cubicBezTo>
                            <a:pt x="505003" y="813275"/>
                            <a:pt x="504527" y="814037"/>
                            <a:pt x="503765" y="814513"/>
                          </a:cubicBezTo>
                          <a:lnTo>
                            <a:pt x="4654" y="1119027"/>
                          </a:lnTo>
                          <a:cubicBezTo>
                            <a:pt x="4273" y="1119313"/>
                            <a:pt x="3702" y="1119408"/>
                            <a:pt x="3130" y="1119408"/>
                          </a:cubicBezTo>
                          <a:close/>
                          <a:moveTo>
                            <a:pt x="650640" y="20128"/>
                          </a:moveTo>
                          <a:lnTo>
                            <a:pt x="12084" y="1107216"/>
                          </a:lnTo>
                          <a:lnTo>
                            <a:pt x="499478" y="809846"/>
                          </a:lnTo>
                          <a:lnTo>
                            <a:pt x="650640" y="201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09" name="Freeform: Shape 2408">
                      <a:extLst>
                        <a:ext uri="{FF2B5EF4-FFF2-40B4-BE49-F238E27FC236}">
                          <a16:creationId xmlns:a16="http://schemas.microsoft.com/office/drawing/2014/main" id="{1FC7245B-1EDD-473A-85C2-20E961095508}"/>
                        </a:ext>
                      </a:extLst>
                    </p:cNvPr>
                    <p:cNvSpPr/>
                    <p:nvPr/>
                  </p:nvSpPr>
                  <p:spPr>
                    <a:xfrm>
                      <a:off x="3650306" y="1333750"/>
                      <a:ext cx="552450" cy="1009650"/>
                    </a:xfrm>
                    <a:custGeom>
                      <a:avLst/>
                      <a:gdLst>
                        <a:gd name="connsiteX0" fmla="*/ 3103 w 552450"/>
                        <a:gd name="connsiteY0" fmla="*/ 1013782 h 1009650"/>
                        <a:gd name="connsiteX1" fmla="*/ 2055 w 552450"/>
                        <a:gd name="connsiteY1" fmla="*/ 1013591 h 1009650"/>
                        <a:gd name="connsiteX2" fmla="*/ 55 w 552450"/>
                        <a:gd name="connsiteY2" fmla="*/ 1010067 h 1009650"/>
                        <a:gd name="connsiteX3" fmla="*/ 154836 w 552450"/>
                        <a:gd name="connsiteY3" fmla="*/ 201394 h 1009650"/>
                        <a:gd name="connsiteX4" fmla="*/ 156455 w 552450"/>
                        <a:gd name="connsiteY4" fmla="*/ 199204 h 1009650"/>
                        <a:gd name="connsiteX5" fmla="*/ 550695 w 552450"/>
                        <a:gd name="connsiteY5" fmla="*/ 321 h 1009650"/>
                        <a:gd name="connsiteX6" fmla="*/ 554314 w 552450"/>
                        <a:gd name="connsiteY6" fmla="*/ 893 h 1009650"/>
                        <a:gd name="connsiteX7" fmla="*/ 554791 w 552450"/>
                        <a:gd name="connsiteY7" fmla="*/ 4512 h 1009650"/>
                        <a:gd name="connsiteX8" fmla="*/ 5770 w 552450"/>
                        <a:gd name="connsiteY8" fmla="*/ 1012162 h 1009650"/>
                        <a:gd name="connsiteX9" fmla="*/ 3103 w 552450"/>
                        <a:gd name="connsiteY9" fmla="*/ 1013782 h 1009650"/>
                        <a:gd name="connsiteX10" fmla="*/ 160646 w 552450"/>
                        <a:gd name="connsiteY10" fmla="*/ 204061 h 1009650"/>
                        <a:gd name="connsiteX11" fmla="*/ 9865 w 552450"/>
                        <a:gd name="connsiteY11" fmla="*/ 991779 h 1009650"/>
                        <a:gd name="connsiteX12" fmla="*/ 544599 w 552450"/>
                        <a:gd name="connsiteY12" fmla="*/ 10323 h 1009650"/>
                        <a:gd name="connsiteX13" fmla="*/ 160646 w 552450"/>
                        <a:gd name="connsiteY13" fmla="*/ 204061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1009650">
                          <a:moveTo>
                            <a:pt x="3103" y="1013782"/>
                          </a:moveTo>
                          <a:cubicBezTo>
                            <a:pt x="2722" y="1013782"/>
                            <a:pt x="2436" y="1013686"/>
                            <a:pt x="2055" y="1013591"/>
                          </a:cubicBezTo>
                          <a:cubicBezTo>
                            <a:pt x="626" y="1013115"/>
                            <a:pt x="-231" y="1011591"/>
                            <a:pt x="55" y="1010067"/>
                          </a:cubicBezTo>
                          <a:lnTo>
                            <a:pt x="154836" y="201394"/>
                          </a:lnTo>
                          <a:cubicBezTo>
                            <a:pt x="155027" y="200442"/>
                            <a:pt x="155598" y="199680"/>
                            <a:pt x="156455" y="199204"/>
                          </a:cubicBezTo>
                          <a:lnTo>
                            <a:pt x="550695" y="321"/>
                          </a:lnTo>
                          <a:cubicBezTo>
                            <a:pt x="551933" y="-250"/>
                            <a:pt x="553362" y="-60"/>
                            <a:pt x="554314" y="893"/>
                          </a:cubicBezTo>
                          <a:cubicBezTo>
                            <a:pt x="555267" y="1845"/>
                            <a:pt x="555458" y="3369"/>
                            <a:pt x="554791" y="4512"/>
                          </a:cubicBezTo>
                          <a:lnTo>
                            <a:pt x="5770" y="1012162"/>
                          </a:lnTo>
                          <a:cubicBezTo>
                            <a:pt x="5294" y="1013210"/>
                            <a:pt x="4150" y="1013782"/>
                            <a:pt x="3103" y="1013782"/>
                          </a:cubicBezTo>
                          <a:close/>
                          <a:moveTo>
                            <a:pt x="160646" y="204061"/>
                          </a:moveTo>
                          <a:lnTo>
                            <a:pt x="9865" y="991779"/>
                          </a:lnTo>
                          <a:lnTo>
                            <a:pt x="544599" y="10323"/>
                          </a:lnTo>
                          <a:lnTo>
                            <a:pt x="160646" y="2040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0" name="Freeform: Shape 2409">
                      <a:extLst>
                        <a:ext uri="{FF2B5EF4-FFF2-40B4-BE49-F238E27FC236}">
                          <a16:creationId xmlns:a16="http://schemas.microsoft.com/office/drawing/2014/main" id="{0D982172-019E-4D1A-BC59-8EC217F451C5}"/>
                        </a:ext>
                      </a:extLst>
                    </p:cNvPr>
                    <p:cNvSpPr/>
                    <p:nvPr/>
                  </p:nvSpPr>
                  <p:spPr>
                    <a:xfrm>
                      <a:off x="3929131" y="4768110"/>
                      <a:ext cx="447675" cy="971550"/>
                    </a:xfrm>
                    <a:custGeom>
                      <a:avLst/>
                      <a:gdLst>
                        <a:gd name="connsiteX0" fmla="*/ 106230 w 447675"/>
                        <a:gd name="connsiteY0" fmla="*/ 974036 h 971550"/>
                        <a:gd name="connsiteX1" fmla="*/ 105182 w 447675"/>
                        <a:gd name="connsiteY1" fmla="*/ 973846 h 971550"/>
                        <a:gd name="connsiteX2" fmla="*/ 103087 w 447675"/>
                        <a:gd name="connsiteY2" fmla="*/ 971274 h 971550"/>
                        <a:gd name="connsiteX3" fmla="*/ 26 w 447675"/>
                        <a:gd name="connsiteY3" fmla="*/ 3439 h 971550"/>
                        <a:gd name="connsiteX4" fmla="*/ 2027 w 447675"/>
                        <a:gd name="connsiteY4" fmla="*/ 200 h 971550"/>
                        <a:gd name="connsiteX5" fmla="*/ 5646 w 447675"/>
                        <a:gd name="connsiteY5" fmla="*/ 1248 h 971550"/>
                        <a:gd name="connsiteX6" fmla="*/ 455893 w 447675"/>
                        <a:gd name="connsiteY6" fmla="*/ 608848 h 971550"/>
                        <a:gd name="connsiteX7" fmla="*/ 455607 w 447675"/>
                        <a:gd name="connsiteY7" fmla="*/ 612849 h 971550"/>
                        <a:gd name="connsiteX8" fmla="*/ 108421 w 447675"/>
                        <a:gd name="connsiteY8" fmla="*/ 973084 h 971550"/>
                        <a:gd name="connsiteX9" fmla="*/ 106230 w 447675"/>
                        <a:gd name="connsiteY9" fmla="*/ 974036 h 971550"/>
                        <a:gd name="connsiteX10" fmla="*/ 7361 w 447675"/>
                        <a:gd name="connsiteY10" fmla="*/ 14107 h 971550"/>
                        <a:gd name="connsiteX11" fmla="*/ 108516 w 447675"/>
                        <a:gd name="connsiteY11" fmla="*/ 964035 h 971550"/>
                        <a:gd name="connsiteX12" fmla="*/ 449321 w 447675"/>
                        <a:gd name="connsiteY12" fmla="*/ 610467 h 971550"/>
                        <a:gd name="connsiteX13" fmla="*/ 7361 w 447675"/>
                        <a:gd name="connsiteY13" fmla="*/ 14107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75" h="971550">
                          <a:moveTo>
                            <a:pt x="106230" y="974036"/>
                          </a:moveTo>
                          <a:cubicBezTo>
                            <a:pt x="105849" y="974036"/>
                            <a:pt x="105563" y="973942"/>
                            <a:pt x="105182" y="973846"/>
                          </a:cubicBezTo>
                          <a:cubicBezTo>
                            <a:pt x="104039" y="973465"/>
                            <a:pt x="103277" y="972417"/>
                            <a:pt x="103087" y="971274"/>
                          </a:cubicBezTo>
                          <a:lnTo>
                            <a:pt x="26" y="3439"/>
                          </a:lnTo>
                          <a:cubicBezTo>
                            <a:pt x="-164" y="2010"/>
                            <a:pt x="693" y="772"/>
                            <a:pt x="2027" y="200"/>
                          </a:cubicBezTo>
                          <a:cubicBezTo>
                            <a:pt x="3360" y="-276"/>
                            <a:pt x="4789" y="105"/>
                            <a:pt x="5646" y="1248"/>
                          </a:cubicBezTo>
                          <a:lnTo>
                            <a:pt x="455893" y="608848"/>
                          </a:lnTo>
                          <a:cubicBezTo>
                            <a:pt x="456750" y="610087"/>
                            <a:pt x="456655" y="611706"/>
                            <a:pt x="455607" y="612849"/>
                          </a:cubicBezTo>
                          <a:lnTo>
                            <a:pt x="108421" y="973084"/>
                          </a:lnTo>
                          <a:cubicBezTo>
                            <a:pt x="107849" y="973656"/>
                            <a:pt x="106992" y="974036"/>
                            <a:pt x="106230" y="974036"/>
                          </a:cubicBezTo>
                          <a:close/>
                          <a:moveTo>
                            <a:pt x="7361" y="14107"/>
                          </a:moveTo>
                          <a:lnTo>
                            <a:pt x="108516" y="964035"/>
                          </a:lnTo>
                          <a:lnTo>
                            <a:pt x="449321" y="610467"/>
                          </a:lnTo>
                          <a:lnTo>
                            <a:pt x="7361" y="141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1" name="Freeform: Shape 2410">
                      <a:extLst>
                        <a:ext uri="{FF2B5EF4-FFF2-40B4-BE49-F238E27FC236}">
                          <a16:creationId xmlns:a16="http://schemas.microsoft.com/office/drawing/2014/main" id="{07105427-1885-44F3-8F46-74CEFE4D0F53}"/>
                        </a:ext>
                      </a:extLst>
                    </p:cNvPr>
                    <p:cNvSpPr/>
                    <p:nvPr/>
                  </p:nvSpPr>
                  <p:spPr>
                    <a:xfrm>
                      <a:off x="4032313" y="5375703"/>
                      <a:ext cx="361950" cy="666750"/>
                    </a:xfrm>
                    <a:custGeom>
                      <a:avLst/>
                      <a:gdLst>
                        <a:gd name="connsiteX0" fmla="*/ 360331 w 361950"/>
                        <a:gd name="connsiteY0" fmla="*/ 674578 h 666750"/>
                        <a:gd name="connsiteX1" fmla="*/ 358331 w 361950"/>
                        <a:gd name="connsiteY1" fmla="*/ 673815 h 666750"/>
                        <a:gd name="connsiteX2" fmla="*/ 1048 w 361950"/>
                        <a:gd name="connsiteY2" fmla="*/ 365682 h 666750"/>
                        <a:gd name="connsiteX3" fmla="*/ 0 w 361950"/>
                        <a:gd name="connsiteY3" fmla="*/ 363491 h 666750"/>
                        <a:gd name="connsiteX4" fmla="*/ 857 w 361950"/>
                        <a:gd name="connsiteY4" fmla="*/ 361205 h 666750"/>
                        <a:gd name="connsiteX5" fmla="*/ 348044 w 361950"/>
                        <a:gd name="connsiteY5" fmla="*/ 969 h 666750"/>
                        <a:gd name="connsiteX6" fmla="*/ 351377 w 361950"/>
                        <a:gd name="connsiteY6" fmla="*/ 208 h 666750"/>
                        <a:gd name="connsiteX7" fmla="*/ 353378 w 361950"/>
                        <a:gd name="connsiteY7" fmla="*/ 3065 h 666750"/>
                        <a:gd name="connsiteX8" fmla="*/ 363474 w 361950"/>
                        <a:gd name="connsiteY8" fmla="*/ 671434 h 666750"/>
                        <a:gd name="connsiteX9" fmla="*/ 361664 w 361950"/>
                        <a:gd name="connsiteY9" fmla="*/ 674292 h 666750"/>
                        <a:gd name="connsiteX10" fmla="*/ 360331 w 361950"/>
                        <a:gd name="connsiteY10" fmla="*/ 674578 h 666750"/>
                        <a:gd name="connsiteX11" fmla="*/ 7525 w 361950"/>
                        <a:gd name="connsiteY11" fmla="*/ 363110 h 666750"/>
                        <a:gd name="connsiteX12" fmla="*/ 357188 w 361950"/>
                        <a:gd name="connsiteY12" fmla="*/ 664576 h 666750"/>
                        <a:gd name="connsiteX13" fmla="*/ 347282 w 361950"/>
                        <a:gd name="connsiteY13" fmla="*/ 10590 h 666750"/>
                        <a:gd name="connsiteX14" fmla="*/ 7525 w 361950"/>
                        <a:gd name="connsiteY14" fmla="*/ 36311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666750">
                          <a:moveTo>
                            <a:pt x="360331" y="674578"/>
                          </a:moveTo>
                          <a:cubicBezTo>
                            <a:pt x="359569" y="674578"/>
                            <a:pt x="358902" y="674292"/>
                            <a:pt x="358331" y="673815"/>
                          </a:cubicBezTo>
                          <a:lnTo>
                            <a:pt x="1048" y="365682"/>
                          </a:lnTo>
                          <a:cubicBezTo>
                            <a:pt x="381" y="365110"/>
                            <a:pt x="0" y="364348"/>
                            <a:pt x="0" y="363491"/>
                          </a:cubicBezTo>
                          <a:cubicBezTo>
                            <a:pt x="0" y="362634"/>
                            <a:pt x="286" y="361776"/>
                            <a:pt x="857" y="361205"/>
                          </a:cubicBezTo>
                          <a:lnTo>
                            <a:pt x="348044" y="969"/>
                          </a:lnTo>
                          <a:cubicBezTo>
                            <a:pt x="348901" y="112"/>
                            <a:pt x="350234" y="-269"/>
                            <a:pt x="351377" y="208"/>
                          </a:cubicBezTo>
                          <a:cubicBezTo>
                            <a:pt x="352520" y="684"/>
                            <a:pt x="353282" y="1827"/>
                            <a:pt x="353378" y="3065"/>
                          </a:cubicBezTo>
                          <a:lnTo>
                            <a:pt x="363474" y="671434"/>
                          </a:lnTo>
                          <a:cubicBezTo>
                            <a:pt x="363474" y="672673"/>
                            <a:pt x="362807" y="673815"/>
                            <a:pt x="361664" y="674292"/>
                          </a:cubicBezTo>
                          <a:cubicBezTo>
                            <a:pt x="361188" y="674482"/>
                            <a:pt x="360807" y="674578"/>
                            <a:pt x="360331" y="674578"/>
                          </a:cubicBezTo>
                          <a:close/>
                          <a:moveTo>
                            <a:pt x="7525" y="363110"/>
                          </a:moveTo>
                          <a:lnTo>
                            <a:pt x="357188" y="664576"/>
                          </a:lnTo>
                          <a:lnTo>
                            <a:pt x="347282" y="10590"/>
                          </a:lnTo>
                          <a:lnTo>
                            <a:pt x="7525" y="3631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2" name="Freeform: Shape 2411">
                      <a:extLst>
                        <a:ext uri="{FF2B5EF4-FFF2-40B4-BE49-F238E27FC236}">
                          <a16:creationId xmlns:a16="http://schemas.microsoft.com/office/drawing/2014/main" id="{5CBD2B5D-D268-48FC-BE30-BD5C109C82FA}"/>
                        </a:ext>
                      </a:extLst>
                    </p:cNvPr>
                    <p:cNvSpPr/>
                    <p:nvPr/>
                  </p:nvSpPr>
                  <p:spPr>
                    <a:xfrm>
                      <a:off x="4379404" y="5375725"/>
                      <a:ext cx="657225" cy="666750"/>
                    </a:xfrm>
                    <a:custGeom>
                      <a:avLst/>
                      <a:gdLst>
                        <a:gd name="connsiteX0" fmla="*/ 13240 w 657225"/>
                        <a:gd name="connsiteY0" fmla="*/ 674555 h 666750"/>
                        <a:gd name="connsiteX1" fmla="*/ 11430 w 657225"/>
                        <a:gd name="connsiteY1" fmla="*/ 673984 h 666750"/>
                        <a:gd name="connsiteX2" fmla="*/ 10096 w 657225"/>
                        <a:gd name="connsiteY2" fmla="*/ 671507 h 666750"/>
                        <a:gd name="connsiteX3" fmla="*/ 0 w 657225"/>
                        <a:gd name="connsiteY3" fmla="*/ 3138 h 666750"/>
                        <a:gd name="connsiteX4" fmla="*/ 1619 w 657225"/>
                        <a:gd name="connsiteY4" fmla="*/ 375 h 666750"/>
                        <a:gd name="connsiteX5" fmla="*/ 4858 w 657225"/>
                        <a:gd name="connsiteY5" fmla="*/ 566 h 666750"/>
                        <a:gd name="connsiteX6" fmla="*/ 665321 w 657225"/>
                        <a:gd name="connsiteY6" fmla="*/ 451956 h 666750"/>
                        <a:gd name="connsiteX7" fmla="*/ 666655 w 657225"/>
                        <a:gd name="connsiteY7" fmla="*/ 454909 h 666750"/>
                        <a:gd name="connsiteX8" fmla="*/ 664559 w 657225"/>
                        <a:gd name="connsiteY8" fmla="*/ 457385 h 666750"/>
                        <a:gd name="connsiteX9" fmla="*/ 14288 w 657225"/>
                        <a:gd name="connsiteY9" fmla="*/ 674269 h 666750"/>
                        <a:gd name="connsiteX10" fmla="*/ 13240 w 657225"/>
                        <a:gd name="connsiteY10" fmla="*/ 674555 h 666750"/>
                        <a:gd name="connsiteX11" fmla="*/ 6287 w 657225"/>
                        <a:gd name="connsiteY11" fmla="*/ 9043 h 666750"/>
                        <a:gd name="connsiteX12" fmla="*/ 16288 w 657225"/>
                        <a:gd name="connsiteY12" fmla="*/ 667221 h 666750"/>
                        <a:gd name="connsiteX13" fmla="*/ 656654 w 657225"/>
                        <a:gd name="connsiteY13" fmla="*/ 453575 h 666750"/>
                        <a:gd name="connsiteX14" fmla="*/ 6287 w 657225"/>
                        <a:gd name="connsiteY14" fmla="*/ 9043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666750">
                          <a:moveTo>
                            <a:pt x="13240" y="674555"/>
                          </a:moveTo>
                          <a:cubicBezTo>
                            <a:pt x="12573" y="674555"/>
                            <a:pt x="12001" y="674364"/>
                            <a:pt x="11430" y="673984"/>
                          </a:cubicBezTo>
                          <a:cubicBezTo>
                            <a:pt x="10668" y="673412"/>
                            <a:pt x="10096" y="672459"/>
                            <a:pt x="10096" y="671507"/>
                          </a:cubicBezTo>
                          <a:lnTo>
                            <a:pt x="0" y="3138"/>
                          </a:lnTo>
                          <a:cubicBezTo>
                            <a:pt x="0" y="1995"/>
                            <a:pt x="571" y="947"/>
                            <a:pt x="1619" y="375"/>
                          </a:cubicBezTo>
                          <a:cubicBezTo>
                            <a:pt x="2667" y="-196"/>
                            <a:pt x="3905" y="-101"/>
                            <a:pt x="4858" y="566"/>
                          </a:cubicBezTo>
                          <a:lnTo>
                            <a:pt x="665321" y="451956"/>
                          </a:lnTo>
                          <a:cubicBezTo>
                            <a:pt x="666274" y="452623"/>
                            <a:pt x="666845" y="453766"/>
                            <a:pt x="666655" y="454909"/>
                          </a:cubicBezTo>
                          <a:cubicBezTo>
                            <a:pt x="666464" y="456051"/>
                            <a:pt x="665702" y="457004"/>
                            <a:pt x="664559" y="457385"/>
                          </a:cubicBezTo>
                          <a:lnTo>
                            <a:pt x="14288" y="674269"/>
                          </a:lnTo>
                          <a:cubicBezTo>
                            <a:pt x="13907" y="674460"/>
                            <a:pt x="13525" y="674555"/>
                            <a:pt x="13240" y="674555"/>
                          </a:cubicBezTo>
                          <a:close/>
                          <a:moveTo>
                            <a:pt x="6287" y="9043"/>
                          </a:moveTo>
                          <a:lnTo>
                            <a:pt x="16288" y="667221"/>
                          </a:lnTo>
                          <a:lnTo>
                            <a:pt x="656654" y="453575"/>
                          </a:lnTo>
                          <a:lnTo>
                            <a:pt x="6287" y="90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3" name="Freeform: Shape 2412">
                      <a:extLst>
                        <a:ext uri="{FF2B5EF4-FFF2-40B4-BE49-F238E27FC236}">
                          <a16:creationId xmlns:a16="http://schemas.microsoft.com/office/drawing/2014/main" id="{6151040F-5383-4282-9062-45E62E03C15F}"/>
                        </a:ext>
                      </a:extLst>
                    </p:cNvPr>
                    <p:cNvSpPr/>
                    <p:nvPr/>
                  </p:nvSpPr>
                  <p:spPr>
                    <a:xfrm>
                      <a:off x="2875696" y="3683200"/>
                      <a:ext cx="190500" cy="990600"/>
                    </a:xfrm>
                    <a:custGeom>
                      <a:avLst/>
                      <a:gdLst>
                        <a:gd name="connsiteX0" fmla="*/ 191830 w 190500"/>
                        <a:gd name="connsiteY0" fmla="*/ 995671 h 990600"/>
                        <a:gd name="connsiteX1" fmla="*/ 188877 w 190500"/>
                        <a:gd name="connsiteY1" fmla="*/ 993385 h 990600"/>
                        <a:gd name="connsiteX2" fmla="*/ 92 w 190500"/>
                        <a:gd name="connsiteY2" fmla="*/ 281581 h 990600"/>
                        <a:gd name="connsiteX3" fmla="*/ 473 w 190500"/>
                        <a:gd name="connsiteY3" fmla="*/ 279200 h 990600"/>
                        <a:gd name="connsiteX4" fmla="*/ 172971 w 190500"/>
                        <a:gd name="connsiteY4" fmla="*/ 1451 h 990600"/>
                        <a:gd name="connsiteX5" fmla="*/ 176400 w 190500"/>
                        <a:gd name="connsiteY5" fmla="*/ 118 h 990600"/>
                        <a:gd name="connsiteX6" fmla="*/ 178686 w 190500"/>
                        <a:gd name="connsiteY6" fmla="*/ 3070 h 990600"/>
                        <a:gd name="connsiteX7" fmla="*/ 194973 w 190500"/>
                        <a:gd name="connsiteY7" fmla="*/ 992622 h 990600"/>
                        <a:gd name="connsiteX8" fmla="*/ 192307 w 190500"/>
                        <a:gd name="connsiteY8" fmla="*/ 995766 h 990600"/>
                        <a:gd name="connsiteX9" fmla="*/ 191830 w 190500"/>
                        <a:gd name="connsiteY9" fmla="*/ 995671 h 990600"/>
                        <a:gd name="connsiteX10" fmla="*/ 6378 w 190500"/>
                        <a:gd name="connsiteY10" fmla="*/ 281296 h 990600"/>
                        <a:gd name="connsiteX11" fmla="*/ 188306 w 190500"/>
                        <a:gd name="connsiteY11" fmla="*/ 967286 h 990600"/>
                        <a:gd name="connsiteX12" fmla="*/ 172590 w 190500"/>
                        <a:gd name="connsiteY12" fmla="*/ 13643 h 990600"/>
                        <a:gd name="connsiteX13" fmla="*/ 6378 w 190500"/>
                        <a:gd name="connsiteY13" fmla="*/ 281296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 h="990600">
                          <a:moveTo>
                            <a:pt x="191830" y="995671"/>
                          </a:moveTo>
                          <a:cubicBezTo>
                            <a:pt x="190401" y="995671"/>
                            <a:pt x="189163" y="994718"/>
                            <a:pt x="188877" y="993385"/>
                          </a:cubicBezTo>
                          <a:lnTo>
                            <a:pt x="92" y="281581"/>
                          </a:lnTo>
                          <a:cubicBezTo>
                            <a:pt x="-99" y="280724"/>
                            <a:pt x="-3" y="279867"/>
                            <a:pt x="473" y="279200"/>
                          </a:cubicBezTo>
                          <a:lnTo>
                            <a:pt x="172971" y="1451"/>
                          </a:lnTo>
                          <a:cubicBezTo>
                            <a:pt x="173733" y="308"/>
                            <a:pt x="175066" y="-263"/>
                            <a:pt x="176400" y="118"/>
                          </a:cubicBezTo>
                          <a:cubicBezTo>
                            <a:pt x="177733" y="498"/>
                            <a:pt x="178686" y="1641"/>
                            <a:pt x="178686" y="3070"/>
                          </a:cubicBezTo>
                          <a:lnTo>
                            <a:pt x="194973" y="992622"/>
                          </a:lnTo>
                          <a:cubicBezTo>
                            <a:pt x="194973" y="994146"/>
                            <a:pt x="193830" y="995480"/>
                            <a:pt x="192307" y="995766"/>
                          </a:cubicBezTo>
                          <a:cubicBezTo>
                            <a:pt x="192116" y="995671"/>
                            <a:pt x="191925" y="995671"/>
                            <a:pt x="191830" y="995671"/>
                          </a:cubicBezTo>
                          <a:close/>
                          <a:moveTo>
                            <a:pt x="6378" y="281296"/>
                          </a:moveTo>
                          <a:lnTo>
                            <a:pt x="188306" y="967286"/>
                          </a:lnTo>
                          <a:lnTo>
                            <a:pt x="172590" y="13643"/>
                          </a:lnTo>
                          <a:lnTo>
                            <a:pt x="6378" y="2812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4" name="Freeform: Shape 2413">
                      <a:extLst>
                        <a:ext uri="{FF2B5EF4-FFF2-40B4-BE49-F238E27FC236}">
                          <a16:creationId xmlns:a16="http://schemas.microsoft.com/office/drawing/2014/main" id="{4910BFDF-DBEA-4705-B52A-A38BCF4202FD}"/>
                        </a:ext>
                      </a:extLst>
                    </p:cNvPr>
                    <p:cNvSpPr/>
                    <p:nvPr/>
                  </p:nvSpPr>
                  <p:spPr>
                    <a:xfrm>
                      <a:off x="3048191" y="3683006"/>
                      <a:ext cx="314325" cy="1038225"/>
                    </a:xfrm>
                    <a:custGeom>
                      <a:avLst/>
                      <a:gdLst>
                        <a:gd name="connsiteX0" fmla="*/ 312230 w 314325"/>
                        <a:gd name="connsiteY0" fmla="*/ 1042156 h 1038225"/>
                        <a:gd name="connsiteX1" fmla="*/ 311753 w 314325"/>
                        <a:gd name="connsiteY1" fmla="*/ 1042156 h 1038225"/>
                        <a:gd name="connsiteX2" fmla="*/ 18859 w 314325"/>
                        <a:gd name="connsiteY2" fmla="*/ 995770 h 1038225"/>
                        <a:gd name="connsiteX3" fmla="*/ 16288 w 314325"/>
                        <a:gd name="connsiteY3" fmla="*/ 992722 h 1038225"/>
                        <a:gd name="connsiteX4" fmla="*/ 0 w 314325"/>
                        <a:gd name="connsiteY4" fmla="*/ 3169 h 1038225"/>
                        <a:gd name="connsiteX5" fmla="*/ 2667 w 314325"/>
                        <a:gd name="connsiteY5" fmla="*/ 26 h 1038225"/>
                        <a:gd name="connsiteX6" fmla="*/ 6096 w 314325"/>
                        <a:gd name="connsiteY6" fmla="*/ 2217 h 1038225"/>
                        <a:gd name="connsiteX7" fmla="*/ 315278 w 314325"/>
                        <a:gd name="connsiteY7" fmla="*/ 1038061 h 1038225"/>
                        <a:gd name="connsiteX8" fmla="*/ 314611 w 314325"/>
                        <a:gd name="connsiteY8" fmla="*/ 1041013 h 1038225"/>
                        <a:gd name="connsiteX9" fmla="*/ 312230 w 314325"/>
                        <a:gd name="connsiteY9" fmla="*/ 1042156 h 1038225"/>
                        <a:gd name="connsiteX10" fmla="*/ 22384 w 314325"/>
                        <a:gd name="connsiteY10" fmla="*/ 990055 h 1038225"/>
                        <a:gd name="connsiteX11" fmla="*/ 307943 w 314325"/>
                        <a:gd name="connsiteY11" fmla="*/ 1035203 h 1038225"/>
                        <a:gd name="connsiteX12" fmla="*/ 6477 w 314325"/>
                        <a:gd name="connsiteY12" fmla="*/ 25648 h 1038225"/>
                        <a:gd name="connsiteX13" fmla="*/ 22384 w 314325"/>
                        <a:gd name="connsiteY13" fmla="*/ 99005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1038225">
                          <a:moveTo>
                            <a:pt x="312230" y="1042156"/>
                          </a:moveTo>
                          <a:cubicBezTo>
                            <a:pt x="312039" y="1042156"/>
                            <a:pt x="311944" y="1042156"/>
                            <a:pt x="311753" y="1042156"/>
                          </a:cubicBezTo>
                          <a:lnTo>
                            <a:pt x="18859" y="995770"/>
                          </a:lnTo>
                          <a:cubicBezTo>
                            <a:pt x="17335" y="995484"/>
                            <a:pt x="16288" y="994246"/>
                            <a:pt x="16288" y="992722"/>
                          </a:cubicBezTo>
                          <a:lnTo>
                            <a:pt x="0" y="3169"/>
                          </a:lnTo>
                          <a:cubicBezTo>
                            <a:pt x="0" y="1645"/>
                            <a:pt x="1143" y="312"/>
                            <a:pt x="2667" y="26"/>
                          </a:cubicBezTo>
                          <a:cubicBezTo>
                            <a:pt x="4286" y="-164"/>
                            <a:pt x="5715" y="693"/>
                            <a:pt x="6096" y="2217"/>
                          </a:cubicBezTo>
                          <a:lnTo>
                            <a:pt x="315278" y="1038061"/>
                          </a:lnTo>
                          <a:cubicBezTo>
                            <a:pt x="315563" y="1039109"/>
                            <a:pt x="315373" y="1040156"/>
                            <a:pt x="314611" y="1041013"/>
                          </a:cubicBezTo>
                          <a:cubicBezTo>
                            <a:pt x="314039" y="1041776"/>
                            <a:pt x="313182" y="1042156"/>
                            <a:pt x="312230" y="1042156"/>
                          </a:cubicBezTo>
                          <a:close/>
                          <a:moveTo>
                            <a:pt x="22384" y="990055"/>
                          </a:moveTo>
                          <a:lnTo>
                            <a:pt x="307943" y="1035203"/>
                          </a:lnTo>
                          <a:lnTo>
                            <a:pt x="6477" y="25648"/>
                          </a:lnTo>
                          <a:lnTo>
                            <a:pt x="22384" y="9900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5" name="Freeform: Shape 2414">
                      <a:extLst>
                        <a:ext uri="{FF2B5EF4-FFF2-40B4-BE49-F238E27FC236}">
                          <a16:creationId xmlns:a16="http://schemas.microsoft.com/office/drawing/2014/main" id="{665BC615-00CF-40A5-975F-A3CA04732D09}"/>
                        </a:ext>
                      </a:extLst>
                    </p:cNvPr>
                    <p:cNvSpPr/>
                    <p:nvPr/>
                  </p:nvSpPr>
                  <p:spPr>
                    <a:xfrm>
                      <a:off x="3064426" y="4672665"/>
                      <a:ext cx="295275" cy="400050"/>
                    </a:xfrm>
                    <a:custGeom>
                      <a:avLst/>
                      <a:gdLst>
                        <a:gd name="connsiteX0" fmla="*/ 205602 w 295275"/>
                        <a:gd name="connsiteY0" fmla="*/ 405494 h 400050"/>
                        <a:gd name="connsiteX1" fmla="*/ 202840 w 295275"/>
                        <a:gd name="connsiteY1" fmla="*/ 403779 h 400050"/>
                        <a:gd name="connsiteX2" fmla="*/ 338 w 295275"/>
                        <a:gd name="connsiteY2" fmla="*/ 4491 h 400050"/>
                        <a:gd name="connsiteX3" fmla="*/ 624 w 295275"/>
                        <a:gd name="connsiteY3" fmla="*/ 1253 h 400050"/>
                        <a:gd name="connsiteX4" fmla="*/ 3577 w 295275"/>
                        <a:gd name="connsiteY4" fmla="*/ 14 h 400050"/>
                        <a:gd name="connsiteX5" fmla="*/ 296566 w 295275"/>
                        <a:gd name="connsiteY5" fmla="*/ 46306 h 400050"/>
                        <a:gd name="connsiteX6" fmla="*/ 298661 w 295275"/>
                        <a:gd name="connsiteY6" fmla="*/ 47639 h 400050"/>
                        <a:gd name="connsiteX7" fmla="*/ 299042 w 295275"/>
                        <a:gd name="connsiteY7" fmla="*/ 50116 h 400050"/>
                        <a:gd name="connsiteX8" fmla="*/ 208650 w 295275"/>
                        <a:gd name="connsiteY8" fmla="*/ 403112 h 400050"/>
                        <a:gd name="connsiteX9" fmla="*/ 205983 w 295275"/>
                        <a:gd name="connsiteY9" fmla="*/ 405398 h 400050"/>
                        <a:gd name="connsiteX10" fmla="*/ 205602 w 295275"/>
                        <a:gd name="connsiteY10" fmla="*/ 405494 h 400050"/>
                        <a:gd name="connsiteX11" fmla="*/ 8530 w 295275"/>
                        <a:gd name="connsiteY11" fmla="*/ 7063 h 400050"/>
                        <a:gd name="connsiteX12" fmla="*/ 204650 w 295275"/>
                        <a:gd name="connsiteY12" fmla="*/ 393587 h 400050"/>
                        <a:gd name="connsiteX13" fmla="*/ 292184 w 295275"/>
                        <a:gd name="connsiteY13" fmla="*/ 51830 h 400050"/>
                        <a:gd name="connsiteX14" fmla="*/ 8530 w 295275"/>
                        <a:gd name="connsiteY14" fmla="*/ 706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400050">
                          <a:moveTo>
                            <a:pt x="205602" y="405494"/>
                          </a:moveTo>
                          <a:cubicBezTo>
                            <a:pt x="204459" y="405494"/>
                            <a:pt x="203411" y="404827"/>
                            <a:pt x="202840" y="403779"/>
                          </a:cubicBezTo>
                          <a:lnTo>
                            <a:pt x="338" y="4491"/>
                          </a:lnTo>
                          <a:cubicBezTo>
                            <a:pt x="-233" y="3443"/>
                            <a:pt x="-43" y="2205"/>
                            <a:pt x="624" y="1253"/>
                          </a:cubicBezTo>
                          <a:cubicBezTo>
                            <a:pt x="1291" y="300"/>
                            <a:pt x="2434" y="-81"/>
                            <a:pt x="3577" y="14"/>
                          </a:cubicBezTo>
                          <a:lnTo>
                            <a:pt x="296566" y="46306"/>
                          </a:lnTo>
                          <a:cubicBezTo>
                            <a:pt x="297423" y="46401"/>
                            <a:pt x="298185" y="46972"/>
                            <a:pt x="298661" y="47639"/>
                          </a:cubicBezTo>
                          <a:cubicBezTo>
                            <a:pt x="299138" y="48401"/>
                            <a:pt x="299328" y="49258"/>
                            <a:pt x="299042" y="50116"/>
                          </a:cubicBezTo>
                          <a:lnTo>
                            <a:pt x="208650" y="403112"/>
                          </a:lnTo>
                          <a:cubicBezTo>
                            <a:pt x="208364" y="404351"/>
                            <a:pt x="207221" y="405303"/>
                            <a:pt x="205983" y="405398"/>
                          </a:cubicBezTo>
                          <a:cubicBezTo>
                            <a:pt x="205793" y="405494"/>
                            <a:pt x="205697" y="405494"/>
                            <a:pt x="205602" y="405494"/>
                          </a:cubicBezTo>
                          <a:close/>
                          <a:moveTo>
                            <a:pt x="8530" y="7063"/>
                          </a:moveTo>
                          <a:lnTo>
                            <a:pt x="204650" y="393587"/>
                          </a:lnTo>
                          <a:lnTo>
                            <a:pt x="292184" y="51830"/>
                          </a:lnTo>
                          <a:lnTo>
                            <a:pt x="8530" y="706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6" name="Freeform: Shape 2415">
                      <a:extLst>
                        <a:ext uri="{FF2B5EF4-FFF2-40B4-BE49-F238E27FC236}">
                          <a16:creationId xmlns:a16="http://schemas.microsoft.com/office/drawing/2014/main" id="{088C3A52-3489-47BD-A441-43880C6826D8}"/>
                        </a:ext>
                      </a:extLst>
                    </p:cNvPr>
                    <p:cNvSpPr/>
                    <p:nvPr/>
                  </p:nvSpPr>
                  <p:spPr>
                    <a:xfrm>
                      <a:off x="4389589" y="6044115"/>
                      <a:ext cx="828675" cy="352425"/>
                    </a:xfrm>
                    <a:custGeom>
                      <a:avLst/>
                      <a:gdLst>
                        <a:gd name="connsiteX0" fmla="*/ 830587 w 828675"/>
                        <a:gd name="connsiteY0" fmla="*/ 357733 h 352425"/>
                        <a:gd name="connsiteX1" fmla="*/ 340145 w 828675"/>
                        <a:gd name="connsiteY1" fmla="*/ 357733 h 352425"/>
                        <a:gd name="connsiteX2" fmla="*/ 337954 w 828675"/>
                        <a:gd name="connsiteY2" fmla="*/ 356781 h 352425"/>
                        <a:gd name="connsiteX3" fmla="*/ 864 w 828675"/>
                        <a:gd name="connsiteY3" fmla="*/ 5212 h 352425"/>
                        <a:gd name="connsiteX4" fmla="*/ 579 w 828675"/>
                        <a:gd name="connsiteY4" fmla="*/ 1307 h 352425"/>
                        <a:gd name="connsiteX5" fmla="*/ 4293 w 828675"/>
                        <a:gd name="connsiteY5" fmla="*/ 260 h 352425"/>
                        <a:gd name="connsiteX6" fmla="*/ 831825 w 828675"/>
                        <a:gd name="connsiteY6" fmla="*/ 351827 h 352425"/>
                        <a:gd name="connsiteX7" fmla="*/ 833635 w 828675"/>
                        <a:gd name="connsiteY7" fmla="*/ 355256 h 352425"/>
                        <a:gd name="connsiteX8" fmla="*/ 830587 w 828675"/>
                        <a:gd name="connsiteY8" fmla="*/ 357733 h 352425"/>
                        <a:gd name="connsiteX9" fmla="*/ 341478 w 828675"/>
                        <a:gd name="connsiteY9" fmla="*/ 351542 h 352425"/>
                        <a:gd name="connsiteX10" fmla="*/ 815347 w 828675"/>
                        <a:gd name="connsiteY10" fmla="*/ 351542 h 352425"/>
                        <a:gd name="connsiteX11" fmla="*/ 15723 w 828675"/>
                        <a:gd name="connsiteY11" fmla="*/ 11880 h 352425"/>
                        <a:gd name="connsiteX12" fmla="*/ 341478 w 828675"/>
                        <a:gd name="connsiteY12" fmla="*/ 35154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675" h="352425">
                          <a:moveTo>
                            <a:pt x="830587" y="357733"/>
                          </a:moveTo>
                          <a:lnTo>
                            <a:pt x="340145" y="357733"/>
                          </a:lnTo>
                          <a:cubicBezTo>
                            <a:pt x="339288" y="357733"/>
                            <a:pt x="338526" y="357352"/>
                            <a:pt x="337954" y="356781"/>
                          </a:cubicBezTo>
                          <a:lnTo>
                            <a:pt x="864" y="5212"/>
                          </a:lnTo>
                          <a:cubicBezTo>
                            <a:pt x="-183" y="4165"/>
                            <a:pt x="-279" y="2546"/>
                            <a:pt x="579" y="1307"/>
                          </a:cubicBezTo>
                          <a:cubicBezTo>
                            <a:pt x="1436" y="69"/>
                            <a:pt x="3055" y="-312"/>
                            <a:pt x="4293" y="260"/>
                          </a:cubicBezTo>
                          <a:lnTo>
                            <a:pt x="831825" y="351827"/>
                          </a:lnTo>
                          <a:cubicBezTo>
                            <a:pt x="833159" y="352399"/>
                            <a:pt x="833921" y="353828"/>
                            <a:pt x="833635" y="355256"/>
                          </a:cubicBezTo>
                          <a:cubicBezTo>
                            <a:pt x="833254" y="356685"/>
                            <a:pt x="832016" y="357733"/>
                            <a:pt x="830587" y="357733"/>
                          </a:cubicBezTo>
                          <a:close/>
                          <a:moveTo>
                            <a:pt x="341478" y="351542"/>
                          </a:moveTo>
                          <a:lnTo>
                            <a:pt x="815347" y="351542"/>
                          </a:lnTo>
                          <a:lnTo>
                            <a:pt x="15723" y="11880"/>
                          </a:lnTo>
                          <a:lnTo>
                            <a:pt x="341478" y="3515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7" name="Freeform: Shape 2416">
                      <a:extLst>
                        <a:ext uri="{FF2B5EF4-FFF2-40B4-BE49-F238E27FC236}">
                          <a16:creationId xmlns:a16="http://schemas.microsoft.com/office/drawing/2014/main" id="{BA1515B1-9412-48FD-BF26-38AFB90047A5}"/>
                        </a:ext>
                      </a:extLst>
                    </p:cNvPr>
                    <p:cNvSpPr/>
                    <p:nvPr/>
                  </p:nvSpPr>
                  <p:spPr>
                    <a:xfrm>
                      <a:off x="4389501" y="5827134"/>
                      <a:ext cx="828675" cy="571500"/>
                    </a:xfrm>
                    <a:custGeom>
                      <a:avLst/>
                      <a:gdLst>
                        <a:gd name="connsiteX0" fmla="*/ 830675 w 828675"/>
                        <a:gd name="connsiteY0" fmla="*/ 574714 h 571500"/>
                        <a:gd name="connsiteX1" fmla="*/ 829437 w 828675"/>
                        <a:gd name="connsiteY1" fmla="*/ 574429 h 571500"/>
                        <a:gd name="connsiteX2" fmla="*/ 1905 w 828675"/>
                        <a:gd name="connsiteY2" fmla="*/ 222860 h 571500"/>
                        <a:gd name="connsiteX3" fmla="*/ 0 w 828675"/>
                        <a:gd name="connsiteY3" fmla="*/ 219908 h 571500"/>
                        <a:gd name="connsiteX4" fmla="*/ 2096 w 828675"/>
                        <a:gd name="connsiteY4" fmla="*/ 217050 h 571500"/>
                        <a:gd name="connsiteX5" fmla="*/ 652367 w 828675"/>
                        <a:gd name="connsiteY5" fmla="*/ 166 h 571500"/>
                        <a:gd name="connsiteX6" fmla="*/ 654749 w 828675"/>
                        <a:gd name="connsiteY6" fmla="*/ 357 h 571500"/>
                        <a:gd name="connsiteX7" fmla="*/ 656273 w 828675"/>
                        <a:gd name="connsiteY7" fmla="*/ 2166 h 571500"/>
                        <a:gd name="connsiteX8" fmla="*/ 833438 w 828675"/>
                        <a:gd name="connsiteY8" fmla="*/ 570618 h 571500"/>
                        <a:gd name="connsiteX9" fmla="*/ 832580 w 828675"/>
                        <a:gd name="connsiteY9" fmla="*/ 573857 h 571500"/>
                        <a:gd name="connsiteX10" fmla="*/ 830675 w 828675"/>
                        <a:gd name="connsiteY10" fmla="*/ 574714 h 571500"/>
                        <a:gd name="connsiteX11" fmla="*/ 11906 w 828675"/>
                        <a:gd name="connsiteY11" fmla="*/ 220384 h 571500"/>
                        <a:gd name="connsiteX12" fmla="*/ 825722 w 828675"/>
                        <a:gd name="connsiteY12" fmla="*/ 566142 h 571500"/>
                        <a:gd name="connsiteX13" fmla="*/ 651415 w 828675"/>
                        <a:gd name="connsiteY13" fmla="*/ 7024 h 571500"/>
                        <a:gd name="connsiteX14" fmla="*/ 11906 w 828675"/>
                        <a:gd name="connsiteY14" fmla="*/ 22038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75" h="571500">
                          <a:moveTo>
                            <a:pt x="830675" y="574714"/>
                          </a:moveTo>
                          <a:cubicBezTo>
                            <a:pt x="830294" y="574714"/>
                            <a:pt x="829818" y="574619"/>
                            <a:pt x="829437" y="574429"/>
                          </a:cubicBezTo>
                          <a:lnTo>
                            <a:pt x="1905" y="222860"/>
                          </a:lnTo>
                          <a:cubicBezTo>
                            <a:pt x="762" y="222384"/>
                            <a:pt x="0" y="221146"/>
                            <a:pt x="0" y="219908"/>
                          </a:cubicBezTo>
                          <a:cubicBezTo>
                            <a:pt x="95" y="218574"/>
                            <a:pt x="857" y="217526"/>
                            <a:pt x="2096" y="217050"/>
                          </a:cubicBezTo>
                          <a:lnTo>
                            <a:pt x="652367" y="166"/>
                          </a:lnTo>
                          <a:cubicBezTo>
                            <a:pt x="653129" y="-120"/>
                            <a:pt x="653987" y="-24"/>
                            <a:pt x="654749" y="357"/>
                          </a:cubicBezTo>
                          <a:cubicBezTo>
                            <a:pt x="655511" y="737"/>
                            <a:pt x="656082" y="1404"/>
                            <a:pt x="656273" y="2166"/>
                          </a:cubicBezTo>
                          <a:lnTo>
                            <a:pt x="833438" y="570618"/>
                          </a:lnTo>
                          <a:cubicBezTo>
                            <a:pt x="833819" y="571761"/>
                            <a:pt x="833438" y="573000"/>
                            <a:pt x="832580" y="573857"/>
                          </a:cubicBezTo>
                          <a:cubicBezTo>
                            <a:pt x="832104" y="574429"/>
                            <a:pt x="831437" y="574714"/>
                            <a:pt x="830675" y="574714"/>
                          </a:cubicBezTo>
                          <a:close/>
                          <a:moveTo>
                            <a:pt x="11906" y="220384"/>
                          </a:moveTo>
                          <a:lnTo>
                            <a:pt x="825722" y="566142"/>
                          </a:lnTo>
                          <a:lnTo>
                            <a:pt x="651415" y="7024"/>
                          </a:lnTo>
                          <a:lnTo>
                            <a:pt x="11906" y="2203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8" name="Freeform: Shape 2417">
                      <a:extLst>
                        <a:ext uri="{FF2B5EF4-FFF2-40B4-BE49-F238E27FC236}">
                          <a16:creationId xmlns:a16="http://schemas.microsoft.com/office/drawing/2014/main" id="{B8E546A0-79FA-4B97-91FD-DA165504E205}"/>
                        </a:ext>
                      </a:extLst>
                    </p:cNvPr>
                    <p:cNvSpPr/>
                    <p:nvPr/>
                  </p:nvSpPr>
                  <p:spPr>
                    <a:xfrm>
                      <a:off x="4726567" y="6395657"/>
                      <a:ext cx="885825" cy="276225"/>
                    </a:xfrm>
                    <a:custGeom>
                      <a:avLst/>
                      <a:gdLst>
                        <a:gd name="connsiteX0" fmla="*/ 888516 w 885825"/>
                        <a:gd name="connsiteY0" fmla="*/ 279559 h 276225"/>
                        <a:gd name="connsiteX1" fmla="*/ 887564 w 885825"/>
                        <a:gd name="connsiteY1" fmla="*/ 279463 h 276225"/>
                        <a:gd name="connsiteX2" fmla="*/ 2215 w 885825"/>
                        <a:gd name="connsiteY2" fmla="*/ 6096 h 276225"/>
                        <a:gd name="connsiteX3" fmla="*/ 24 w 885825"/>
                        <a:gd name="connsiteY3" fmla="*/ 2667 h 276225"/>
                        <a:gd name="connsiteX4" fmla="*/ 3072 w 885825"/>
                        <a:gd name="connsiteY4" fmla="*/ 0 h 276225"/>
                        <a:gd name="connsiteX5" fmla="*/ 493515 w 885825"/>
                        <a:gd name="connsiteY5" fmla="*/ 0 h 276225"/>
                        <a:gd name="connsiteX6" fmla="*/ 495229 w 885825"/>
                        <a:gd name="connsiteY6" fmla="*/ 571 h 276225"/>
                        <a:gd name="connsiteX7" fmla="*/ 890135 w 885825"/>
                        <a:gd name="connsiteY7" fmla="*/ 274034 h 276225"/>
                        <a:gd name="connsiteX8" fmla="*/ 891183 w 885825"/>
                        <a:gd name="connsiteY8" fmla="*/ 277939 h 276225"/>
                        <a:gd name="connsiteX9" fmla="*/ 888516 w 885825"/>
                        <a:gd name="connsiteY9" fmla="*/ 279559 h 276225"/>
                        <a:gd name="connsiteX10" fmla="*/ 23646 w 885825"/>
                        <a:gd name="connsiteY10" fmla="*/ 6191 h 276225"/>
                        <a:gd name="connsiteX11" fmla="*/ 870228 w 885825"/>
                        <a:gd name="connsiteY11" fmla="*/ 267652 h 276225"/>
                        <a:gd name="connsiteX12" fmla="*/ 492562 w 885825"/>
                        <a:gd name="connsiteY12" fmla="*/ 6191 h 276225"/>
                        <a:gd name="connsiteX13" fmla="*/ 23646 w 88582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5825" h="276225">
                          <a:moveTo>
                            <a:pt x="888516" y="279559"/>
                          </a:moveTo>
                          <a:cubicBezTo>
                            <a:pt x="888231" y="279559"/>
                            <a:pt x="887945" y="279559"/>
                            <a:pt x="887564" y="279463"/>
                          </a:cubicBezTo>
                          <a:lnTo>
                            <a:pt x="2215" y="6096"/>
                          </a:lnTo>
                          <a:cubicBezTo>
                            <a:pt x="786" y="5619"/>
                            <a:pt x="-166" y="4191"/>
                            <a:pt x="24" y="2667"/>
                          </a:cubicBezTo>
                          <a:cubicBezTo>
                            <a:pt x="215" y="1143"/>
                            <a:pt x="1548" y="0"/>
                            <a:pt x="3072" y="0"/>
                          </a:cubicBezTo>
                          <a:lnTo>
                            <a:pt x="493515" y="0"/>
                          </a:lnTo>
                          <a:cubicBezTo>
                            <a:pt x="494181" y="0"/>
                            <a:pt x="494753" y="190"/>
                            <a:pt x="495229" y="571"/>
                          </a:cubicBezTo>
                          <a:lnTo>
                            <a:pt x="890135" y="274034"/>
                          </a:lnTo>
                          <a:cubicBezTo>
                            <a:pt x="891374" y="274891"/>
                            <a:pt x="891850" y="276606"/>
                            <a:pt x="891183" y="277939"/>
                          </a:cubicBezTo>
                          <a:cubicBezTo>
                            <a:pt x="890802" y="278892"/>
                            <a:pt x="889659" y="279559"/>
                            <a:pt x="888516" y="279559"/>
                          </a:cubicBezTo>
                          <a:close/>
                          <a:moveTo>
                            <a:pt x="23646" y="6191"/>
                          </a:moveTo>
                          <a:lnTo>
                            <a:pt x="870228" y="267652"/>
                          </a:lnTo>
                          <a:lnTo>
                            <a:pt x="492562" y="6191"/>
                          </a:lnTo>
                          <a:lnTo>
                            <a:pt x="23646"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19" name="Freeform: Shape 2418">
                      <a:extLst>
                        <a:ext uri="{FF2B5EF4-FFF2-40B4-BE49-F238E27FC236}">
                          <a16:creationId xmlns:a16="http://schemas.microsoft.com/office/drawing/2014/main" id="{F3C9C4C1-3465-4B59-941C-EDCA39A9E24D}"/>
                        </a:ext>
                      </a:extLst>
                    </p:cNvPr>
                    <p:cNvSpPr/>
                    <p:nvPr/>
                  </p:nvSpPr>
                  <p:spPr>
                    <a:xfrm>
                      <a:off x="2875702" y="1960886"/>
                      <a:ext cx="276225" cy="866775"/>
                    </a:xfrm>
                    <a:custGeom>
                      <a:avLst/>
                      <a:gdLst>
                        <a:gd name="connsiteX0" fmla="*/ 0 w 276225"/>
                        <a:gd name="connsiteY0" fmla="*/ 865069 h 866775"/>
                        <a:gd name="connsiteX1" fmla="*/ 275555 w 276225"/>
                        <a:gd name="connsiteY1" fmla="*/ 0 h 866775"/>
                        <a:gd name="connsiteX2" fmla="*/ 281454 w 276225"/>
                        <a:gd name="connsiteY2" fmla="*/ 1879 h 866775"/>
                        <a:gd name="connsiteX3" fmla="*/ 5899 w 276225"/>
                        <a:gd name="connsiteY3" fmla="*/ 866948 h 866775"/>
                      </a:gdLst>
                      <a:ahLst/>
                      <a:cxnLst>
                        <a:cxn ang="0">
                          <a:pos x="connsiteX0" y="connsiteY0"/>
                        </a:cxn>
                        <a:cxn ang="0">
                          <a:pos x="connsiteX1" y="connsiteY1"/>
                        </a:cxn>
                        <a:cxn ang="0">
                          <a:pos x="connsiteX2" y="connsiteY2"/>
                        </a:cxn>
                        <a:cxn ang="0">
                          <a:pos x="connsiteX3" y="connsiteY3"/>
                        </a:cxn>
                      </a:cxnLst>
                      <a:rect l="l" t="t" r="r" b="b"/>
                      <a:pathLst>
                        <a:path w="276225" h="866775">
                          <a:moveTo>
                            <a:pt x="0" y="865069"/>
                          </a:moveTo>
                          <a:lnTo>
                            <a:pt x="275555" y="0"/>
                          </a:lnTo>
                          <a:lnTo>
                            <a:pt x="281454" y="1879"/>
                          </a:lnTo>
                          <a:lnTo>
                            <a:pt x="5899" y="86694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0" name="Freeform: Shape 2419">
                      <a:extLst>
                        <a:ext uri="{FF2B5EF4-FFF2-40B4-BE49-F238E27FC236}">
                          <a16:creationId xmlns:a16="http://schemas.microsoft.com/office/drawing/2014/main" id="{B93CEF16-75CE-467B-B352-4DA641C4742A}"/>
                        </a:ext>
                      </a:extLst>
                    </p:cNvPr>
                    <p:cNvSpPr/>
                    <p:nvPr/>
                  </p:nvSpPr>
                  <p:spPr>
                    <a:xfrm>
                      <a:off x="5360265" y="188018"/>
                      <a:ext cx="1304925" cy="180975"/>
                    </a:xfrm>
                    <a:custGeom>
                      <a:avLst/>
                      <a:gdLst>
                        <a:gd name="connsiteX0" fmla="*/ 532567 w 1304925"/>
                        <a:gd name="connsiteY0" fmla="*/ 181171 h 180975"/>
                        <a:gd name="connsiteX1" fmla="*/ 531805 w 1304925"/>
                        <a:gd name="connsiteY1" fmla="*/ 181075 h 180975"/>
                        <a:gd name="connsiteX2" fmla="*/ 2310 w 1304925"/>
                        <a:gd name="connsiteY2" fmla="*/ 40772 h 180975"/>
                        <a:gd name="connsiteX3" fmla="*/ 24 w 1304925"/>
                        <a:gd name="connsiteY3" fmla="*/ 37438 h 180975"/>
                        <a:gd name="connsiteX4" fmla="*/ 2977 w 1304925"/>
                        <a:gd name="connsiteY4" fmla="*/ 34676 h 180975"/>
                        <a:gd name="connsiteX5" fmla="*/ 1304949 w 1304925"/>
                        <a:gd name="connsiteY5" fmla="*/ 5 h 180975"/>
                        <a:gd name="connsiteX6" fmla="*/ 1308092 w 1304925"/>
                        <a:gd name="connsiteY6" fmla="*/ 2672 h 180975"/>
                        <a:gd name="connsiteX7" fmla="*/ 1305711 w 1304925"/>
                        <a:gd name="connsiteY7" fmla="*/ 6101 h 180975"/>
                        <a:gd name="connsiteX8" fmla="*/ 533138 w 1304925"/>
                        <a:gd name="connsiteY8" fmla="*/ 181171 h 180975"/>
                        <a:gd name="connsiteX9" fmla="*/ 532567 w 1304925"/>
                        <a:gd name="connsiteY9" fmla="*/ 181171 h 180975"/>
                        <a:gd name="connsiteX10" fmla="*/ 24694 w 1304925"/>
                        <a:gd name="connsiteY10" fmla="*/ 40296 h 180975"/>
                        <a:gd name="connsiteX11" fmla="*/ 532662 w 1304925"/>
                        <a:gd name="connsiteY11" fmla="*/ 174884 h 180975"/>
                        <a:gd name="connsiteX12" fmla="*/ 1273802 w 1304925"/>
                        <a:gd name="connsiteY12" fmla="*/ 6958 h 180975"/>
                        <a:gd name="connsiteX13" fmla="*/ 24694 w 1304925"/>
                        <a:gd name="connsiteY13" fmla="*/ 402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180975">
                          <a:moveTo>
                            <a:pt x="532567" y="181171"/>
                          </a:moveTo>
                          <a:cubicBezTo>
                            <a:pt x="532281" y="181171"/>
                            <a:pt x="531995" y="181171"/>
                            <a:pt x="531805" y="181075"/>
                          </a:cubicBezTo>
                          <a:lnTo>
                            <a:pt x="2310" y="40772"/>
                          </a:lnTo>
                          <a:cubicBezTo>
                            <a:pt x="786" y="40391"/>
                            <a:pt x="-166" y="38962"/>
                            <a:pt x="24" y="37438"/>
                          </a:cubicBezTo>
                          <a:cubicBezTo>
                            <a:pt x="215" y="35914"/>
                            <a:pt x="1453" y="34771"/>
                            <a:pt x="2977" y="34676"/>
                          </a:cubicBezTo>
                          <a:lnTo>
                            <a:pt x="1304949" y="5"/>
                          </a:lnTo>
                          <a:cubicBezTo>
                            <a:pt x="1306664" y="-90"/>
                            <a:pt x="1307902" y="1148"/>
                            <a:pt x="1308092" y="2672"/>
                          </a:cubicBezTo>
                          <a:cubicBezTo>
                            <a:pt x="1308283" y="4291"/>
                            <a:pt x="1307235" y="5720"/>
                            <a:pt x="1305711" y="6101"/>
                          </a:cubicBezTo>
                          <a:lnTo>
                            <a:pt x="533138" y="181171"/>
                          </a:lnTo>
                          <a:cubicBezTo>
                            <a:pt x="533043" y="181171"/>
                            <a:pt x="532757" y="181171"/>
                            <a:pt x="532567" y="181171"/>
                          </a:cubicBezTo>
                          <a:close/>
                          <a:moveTo>
                            <a:pt x="24694" y="40296"/>
                          </a:moveTo>
                          <a:lnTo>
                            <a:pt x="532662" y="174884"/>
                          </a:lnTo>
                          <a:lnTo>
                            <a:pt x="1273802" y="6958"/>
                          </a:lnTo>
                          <a:lnTo>
                            <a:pt x="24694" y="402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1" name="Freeform: Shape 2420">
                      <a:extLst>
                        <a:ext uri="{FF2B5EF4-FFF2-40B4-BE49-F238E27FC236}">
                          <a16:creationId xmlns:a16="http://schemas.microsoft.com/office/drawing/2014/main" id="{874CB930-2A01-40E9-ADE3-3FC1200689CF}"/>
                        </a:ext>
                      </a:extLst>
                    </p:cNvPr>
                    <p:cNvSpPr/>
                    <p:nvPr/>
                  </p:nvSpPr>
                  <p:spPr>
                    <a:xfrm>
                      <a:off x="5611980" y="6472366"/>
                      <a:ext cx="1343025" cy="200025"/>
                    </a:xfrm>
                    <a:custGeom>
                      <a:avLst/>
                      <a:gdLst>
                        <a:gd name="connsiteX0" fmla="*/ 3103 w 1343025"/>
                        <a:gd name="connsiteY0" fmla="*/ 202850 h 200025"/>
                        <a:gd name="connsiteX1" fmla="*/ 55 w 1343025"/>
                        <a:gd name="connsiteY1" fmla="*/ 200373 h 200025"/>
                        <a:gd name="connsiteX2" fmla="*/ 2055 w 1343025"/>
                        <a:gd name="connsiteY2" fmla="*/ 196849 h 200025"/>
                        <a:gd name="connsiteX3" fmla="*/ 574889 w 1343025"/>
                        <a:gd name="connsiteY3" fmla="*/ 158 h 200025"/>
                        <a:gd name="connsiteX4" fmla="*/ 576413 w 1343025"/>
                        <a:gd name="connsiteY4" fmla="*/ 63 h 200025"/>
                        <a:gd name="connsiteX5" fmla="*/ 1348985 w 1343025"/>
                        <a:gd name="connsiteY5" fmla="*/ 127412 h 200025"/>
                        <a:gd name="connsiteX6" fmla="*/ 1351557 w 1343025"/>
                        <a:gd name="connsiteY6" fmla="*/ 130650 h 200025"/>
                        <a:gd name="connsiteX7" fmla="*/ 1348604 w 1343025"/>
                        <a:gd name="connsiteY7" fmla="*/ 133603 h 200025"/>
                        <a:gd name="connsiteX8" fmla="*/ 3198 w 1343025"/>
                        <a:gd name="connsiteY8" fmla="*/ 203040 h 200025"/>
                        <a:gd name="connsiteX9" fmla="*/ 3103 w 1343025"/>
                        <a:gd name="connsiteY9" fmla="*/ 202850 h 200025"/>
                        <a:gd name="connsiteX10" fmla="*/ 576222 w 1343025"/>
                        <a:gd name="connsiteY10" fmla="*/ 6254 h 200025"/>
                        <a:gd name="connsiteX11" fmla="*/ 24915 w 1343025"/>
                        <a:gd name="connsiteY11" fmla="*/ 195611 h 200025"/>
                        <a:gd name="connsiteX12" fmla="*/ 1319648 w 1343025"/>
                        <a:gd name="connsiteY12" fmla="*/ 128840 h 200025"/>
                        <a:gd name="connsiteX13" fmla="*/ 576222 w 1343025"/>
                        <a:gd name="connsiteY13" fmla="*/ 62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025" h="200025">
                          <a:moveTo>
                            <a:pt x="3103" y="202850"/>
                          </a:moveTo>
                          <a:cubicBezTo>
                            <a:pt x="1674" y="202850"/>
                            <a:pt x="340" y="201802"/>
                            <a:pt x="55" y="200373"/>
                          </a:cubicBezTo>
                          <a:cubicBezTo>
                            <a:pt x="-231" y="198849"/>
                            <a:pt x="626" y="197325"/>
                            <a:pt x="2055" y="196849"/>
                          </a:cubicBezTo>
                          <a:lnTo>
                            <a:pt x="574889" y="158"/>
                          </a:lnTo>
                          <a:cubicBezTo>
                            <a:pt x="575365" y="-33"/>
                            <a:pt x="575841" y="-33"/>
                            <a:pt x="576413" y="63"/>
                          </a:cubicBezTo>
                          <a:lnTo>
                            <a:pt x="1348985" y="127412"/>
                          </a:lnTo>
                          <a:cubicBezTo>
                            <a:pt x="1350509" y="127697"/>
                            <a:pt x="1351652" y="129031"/>
                            <a:pt x="1351557" y="130650"/>
                          </a:cubicBezTo>
                          <a:cubicBezTo>
                            <a:pt x="1351462" y="132270"/>
                            <a:pt x="1350224" y="133508"/>
                            <a:pt x="1348604" y="133603"/>
                          </a:cubicBezTo>
                          <a:lnTo>
                            <a:pt x="3198" y="203040"/>
                          </a:lnTo>
                          <a:cubicBezTo>
                            <a:pt x="3198" y="202850"/>
                            <a:pt x="3198" y="202850"/>
                            <a:pt x="3103" y="202850"/>
                          </a:cubicBezTo>
                          <a:close/>
                          <a:moveTo>
                            <a:pt x="576222" y="6254"/>
                          </a:moveTo>
                          <a:lnTo>
                            <a:pt x="24915" y="195611"/>
                          </a:lnTo>
                          <a:lnTo>
                            <a:pt x="1319648" y="128840"/>
                          </a:lnTo>
                          <a:lnTo>
                            <a:pt x="576222" y="62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2" name="Freeform: Shape 2421">
                      <a:extLst>
                        <a:ext uri="{FF2B5EF4-FFF2-40B4-BE49-F238E27FC236}">
                          <a16:creationId xmlns:a16="http://schemas.microsoft.com/office/drawing/2014/main" id="{2BE5A3DF-FB9F-47C1-8F8E-23B5AA9D8C66}"/>
                        </a:ext>
                      </a:extLst>
                    </p:cNvPr>
                    <p:cNvSpPr/>
                    <p:nvPr/>
                  </p:nvSpPr>
                  <p:spPr>
                    <a:xfrm>
                      <a:off x="5614988" y="6044375"/>
                      <a:ext cx="2447925" cy="628650"/>
                    </a:xfrm>
                    <a:custGeom>
                      <a:avLst/>
                      <a:gdLst>
                        <a:gd name="connsiteX0" fmla="*/ 286 w 2447925"/>
                        <a:gd name="connsiteY0" fmla="*/ 630841 h 628650"/>
                        <a:gd name="connsiteX1" fmla="*/ 0 w 2447925"/>
                        <a:gd name="connsiteY1" fmla="*/ 624649 h 628650"/>
                        <a:gd name="connsiteX2" fmla="*/ 1344739 w 2447925"/>
                        <a:gd name="connsiteY2" fmla="*/ 555212 h 628650"/>
                        <a:gd name="connsiteX3" fmla="*/ 2446496 w 2447925"/>
                        <a:gd name="connsiteY3" fmla="*/ 0 h 628650"/>
                        <a:gd name="connsiteX4" fmla="*/ 2449259 w 2447925"/>
                        <a:gd name="connsiteY4" fmla="*/ 5524 h 628650"/>
                        <a:gd name="connsiteX5" fmla="*/ 1346930 w 2447925"/>
                        <a:gd name="connsiteY5" fmla="*/ 561022 h 628650"/>
                        <a:gd name="connsiteX6" fmla="*/ 1345692 w 2447925"/>
                        <a:gd name="connsiteY6" fmla="*/ 561308 h 628650"/>
                        <a:gd name="connsiteX7" fmla="*/ 286 w 2447925"/>
                        <a:gd name="connsiteY7" fmla="*/ 63084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925" h="628650">
                          <a:moveTo>
                            <a:pt x="286" y="630841"/>
                          </a:moveTo>
                          <a:lnTo>
                            <a:pt x="0" y="624649"/>
                          </a:lnTo>
                          <a:lnTo>
                            <a:pt x="1344739" y="555212"/>
                          </a:lnTo>
                          <a:lnTo>
                            <a:pt x="2446496" y="0"/>
                          </a:lnTo>
                          <a:lnTo>
                            <a:pt x="2449259" y="5524"/>
                          </a:lnTo>
                          <a:lnTo>
                            <a:pt x="1346930" y="561022"/>
                          </a:lnTo>
                          <a:cubicBezTo>
                            <a:pt x="1346549" y="561213"/>
                            <a:pt x="1346168" y="561308"/>
                            <a:pt x="1345692" y="561308"/>
                          </a:cubicBezTo>
                          <a:lnTo>
                            <a:pt x="286" y="63084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3" name="Freeform: Shape 2422">
                      <a:extLst>
                        <a:ext uri="{FF2B5EF4-FFF2-40B4-BE49-F238E27FC236}">
                          <a16:creationId xmlns:a16="http://schemas.microsoft.com/office/drawing/2014/main" id="{A0426EA7-5302-4319-AE59-078FC992E4E6}"/>
                        </a:ext>
                      </a:extLst>
                    </p:cNvPr>
                    <p:cNvSpPr/>
                    <p:nvPr/>
                  </p:nvSpPr>
                  <p:spPr>
                    <a:xfrm>
                      <a:off x="5039802" y="5709934"/>
                      <a:ext cx="1209675" cy="762000"/>
                    </a:xfrm>
                    <a:custGeom>
                      <a:avLst/>
                      <a:gdLst>
                        <a:gd name="connsiteX0" fmla="*/ 1148114 w 1209675"/>
                        <a:gd name="connsiteY0" fmla="*/ 768590 h 762000"/>
                        <a:gd name="connsiteX1" fmla="*/ 1146590 w 1209675"/>
                        <a:gd name="connsiteY1" fmla="*/ 768209 h 762000"/>
                        <a:gd name="connsiteX2" fmla="*/ 1590 w 1209675"/>
                        <a:gd name="connsiteY2" fmla="*/ 123081 h 762000"/>
                        <a:gd name="connsiteX3" fmla="*/ 66 w 1209675"/>
                        <a:gd name="connsiteY3" fmla="*/ 119747 h 762000"/>
                        <a:gd name="connsiteX4" fmla="*/ 2828 w 1209675"/>
                        <a:gd name="connsiteY4" fmla="*/ 117271 h 762000"/>
                        <a:gd name="connsiteX5" fmla="*/ 1212980 w 1209675"/>
                        <a:gd name="connsiteY5" fmla="*/ 18 h 762000"/>
                        <a:gd name="connsiteX6" fmla="*/ 1215456 w 1209675"/>
                        <a:gd name="connsiteY6" fmla="*/ 875 h 762000"/>
                        <a:gd name="connsiteX7" fmla="*/ 1216409 w 1209675"/>
                        <a:gd name="connsiteY7" fmla="*/ 3352 h 762000"/>
                        <a:gd name="connsiteX8" fmla="*/ 1151353 w 1209675"/>
                        <a:gd name="connsiteY8" fmla="*/ 765733 h 762000"/>
                        <a:gd name="connsiteX9" fmla="*/ 1149734 w 1209675"/>
                        <a:gd name="connsiteY9" fmla="*/ 768209 h 762000"/>
                        <a:gd name="connsiteX10" fmla="*/ 1148114 w 1209675"/>
                        <a:gd name="connsiteY10" fmla="*/ 768590 h 762000"/>
                        <a:gd name="connsiteX11" fmla="*/ 13211 w 1209675"/>
                        <a:gd name="connsiteY11" fmla="*/ 122414 h 762000"/>
                        <a:gd name="connsiteX12" fmla="*/ 1145447 w 1209675"/>
                        <a:gd name="connsiteY12" fmla="*/ 760399 h 762000"/>
                        <a:gd name="connsiteX13" fmla="*/ 1209836 w 1209675"/>
                        <a:gd name="connsiteY13" fmla="*/ 6495 h 762000"/>
                        <a:gd name="connsiteX14" fmla="*/ 13211 w 1209675"/>
                        <a:gd name="connsiteY14" fmla="*/ 12241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762000">
                          <a:moveTo>
                            <a:pt x="1148114" y="768590"/>
                          </a:moveTo>
                          <a:cubicBezTo>
                            <a:pt x="1147638" y="768590"/>
                            <a:pt x="1147067" y="768495"/>
                            <a:pt x="1146590" y="768209"/>
                          </a:cubicBezTo>
                          <a:lnTo>
                            <a:pt x="1590" y="123081"/>
                          </a:lnTo>
                          <a:cubicBezTo>
                            <a:pt x="447" y="122414"/>
                            <a:pt x="-220" y="121081"/>
                            <a:pt x="66" y="119747"/>
                          </a:cubicBezTo>
                          <a:cubicBezTo>
                            <a:pt x="352" y="118414"/>
                            <a:pt x="1495" y="117461"/>
                            <a:pt x="2828" y="117271"/>
                          </a:cubicBezTo>
                          <a:lnTo>
                            <a:pt x="1212980" y="18"/>
                          </a:lnTo>
                          <a:cubicBezTo>
                            <a:pt x="1213932" y="-77"/>
                            <a:pt x="1214789" y="208"/>
                            <a:pt x="1215456" y="875"/>
                          </a:cubicBezTo>
                          <a:cubicBezTo>
                            <a:pt x="1216123" y="1542"/>
                            <a:pt x="1216409" y="2399"/>
                            <a:pt x="1216409" y="3352"/>
                          </a:cubicBezTo>
                          <a:lnTo>
                            <a:pt x="1151353" y="765733"/>
                          </a:lnTo>
                          <a:cubicBezTo>
                            <a:pt x="1151258" y="766780"/>
                            <a:pt x="1150686" y="767733"/>
                            <a:pt x="1149734" y="768209"/>
                          </a:cubicBezTo>
                          <a:cubicBezTo>
                            <a:pt x="1149162" y="768495"/>
                            <a:pt x="1148686" y="768590"/>
                            <a:pt x="1148114" y="768590"/>
                          </a:cubicBezTo>
                          <a:close/>
                          <a:moveTo>
                            <a:pt x="13211" y="122414"/>
                          </a:moveTo>
                          <a:lnTo>
                            <a:pt x="1145447" y="760399"/>
                          </a:lnTo>
                          <a:lnTo>
                            <a:pt x="1209836" y="6495"/>
                          </a:lnTo>
                          <a:lnTo>
                            <a:pt x="13211" y="1224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4" name="Freeform: Shape 2423">
                      <a:extLst>
                        <a:ext uri="{FF2B5EF4-FFF2-40B4-BE49-F238E27FC236}">
                          <a16:creationId xmlns:a16="http://schemas.microsoft.com/office/drawing/2014/main" id="{4E696222-12CD-4F95-971A-F2EE36B11C6D}"/>
                        </a:ext>
                      </a:extLst>
                    </p:cNvPr>
                    <p:cNvSpPr/>
                    <p:nvPr/>
                  </p:nvSpPr>
                  <p:spPr>
                    <a:xfrm>
                      <a:off x="5217135" y="6395561"/>
                      <a:ext cx="971550" cy="276225"/>
                    </a:xfrm>
                    <a:custGeom>
                      <a:avLst/>
                      <a:gdLst>
                        <a:gd name="connsiteX0" fmla="*/ 397947 w 971550"/>
                        <a:gd name="connsiteY0" fmla="*/ 279654 h 276225"/>
                        <a:gd name="connsiteX1" fmla="*/ 396233 w 971550"/>
                        <a:gd name="connsiteY1" fmla="*/ 279082 h 276225"/>
                        <a:gd name="connsiteX2" fmla="*/ 1326 w 971550"/>
                        <a:gd name="connsiteY2" fmla="*/ 5619 h 276225"/>
                        <a:gd name="connsiteX3" fmla="*/ 183 w 971550"/>
                        <a:gd name="connsiteY3" fmla="*/ 2000 h 276225"/>
                        <a:gd name="connsiteX4" fmla="*/ 3326 w 971550"/>
                        <a:gd name="connsiteY4" fmla="*/ 0 h 276225"/>
                        <a:gd name="connsiteX5" fmla="*/ 971162 w 971550"/>
                        <a:gd name="connsiteY5" fmla="*/ 76676 h 276225"/>
                        <a:gd name="connsiteX6" fmla="*/ 974019 w 971550"/>
                        <a:gd name="connsiteY6" fmla="*/ 79343 h 276225"/>
                        <a:gd name="connsiteX7" fmla="*/ 971924 w 971550"/>
                        <a:gd name="connsiteY7" fmla="*/ 82677 h 276225"/>
                        <a:gd name="connsiteX8" fmla="*/ 399090 w 971550"/>
                        <a:gd name="connsiteY8" fmla="*/ 279368 h 276225"/>
                        <a:gd name="connsiteX9" fmla="*/ 397947 w 971550"/>
                        <a:gd name="connsiteY9" fmla="*/ 279654 h 276225"/>
                        <a:gd name="connsiteX10" fmla="*/ 14185 w 971550"/>
                        <a:gd name="connsiteY10" fmla="*/ 7144 h 276225"/>
                        <a:gd name="connsiteX11" fmla="*/ 398424 w 971550"/>
                        <a:gd name="connsiteY11" fmla="*/ 273177 h 276225"/>
                        <a:gd name="connsiteX12" fmla="*/ 955731 w 971550"/>
                        <a:gd name="connsiteY12" fmla="*/ 81819 h 276225"/>
                        <a:gd name="connsiteX13" fmla="*/ 14185 w 971550"/>
                        <a:gd name="connsiteY13" fmla="*/ 714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1550" h="276225">
                          <a:moveTo>
                            <a:pt x="397947" y="279654"/>
                          </a:moveTo>
                          <a:cubicBezTo>
                            <a:pt x="397281" y="279654"/>
                            <a:pt x="396709" y="279463"/>
                            <a:pt x="396233" y="279082"/>
                          </a:cubicBezTo>
                          <a:lnTo>
                            <a:pt x="1326" y="5619"/>
                          </a:lnTo>
                          <a:cubicBezTo>
                            <a:pt x="183" y="4858"/>
                            <a:pt x="-293" y="3334"/>
                            <a:pt x="183" y="2000"/>
                          </a:cubicBezTo>
                          <a:cubicBezTo>
                            <a:pt x="659" y="667"/>
                            <a:pt x="1898" y="0"/>
                            <a:pt x="3326" y="0"/>
                          </a:cubicBezTo>
                          <a:lnTo>
                            <a:pt x="971162" y="76676"/>
                          </a:lnTo>
                          <a:cubicBezTo>
                            <a:pt x="972591" y="76771"/>
                            <a:pt x="973829" y="77914"/>
                            <a:pt x="974019" y="79343"/>
                          </a:cubicBezTo>
                          <a:cubicBezTo>
                            <a:pt x="974210" y="80772"/>
                            <a:pt x="973353" y="82201"/>
                            <a:pt x="971924" y="82677"/>
                          </a:cubicBezTo>
                          <a:lnTo>
                            <a:pt x="399090" y="279368"/>
                          </a:lnTo>
                          <a:cubicBezTo>
                            <a:pt x="398614" y="279654"/>
                            <a:pt x="398328" y="279654"/>
                            <a:pt x="397947" y="279654"/>
                          </a:cubicBezTo>
                          <a:close/>
                          <a:moveTo>
                            <a:pt x="14185" y="7144"/>
                          </a:moveTo>
                          <a:lnTo>
                            <a:pt x="398424" y="273177"/>
                          </a:lnTo>
                          <a:lnTo>
                            <a:pt x="955731" y="81819"/>
                          </a:lnTo>
                          <a:lnTo>
                            <a:pt x="14185" y="71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5" name="Freeform: Shape 2424">
                      <a:extLst>
                        <a:ext uri="{FF2B5EF4-FFF2-40B4-BE49-F238E27FC236}">
                          <a16:creationId xmlns:a16="http://schemas.microsoft.com/office/drawing/2014/main" id="{35320A0C-7D8B-4E9C-85B6-7B077B72A141}"/>
                        </a:ext>
                      </a:extLst>
                    </p:cNvPr>
                    <p:cNvSpPr/>
                    <p:nvPr/>
                  </p:nvSpPr>
                  <p:spPr>
                    <a:xfrm>
                      <a:off x="5039819" y="5827178"/>
                      <a:ext cx="1143000" cy="647700"/>
                    </a:xfrm>
                    <a:custGeom>
                      <a:avLst/>
                      <a:gdLst>
                        <a:gd name="connsiteX0" fmla="*/ 1148097 w 1143000"/>
                        <a:gd name="connsiteY0" fmla="*/ 651346 h 647700"/>
                        <a:gd name="connsiteX1" fmla="*/ 1147812 w 1143000"/>
                        <a:gd name="connsiteY1" fmla="*/ 651346 h 647700"/>
                        <a:gd name="connsiteX2" fmla="*/ 179976 w 1143000"/>
                        <a:gd name="connsiteY2" fmla="*/ 574670 h 647700"/>
                        <a:gd name="connsiteX3" fmla="*/ 177309 w 1143000"/>
                        <a:gd name="connsiteY3" fmla="*/ 572479 h 647700"/>
                        <a:gd name="connsiteX4" fmla="*/ 144 w 1143000"/>
                        <a:gd name="connsiteY4" fmla="*/ 4027 h 647700"/>
                        <a:gd name="connsiteX5" fmla="*/ 1192 w 1143000"/>
                        <a:gd name="connsiteY5" fmla="*/ 693 h 647700"/>
                        <a:gd name="connsiteX6" fmla="*/ 4621 w 1143000"/>
                        <a:gd name="connsiteY6" fmla="*/ 408 h 647700"/>
                        <a:gd name="connsiteX7" fmla="*/ 1149621 w 1143000"/>
                        <a:gd name="connsiteY7" fmla="*/ 645536 h 647700"/>
                        <a:gd name="connsiteX8" fmla="*/ 1151050 w 1143000"/>
                        <a:gd name="connsiteY8" fmla="*/ 649155 h 647700"/>
                        <a:gd name="connsiteX9" fmla="*/ 1148097 w 1143000"/>
                        <a:gd name="connsiteY9" fmla="*/ 651346 h 647700"/>
                        <a:gd name="connsiteX10" fmla="*/ 182643 w 1143000"/>
                        <a:gd name="connsiteY10" fmla="*/ 568669 h 647700"/>
                        <a:gd name="connsiteX11" fmla="*/ 1134381 w 1143000"/>
                        <a:gd name="connsiteY11" fmla="*/ 644107 h 647700"/>
                        <a:gd name="connsiteX12" fmla="*/ 8431 w 1143000"/>
                        <a:gd name="connsiteY12" fmla="*/ 9647 h 647700"/>
                        <a:gd name="connsiteX13" fmla="*/ 182643 w 1143000"/>
                        <a:gd name="connsiteY13" fmla="*/ 568669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47700">
                          <a:moveTo>
                            <a:pt x="1148097" y="651346"/>
                          </a:moveTo>
                          <a:cubicBezTo>
                            <a:pt x="1148002" y="651346"/>
                            <a:pt x="1147907" y="651346"/>
                            <a:pt x="1147812" y="651346"/>
                          </a:cubicBezTo>
                          <a:lnTo>
                            <a:pt x="179976" y="574670"/>
                          </a:lnTo>
                          <a:cubicBezTo>
                            <a:pt x="178738" y="574574"/>
                            <a:pt x="177595" y="573717"/>
                            <a:pt x="177309" y="572479"/>
                          </a:cubicBezTo>
                          <a:lnTo>
                            <a:pt x="144" y="4027"/>
                          </a:lnTo>
                          <a:cubicBezTo>
                            <a:pt x="-237" y="2789"/>
                            <a:pt x="144" y="1455"/>
                            <a:pt x="1192" y="693"/>
                          </a:cubicBezTo>
                          <a:cubicBezTo>
                            <a:pt x="2145" y="-68"/>
                            <a:pt x="3573" y="-259"/>
                            <a:pt x="4621" y="408"/>
                          </a:cubicBezTo>
                          <a:lnTo>
                            <a:pt x="1149621" y="645536"/>
                          </a:lnTo>
                          <a:cubicBezTo>
                            <a:pt x="1150860" y="646298"/>
                            <a:pt x="1151527" y="647727"/>
                            <a:pt x="1151050" y="649155"/>
                          </a:cubicBezTo>
                          <a:cubicBezTo>
                            <a:pt x="1150669" y="650489"/>
                            <a:pt x="1149526" y="651346"/>
                            <a:pt x="1148097" y="651346"/>
                          </a:cubicBezTo>
                          <a:close/>
                          <a:moveTo>
                            <a:pt x="182643" y="568669"/>
                          </a:moveTo>
                          <a:lnTo>
                            <a:pt x="1134381" y="644107"/>
                          </a:lnTo>
                          <a:lnTo>
                            <a:pt x="8431" y="9647"/>
                          </a:lnTo>
                          <a:lnTo>
                            <a:pt x="182643" y="5686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6" name="Freeform: Shape 2425">
                      <a:extLst>
                        <a:ext uri="{FF2B5EF4-FFF2-40B4-BE49-F238E27FC236}">
                          <a16:creationId xmlns:a16="http://schemas.microsoft.com/office/drawing/2014/main" id="{68F5D496-664C-458A-BA38-99C433998D56}"/>
                        </a:ext>
                      </a:extLst>
                    </p:cNvPr>
                    <p:cNvSpPr/>
                    <p:nvPr/>
                  </p:nvSpPr>
                  <p:spPr>
                    <a:xfrm>
                      <a:off x="5889682" y="188046"/>
                      <a:ext cx="819150" cy="304800"/>
                    </a:xfrm>
                    <a:custGeom>
                      <a:avLst/>
                      <a:gdLst>
                        <a:gd name="connsiteX0" fmla="*/ 823442 w 819150"/>
                        <a:gd name="connsiteY0" fmla="*/ 307064 h 304800"/>
                        <a:gd name="connsiteX1" fmla="*/ 822966 w 819150"/>
                        <a:gd name="connsiteY1" fmla="*/ 307064 h 304800"/>
                        <a:gd name="connsiteX2" fmla="*/ 2673 w 819150"/>
                        <a:gd name="connsiteY2" fmla="*/ 181239 h 304800"/>
                        <a:gd name="connsiteX3" fmla="*/ 6 w 819150"/>
                        <a:gd name="connsiteY3" fmla="*/ 178286 h 304800"/>
                        <a:gd name="connsiteX4" fmla="*/ 2387 w 819150"/>
                        <a:gd name="connsiteY4" fmla="*/ 175142 h 304800"/>
                        <a:gd name="connsiteX5" fmla="*/ 774865 w 819150"/>
                        <a:gd name="connsiteY5" fmla="*/ 73 h 304800"/>
                        <a:gd name="connsiteX6" fmla="*/ 777246 w 819150"/>
                        <a:gd name="connsiteY6" fmla="*/ 549 h 304800"/>
                        <a:gd name="connsiteX7" fmla="*/ 778579 w 819150"/>
                        <a:gd name="connsiteY7" fmla="*/ 2645 h 304800"/>
                        <a:gd name="connsiteX8" fmla="*/ 826300 w 819150"/>
                        <a:gd name="connsiteY8" fmla="*/ 303540 h 304800"/>
                        <a:gd name="connsiteX9" fmla="*/ 825443 w 819150"/>
                        <a:gd name="connsiteY9" fmla="*/ 306207 h 304800"/>
                        <a:gd name="connsiteX10" fmla="*/ 823442 w 819150"/>
                        <a:gd name="connsiteY10" fmla="*/ 307064 h 304800"/>
                        <a:gd name="connsiteX11" fmla="*/ 19723 w 819150"/>
                        <a:gd name="connsiteY11" fmla="*/ 177524 h 304800"/>
                        <a:gd name="connsiteX12" fmla="*/ 819632 w 819150"/>
                        <a:gd name="connsiteY12" fmla="*/ 300301 h 304800"/>
                        <a:gd name="connsiteX13" fmla="*/ 773055 w 819150"/>
                        <a:gd name="connsiteY13" fmla="*/ 6836 h 304800"/>
                        <a:gd name="connsiteX14" fmla="*/ 19723 w 819150"/>
                        <a:gd name="connsiteY14" fmla="*/ 17752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9150" h="304800">
                          <a:moveTo>
                            <a:pt x="823442" y="307064"/>
                          </a:moveTo>
                          <a:cubicBezTo>
                            <a:pt x="823252" y="307064"/>
                            <a:pt x="823157" y="307064"/>
                            <a:pt x="822966" y="307064"/>
                          </a:cubicBezTo>
                          <a:lnTo>
                            <a:pt x="2673" y="181239"/>
                          </a:lnTo>
                          <a:cubicBezTo>
                            <a:pt x="1244" y="181048"/>
                            <a:pt x="101" y="179810"/>
                            <a:pt x="6" y="178286"/>
                          </a:cubicBezTo>
                          <a:cubicBezTo>
                            <a:pt x="-89" y="176762"/>
                            <a:pt x="959" y="175524"/>
                            <a:pt x="2387" y="175142"/>
                          </a:cubicBezTo>
                          <a:lnTo>
                            <a:pt x="774865" y="73"/>
                          </a:lnTo>
                          <a:cubicBezTo>
                            <a:pt x="775722" y="-117"/>
                            <a:pt x="776579" y="73"/>
                            <a:pt x="777246" y="549"/>
                          </a:cubicBezTo>
                          <a:cubicBezTo>
                            <a:pt x="777913" y="1025"/>
                            <a:pt x="778389" y="1788"/>
                            <a:pt x="778579" y="2645"/>
                          </a:cubicBezTo>
                          <a:lnTo>
                            <a:pt x="826300" y="303540"/>
                          </a:lnTo>
                          <a:cubicBezTo>
                            <a:pt x="826490" y="304492"/>
                            <a:pt x="826109" y="305540"/>
                            <a:pt x="825443" y="306207"/>
                          </a:cubicBezTo>
                          <a:cubicBezTo>
                            <a:pt x="825062" y="306683"/>
                            <a:pt x="824204" y="307064"/>
                            <a:pt x="823442" y="307064"/>
                          </a:cubicBezTo>
                          <a:close/>
                          <a:moveTo>
                            <a:pt x="19723" y="177524"/>
                          </a:moveTo>
                          <a:lnTo>
                            <a:pt x="819632" y="300301"/>
                          </a:lnTo>
                          <a:lnTo>
                            <a:pt x="773055" y="6836"/>
                          </a:lnTo>
                          <a:lnTo>
                            <a:pt x="19723" y="1775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7" name="Freeform: Shape 2426">
                      <a:extLst>
                        <a:ext uri="{FF2B5EF4-FFF2-40B4-BE49-F238E27FC236}">
                          <a16:creationId xmlns:a16="http://schemas.microsoft.com/office/drawing/2014/main" id="{75A46ADE-61C8-4E85-948D-6BFFE60C28B5}"/>
                        </a:ext>
                      </a:extLst>
                    </p:cNvPr>
                    <p:cNvSpPr/>
                    <p:nvPr/>
                  </p:nvSpPr>
                  <p:spPr>
                    <a:xfrm>
                      <a:off x="6662315" y="187987"/>
                      <a:ext cx="762000" cy="457200"/>
                    </a:xfrm>
                    <a:custGeom>
                      <a:avLst/>
                      <a:gdLst>
                        <a:gd name="connsiteX0" fmla="*/ 764708 w 762000"/>
                        <a:gd name="connsiteY0" fmla="*/ 460475 h 457200"/>
                        <a:gd name="connsiteX1" fmla="*/ 764042 w 762000"/>
                        <a:gd name="connsiteY1" fmla="*/ 460380 h 457200"/>
                        <a:gd name="connsiteX2" fmla="*/ 50143 w 762000"/>
                        <a:gd name="connsiteY2" fmla="*/ 307027 h 457200"/>
                        <a:gd name="connsiteX3" fmla="*/ 47761 w 762000"/>
                        <a:gd name="connsiteY3" fmla="*/ 304455 h 457200"/>
                        <a:gd name="connsiteX4" fmla="*/ 41 w 762000"/>
                        <a:gd name="connsiteY4" fmla="*/ 3561 h 457200"/>
                        <a:gd name="connsiteX5" fmla="*/ 1375 w 762000"/>
                        <a:gd name="connsiteY5" fmla="*/ 513 h 457200"/>
                        <a:gd name="connsiteX6" fmla="*/ 4709 w 762000"/>
                        <a:gd name="connsiteY6" fmla="*/ 417 h 457200"/>
                        <a:gd name="connsiteX7" fmla="*/ 766423 w 762000"/>
                        <a:gd name="connsiteY7" fmla="*/ 454665 h 457200"/>
                        <a:gd name="connsiteX8" fmla="*/ 767756 w 762000"/>
                        <a:gd name="connsiteY8" fmla="*/ 458475 h 457200"/>
                        <a:gd name="connsiteX9" fmla="*/ 764708 w 762000"/>
                        <a:gd name="connsiteY9" fmla="*/ 460475 h 457200"/>
                        <a:gd name="connsiteX10" fmla="*/ 53476 w 762000"/>
                        <a:gd name="connsiteY10" fmla="*/ 301407 h 457200"/>
                        <a:gd name="connsiteX11" fmla="*/ 746896 w 762000"/>
                        <a:gd name="connsiteY11" fmla="*/ 450378 h 457200"/>
                        <a:gd name="connsiteX12" fmla="*/ 7090 w 762000"/>
                        <a:gd name="connsiteY12" fmla="*/ 9085 h 457200"/>
                        <a:gd name="connsiteX13" fmla="*/ 53476 w 762000"/>
                        <a:gd name="connsiteY13" fmla="*/ 30140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0" h="457200">
                          <a:moveTo>
                            <a:pt x="764708" y="460475"/>
                          </a:moveTo>
                          <a:cubicBezTo>
                            <a:pt x="764518" y="460475"/>
                            <a:pt x="764327" y="460475"/>
                            <a:pt x="764042" y="460380"/>
                          </a:cubicBezTo>
                          <a:lnTo>
                            <a:pt x="50143" y="307027"/>
                          </a:lnTo>
                          <a:cubicBezTo>
                            <a:pt x="48904" y="306741"/>
                            <a:pt x="47952" y="305789"/>
                            <a:pt x="47761" y="304455"/>
                          </a:cubicBezTo>
                          <a:lnTo>
                            <a:pt x="41" y="3561"/>
                          </a:lnTo>
                          <a:cubicBezTo>
                            <a:pt x="-149" y="2418"/>
                            <a:pt x="327" y="1179"/>
                            <a:pt x="1375" y="513"/>
                          </a:cubicBezTo>
                          <a:cubicBezTo>
                            <a:pt x="2422" y="-154"/>
                            <a:pt x="3661" y="-154"/>
                            <a:pt x="4709" y="417"/>
                          </a:cubicBezTo>
                          <a:lnTo>
                            <a:pt x="766423" y="454665"/>
                          </a:lnTo>
                          <a:cubicBezTo>
                            <a:pt x="767756" y="455427"/>
                            <a:pt x="768232" y="457046"/>
                            <a:pt x="767756" y="458475"/>
                          </a:cubicBezTo>
                          <a:cubicBezTo>
                            <a:pt x="767089" y="459713"/>
                            <a:pt x="765946" y="460475"/>
                            <a:pt x="764708" y="460475"/>
                          </a:cubicBezTo>
                          <a:close/>
                          <a:moveTo>
                            <a:pt x="53476" y="301407"/>
                          </a:moveTo>
                          <a:lnTo>
                            <a:pt x="746896" y="450378"/>
                          </a:lnTo>
                          <a:lnTo>
                            <a:pt x="7090" y="9085"/>
                          </a:lnTo>
                          <a:lnTo>
                            <a:pt x="53476" y="30140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8" name="Freeform: Shape 2427">
                      <a:extLst>
                        <a:ext uri="{FF2B5EF4-FFF2-40B4-BE49-F238E27FC236}">
                          <a16:creationId xmlns:a16="http://schemas.microsoft.com/office/drawing/2014/main" id="{96C0BA58-21A7-4697-906F-F07EB4BDC26F}"/>
                        </a:ext>
                      </a:extLst>
                    </p:cNvPr>
                    <p:cNvSpPr/>
                    <p:nvPr/>
                  </p:nvSpPr>
                  <p:spPr>
                    <a:xfrm>
                      <a:off x="6662250" y="188010"/>
                      <a:ext cx="1257300" cy="495300"/>
                    </a:xfrm>
                    <a:custGeom>
                      <a:avLst/>
                      <a:gdLst>
                        <a:gd name="connsiteX0" fmla="*/ 1260264 w 1257300"/>
                        <a:gd name="connsiteY0" fmla="*/ 503791 h 495300"/>
                        <a:gd name="connsiteX1" fmla="*/ 1259978 w 1257300"/>
                        <a:gd name="connsiteY1" fmla="*/ 503791 h 495300"/>
                        <a:gd name="connsiteX2" fmla="*/ 764487 w 1257300"/>
                        <a:gd name="connsiteY2" fmla="*/ 460357 h 495300"/>
                        <a:gd name="connsiteX3" fmla="*/ 763154 w 1257300"/>
                        <a:gd name="connsiteY3" fmla="*/ 459976 h 495300"/>
                        <a:gd name="connsiteX4" fmla="*/ 1535 w 1257300"/>
                        <a:gd name="connsiteY4" fmla="*/ 5729 h 495300"/>
                        <a:gd name="connsiteX5" fmla="*/ 297 w 1257300"/>
                        <a:gd name="connsiteY5" fmla="*/ 1728 h 495300"/>
                        <a:gd name="connsiteX6" fmla="*/ 4202 w 1257300"/>
                        <a:gd name="connsiteY6" fmla="*/ 204 h 495300"/>
                        <a:gd name="connsiteX7" fmla="*/ 1261407 w 1257300"/>
                        <a:gd name="connsiteY7" fmla="*/ 497790 h 495300"/>
                        <a:gd name="connsiteX8" fmla="*/ 1263312 w 1257300"/>
                        <a:gd name="connsiteY8" fmla="*/ 501410 h 495300"/>
                        <a:gd name="connsiteX9" fmla="*/ 1260264 w 1257300"/>
                        <a:gd name="connsiteY9" fmla="*/ 503791 h 495300"/>
                        <a:gd name="connsiteX10" fmla="*/ 765726 w 1257300"/>
                        <a:gd name="connsiteY10" fmla="*/ 454261 h 495300"/>
                        <a:gd name="connsiteX11" fmla="*/ 1239309 w 1257300"/>
                        <a:gd name="connsiteY11" fmla="*/ 495790 h 495300"/>
                        <a:gd name="connsiteX12" fmla="*/ 37730 w 1257300"/>
                        <a:gd name="connsiteY12" fmla="*/ 20111 h 495300"/>
                        <a:gd name="connsiteX13" fmla="*/ 765726 w 1257300"/>
                        <a:gd name="connsiteY13" fmla="*/ 45426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495300">
                          <a:moveTo>
                            <a:pt x="1260264" y="503791"/>
                          </a:moveTo>
                          <a:cubicBezTo>
                            <a:pt x="1260168" y="503791"/>
                            <a:pt x="1260073" y="503791"/>
                            <a:pt x="1259978" y="503791"/>
                          </a:cubicBezTo>
                          <a:lnTo>
                            <a:pt x="764487" y="460357"/>
                          </a:lnTo>
                          <a:cubicBezTo>
                            <a:pt x="764011" y="460357"/>
                            <a:pt x="763535" y="460166"/>
                            <a:pt x="763154" y="459976"/>
                          </a:cubicBezTo>
                          <a:lnTo>
                            <a:pt x="1535" y="5729"/>
                          </a:lnTo>
                          <a:cubicBezTo>
                            <a:pt x="106" y="4871"/>
                            <a:pt x="-370" y="3157"/>
                            <a:pt x="297" y="1728"/>
                          </a:cubicBezTo>
                          <a:cubicBezTo>
                            <a:pt x="1059" y="299"/>
                            <a:pt x="2678" y="-367"/>
                            <a:pt x="4202" y="204"/>
                          </a:cubicBezTo>
                          <a:lnTo>
                            <a:pt x="1261407" y="497790"/>
                          </a:lnTo>
                          <a:cubicBezTo>
                            <a:pt x="1262836" y="498362"/>
                            <a:pt x="1263597" y="499886"/>
                            <a:pt x="1263312" y="501410"/>
                          </a:cubicBezTo>
                          <a:cubicBezTo>
                            <a:pt x="1262930" y="502838"/>
                            <a:pt x="1261692" y="503791"/>
                            <a:pt x="1260264" y="503791"/>
                          </a:cubicBezTo>
                          <a:close/>
                          <a:moveTo>
                            <a:pt x="765726" y="454261"/>
                          </a:moveTo>
                          <a:lnTo>
                            <a:pt x="1239309" y="495790"/>
                          </a:lnTo>
                          <a:lnTo>
                            <a:pt x="37730" y="20111"/>
                          </a:lnTo>
                          <a:lnTo>
                            <a:pt x="765726" y="4542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29" name="Freeform: Shape 2428">
                      <a:extLst>
                        <a:ext uri="{FF2B5EF4-FFF2-40B4-BE49-F238E27FC236}">
                          <a16:creationId xmlns:a16="http://schemas.microsoft.com/office/drawing/2014/main" id="{40F8AD4C-8D1C-4925-BB74-1E4997C3C299}"/>
                        </a:ext>
                      </a:extLst>
                    </p:cNvPr>
                    <p:cNvSpPr/>
                    <p:nvPr/>
                  </p:nvSpPr>
                  <p:spPr>
                    <a:xfrm>
                      <a:off x="7964291" y="1556480"/>
                      <a:ext cx="581025" cy="666750"/>
                    </a:xfrm>
                    <a:custGeom>
                      <a:avLst/>
                      <a:gdLst>
                        <a:gd name="connsiteX0" fmla="*/ 270929 w 581025"/>
                        <a:gd name="connsiteY0" fmla="*/ 674560 h 666750"/>
                        <a:gd name="connsiteX1" fmla="*/ 270929 w 581025"/>
                        <a:gd name="connsiteY1" fmla="*/ 674560 h 666750"/>
                        <a:gd name="connsiteX2" fmla="*/ 268071 w 581025"/>
                        <a:gd name="connsiteY2" fmla="*/ 672655 h 666750"/>
                        <a:gd name="connsiteX3" fmla="*/ 228 w 581025"/>
                        <a:gd name="connsiteY3" fmla="*/ 30289 h 666750"/>
                        <a:gd name="connsiteX4" fmla="*/ 514 w 581025"/>
                        <a:gd name="connsiteY4" fmla="*/ 27432 h 666750"/>
                        <a:gd name="connsiteX5" fmla="*/ 2991 w 581025"/>
                        <a:gd name="connsiteY5" fmla="*/ 26003 h 666750"/>
                        <a:gd name="connsiteX6" fmla="*/ 583539 w 581025"/>
                        <a:gd name="connsiteY6" fmla="*/ 0 h 666750"/>
                        <a:gd name="connsiteX7" fmla="*/ 586302 w 581025"/>
                        <a:gd name="connsiteY7" fmla="*/ 1333 h 666750"/>
                        <a:gd name="connsiteX8" fmla="*/ 586492 w 581025"/>
                        <a:gd name="connsiteY8" fmla="*/ 4381 h 666750"/>
                        <a:gd name="connsiteX9" fmla="*/ 273787 w 581025"/>
                        <a:gd name="connsiteY9" fmla="*/ 672751 h 666750"/>
                        <a:gd name="connsiteX10" fmla="*/ 270929 w 581025"/>
                        <a:gd name="connsiteY10" fmla="*/ 674560 h 666750"/>
                        <a:gd name="connsiteX11" fmla="*/ 7658 w 581025"/>
                        <a:gd name="connsiteY11" fmla="*/ 32099 h 666750"/>
                        <a:gd name="connsiteX12" fmla="*/ 271119 w 581025"/>
                        <a:gd name="connsiteY12" fmla="*/ 663893 h 666750"/>
                        <a:gd name="connsiteX13" fmla="*/ 578682 w 581025"/>
                        <a:gd name="connsiteY13" fmla="*/ 6477 h 666750"/>
                        <a:gd name="connsiteX14" fmla="*/ 7658 w 581025"/>
                        <a:gd name="connsiteY14" fmla="*/ 32099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666750">
                          <a:moveTo>
                            <a:pt x="270929" y="674560"/>
                          </a:moveTo>
                          <a:cubicBezTo>
                            <a:pt x="270929" y="674560"/>
                            <a:pt x="270929" y="674560"/>
                            <a:pt x="270929" y="674560"/>
                          </a:cubicBezTo>
                          <a:cubicBezTo>
                            <a:pt x="269596" y="674560"/>
                            <a:pt x="268548" y="673798"/>
                            <a:pt x="268071" y="672655"/>
                          </a:cubicBezTo>
                          <a:lnTo>
                            <a:pt x="228" y="30289"/>
                          </a:lnTo>
                          <a:cubicBezTo>
                            <a:pt x="-152" y="29337"/>
                            <a:pt x="-57" y="28289"/>
                            <a:pt x="514" y="27432"/>
                          </a:cubicBezTo>
                          <a:cubicBezTo>
                            <a:pt x="1086" y="26575"/>
                            <a:pt x="1943" y="26003"/>
                            <a:pt x="2991" y="26003"/>
                          </a:cubicBezTo>
                          <a:lnTo>
                            <a:pt x="583539" y="0"/>
                          </a:lnTo>
                          <a:cubicBezTo>
                            <a:pt x="584683" y="0"/>
                            <a:pt x="585635" y="476"/>
                            <a:pt x="586302" y="1333"/>
                          </a:cubicBezTo>
                          <a:cubicBezTo>
                            <a:pt x="586873" y="2191"/>
                            <a:pt x="586969" y="3429"/>
                            <a:pt x="586492" y="4381"/>
                          </a:cubicBezTo>
                          <a:lnTo>
                            <a:pt x="273787" y="672751"/>
                          </a:lnTo>
                          <a:cubicBezTo>
                            <a:pt x="273215" y="673894"/>
                            <a:pt x="272167" y="674560"/>
                            <a:pt x="270929" y="674560"/>
                          </a:cubicBezTo>
                          <a:close/>
                          <a:moveTo>
                            <a:pt x="7658" y="32099"/>
                          </a:moveTo>
                          <a:lnTo>
                            <a:pt x="271119" y="663893"/>
                          </a:lnTo>
                          <a:lnTo>
                            <a:pt x="578682" y="6477"/>
                          </a:lnTo>
                          <a:lnTo>
                            <a:pt x="7658" y="3209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0" name="Freeform: Shape 2429">
                      <a:extLst>
                        <a:ext uri="{FF2B5EF4-FFF2-40B4-BE49-F238E27FC236}">
                          <a16:creationId xmlns:a16="http://schemas.microsoft.com/office/drawing/2014/main" id="{04699A13-CC5A-4A6C-A591-367F31618E4D}"/>
                        </a:ext>
                      </a:extLst>
                    </p:cNvPr>
                    <p:cNvSpPr/>
                    <p:nvPr/>
                  </p:nvSpPr>
                  <p:spPr>
                    <a:xfrm>
                      <a:off x="5274935" y="363093"/>
                      <a:ext cx="1438275" cy="276225"/>
                    </a:xfrm>
                    <a:custGeom>
                      <a:avLst/>
                      <a:gdLst>
                        <a:gd name="connsiteX0" fmla="*/ 3058 w 1438275"/>
                        <a:gd name="connsiteY0" fmla="*/ 285369 h 276225"/>
                        <a:gd name="connsiteX1" fmla="*/ 106 w 1438275"/>
                        <a:gd name="connsiteY1" fmla="*/ 283083 h 276225"/>
                        <a:gd name="connsiteX2" fmla="*/ 1820 w 1438275"/>
                        <a:gd name="connsiteY2" fmla="*/ 279463 h 276225"/>
                        <a:gd name="connsiteX3" fmla="*/ 616659 w 1438275"/>
                        <a:gd name="connsiteY3" fmla="*/ 286 h 276225"/>
                        <a:gd name="connsiteX4" fmla="*/ 618374 w 1438275"/>
                        <a:gd name="connsiteY4" fmla="*/ 0 h 276225"/>
                        <a:gd name="connsiteX5" fmla="*/ 1438667 w 1438275"/>
                        <a:gd name="connsiteY5" fmla="*/ 125825 h 276225"/>
                        <a:gd name="connsiteX6" fmla="*/ 1441334 w 1438275"/>
                        <a:gd name="connsiteY6" fmla="*/ 128968 h 276225"/>
                        <a:gd name="connsiteX7" fmla="*/ 1438571 w 1438275"/>
                        <a:gd name="connsiteY7" fmla="*/ 132016 h 276225"/>
                        <a:gd name="connsiteX8" fmla="*/ 3440 w 1438275"/>
                        <a:gd name="connsiteY8" fmla="*/ 285369 h 276225"/>
                        <a:gd name="connsiteX9" fmla="*/ 3058 w 1438275"/>
                        <a:gd name="connsiteY9" fmla="*/ 285369 h 276225"/>
                        <a:gd name="connsiteX10" fmla="*/ 618374 w 1438275"/>
                        <a:gd name="connsiteY10" fmla="*/ 6191 h 276225"/>
                        <a:gd name="connsiteX11" fmla="*/ 21823 w 1438275"/>
                        <a:gd name="connsiteY11" fmla="*/ 277082 h 276225"/>
                        <a:gd name="connsiteX12" fmla="*/ 1414187 w 1438275"/>
                        <a:gd name="connsiteY12" fmla="*/ 128302 h 276225"/>
                        <a:gd name="connsiteX13" fmla="*/ 618374 w 143827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276225">
                          <a:moveTo>
                            <a:pt x="3058" y="285369"/>
                          </a:moveTo>
                          <a:cubicBezTo>
                            <a:pt x="1630" y="285369"/>
                            <a:pt x="487" y="284417"/>
                            <a:pt x="106" y="283083"/>
                          </a:cubicBezTo>
                          <a:cubicBezTo>
                            <a:pt x="-275" y="281654"/>
                            <a:pt x="391" y="280035"/>
                            <a:pt x="1820" y="279463"/>
                          </a:cubicBezTo>
                          <a:lnTo>
                            <a:pt x="616659" y="286"/>
                          </a:lnTo>
                          <a:cubicBezTo>
                            <a:pt x="617231" y="0"/>
                            <a:pt x="617802" y="0"/>
                            <a:pt x="618374" y="0"/>
                          </a:cubicBezTo>
                          <a:lnTo>
                            <a:pt x="1438667" y="125825"/>
                          </a:lnTo>
                          <a:cubicBezTo>
                            <a:pt x="1440191" y="126016"/>
                            <a:pt x="1441334" y="127444"/>
                            <a:pt x="1441334" y="128968"/>
                          </a:cubicBezTo>
                          <a:cubicBezTo>
                            <a:pt x="1441334" y="130492"/>
                            <a:pt x="1440095" y="131826"/>
                            <a:pt x="1438571" y="132016"/>
                          </a:cubicBezTo>
                          <a:lnTo>
                            <a:pt x="3440" y="285369"/>
                          </a:lnTo>
                          <a:cubicBezTo>
                            <a:pt x="3249" y="285274"/>
                            <a:pt x="3154" y="285369"/>
                            <a:pt x="3058" y="285369"/>
                          </a:cubicBezTo>
                          <a:close/>
                          <a:moveTo>
                            <a:pt x="618374" y="6191"/>
                          </a:moveTo>
                          <a:lnTo>
                            <a:pt x="21823" y="277082"/>
                          </a:lnTo>
                          <a:lnTo>
                            <a:pt x="1414187" y="128302"/>
                          </a:lnTo>
                          <a:lnTo>
                            <a:pt x="618374" y="61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1" name="Freeform: Shape 2430">
                      <a:extLst>
                        <a:ext uri="{FF2B5EF4-FFF2-40B4-BE49-F238E27FC236}">
                          <a16:creationId xmlns:a16="http://schemas.microsoft.com/office/drawing/2014/main" id="{1F4407D4-8AE3-43EF-BED0-1BB9342C4022}"/>
                        </a:ext>
                      </a:extLst>
                    </p:cNvPr>
                    <p:cNvSpPr/>
                    <p:nvPr/>
                  </p:nvSpPr>
                  <p:spPr>
                    <a:xfrm>
                      <a:off x="5274945" y="488813"/>
                      <a:ext cx="1438275" cy="323850"/>
                    </a:xfrm>
                    <a:custGeom>
                      <a:avLst/>
                      <a:gdLst>
                        <a:gd name="connsiteX0" fmla="*/ 1212437 w 1438275"/>
                        <a:gd name="connsiteY0" fmla="*/ 330718 h 323850"/>
                        <a:gd name="connsiteX1" fmla="*/ 1211961 w 1438275"/>
                        <a:gd name="connsiteY1" fmla="*/ 330718 h 323850"/>
                        <a:gd name="connsiteX2" fmla="*/ 2667 w 1438275"/>
                        <a:gd name="connsiteY2" fmla="*/ 159554 h 323850"/>
                        <a:gd name="connsiteX3" fmla="*/ 0 w 1438275"/>
                        <a:gd name="connsiteY3" fmla="*/ 156411 h 323850"/>
                        <a:gd name="connsiteX4" fmla="*/ 2762 w 1438275"/>
                        <a:gd name="connsiteY4" fmla="*/ 153363 h 323850"/>
                        <a:gd name="connsiteX5" fmla="*/ 1437894 w 1438275"/>
                        <a:gd name="connsiteY5" fmla="*/ 10 h 323850"/>
                        <a:gd name="connsiteX6" fmla="*/ 1440847 w 1438275"/>
                        <a:gd name="connsiteY6" fmla="*/ 1534 h 323850"/>
                        <a:gd name="connsiteX7" fmla="*/ 1440752 w 1438275"/>
                        <a:gd name="connsiteY7" fmla="*/ 4868 h 323850"/>
                        <a:gd name="connsiteX8" fmla="*/ 1215009 w 1438275"/>
                        <a:gd name="connsiteY8" fmla="*/ 329385 h 323850"/>
                        <a:gd name="connsiteX9" fmla="*/ 1212437 w 1438275"/>
                        <a:gd name="connsiteY9" fmla="*/ 330718 h 323850"/>
                        <a:gd name="connsiteX10" fmla="*/ 28194 w 1438275"/>
                        <a:gd name="connsiteY10" fmla="*/ 156887 h 323850"/>
                        <a:gd name="connsiteX11" fmla="*/ 1211009 w 1438275"/>
                        <a:gd name="connsiteY11" fmla="*/ 324241 h 323850"/>
                        <a:gd name="connsiteX12" fmla="*/ 1431703 w 1438275"/>
                        <a:gd name="connsiteY12" fmla="*/ 6868 h 323850"/>
                        <a:gd name="connsiteX13" fmla="*/ 28194 w 1438275"/>
                        <a:gd name="connsiteY13" fmla="*/ 15688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323850">
                          <a:moveTo>
                            <a:pt x="1212437" y="330718"/>
                          </a:moveTo>
                          <a:cubicBezTo>
                            <a:pt x="1212342" y="330718"/>
                            <a:pt x="1212152" y="330718"/>
                            <a:pt x="1211961" y="330718"/>
                          </a:cubicBezTo>
                          <a:lnTo>
                            <a:pt x="2667" y="159554"/>
                          </a:lnTo>
                          <a:cubicBezTo>
                            <a:pt x="1143" y="159364"/>
                            <a:pt x="0" y="158030"/>
                            <a:pt x="0" y="156411"/>
                          </a:cubicBezTo>
                          <a:cubicBezTo>
                            <a:pt x="0" y="154887"/>
                            <a:pt x="1238" y="153553"/>
                            <a:pt x="2762" y="153363"/>
                          </a:cubicBezTo>
                          <a:lnTo>
                            <a:pt x="1437894" y="10"/>
                          </a:lnTo>
                          <a:cubicBezTo>
                            <a:pt x="1438942" y="-85"/>
                            <a:pt x="1440276" y="487"/>
                            <a:pt x="1440847" y="1534"/>
                          </a:cubicBezTo>
                          <a:cubicBezTo>
                            <a:pt x="1441514" y="2582"/>
                            <a:pt x="1441418" y="3916"/>
                            <a:pt x="1440752" y="4868"/>
                          </a:cubicBezTo>
                          <a:lnTo>
                            <a:pt x="1215009" y="329385"/>
                          </a:lnTo>
                          <a:cubicBezTo>
                            <a:pt x="1214438" y="330242"/>
                            <a:pt x="1213485" y="330718"/>
                            <a:pt x="1212437" y="330718"/>
                          </a:cubicBezTo>
                          <a:close/>
                          <a:moveTo>
                            <a:pt x="28194" y="156887"/>
                          </a:moveTo>
                          <a:lnTo>
                            <a:pt x="1211009" y="324241"/>
                          </a:lnTo>
                          <a:lnTo>
                            <a:pt x="1431703" y="6868"/>
                          </a:lnTo>
                          <a:lnTo>
                            <a:pt x="28194" y="1568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2" name="Freeform: Shape 2431">
                      <a:extLst>
                        <a:ext uri="{FF2B5EF4-FFF2-40B4-BE49-F238E27FC236}">
                          <a16:creationId xmlns:a16="http://schemas.microsoft.com/office/drawing/2014/main" id="{899726C3-7605-4BE8-B397-E3730F3C7DCE}"/>
                        </a:ext>
                      </a:extLst>
                    </p:cNvPr>
                    <p:cNvSpPr/>
                    <p:nvPr/>
                  </p:nvSpPr>
                  <p:spPr>
                    <a:xfrm>
                      <a:off x="7919428" y="685618"/>
                      <a:ext cx="628650" cy="876300"/>
                    </a:xfrm>
                    <a:custGeom>
                      <a:avLst/>
                      <a:gdLst>
                        <a:gd name="connsiteX0" fmla="*/ 628498 w 628650"/>
                        <a:gd name="connsiteY0" fmla="*/ 877054 h 876300"/>
                        <a:gd name="connsiteX1" fmla="*/ 626021 w 628650"/>
                        <a:gd name="connsiteY1" fmla="*/ 875720 h 876300"/>
                        <a:gd name="connsiteX2" fmla="*/ 610 w 628650"/>
                        <a:gd name="connsiteY2" fmla="*/ 4945 h 876300"/>
                        <a:gd name="connsiteX3" fmla="*/ 991 w 628650"/>
                        <a:gd name="connsiteY3" fmla="*/ 849 h 876300"/>
                        <a:gd name="connsiteX4" fmla="*/ 5086 w 628650"/>
                        <a:gd name="connsiteY4" fmla="*/ 659 h 876300"/>
                        <a:gd name="connsiteX5" fmla="*/ 579444 w 628650"/>
                        <a:gd name="connsiteY5" fmla="*/ 469384 h 876300"/>
                        <a:gd name="connsiteX6" fmla="*/ 580587 w 628650"/>
                        <a:gd name="connsiteY6" fmla="*/ 471384 h 876300"/>
                        <a:gd name="connsiteX7" fmla="*/ 631736 w 628650"/>
                        <a:gd name="connsiteY7" fmla="*/ 873530 h 876300"/>
                        <a:gd name="connsiteX8" fmla="*/ 629831 w 628650"/>
                        <a:gd name="connsiteY8" fmla="*/ 876768 h 876300"/>
                        <a:gd name="connsiteX9" fmla="*/ 628498 w 628650"/>
                        <a:gd name="connsiteY9" fmla="*/ 877054 h 876300"/>
                        <a:gd name="connsiteX10" fmla="*/ 19279 w 628650"/>
                        <a:gd name="connsiteY10" fmla="*/ 20280 h 876300"/>
                        <a:gd name="connsiteX11" fmla="*/ 623926 w 628650"/>
                        <a:gd name="connsiteY11" fmla="*/ 862290 h 876300"/>
                        <a:gd name="connsiteX12" fmla="*/ 574491 w 628650"/>
                        <a:gd name="connsiteY12" fmla="*/ 473480 h 876300"/>
                        <a:gd name="connsiteX13" fmla="*/ 19279 w 628650"/>
                        <a:gd name="connsiteY13" fmla="*/ 2028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98" y="877054"/>
                          </a:moveTo>
                          <a:cubicBezTo>
                            <a:pt x="627545" y="877054"/>
                            <a:pt x="626593" y="876578"/>
                            <a:pt x="626021" y="875720"/>
                          </a:cubicBezTo>
                          <a:lnTo>
                            <a:pt x="610" y="4945"/>
                          </a:lnTo>
                          <a:cubicBezTo>
                            <a:pt x="-342" y="3707"/>
                            <a:pt x="-152" y="1992"/>
                            <a:pt x="991" y="849"/>
                          </a:cubicBezTo>
                          <a:cubicBezTo>
                            <a:pt x="2134" y="-199"/>
                            <a:pt x="3849" y="-294"/>
                            <a:pt x="5086" y="659"/>
                          </a:cubicBezTo>
                          <a:lnTo>
                            <a:pt x="579444" y="469384"/>
                          </a:lnTo>
                          <a:cubicBezTo>
                            <a:pt x="580111" y="469860"/>
                            <a:pt x="580492" y="470622"/>
                            <a:pt x="580587" y="471384"/>
                          </a:cubicBezTo>
                          <a:lnTo>
                            <a:pt x="631736" y="873530"/>
                          </a:lnTo>
                          <a:cubicBezTo>
                            <a:pt x="631927" y="874958"/>
                            <a:pt x="631165" y="876292"/>
                            <a:pt x="629831" y="876768"/>
                          </a:cubicBezTo>
                          <a:cubicBezTo>
                            <a:pt x="629260" y="877054"/>
                            <a:pt x="628879" y="877054"/>
                            <a:pt x="628498" y="877054"/>
                          </a:cubicBezTo>
                          <a:close/>
                          <a:moveTo>
                            <a:pt x="19279" y="20280"/>
                          </a:moveTo>
                          <a:lnTo>
                            <a:pt x="623926" y="862290"/>
                          </a:lnTo>
                          <a:lnTo>
                            <a:pt x="574491" y="473480"/>
                          </a:lnTo>
                          <a:lnTo>
                            <a:pt x="19279" y="202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3" name="Freeform: Shape 2432">
                      <a:extLst>
                        <a:ext uri="{FF2B5EF4-FFF2-40B4-BE49-F238E27FC236}">
                          <a16:creationId xmlns:a16="http://schemas.microsoft.com/office/drawing/2014/main" id="{D88CD121-AA7C-46F6-8DE4-CA8B196D5796}"/>
                        </a:ext>
                      </a:extLst>
                    </p:cNvPr>
                    <p:cNvSpPr/>
                    <p:nvPr/>
                  </p:nvSpPr>
                  <p:spPr>
                    <a:xfrm>
                      <a:off x="9227211" y="3084171"/>
                      <a:ext cx="142875" cy="857250"/>
                    </a:xfrm>
                    <a:custGeom>
                      <a:avLst/>
                      <a:gdLst>
                        <a:gd name="connsiteX0" fmla="*/ 128911 w 142875"/>
                        <a:gd name="connsiteY0" fmla="*/ 865561 h 857250"/>
                        <a:gd name="connsiteX1" fmla="*/ 126053 w 142875"/>
                        <a:gd name="connsiteY1" fmla="*/ 863656 h 857250"/>
                        <a:gd name="connsiteX2" fmla="*/ 228 w 142875"/>
                        <a:gd name="connsiteY2" fmla="*/ 556951 h 857250"/>
                        <a:gd name="connsiteX3" fmla="*/ 133 w 142875"/>
                        <a:gd name="connsiteY3" fmla="*/ 554951 h 857250"/>
                        <a:gd name="connsiteX4" fmla="*/ 145961 w 142875"/>
                        <a:gd name="connsiteY4" fmla="*/ 2310 h 857250"/>
                        <a:gd name="connsiteX5" fmla="*/ 149389 w 142875"/>
                        <a:gd name="connsiteY5" fmla="*/ 24 h 857250"/>
                        <a:gd name="connsiteX6" fmla="*/ 152057 w 142875"/>
                        <a:gd name="connsiteY6" fmla="*/ 3168 h 857250"/>
                        <a:gd name="connsiteX7" fmla="*/ 132149 w 142875"/>
                        <a:gd name="connsiteY7" fmla="*/ 862513 h 857250"/>
                        <a:gd name="connsiteX8" fmla="*/ 129578 w 142875"/>
                        <a:gd name="connsiteY8" fmla="*/ 865466 h 857250"/>
                        <a:gd name="connsiteX9" fmla="*/ 128911 w 142875"/>
                        <a:gd name="connsiteY9" fmla="*/ 865561 h 857250"/>
                        <a:gd name="connsiteX10" fmla="*/ 6324 w 142875"/>
                        <a:gd name="connsiteY10" fmla="*/ 555522 h 857250"/>
                        <a:gd name="connsiteX11" fmla="*/ 126148 w 142875"/>
                        <a:gd name="connsiteY11" fmla="*/ 847559 h 857250"/>
                        <a:gd name="connsiteX12" fmla="*/ 145198 w 142875"/>
                        <a:gd name="connsiteY12" fmla="*/ 29266 h 857250"/>
                        <a:gd name="connsiteX13" fmla="*/ 6324 w 142875"/>
                        <a:gd name="connsiteY13" fmla="*/ 555522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857250">
                          <a:moveTo>
                            <a:pt x="128911" y="865561"/>
                          </a:moveTo>
                          <a:cubicBezTo>
                            <a:pt x="127673" y="865561"/>
                            <a:pt x="126530" y="864799"/>
                            <a:pt x="126053" y="863656"/>
                          </a:cubicBezTo>
                          <a:lnTo>
                            <a:pt x="228" y="556951"/>
                          </a:lnTo>
                          <a:cubicBezTo>
                            <a:pt x="-58" y="556284"/>
                            <a:pt x="-58" y="555618"/>
                            <a:pt x="133" y="554951"/>
                          </a:cubicBezTo>
                          <a:lnTo>
                            <a:pt x="145961" y="2310"/>
                          </a:lnTo>
                          <a:cubicBezTo>
                            <a:pt x="146341" y="786"/>
                            <a:pt x="147770" y="-166"/>
                            <a:pt x="149389" y="24"/>
                          </a:cubicBezTo>
                          <a:cubicBezTo>
                            <a:pt x="150914" y="215"/>
                            <a:pt x="152057" y="1548"/>
                            <a:pt x="152057" y="3168"/>
                          </a:cubicBezTo>
                          <a:lnTo>
                            <a:pt x="132149" y="862513"/>
                          </a:lnTo>
                          <a:cubicBezTo>
                            <a:pt x="132149" y="863942"/>
                            <a:pt x="131006" y="865180"/>
                            <a:pt x="129578" y="865466"/>
                          </a:cubicBezTo>
                          <a:cubicBezTo>
                            <a:pt x="129292" y="865561"/>
                            <a:pt x="129101" y="865561"/>
                            <a:pt x="128911" y="865561"/>
                          </a:cubicBezTo>
                          <a:close/>
                          <a:moveTo>
                            <a:pt x="6324" y="555522"/>
                          </a:moveTo>
                          <a:lnTo>
                            <a:pt x="126148" y="847559"/>
                          </a:lnTo>
                          <a:lnTo>
                            <a:pt x="145198" y="29266"/>
                          </a:lnTo>
                          <a:lnTo>
                            <a:pt x="6324" y="55552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4" name="Freeform: Shape 2433">
                      <a:extLst>
                        <a:ext uri="{FF2B5EF4-FFF2-40B4-BE49-F238E27FC236}">
                          <a16:creationId xmlns:a16="http://schemas.microsoft.com/office/drawing/2014/main" id="{B824B385-5195-405A-8523-B5188DCBA317}"/>
                        </a:ext>
                      </a:extLst>
                    </p:cNvPr>
                    <p:cNvSpPr/>
                    <p:nvPr/>
                  </p:nvSpPr>
                  <p:spPr>
                    <a:xfrm>
                      <a:off x="7911702" y="5427835"/>
                      <a:ext cx="771525" cy="619125"/>
                    </a:xfrm>
                    <a:custGeom>
                      <a:avLst/>
                      <a:gdLst>
                        <a:gd name="connsiteX0" fmla="*/ 151115 w 771525"/>
                        <a:gd name="connsiteY0" fmla="*/ 622445 h 619125"/>
                        <a:gd name="connsiteX1" fmla="*/ 148925 w 771525"/>
                        <a:gd name="connsiteY1" fmla="*/ 621587 h 619125"/>
                        <a:gd name="connsiteX2" fmla="*/ 906 w 771525"/>
                        <a:gd name="connsiteY2" fmla="*/ 474045 h 619125"/>
                        <a:gd name="connsiteX3" fmla="*/ 49 w 771525"/>
                        <a:gd name="connsiteY3" fmla="*/ 471473 h 619125"/>
                        <a:gd name="connsiteX4" fmla="*/ 1478 w 771525"/>
                        <a:gd name="connsiteY4" fmla="*/ 469187 h 619125"/>
                        <a:gd name="connsiteX5" fmla="*/ 773003 w 771525"/>
                        <a:gd name="connsiteY5" fmla="*/ 463 h 619125"/>
                        <a:gd name="connsiteX6" fmla="*/ 777003 w 771525"/>
                        <a:gd name="connsiteY6" fmla="*/ 1224 h 619125"/>
                        <a:gd name="connsiteX7" fmla="*/ 776717 w 771525"/>
                        <a:gd name="connsiteY7" fmla="*/ 5320 h 619125"/>
                        <a:gd name="connsiteX8" fmla="*/ 153211 w 771525"/>
                        <a:gd name="connsiteY8" fmla="*/ 621587 h 619125"/>
                        <a:gd name="connsiteX9" fmla="*/ 151115 w 771525"/>
                        <a:gd name="connsiteY9" fmla="*/ 622445 h 619125"/>
                        <a:gd name="connsiteX10" fmla="*/ 8050 w 771525"/>
                        <a:gd name="connsiteY10" fmla="*/ 472426 h 619125"/>
                        <a:gd name="connsiteX11" fmla="*/ 151115 w 771525"/>
                        <a:gd name="connsiteY11" fmla="*/ 615015 h 619125"/>
                        <a:gd name="connsiteX12" fmla="*/ 753667 w 771525"/>
                        <a:gd name="connsiteY12" fmla="*/ 19417 h 619125"/>
                        <a:gd name="connsiteX13" fmla="*/ 8050 w 771525"/>
                        <a:gd name="connsiteY13" fmla="*/ 472426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19125">
                          <a:moveTo>
                            <a:pt x="151115" y="622445"/>
                          </a:moveTo>
                          <a:cubicBezTo>
                            <a:pt x="150353" y="622445"/>
                            <a:pt x="149496" y="622159"/>
                            <a:pt x="148925" y="621587"/>
                          </a:cubicBezTo>
                          <a:lnTo>
                            <a:pt x="906" y="474045"/>
                          </a:lnTo>
                          <a:cubicBezTo>
                            <a:pt x="240" y="473378"/>
                            <a:pt x="-142" y="472426"/>
                            <a:pt x="49" y="471473"/>
                          </a:cubicBezTo>
                          <a:cubicBezTo>
                            <a:pt x="144" y="470521"/>
                            <a:pt x="716" y="469664"/>
                            <a:pt x="1478" y="469187"/>
                          </a:cubicBezTo>
                          <a:lnTo>
                            <a:pt x="773003" y="463"/>
                          </a:lnTo>
                          <a:cubicBezTo>
                            <a:pt x="774336" y="-395"/>
                            <a:pt x="776051" y="-14"/>
                            <a:pt x="777003" y="1224"/>
                          </a:cubicBezTo>
                          <a:cubicBezTo>
                            <a:pt x="777956" y="2462"/>
                            <a:pt x="777860" y="4272"/>
                            <a:pt x="776717" y="5320"/>
                          </a:cubicBezTo>
                          <a:lnTo>
                            <a:pt x="153211" y="621587"/>
                          </a:lnTo>
                          <a:cubicBezTo>
                            <a:pt x="152735" y="622159"/>
                            <a:pt x="151973" y="622445"/>
                            <a:pt x="151115" y="622445"/>
                          </a:cubicBezTo>
                          <a:close/>
                          <a:moveTo>
                            <a:pt x="8050" y="472426"/>
                          </a:moveTo>
                          <a:lnTo>
                            <a:pt x="151115" y="615015"/>
                          </a:lnTo>
                          <a:lnTo>
                            <a:pt x="753667" y="19417"/>
                          </a:lnTo>
                          <a:lnTo>
                            <a:pt x="8050" y="47242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5" name="Freeform: Shape 2434">
                      <a:extLst>
                        <a:ext uri="{FF2B5EF4-FFF2-40B4-BE49-F238E27FC236}">
                          <a16:creationId xmlns:a16="http://schemas.microsoft.com/office/drawing/2014/main" id="{40861BBD-74CA-4C2B-9931-93614B90E491}"/>
                        </a:ext>
                      </a:extLst>
                    </p:cNvPr>
                    <p:cNvSpPr/>
                    <p:nvPr/>
                  </p:nvSpPr>
                  <p:spPr>
                    <a:xfrm>
                      <a:off x="7026838" y="5477696"/>
                      <a:ext cx="885825" cy="800100"/>
                    </a:xfrm>
                    <a:custGeom>
                      <a:avLst/>
                      <a:gdLst>
                        <a:gd name="connsiteX0" fmla="*/ 3088 w 885825"/>
                        <a:gd name="connsiteY0" fmla="*/ 804042 h 800100"/>
                        <a:gd name="connsiteX1" fmla="*/ 707 w 885825"/>
                        <a:gd name="connsiteY1" fmla="*/ 802899 h 800100"/>
                        <a:gd name="connsiteX2" fmla="*/ 517 w 885825"/>
                        <a:gd name="connsiteY2" fmla="*/ 799184 h 800100"/>
                        <a:gd name="connsiteX3" fmla="*/ 538679 w 885825"/>
                        <a:gd name="connsiteY3" fmla="*/ 1370 h 800100"/>
                        <a:gd name="connsiteX4" fmla="*/ 541060 w 885825"/>
                        <a:gd name="connsiteY4" fmla="*/ 37 h 800100"/>
                        <a:gd name="connsiteX5" fmla="*/ 543632 w 885825"/>
                        <a:gd name="connsiteY5" fmla="*/ 1180 h 800100"/>
                        <a:gd name="connsiteX6" fmla="*/ 890342 w 885825"/>
                        <a:gd name="connsiteY6" fmla="*/ 419994 h 800100"/>
                        <a:gd name="connsiteX7" fmla="*/ 891009 w 885825"/>
                        <a:gd name="connsiteY7" fmla="*/ 422661 h 800100"/>
                        <a:gd name="connsiteX8" fmla="*/ 889199 w 885825"/>
                        <a:gd name="connsiteY8" fmla="*/ 424756 h 800100"/>
                        <a:gd name="connsiteX9" fmla="*/ 4327 w 885825"/>
                        <a:gd name="connsiteY9" fmla="*/ 803756 h 800100"/>
                        <a:gd name="connsiteX10" fmla="*/ 3088 w 885825"/>
                        <a:gd name="connsiteY10" fmla="*/ 804042 h 800100"/>
                        <a:gd name="connsiteX11" fmla="*/ 541537 w 885825"/>
                        <a:gd name="connsiteY11" fmla="*/ 8324 h 800100"/>
                        <a:gd name="connsiteX12" fmla="*/ 11566 w 885825"/>
                        <a:gd name="connsiteY12" fmla="*/ 793946 h 800100"/>
                        <a:gd name="connsiteX13" fmla="*/ 883008 w 885825"/>
                        <a:gd name="connsiteY13" fmla="*/ 420661 h 800100"/>
                        <a:gd name="connsiteX14" fmla="*/ 541537 w 885825"/>
                        <a:gd name="connsiteY14" fmla="*/ 8324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800100">
                          <a:moveTo>
                            <a:pt x="3088" y="804042"/>
                          </a:moveTo>
                          <a:cubicBezTo>
                            <a:pt x="2231" y="804042"/>
                            <a:pt x="1279" y="803661"/>
                            <a:pt x="707" y="802899"/>
                          </a:cubicBezTo>
                          <a:cubicBezTo>
                            <a:pt x="-150" y="801851"/>
                            <a:pt x="-245" y="800327"/>
                            <a:pt x="517" y="799184"/>
                          </a:cubicBezTo>
                          <a:lnTo>
                            <a:pt x="538679" y="1370"/>
                          </a:lnTo>
                          <a:cubicBezTo>
                            <a:pt x="539251" y="608"/>
                            <a:pt x="540108" y="37"/>
                            <a:pt x="541060" y="37"/>
                          </a:cubicBezTo>
                          <a:cubicBezTo>
                            <a:pt x="542013" y="-154"/>
                            <a:pt x="542966" y="418"/>
                            <a:pt x="543632" y="1180"/>
                          </a:cubicBezTo>
                          <a:lnTo>
                            <a:pt x="890342" y="419994"/>
                          </a:lnTo>
                          <a:cubicBezTo>
                            <a:pt x="891009" y="420756"/>
                            <a:pt x="891199" y="421708"/>
                            <a:pt x="891009" y="422661"/>
                          </a:cubicBezTo>
                          <a:cubicBezTo>
                            <a:pt x="890818" y="423613"/>
                            <a:pt x="890152" y="424376"/>
                            <a:pt x="889199" y="424756"/>
                          </a:cubicBezTo>
                          <a:lnTo>
                            <a:pt x="4327" y="803756"/>
                          </a:lnTo>
                          <a:cubicBezTo>
                            <a:pt x="3946" y="803947"/>
                            <a:pt x="3469" y="804042"/>
                            <a:pt x="3088" y="804042"/>
                          </a:cubicBezTo>
                          <a:close/>
                          <a:moveTo>
                            <a:pt x="541537" y="8324"/>
                          </a:moveTo>
                          <a:lnTo>
                            <a:pt x="11566" y="793946"/>
                          </a:lnTo>
                          <a:lnTo>
                            <a:pt x="883008" y="420661"/>
                          </a:lnTo>
                          <a:lnTo>
                            <a:pt x="541537" y="832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6" name="Freeform: Shape 2435">
                      <a:extLst>
                        <a:ext uri="{FF2B5EF4-FFF2-40B4-BE49-F238E27FC236}">
                          <a16:creationId xmlns:a16="http://schemas.microsoft.com/office/drawing/2014/main" id="{20EB2DE3-EF60-4CD9-8BE8-E95C08BBF357}"/>
                        </a:ext>
                      </a:extLst>
                    </p:cNvPr>
                    <p:cNvSpPr/>
                    <p:nvPr/>
                  </p:nvSpPr>
                  <p:spPr>
                    <a:xfrm>
                      <a:off x="6184868" y="6275450"/>
                      <a:ext cx="847725" cy="323850"/>
                    </a:xfrm>
                    <a:custGeom>
                      <a:avLst/>
                      <a:gdLst>
                        <a:gd name="connsiteX0" fmla="*/ 775621 w 847725"/>
                        <a:gd name="connsiteY0" fmla="*/ 330328 h 323850"/>
                        <a:gd name="connsiteX1" fmla="*/ 775145 w 847725"/>
                        <a:gd name="connsiteY1" fmla="*/ 330328 h 323850"/>
                        <a:gd name="connsiteX2" fmla="*/ 2572 w 847725"/>
                        <a:gd name="connsiteY2" fmla="*/ 202979 h 323850"/>
                        <a:gd name="connsiteX3" fmla="*/ 0 w 847725"/>
                        <a:gd name="connsiteY3" fmla="*/ 200026 h 323850"/>
                        <a:gd name="connsiteX4" fmla="*/ 2381 w 847725"/>
                        <a:gd name="connsiteY4" fmla="*/ 196883 h 323850"/>
                        <a:gd name="connsiteX5" fmla="*/ 844392 w 847725"/>
                        <a:gd name="connsiteY5" fmla="*/ 96 h 323850"/>
                        <a:gd name="connsiteX6" fmla="*/ 847249 w 847725"/>
                        <a:gd name="connsiteY6" fmla="*/ 858 h 323850"/>
                        <a:gd name="connsiteX7" fmla="*/ 848106 w 847725"/>
                        <a:gd name="connsiteY7" fmla="*/ 3715 h 323850"/>
                        <a:gd name="connsiteX8" fmla="*/ 778669 w 847725"/>
                        <a:gd name="connsiteY8" fmla="*/ 327756 h 323850"/>
                        <a:gd name="connsiteX9" fmla="*/ 775621 w 847725"/>
                        <a:gd name="connsiteY9" fmla="*/ 330328 h 323850"/>
                        <a:gd name="connsiteX10" fmla="*/ 18955 w 847725"/>
                        <a:gd name="connsiteY10" fmla="*/ 199455 h 323850"/>
                        <a:gd name="connsiteX11" fmla="*/ 773240 w 847725"/>
                        <a:gd name="connsiteY11" fmla="*/ 323756 h 323850"/>
                        <a:gd name="connsiteX12" fmla="*/ 841058 w 847725"/>
                        <a:gd name="connsiteY12" fmla="*/ 7335 h 323850"/>
                        <a:gd name="connsiteX13" fmla="*/ 18955 w 847725"/>
                        <a:gd name="connsiteY13" fmla="*/ 19945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725" h="323850">
                          <a:moveTo>
                            <a:pt x="775621" y="330328"/>
                          </a:moveTo>
                          <a:cubicBezTo>
                            <a:pt x="775430" y="330328"/>
                            <a:pt x="775240" y="330328"/>
                            <a:pt x="775145" y="330328"/>
                          </a:cubicBezTo>
                          <a:lnTo>
                            <a:pt x="2572" y="202979"/>
                          </a:lnTo>
                          <a:cubicBezTo>
                            <a:pt x="1143" y="202788"/>
                            <a:pt x="0" y="201550"/>
                            <a:pt x="0" y="200026"/>
                          </a:cubicBezTo>
                          <a:cubicBezTo>
                            <a:pt x="0" y="198502"/>
                            <a:pt x="953" y="197263"/>
                            <a:pt x="2381" y="196883"/>
                          </a:cubicBezTo>
                          <a:lnTo>
                            <a:pt x="844392" y="96"/>
                          </a:lnTo>
                          <a:cubicBezTo>
                            <a:pt x="845439" y="-190"/>
                            <a:pt x="846487" y="191"/>
                            <a:pt x="847249" y="858"/>
                          </a:cubicBezTo>
                          <a:cubicBezTo>
                            <a:pt x="848011" y="1620"/>
                            <a:pt x="848297" y="2668"/>
                            <a:pt x="848106" y="3715"/>
                          </a:cubicBezTo>
                          <a:lnTo>
                            <a:pt x="778669" y="327756"/>
                          </a:lnTo>
                          <a:cubicBezTo>
                            <a:pt x="778288" y="329375"/>
                            <a:pt x="777050" y="330328"/>
                            <a:pt x="775621" y="330328"/>
                          </a:cubicBezTo>
                          <a:close/>
                          <a:moveTo>
                            <a:pt x="18955" y="199455"/>
                          </a:moveTo>
                          <a:lnTo>
                            <a:pt x="773240" y="323756"/>
                          </a:lnTo>
                          <a:lnTo>
                            <a:pt x="841058" y="7335"/>
                          </a:lnTo>
                          <a:lnTo>
                            <a:pt x="18955" y="19945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7" name="Freeform: Shape 2436">
                      <a:extLst>
                        <a:ext uri="{FF2B5EF4-FFF2-40B4-BE49-F238E27FC236}">
                          <a16:creationId xmlns:a16="http://schemas.microsoft.com/office/drawing/2014/main" id="{3D2B8323-9C32-4FE7-B589-1B5145030404}"/>
                        </a:ext>
                      </a:extLst>
                    </p:cNvPr>
                    <p:cNvSpPr/>
                    <p:nvPr/>
                  </p:nvSpPr>
                  <p:spPr>
                    <a:xfrm>
                      <a:off x="6957368" y="5896555"/>
                      <a:ext cx="952500" cy="704850"/>
                    </a:xfrm>
                    <a:custGeom>
                      <a:avLst/>
                      <a:gdLst>
                        <a:gd name="connsiteX0" fmla="*/ 3121 w 952500"/>
                        <a:gd name="connsiteY0" fmla="*/ 709223 h 704850"/>
                        <a:gd name="connsiteX1" fmla="*/ 1407 w 952500"/>
                        <a:gd name="connsiteY1" fmla="*/ 708746 h 704850"/>
                        <a:gd name="connsiteX2" fmla="*/ 73 w 952500"/>
                        <a:gd name="connsiteY2" fmla="*/ 705508 h 704850"/>
                        <a:gd name="connsiteX3" fmla="*/ 69511 w 952500"/>
                        <a:gd name="connsiteY3" fmla="*/ 381467 h 704850"/>
                        <a:gd name="connsiteX4" fmla="*/ 71320 w 952500"/>
                        <a:gd name="connsiteY4" fmla="*/ 379277 h 704850"/>
                        <a:gd name="connsiteX5" fmla="*/ 956193 w 952500"/>
                        <a:gd name="connsiteY5" fmla="*/ 277 h 704850"/>
                        <a:gd name="connsiteX6" fmla="*/ 960098 w 952500"/>
                        <a:gd name="connsiteY6" fmla="*/ 1610 h 704850"/>
                        <a:gd name="connsiteX7" fmla="*/ 959241 w 952500"/>
                        <a:gd name="connsiteY7" fmla="*/ 5611 h 704850"/>
                        <a:gd name="connsiteX8" fmla="*/ 4931 w 952500"/>
                        <a:gd name="connsiteY8" fmla="*/ 708651 h 704850"/>
                        <a:gd name="connsiteX9" fmla="*/ 3121 w 952500"/>
                        <a:gd name="connsiteY9" fmla="*/ 709223 h 704850"/>
                        <a:gd name="connsiteX10" fmla="*/ 75225 w 952500"/>
                        <a:gd name="connsiteY10" fmla="*/ 384325 h 704850"/>
                        <a:gd name="connsiteX11" fmla="*/ 7789 w 952500"/>
                        <a:gd name="connsiteY11" fmla="*/ 698840 h 704850"/>
                        <a:gd name="connsiteX12" fmla="*/ 933999 w 952500"/>
                        <a:gd name="connsiteY12" fmla="*/ 16469 h 704850"/>
                        <a:gd name="connsiteX13" fmla="*/ 75225 w 952500"/>
                        <a:gd name="connsiteY13" fmla="*/ 3843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0" h="704850">
                          <a:moveTo>
                            <a:pt x="3121" y="709223"/>
                          </a:moveTo>
                          <a:cubicBezTo>
                            <a:pt x="2550" y="709223"/>
                            <a:pt x="1978" y="709032"/>
                            <a:pt x="1407" y="708746"/>
                          </a:cubicBezTo>
                          <a:cubicBezTo>
                            <a:pt x="359" y="708080"/>
                            <a:pt x="-212" y="706746"/>
                            <a:pt x="73" y="705508"/>
                          </a:cubicBezTo>
                          <a:lnTo>
                            <a:pt x="69511" y="381467"/>
                          </a:lnTo>
                          <a:cubicBezTo>
                            <a:pt x="69701" y="380515"/>
                            <a:pt x="70368" y="379658"/>
                            <a:pt x="71320" y="379277"/>
                          </a:cubicBezTo>
                          <a:lnTo>
                            <a:pt x="956193" y="277"/>
                          </a:lnTo>
                          <a:cubicBezTo>
                            <a:pt x="957621" y="-390"/>
                            <a:pt x="959336" y="182"/>
                            <a:pt x="960098" y="1610"/>
                          </a:cubicBezTo>
                          <a:cubicBezTo>
                            <a:pt x="960860" y="2944"/>
                            <a:pt x="960479" y="4754"/>
                            <a:pt x="959241" y="5611"/>
                          </a:cubicBezTo>
                          <a:lnTo>
                            <a:pt x="4931" y="708651"/>
                          </a:lnTo>
                          <a:cubicBezTo>
                            <a:pt x="4455" y="709032"/>
                            <a:pt x="3788" y="709223"/>
                            <a:pt x="3121" y="709223"/>
                          </a:cubicBezTo>
                          <a:close/>
                          <a:moveTo>
                            <a:pt x="75225" y="384325"/>
                          </a:moveTo>
                          <a:lnTo>
                            <a:pt x="7789" y="698840"/>
                          </a:lnTo>
                          <a:lnTo>
                            <a:pt x="933999" y="16469"/>
                          </a:lnTo>
                          <a:lnTo>
                            <a:pt x="75225" y="3843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8" name="Freeform: Shape 2437">
                      <a:extLst>
                        <a:ext uri="{FF2B5EF4-FFF2-40B4-BE49-F238E27FC236}">
                          <a16:creationId xmlns:a16="http://schemas.microsoft.com/office/drawing/2014/main" id="{0C554CA1-3E1F-4BED-A9A8-EE84EF18FEEB}"/>
                        </a:ext>
                      </a:extLst>
                    </p:cNvPr>
                    <p:cNvSpPr/>
                    <p:nvPr/>
                  </p:nvSpPr>
                  <p:spPr>
                    <a:xfrm>
                      <a:off x="6957360" y="5896539"/>
                      <a:ext cx="1104900" cy="704850"/>
                    </a:xfrm>
                    <a:custGeom>
                      <a:avLst/>
                      <a:gdLst>
                        <a:gd name="connsiteX0" fmla="*/ 3129 w 1104900"/>
                        <a:gd name="connsiteY0" fmla="*/ 709239 h 704850"/>
                        <a:gd name="connsiteX1" fmla="*/ 462 w 1104900"/>
                        <a:gd name="connsiteY1" fmla="*/ 707714 h 704850"/>
                        <a:gd name="connsiteX2" fmla="*/ 1224 w 1104900"/>
                        <a:gd name="connsiteY2" fmla="*/ 703619 h 704850"/>
                        <a:gd name="connsiteX3" fmla="*/ 955534 w 1104900"/>
                        <a:gd name="connsiteY3" fmla="*/ 579 h 704850"/>
                        <a:gd name="connsiteX4" fmla="*/ 959534 w 1104900"/>
                        <a:gd name="connsiteY4" fmla="*/ 865 h 704850"/>
                        <a:gd name="connsiteX5" fmla="*/ 1107553 w 1104900"/>
                        <a:gd name="connsiteY5" fmla="*/ 148407 h 704850"/>
                        <a:gd name="connsiteX6" fmla="*/ 1108410 w 1104900"/>
                        <a:gd name="connsiteY6" fmla="*/ 151073 h 704850"/>
                        <a:gd name="connsiteX7" fmla="*/ 1106791 w 1104900"/>
                        <a:gd name="connsiteY7" fmla="*/ 153359 h 704850"/>
                        <a:gd name="connsiteX8" fmla="*/ 4463 w 1104900"/>
                        <a:gd name="connsiteY8" fmla="*/ 708857 h 704850"/>
                        <a:gd name="connsiteX9" fmla="*/ 3129 w 1104900"/>
                        <a:gd name="connsiteY9" fmla="*/ 709239 h 704850"/>
                        <a:gd name="connsiteX10" fmla="*/ 957153 w 1104900"/>
                        <a:gd name="connsiteY10" fmla="*/ 7151 h 704850"/>
                        <a:gd name="connsiteX11" fmla="*/ 34562 w 1104900"/>
                        <a:gd name="connsiteY11" fmla="*/ 686855 h 704850"/>
                        <a:gd name="connsiteX12" fmla="*/ 1100314 w 1104900"/>
                        <a:gd name="connsiteY12" fmla="*/ 149740 h 704850"/>
                        <a:gd name="connsiteX13" fmla="*/ 957153 w 1104900"/>
                        <a:gd name="connsiteY13" fmla="*/ 715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704850">
                          <a:moveTo>
                            <a:pt x="3129" y="709239"/>
                          </a:moveTo>
                          <a:cubicBezTo>
                            <a:pt x="2081" y="709239"/>
                            <a:pt x="1034" y="708667"/>
                            <a:pt x="462" y="707714"/>
                          </a:cubicBezTo>
                          <a:cubicBezTo>
                            <a:pt x="-395" y="706381"/>
                            <a:pt x="-14" y="704572"/>
                            <a:pt x="1224" y="703619"/>
                          </a:cubicBezTo>
                          <a:lnTo>
                            <a:pt x="955534" y="579"/>
                          </a:lnTo>
                          <a:cubicBezTo>
                            <a:pt x="956772" y="-278"/>
                            <a:pt x="958487" y="-184"/>
                            <a:pt x="959534" y="865"/>
                          </a:cubicBezTo>
                          <a:lnTo>
                            <a:pt x="1107553" y="148407"/>
                          </a:lnTo>
                          <a:cubicBezTo>
                            <a:pt x="1108220" y="149074"/>
                            <a:pt x="1108601" y="150121"/>
                            <a:pt x="1108410" y="151073"/>
                          </a:cubicBezTo>
                          <a:cubicBezTo>
                            <a:pt x="1108220" y="152026"/>
                            <a:pt x="1107648" y="152883"/>
                            <a:pt x="1106791" y="153359"/>
                          </a:cubicBezTo>
                          <a:lnTo>
                            <a:pt x="4463" y="708857"/>
                          </a:lnTo>
                          <a:cubicBezTo>
                            <a:pt x="4082" y="709143"/>
                            <a:pt x="3605" y="709239"/>
                            <a:pt x="3129" y="709239"/>
                          </a:cubicBezTo>
                          <a:close/>
                          <a:moveTo>
                            <a:pt x="957153" y="7151"/>
                          </a:moveTo>
                          <a:lnTo>
                            <a:pt x="34562" y="686855"/>
                          </a:lnTo>
                          <a:lnTo>
                            <a:pt x="1100314" y="149740"/>
                          </a:lnTo>
                          <a:lnTo>
                            <a:pt x="957153" y="71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39" name="Freeform: Shape 2438">
                      <a:extLst>
                        <a:ext uri="{FF2B5EF4-FFF2-40B4-BE49-F238E27FC236}">
                          <a16:creationId xmlns:a16="http://schemas.microsoft.com/office/drawing/2014/main" id="{C4BB7E3B-2799-46CD-8C7C-6122D7659B1D}"/>
                        </a:ext>
                      </a:extLst>
                    </p:cNvPr>
                    <p:cNvSpPr/>
                    <p:nvPr/>
                  </p:nvSpPr>
                  <p:spPr>
                    <a:xfrm>
                      <a:off x="9176468" y="2997410"/>
                      <a:ext cx="200025" cy="638175"/>
                    </a:xfrm>
                    <a:custGeom>
                      <a:avLst/>
                      <a:gdLst>
                        <a:gd name="connsiteX0" fmla="*/ 53828 w 200025"/>
                        <a:gd name="connsiteY0" fmla="*/ 645616 h 638175"/>
                        <a:gd name="connsiteX1" fmla="*/ 53543 w 200025"/>
                        <a:gd name="connsiteY1" fmla="*/ 645616 h 638175"/>
                        <a:gd name="connsiteX2" fmla="*/ 50780 w 200025"/>
                        <a:gd name="connsiteY2" fmla="*/ 642759 h 638175"/>
                        <a:gd name="connsiteX3" fmla="*/ 12 w 200025"/>
                        <a:gd name="connsiteY3" fmla="*/ 3346 h 638175"/>
                        <a:gd name="connsiteX4" fmla="*/ 1345 w 200025"/>
                        <a:gd name="connsiteY4" fmla="*/ 583 h 638175"/>
                        <a:gd name="connsiteX5" fmla="*/ 4394 w 200025"/>
                        <a:gd name="connsiteY5" fmla="*/ 298 h 638175"/>
                        <a:gd name="connsiteX6" fmla="*/ 200990 w 200025"/>
                        <a:gd name="connsiteY6" fmla="*/ 87070 h 638175"/>
                        <a:gd name="connsiteX7" fmla="*/ 202704 w 200025"/>
                        <a:gd name="connsiteY7" fmla="*/ 90690 h 638175"/>
                        <a:gd name="connsiteX8" fmla="*/ 56876 w 200025"/>
                        <a:gd name="connsiteY8" fmla="*/ 643331 h 638175"/>
                        <a:gd name="connsiteX9" fmla="*/ 53828 w 200025"/>
                        <a:gd name="connsiteY9" fmla="*/ 645616 h 638175"/>
                        <a:gd name="connsiteX10" fmla="*/ 6584 w 200025"/>
                        <a:gd name="connsiteY10" fmla="*/ 8013 h 638175"/>
                        <a:gd name="connsiteX11" fmla="*/ 55543 w 200025"/>
                        <a:gd name="connsiteY11" fmla="*/ 624090 h 638175"/>
                        <a:gd name="connsiteX12" fmla="*/ 196037 w 200025"/>
                        <a:gd name="connsiteY12" fmla="*/ 91642 h 638175"/>
                        <a:gd name="connsiteX13" fmla="*/ 6584 w 200025"/>
                        <a:gd name="connsiteY13" fmla="*/ 8013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638175">
                          <a:moveTo>
                            <a:pt x="53828" y="645616"/>
                          </a:moveTo>
                          <a:cubicBezTo>
                            <a:pt x="53733" y="645616"/>
                            <a:pt x="53638" y="645616"/>
                            <a:pt x="53543" y="645616"/>
                          </a:cubicBezTo>
                          <a:cubicBezTo>
                            <a:pt x="52019" y="645521"/>
                            <a:pt x="50876" y="644283"/>
                            <a:pt x="50780" y="642759"/>
                          </a:cubicBezTo>
                          <a:lnTo>
                            <a:pt x="12" y="3346"/>
                          </a:lnTo>
                          <a:cubicBezTo>
                            <a:pt x="-83" y="2298"/>
                            <a:pt x="393" y="1250"/>
                            <a:pt x="1345" y="583"/>
                          </a:cubicBezTo>
                          <a:cubicBezTo>
                            <a:pt x="2298" y="-83"/>
                            <a:pt x="3441" y="-179"/>
                            <a:pt x="4394" y="298"/>
                          </a:cubicBezTo>
                          <a:lnTo>
                            <a:pt x="200990" y="87070"/>
                          </a:lnTo>
                          <a:cubicBezTo>
                            <a:pt x="202418" y="87642"/>
                            <a:pt x="203085" y="89261"/>
                            <a:pt x="202704" y="90690"/>
                          </a:cubicBezTo>
                          <a:lnTo>
                            <a:pt x="56876" y="643331"/>
                          </a:lnTo>
                          <a:cubicBezTo>
                            <a:pt x="56496" y="644664"/>
                            <a:pt x="55257" y="645616"/>
                            <a:pt x="53828" y="645616"/>
                          </a:cubicBezTo>
                          <a:close/>
                          <a:moveTo>
                            <a:pt x="6584" y="8013"/>
                          </a:moveTo>
                          <a:lnTo>
                            <a:pt x="55543" y="624090"/>
                          </a:lnTo>
                          <a:lnTo>
                            <a:pt x="196037" y="91642"/>
                          </a:lnTo>
                          <a:lnTo>
                            <a:pt x="6584" y="8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0" name="Freeform: Shape 2439">
                      <a:extLst>
                        <a:ext uri="{FF2B5EF4-FFF2-40B4-BE49-F238E27FC236}">
                          <a16:creationId xmlns:a16="http://schemas.microsoft.com/office/drawing/2014/main" id="{487D8BDC-8772-4239-B5AF-6EA7955C6D6E}"/>
                        </a:ext>
                      </a:extLst>
                    </p:cNvPr>
                    <p:cNvSpPr/>
                    <p:nvPr/>
                  </p:nvSpPr>
                  <p:spPr>
                    <a:xfrm>
                      <a:off x="9176420" y="2628424"/>
                      <a:ext cx="200025" cy="457200"/>
                    </a:xfrm>
                    <a:custGeom>
                      <a:avLst/>
                      <a:gdLst>
                        <a:gd name="connsiteX0" fmla="*/ 199704 w 200025"/>
                        <a:gd name="connsiteY0" fmla="*/ 461963 h 457200"/>
                        <a:gd name="connsiteX1" fmla="*/ 198466 w 200025"/>
                        <a:gd name="connsiteY1" fmla="*/ 461677 h 457200"/>
                        <a:gd name="connsiteX2" fmla="*/ 1869 w 200025"/>
                        <a:gd name="connsiteY2" fmla="*/ 374904 h 457200"/>
                        <a:gd name="connsiteX3" fmla="*/ 60 w 200025"/>
                        <a:gd name="connsiteY3" fmla="*/ 371380 h 457200"/>
                        <a:gd name="connsiteX4" fmla="*/ 81213 w 200025"/>
                        <a:gd name="connsiteY4" fmla="*/ 2476 h 457200"/>
                        <a:gd name="connsiteX5" fmla="*/ 84166 w 200025"/>
                        <a:gd name="connsiteY5" fmla="*/ 0 h 457200"/>
                        <a:gd name="connsiteX6" fmla="*/ 87214 w 200025"/>
                        <a:gd name="connsiteY6" fmla="*/ 2381 h 457200"/>
                        <a:gd name="connsiteX7" fmla="*/ 202657 w 200025"/>
                        <a:gd name="connsiteY7" fmla="*/ 458057 h 457200"/>
                        <a:gd name="connsiteX8" fmla="*/ 201609 w 200025"/>
                        <a:gd name="connsiteY8" fmla="*/ 461200 h 457200"/>
                        <a:gd name="connsiteX9" fmla="*/ 199704 w 200025"/>
                        <a:gd name="connsiteY9" fmla="*/ 461963 h 457200"/>
                        <a:gd name="connsiteX10" fmla="*/ 6632 w 200025"/>
                        <a:gd name="connsiteY10" fmla="*/ 370237 h 457200"/>
                        <a:gd name="connsiteX11" fmla="*/ 195132 w 200025"/>
                        <a:gd name="connsiteY11" fmla="*/ 453485 h 457200"/>
                        <a:gd name="connsiteX12" fmla="*/ 84452 w 200025"/>
                        <a:gd name="connsiteY12" fmla="*/ 16669 h 457200"/>
                        <a:gd name="connsiteX13" fmla="*/ 6632 w 200025"/>
                        <a:gd name="connsiteY13" fmla="*/ 37023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457200">
                          <a:moveTo>
                            <a:pt x="199704" y="461963"/>
                          </a:moveTo>
                          <a:cubicBezTo>
                            <a:pt x="199323" y="461963"/>
                            <a:pt x="198847" y="461867"/>
                            <a:pt x="198466" y="461677"/>
                          </a:cubicBezTo>
                          <a:lnTo>
                            <a:pt x="1869" y="374904"/>
                          </a:lnTo>
                          <a:cubicBezTo>
                            <a:pt x="536" y="374332"/>
                            <a:pt x="-226" y="372808"/>
                            <a:pt x="60" y="371380"/>
                          </a:cubicBezTo>
                          <a:lnTo>
                            <a:pt x="81213" y="2476"/>
                          </a:lnTo>
                          <a:cubicBezTo>
                            <a:pt x="81499" y="1048"/>
                            <a:pt x="82737" y="95"/>
                            <a:pt x="84166" y="0"/>
                          </a:cubicBezTo>
                          <a:cubicBezTo>
                            <a:pt x="85499" y="95"/>
                            <a:pt x="86833" y="952"/>
                            <a:pt x="87214" y="2381"/>
                          </a:cubicBezTo>
                          <a:lnTo>
                            <a:pt x="202657" y="458057"/>
                          </a:lnTo>
                          <a:cubicBezTo>
                            <a:pt x="202943" y="459200"/>
                            <a:pt x="202561" y="460438"/>
                            <a:pt x="201609" y="461200"/>
                          </a:cubicBezTo>
                          <a:cubicBezTo>
                            <a:pt x="201133" y="461677"/>
                            <a:pt x="200371" y="461963"/>
                            <a:pt x="199704" y="461963"/>
                          </a:cubicBezTo>
                          <a:close/>
                          <a:moveTo>
                            <a:pt x="6632" y="370237"/>
                          </a:moveTo>
                          <a:lnTo>
                            <a:pt x="195132" y="453485"/>
                          </a:lnTo>
                          <a:lnTo>
                            <a:pt x="84452" y="16669"/>
                          </a:lnTo>
                          <a:lnTo>
                            <a:pt x="6632" y="3702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1" name="Freeform: Shape 2440">
                      <a:extLst>
                        <a:ext uri="{FF2B5EF4-FFF2-40B4-BE49-F238E27FC236}">
                          <a16:creationId xmlns:a16="http://schemas.microsoft.com/office/drawing/2014/main" id="{13130E86-89E9-4B0B-AEC2-1A759E241ED3}"/>
                        </a:ext>
                      </a:extLst>
                    </p:cNvPr>
                    <p:cNvSpPr/>
                    <p:nvPr/>
                  </p:nvSpPr>
                  <p:spPr>
                    <a:xfrm>
                      <a:off x="8827871" y="2997321"/>
                      <a:ext cx="400050" cy="1457325"/>
                    </a:xfrm>
                    <a:custGeom>
                      <a:avLst/>
                      <a:gdLst>
                        <a:gd name="connsiteX0" fmla="*/ 3138 w 400050"/>
                        <a:gd name="connsiteY0" fmla="*/ 1464475 h 1457325"/>
                        <a:gd name="connsiteX1" fmla="*/ 2091 w 400050"/>
                        <a:gd name="connsiteY1" fmla="*/ 1464284 h 1457325"/>
                        <a:gd name="connsiteX2" fmla="*/ 90 w 400050"/>
                        <a:gd name="connsiteY2" fmla="*/ 1460665 h 1457325"/>
                        <a:gd name="connsiteX3" fmla="*/ 348609 w 400050"/>
                        <a:gd name="connsiteY3" fmla="*/ 2387 h 1457325"/>
                        <a:gd name="connsiteX4" fmla="*/ 351848 w 400050"/>
                        <a:gd name="connsiteY4" fmla="*/ 6 h 1457325"/>
                        <a:gd name="connsiteX5" fmla="*/ 354706 w 400050"/>
                        <a:gd name="connsiteY5" fmla="*/ 2864 h 1457325"/>
                        <a:gd name="connsiteX6" fmla="*/ 405474 w 400050"/>
                        <a:gd name="connsiteY6" fmla="*/ 642277 h 1457325"/>
                        <a:gd name="connsiteX7" fmla="*/ 405188 w 400050"/>
                        <a:gd name="connsiteY7" fmla="*/ 643896 h 1457325"/>
                        <a:gd name="connsiteX8" fmla="*/ 5900 w 400050"/>
                        <a:gd name="connsiteY8" fmla="*/ 1462665 h 1457325"/>
                        <a:gd name="connsiteX9" fmla="*/ 3138 w 400050"/>
                        <a:gd name="connsiteY9" fmla="*/ 1464475 h 1457325"/>
                        <a:gd name="connsiteX10" fmla="*/ 350134 w 400050"/>
                        <a:gd name="connsiteY10" fmla="*/ 22961 h 1457325"/>
                        <a:gd name="connsiteX11" fmla="*/ 12758 w 400050"/>
                        <a:gd name="connsiteY11" fmla="*/ 1434852 h 1457325"/>
                        <a:gd name="connsiteX12" fmla="*/ 399283 w 400050"/>
                        <a:gd name="connsiteY12" fmla="*/ 642086 h 1457325"/>
                        <a:gd name="connsiteX13" fmla="*/ 350134 w 400050"/>
                        <a:gd name="connsiteY13" fmla="*/ 22961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50" h="1457325">
                          <a:moveTo>
                            <a:pt x="3138" y="1464475"/>
                          </a:moveTo>
                          <a:cubicBezTo>
                            <a:pt x="2757" y="1464475"/>
                            <a:pt x="2471" y="1464380"/>
                            <a:pt x="2091" y="1464284"/>
                          </a:cubicBezTo>
                          <a:cubicBezTo>
                            <a:pt x="566" y="1463713"/>
                            <a:pt x="-291" y="1462189"/>
                            <a:pt x="90" y="1460665"/>
                          </a:cubicBezTo>
                          <a:lnTo>
                            <a:pt x="348609" y="2387"/>
                          </a:lnTo>
                          <a:cubicBezTo>
                            <a:pt x="348991" y="959"/>
                            <a:pt x="350134" y="-89"/>
                            <a:pt x="351848" y="6"/>
                          </a:cubicBezTo>
                          <a:cubicBezTo>
                            <a:pt x="353372" y="101"/>
                            <a:pt x="354610" y="1340"/>
                            <a:pt x="354706" y="2864"/>
                          </a:cubicBezTo>
                          <a:lnTo>
                            <a:pt x="405474" y="642277"/>
                          </a:lnTo>
                          <a:cubicBezTo>
                            <a:pt x="405474" y="642848"/>
                            <a:pt x="405379" y="643420"/>
                            <a:pt x="405188" y="643896"/>
                          </a:cubicBezTo>
                          <a:lnTo>
                            <a:pt x="5900" y="1462665"/>
                          </a:lnTo>
                          <a:cubicBezTo>
                            <a:pt x="5424" y="1463903"/>
                            <a:pt x="4281" y="1464475"/>
                            <a:pt x="3138" y="1464475"/>
                          </a:cubicBezTo>
                          <a:close/>
                          <a:moveTo>
                            <a:pt x="350134" y="22961"/>
                          </a:moveTo>
                          <a:lnTo>
                            <a:pt x="12758" y="1434852"/>
                          </a:lnTo>
                          <a:lnTo>
                            <a:pt x="399283" y="642086"/>
                          </a:lnTo>
                          <a:lnTo>
                            <a:pt x="350134" y="229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2" name="Freeform: Shape 2441">
                      <a:extLst>
                        <a:ext uri="{FF2B5EF4-FFF2-40B4-BE49-F238E27FC236}">
                          <a16:creationId xmlns:a16="http://schemas.microsoft.com/office/drawing/2014/main" id="{3A6B4D94-4467-4215-9D1D-CDF870657512}"/>
                        </a:ext>
                      </a:extLst>
                    </p:cNvPr>
                    <p:cNvSpPr/>
                    <p:nvPr/>
                  </p:nvSpPr>
                  <p:spPr>
                    <a:xfrm>
                      <a:off x="7565007" y="5252013"/>
                      <a:ext cx="981075" cy="647700"/>
                    </a:xfrm>
                    <a:custGeom>
                      <a:avLst/>
                      <a:gdLst>
                        <a:gd name="connsiteX0" fmla="*/ 349792 w 981075"/>
                        <a:gd name="connsiteY0" fmla="*/ 650725 h 647700"/>
                        <a:gd name="connsiteX1" fmla="*/ 349696 w 981075"/>
                        <a:gd name="connsiteY1" fmla="*/ 650725 h 647700"/>
                        <a:gd name="connsiteX2" fmla="*/ 347410 w 981075"/>
                        <a:gd name="connsiteY2" fmla="*/ 649582 h 647700"/>
                        <a:gd name="connsiteX3" fmla="*/ 700 w 981075"/>
                        <a:gd name="connsiteY3" fmla="*/ 230768 h 647700"/>
                        <a:gd name="connsiteX4" fmla="*/ 129 w 981075"/>
                        <a:gd name="connsiteY4" fmla="*/ 227815 h 647700"/>
                        <a:gd name="connsiteX5" fmla="*/ 2319 w 981075"/>
                        <a:gd name="connsiteY5" fmla="*/ 225815 h 647700"/>
                        <a:gd name="connsiteX6" fmla="*/ 982156 w 981075"/>
                        <a:gd name="connsiteY6" fmla="*/ 72 h 647700"/>
                        <a:gd name="connsiteX7" fmla="*/ 985585 w 981075"/>
                        <a:gd name="connsiteY7" fmla="*/ 1596 h 647700"/>
                        <a:gd name="connsiteX8" fmla="*/ 985109 w 981075"/>
                        <a:gd name="connsiteY8" fmla="*/ 5311 h 647700"/>
                        <a:gd name="connsiteX9" fmla="*/ 351982 w 981075"/>
                        <a:gd name="connsiteY9" fmla="*/ 649772 h 647700"/>
                        <a:gd name="connsiteX10" fmla="*/ 349792 w 981075"/>
                        <a:gd name="connsiteY10" fmla="*/ 650725 h 647700"/>
                        <a:gd name="connsiteX11" fmla="*/ 8701 w 981075"/>
                        <a:gd name="connsiteY11" fmla="*/ 230672 h 647700"/>
                        <a:gd name="connsiteX12" fmla="*/ 349982 w 981075"/>
                        <a:gd name="connsiteY12" fmla="*/ 643010 h 647700"/>
                        <a:gd name="connsiteX13" fmla="*/ 973298 w 981075"/>
                        <a:gd name="connsiteY13" fmla="*/ 8549 h 647700"/>
                        <a:gd name="connsiteX14" fmla="*/ 8701 w 981075"/>
                        <a:gd name="connsiteY14" fmla="*/ 23067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075" h="647700">
                          <a:moveTo>
                            <a:pt x="349792" y="650725"/>
                          </a:moveTo>
                          <a:cubicBezTo>
                            <a:pt x="349792" y="650725"/>
                            <a:pt x="349696" y="650725"/>
                            <a:pt x="349696" y="650725"/>
                          </a:cubicBezTo>
                          <a:cubicBezTo>
                            <a:pt x="348839" y="650725"/>
                            <a:pt x="347982" y="650249"/>
                            <a:pt x="347410" y="649582"/>
                          </a:cubicBezTo>
                          <a:lnTo>
                            <a:pt x="700" y="230768"/>
                          </a:lnTo>
                          <a:cubicBezTo>
                            <a:pt x="33" y="229911"/>
                            <a:pt x="-157" y="228863"/>
                            <a:pt x="129" y="227815"/>
                          </a:cubicBezTo>
                          <a:cubicBezTo>
                            <a:pt x="510" y="226767"/>
                            <a:pt x="1367" y="226005"/>
                            <a:pt x="2319" y="225815"/>
                          </a:cubicBezTo>
                          <a:lnTo>
                            <a:pt x="982156" y="72"/>
                          </a:lnTo>
                          <a:cubicBezTo>
                            <a:pt x="983489" y="-214"/>
                            <a:pt x="984918" y="358"/>
                            <a:pt x="985585" y="1596"/>
                          </a:cubicBezTo>
                          <a:cubicBezTo>
                            <a:pt x="986252" y="2835"/>
                            <a:pt x="986061" y="4263"/>
                            <a:pt x="985109" y="5311"/>
                          </a:cubicBezTo>
                          <a:lnTo>
                            <a:pt x="351982" y="649772"/>
                          </a:lnTo>
                          <a:cubicBezTo>
                            <a:pt x="351411" y="650344"/>
                            <a:pt x="350648" y="650725"/>
                            <a:pt x="349792" y="650725"/>
                          </a:cubicBezTo>
                          <a:close/>
                          <a:moveTo>
                            <a:pt x="8701" y="230672"/>
                          </a:moveTo>
                          <a:lnTo>
                            <a:pt x="349982" y="643010"/>
                          </a:lnTo>
                          <a:lnTo>
                            <a:pt x="973298" y="8549"/>
                          </a:lnTo>
                          <a:lnTo>
                            <a:pt x="8701" y="23067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3" name="Freeform: Shape 2442">
                      <a:extLst>
                        <a:ext uri="{FF2B5EF4-FFF2-40B4-BE49-F238E27FC236}">
                          <a16:creationId xmlns:a16="http://schemas.microsoft.com/office/drawing/2014/main" id="{60439E6F-931E-4683-ABAC-0914B33C232A}"/>
                        </a:ext>
                      </a:extLst>
                    </p:cNvPr>
                    <p:cNvSpPr/>
                    <p:nvPr/>
                  </p:nvSpPr>
                  <p:spPr>
                    <a:xfrm>
                      <a:off x="7564998" y="4455579"/>
                      <a:ext cx="1266825" cy="1019175"/>
                    </a:xfrm>
                    <a:custGeom>
                      <a:avLst/>
                      <a:gdLst>
                        <a:gd name="connsiteX0" fmla="*/ 3090 w 1266825"/>
                        <a:gd name="connsiteY0" fmla="*/ 1028345 h 1019175"/>
                        <a:gd name="connsiteX1" fmla="*/ 328 w 1266825"/>
                        <a:gd name="connsiteY1" fmla="*/ 1026630 h 1019175"/>
                        <a:gd name="connsiteX2" fmla="*/ 1185 w 1266825"/>
                        <a:gd name="connsiteY2" fmla="*/ 1022820 h 1019175"/>
                        <a:gd name="connsiteX3" fmla="*/ 1264105 w 1266825"/>
                        <a:gd name="connsiteY3" fmla="*/ 693 h 1019175"/>
                        <a:gd name="connsiteX4" fmla="*/ 1267820 w 1266825"/>
                        <a:gd name="connsiteY4" fmla="*/ 597 h 1019175"/>
                        <a:gd name="connsiteX5" fmla="*/ 1268963 w 1266825"/>
                        <a:gd name="connsiteY5" fmla="*/ 4121 h 1019175"/>
                        <a:gd name="connsiteX6" fmla="*/ 985880 w 1266825"/>
                        <a:gd name="connsiteY6" fmla="*/ 800507 h 1019175"/>
                        <a:gd name="connsiteX7" fmla="*/ 983689 w 1266825"/>
                        <a:gd name="connsiteY7" fmla="*/ 802507 h 1019175"/>
                        <a:gd name="connsiteX8" fmla="*/ 3852 w 1266825"/>
                        <a:gd name="connsiteY8" fmla="*/ 1028249 h 1019175"/>
                        <a:gd name="connsiteX9" fmla="*/ 3090 w 1266825"/>
                        <a:gd name="connsiteY9" fmla="*/ 1028345 h 1019175"/>
                        <a:gd name="connsiteX10" fmla="*/ 1259438 w 1266825"/>
                        <a:gd name="connsiteY10" fmla="*/ 12503 h 1019175"/>
                        <a:gd name="connsiteX11" fmla="*/ 15473 w 1266825"/>
                        <a:gd name="connsiteY11" fmla="*/ 1019296 h 1019175"/>
                        <a:gd name="connsiteX12" fmla="*/ 980641 w 1266825"/>
                        <a:gd name="connsiteY12" fmla="*/ 796983 h 1019175"/>
                        <a:gd name="connsiteX13" fmla="*/ 1259438 w 1266825"/>
                        <a:gd name="connsiteY13" fmla="*/ 1250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6825" h="1019175">
                          <a:moveTo>
                            <a:pt x="3090" y="1028345"/>
                          </a:moveTo>
                          <a:cubicBezTo>
                            <a:pt x="1947" y="1028345"/>
                            <a:pt x="804" y="1027678"/>
                            <a:pt x="328" y="1026630"/>
                          </a:cubicBezTo>
                          <a:cubicBezTo>
                            <a:pt x="-339" y="1025297"/>
                            <a:pt x="42" y="1023773"/>
                            <a:pt x="1185" y="1022820"/>
                          </a:cubicBezTo>
                          <a:lnTo>
                            <a:pt x="1264105" y="693"/>
                          </a:lnTo>
                          <a:cubicBezTo>
                            <a:pt x="1265153" y="-165"/>
                            <a:pt x="1266677" y="-260"/>
                            <a:pt x="1267820" y="597"/>
                          </a:cubicBezTo>
                          <a:cubicBezTo>
                            <a:pt x="1268963" y="1359"/>
                            <a:pt x="1269439" y="2883"/>
                            <a:pt x="1268963" y="4121"/>
                          </a:cubicBezTo>
                          <a:lnTo>
                            <a:pt x="985880" y="800507"/>
                          </a:lnTo>
                          <a:cubicBezTo>
                            <a:pt x="985499" y="801554"/>
                            <a:pt x="984641" y="802221"/>
                            <a:pt x="983689" y="802507"/>
                          </a:cubicBezTo>
                          <a:lnTo>
                            <a:pt x="3852" y="1028249"/>
                          </a:lnTo>
                          <a:cubicBezTo>
                            <a:pt x="3567" y="1028345"/>
                            <a:pt x="3281" y="1028345"/>
                            <a:pt x="3090" y="1028345"/>
                          </a:cubicBezTo>
                          <a:close/>
                          <a:moveTo>
                            <a:pt x="1259438" y="12503"/>
                          </a:moveTo>
                          <a:lnTo>
                            <a:pt x="15473" y="1019296"/>
                          </a:lnTo>
                          <a:lnTo>
                            <a:pt x="980641" y="796983"/>
                          </a:lnTo>
                          <a:lnTo>
                            <a:pt x="1259438" y="125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4" name="Freeform: Shape 2443">
                      <a:extLst>
                        <a:ext uri="{FF2B5EF4-FFF2-40B4-BE49-F238E27FC236}">
                          <a16:creationId xmlns:a16="http://schemas.microsoft.com/office/drawing/2014/main" id="{F8D1F6FF-4652-4278-887E-2059F7BB7786}"/>
                        </a:ext>
                      </a:extLst>
                    </p:cNvPr>
                    <p:cNvSpPr/>
                    <p:nvPr/>
                  </p:nvSpPr>
                  <p:spPr>
                    <a:xfrm>
                      <a:off x="7911759" y="5252071"/>
                      <a:ext cx="771525" cy="647700"/>
                    </a:xfrm>
                    <a:custGeom>
                      <a:avLst/>
                      <a:gdLst>
                        <a:gd name="connsiteX0" fmla="*/ 3040 w 771525"/>
                        <a:gd name="connsiteY0" fmla="*/ 650667 h 647700"/>
                        <a:gd name="connsiteX1" fmla="*/ 659 w 771525"/>
                        <a:gd name="connsiteY1" fmla="*/ 649524 h 647700"/>
                        <a:gd name="connsiteX2" fmla="*/ 849 w 771525"/>
                        <a:gd name="connsiteY2" fmla="*/ 645428 h 647700"/>
                        <a:gd name="connsiteX3" fmla="*/ 633976 w 771525"/>
                        <a:gd name="connsiteY3" fmla="*/ 967 h 647700"/>
                        <a:gd name="connsiteX4" fmla="*/ 636357 w 771525"/>
                        <a:gd name="connsiteY4" fmla="*/ 15 h 647700"/>
                        <a:gd name="connsiteX5" fmla="*/ 638643 w 771525"/>
                        <a:gd name="connsiteY5" fmla="*/ 1157 h 647700"/>
                        <a:gd name="connsiteX6" fmla="*/ 777042 w 771525"/>
                        <a:gd name="connsiteY6" fmla="*/ 176893 h 647700"/>
                        <a:gd name="connsiteX7" fmla="*/ 777613 w 771525"/>
                        <a:gd name="connsiteY7" fmla="*/ 179370 h 647700"/>
                        <a:gd name="connsiteX8" fmla="*/ 776184 w 771525"/>
                        <a:gd name="connsiteY8" fmla="*/ 181466 h 647700"/>
                        <a:gd name="connsiteX9" fmla="*/ 4659 w 771525"/>
                        <a:gd name="connsiteY9" fmla="*/ 650191 h 647700"/>
                        <a:gd name="connsiteX10" fmla="*/ 3040 w 771525"/>
                        <a:gd name="connsiteY10" fmla="*/ 650667 h 647700"/>
                        <a:gd name="connsiteX11" fmla="*/ 635977 w 771525"/>
                        <a:gd name="connsiteY11" fmla="*/ 7730 h 647700"/>
                        <a:gd name="connsiteX12" fmla="*/ 22662 w 771525"/>
                        <a:gd name="connsiteY12" fmla="*/ 631998 h 647700"/>
                        <a:gd name="connsiteX13" fmla="*/ 770088 w 771525"/>
                        <a:gd name="connsiteY13" fmla="*/ 177941 h 647700"/>
                        <a:gd name="connsiteX14" fmla="*/ 635977 w 771525"/>
                        <a:gd name="connsiteY14" fmla="*/ 77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647700">
                          <a:moveTo>
                            <a:pt x="3040" y="650667"/>
                          </a:moveTo>
                          <a:cubicBezTo>
                            <a:pt x="2087" y="650667"/>
                            <a:pt x="1230" y="650286"/>
                            <a:pt x="659" y="649524"/>
                          </a:cubicBezTo>
                          <a:cubicBezTo>
                            <a:pt x="-294" y="648286"/>
                            <a:pt x="-199" y="646572"/>
                            <a:pt x="849" y="645428"/>
                          </a:cubicBezTo>
                          <a:lnTo>
                            <a:pt x="633976" y="967"/>
                          </a:lnTo>
                          <a:cubicBezTo>
                            <a:pt x="634548" y="300"/>
                            <a:pt x="635405" y="-81"/>
                            <a:pt x="636357" y="15"/>
                          </a:cubicBezTo>
                          <a:cubicBezTo>
                            <a:pt x="637215" y="15"/>
                            <a:pt x="638072" y="491"/>
                            <a:pt x="638643" y="1157"/>
                          </a:cubicBezTo>
                          <a:lnTo>
                            <a:pt x="777042" y="176893"/>
                          </a:lnTo>
                          <a:cubicBezTo>
                            <a:pt x="777613" y="177560"/>
                            <a:pt x="777803" y="178513"/>
                            <a:pt x="777613" y="179370"/>
                          </a:cubicBezTo>
                          <a:cubicBezTo>
                            <a:pt x="777423" y="180227"/>
                            <a:pt x="776946" y="180990"/>
                            <a:pt x="776184" y="181466"/>
                          </a:cubicBezTo>
                          <a:lnTo>
                            <a:pt x="4659" y="650191"/>
                          </a:lnTo>
                          <a:cubicBezTo>
                            <a:pt x="4183" y="650477"/>
                            <a:pt x="3612" y="650667"/>
                            <a:pt x="3040" y="650667"/>
                          </a:cubicBezTo>
                          <a:close/>
                          <a:moveTo>
                            <a:pt x="635977" y="7730"/>
                          </a:moveTo>
                          <a:lnTo>
                            <a:pt x="22662" y="631998"/>
                          </a:lnTo>
                          <a:lnTo>
                            <a:pt x="770088" y="177941"/>
                          </a:lnTo>
                          <a:lnTo>
                            <a:pt x="635977" y="77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5" name="Freeform: Shape 2444">
                      <a:extLst>
                        <a:ext uri="{FF2B5EF4-FFF2-40B4-BE49-F238E27FC236}">
                          <a16:creationId xmlns:a16="http://schemas.microsoft.com/office/drawing/2014/main" id="{EB2A5D97-D99A-4F93-907D-0E77DB26D622}"/>
                        </a:ext>
                      </a:extLst>
                    </p:cNvPr>
                    <p:cNvSpPr/>
                    <p:nvPr/>
                  </p:nvSpPr>
                  <p:spPr>
                    <a:xfrm>
                      <a:off x="6184854" y="5709940"/>
                      <a:ext cx="847725" cy="762000"/>
                    </a:xfrm>
                    <a:custGeom>
                      <a:avLst/>
                      <a:gdLst>
                        <a:gd name="connsiteX0" fmla="*/ 3062 w 847725"/>
                        <a:gd name="connsiteY0" fmla="*/ 768584 h 762000"/>
                        <a:gd name="connsiteX1" fmla="*/ 1062 w 847725"/>
                        <a:gd name="connsiteY1" fmla="*/ 767822 h 762000"/>
                        <a:gd name="connsiteX2" fmla="*/ 14 w 847725"/>
                        <a:gd name="connsiteY2" fmla="*/ 765250 h 762000"/>
                        <a:gd name="connsiteX3" fmla="*/ 65166 w 847725"/>
                        <a:gd name="connsiteY3" fmla="*/ 2869 h 762000"/>
                        <a:gd name="connsiteX4" fmla="*/ 66975 w 847725"/>
                        <a:gd name="connsiteY4" fmla="*/ 298 h 762000"/>
                        <a:gd name="connsiteX5" fmla="*/ 70118 w 847725"/>
                        <a:gd name="connsiteY5" fmla="*/ 584 h 762000"/>
                        <a:gd name="connsiteX6" fmla="*/ 846977 w 847725"/>
                        <a:gd name="connsiteY6" fmla="*/ 566178 h 762000"/>
                        <a:gd name="connsiteX7" fmla="*/ 848216 w 847725"/>
                        <a:gd name="connsiteY7" fmla="*/ 569321 h 762000"/>
                        <a:gd name="connsiteX8" fmla="*/ 845930 w 847725"/>
                        <a:gd name="connsiteY8" fmla="*/ 571702 h 762000"/>
                        <a:gd name="connsiteX9" fmla="*/ 3920 w 847725"/>
                        <a:gd name="connsiteY9" fmla="*/ 768489 h 762000"/>
                        <a:gd name="connsiteX10" fmla="*/ 3062 w 847725"/>
                        <a:gd name="connsiteY10" fmla="*/ 768584 h 762000"/>
                        <a:gd name="connsiteX11" fmla="*/ 70785 w 847725"/>
                        <a:gd name="connsiteY11" fmla="*/ 8775 h 762000"/>
                        <a:gd name="connsiteX12" fmla="*/ 6492 w 847725"/>
                        <a:gd name="connsiteY12" fmla="*/ 761440 h 762000"/>
                        <a:gd name="connsiteX13" fmla="*/ 837738 w 847725"/>
                        <a:gd name="connsiteY13" fmla="*/ 567130 h 762000"/>
                        <a:gd name="connsiteX14" fmla="*/ 70785 w 847725"/>
                        <a:gd name="connsiteY14" fmla="*/ 877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725" h="762000">
                          <a:moveTo>
                            <a:pt x="3062" y="768584"/>
                          </a:moveTo>
                          <a:cubicBezTo>
                            <a:pt x="2301" y="768584"/>
                            <a:pt x="1634" y="768298"/>
                            <a:pt x="1062" y="767822"/>
                          </a:cubicBezTo>
                          <a:cubicBezTo>
                            <a:pt x="300" y="767155"/>
                            <a:pt x="-81" y="766203"/>
                            <a:pt x="14" y="765250"/>
                          </a:cubicBezTo>
                          <a:lnTo>
                            <a:pt x="65166" y="2869"/>
                          </a:lnTo>
                          <a:cubicBezTo>
                            <a:pt x="65261" y="1727"/>
                            <a:pt x="65927" y="774"/>
                            <a:pt x="66975" y="298"/>
                          </a:cubicBezTo>
                          <a:cubicBezTo>
                            <a:pt x="68023" y="-179"/>
                            <a:pt x="69166" y="-83"/>
                            <a:pt x="70118" y="584"/>
                          </a:cubicBezTo>
                          <a:lnTo>
                            <a:pt x="846977" y="566178"/>
                          </a:lnTo>
                          <a:cubicBezTo>
                            <a:pt x="847930" y="566940"/>
                            <a:pt x="848406" y="568083"/>
                            <a:pt x="848216" y="569321"/>
                          </a:cubicBezTo>
                          <a:cubicBezTo>
                            <a:pt x="847930" y="570559"/>
                            <a:pt x="847073" y="571417"/>
                            <a:pt x="845930" y="571702"/>
                          </a:cubicBezTo>
                          <a:lnTo>
                            <a:pt x="3920" y="768489"/>
                          </a:lnTo>
                          <a:cubicBezTo>
                            <a:pt x="3539" y="768584"/>
                            <a:pt x="3348" y="768584"/>
                            <a:pt x="3062" y="768584"/>
                          </a:cubicBezTo>
                          <a:close/>
                          <a:moveTo>
                            <a:pt x="70785" y="8775"/>
                          </a:moveTo>
                          <a:lnTo>
                            <a:pt x="6492" y="761440"/>
                          </a:lnTo>
                          <a:lnTo>
                            <a:pt x="837738" y="567130"/>
                          </a:lnTo>
                          <a:lnTo>
                            <a:pt x="70785" y="87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6" name="Freeform: Shape 2445">
                      <a:extLst>
                        <a:ext uri="{FF2B5EF4-FFF2-40B4-BE49-F238E27FC236}">
                          <a16:creationId xmlns:a16="http://schemas.microsoft.com/office/drawing/2014/main" id="{DDF04A21-82B2-47E7-ACF1-591A29926435}"/>
                        </a:ext>
                      </a:extLst>
                    </p:cNvPr>
                    <p:cNvSpPr/>
                    <p:nvPr/>
                  </p:nvSpPr>
                  <p:spPr>
                    <a:xfrm>
                      <a:off x="6249972" y="5477691"/>
                      <a:ext cx="1314450" cy="800100"/>
                    </a:xfrm>
                    <a:custGeom>
                      <a:avLst/>
                      <a:gdLst>
                        <a:gd name="connsiteX0" fmla="*/ 779954 w 1314450"/>
                        <a:gd name="connsiteY0" fmla="*/ 804046 h 800100"/>
                        <a:gd name="connsiteX1" fmla="*/ 778144 w 1314450"/>
                        <a:gd name="connsiteY1" fmla="*/ 803475 h 800100"/>
                        <a:gd name="connsiteX2" fmla="*/ 1285 w 1314450"/>
                        <a:gd name="connsiteY2" fmla="*/ 237880 h 800100"/>
                        <a:gd name="connsiteX3" fmla="*/ 47 w 1314450"/>
                        <a:gd name="connsiteY3" fmla="*/ 234641 h 800100"/>
                        <a:gd name="connsiteX4" fmla="*/ 2524 w 1314450"/>
                        <a:gd name="connsiteY4" fmla="*/ 232260 h 800100"/>
                        <a:gd name="connsiteX5" fmla="*/ 1317545 w 1314450"/>
                        <a:gd name="connsiteY5" fmla="*/ 41 h 800100"/>
                        <a:gd name="connsiteX6" fmla="*/ 1320689 w 1314450"/>
                        <a:gd name="connsiteY6" fmla="*/ 1374 h 800100"/>
                        <a:gd name="connsiteX7" fmla="*/ 1320689 w 1314450"/>
                        <a:gd name="connsiteY7" fmla="*/ 4804 h 800100"/>
                        <a:gd name="connsiteX8" fmla="*/ 782526 w 1314450"/>
                        <a:gd name="connsiteY8" fmla="*/ 802617 h 800100"/>
                        <a:gd name="connsiteX9" fmla="*/ 780526 w 1314450"/>
                        <a:gd name="connsiteY9" fmla="*/ 803951 h 800100"/>
                        <a:gd name="connsiteX10" fmla="*/ 779954 w 1314450"/>
                        <a:gd name="connsiteY10" fmla="*/ 804046 h 800100"/>
                        <a:gd name="connsiteX11" fmla="*/ 10810 w 1314450"/>
                        <a:gd name="connsiteY11" fmla="*/ 237118 h 800100"/>
                        <a:gd name="connsiteX12" fmla="*/ 779192 w 1314450"/>
                        <a:gd name="connsiteY12" fmla="*/ 796616 h 800100"/>
                        <a:gd name="connsiteX13" fmla="*/ 1311449 w 1314450"/>
                        <a:gd name="connsiteY13" fmla="*/ 7470 h 800100"/>
                        <a:gd name="connsiteX14" fmla="*/ 10810 w 1314450"/>
                        <a:gd name="connsiteY14" fmla="*/ 2371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00100">
                          <a:moveTo>
                            <a:pt x="779954" y="804046"/>
                          </a:moveTo>
                          <a:cubicBezTo>
                            <a:pt x="779288" y="804046"/>
                            <a:pt x="778621" y="803856"/>
                            <a:pt x="778144" y="803475"/>
                          </a:cubicBezTo>
                          <a:lnTo>
                            <a:pt x="1285" y="237880"/>
                          </a:lnTo>
                          <a:cubicBezTo>
                            <a:pt x="238" y="237118"/>
                            <a:pt x="-143" y="235880"/>
                            <a:pt x="47" y="234641"/>
                          </a:cubicBezTo>
                          <a:cubicBezTo>
                            <a:pt x="333" y="233404"/>
                            <a:pt x="1285" y="232546"/>
                            <a:pt x="2524" y="232260"/>
                          </a:cubicBezTo>
                          <a:lnTo>
                            <a:pt x="1317545" y="41"/>
                          </a:lnTo>
                          <a:cubicBezTo>
                            <a:pt x="1318783" y="-150"/>
                            <a:pt x="1320022" y="327"/>
                            <a:pt x="1320689" y="1374"/>
                          </a:cubicBezTo>
                          <a:cubicBezTo>
                            <a:pt x="1321355" y="2422"/>
                            <a:pt x="1321355" y="3755"/>
                            <a:pt x="1320689" y="4804"/>
                          </a:cubicBezTo>
                          <a:lnTo>
                            <a:pt x="782526" y="802617"/>
                          </a:lnTo>
                          <a:cubicBezTo>
                            <a:pt x="782050" y="803284"/>
                            <a:pt x="781288" y="803760"/>
                            <a:pt x="780526" y="803951"/>
                          </a:cubicBezTo>
                          <a:cubicBezTo>
                            <a:pt x="780335" y="804046"/>
                            <a:pt x="780145" y="804046"/>
                            <a:pt x="779954" y="804046"/>
                          </a:cubicBezTo>
                          <a:close/>
                          <a:moveTo>
                            <a:pt x="10810" y="237118"/>
                          </a:moveTo>
                          <a:lnTo>
                            <a:pt x="779192" y="796616"/>
                          </a:lnTo>
                          <a:lnTo>
                            <a:pt x="1311449" y="7470"/>
                          </a:lnTo>
                          <a:lnTo>
                            <a:pt x="10810" y="23711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7" name="Freeform: Shape 2446">
                      <a:extLst>
                        <a:ext uri="{FF2B5EF4-FFF2-40B4-BE49-F238E27FC236}">
                          <a16:creationId xmlns:a16="http://schemas.microsoft.com/office/drawing/2014/main" id="{902FCDC5-1741-42F3-A3E7-BC6B0C30AFC6}"/>
                        </a:ext>
                      </a:extLst>
                    </p:cNvPr>
                    <p:cNvSpPr/>
                    <p:nvPr/>
                  </p:nvSpPr>
                  <p:spPr>
                    <a:xfrm>
                      <a:off x="6484357" y="488908"/>
                      <a:ext cx="666750" cy="714375"/>
                    </a:xfrm>
                    <a:custGeom>
                      <a:avLst/>
                      <a:gdLst>
                        <a:gd name="connsiteX0" fmla="*/ 671395 w 666750"/>
                        <a:gd name="connsiteY0" fmla="*/ 720767 h 714375"/>
                        <a:gd name="connsiteX1" fmla="*/ 669871 w 666750"/>
                        <a:gd name="connsiteY1" fmla="*/ 720386 h 714375"/>
                        <a:gd name="connsiteX2" fmla="*/ 1502 w 666750"/>
                        <a:gd name="connsiteY2" fmla="*/ 330242 h 714375"/>
                        <a:gd name="connsiteX3" fmla="*/ 73 w 666750"/>
                        <a:gd name="connsiteY3" fmla="*/ 328242 h 714375"/>
                        <a:gd name="connsiteX4" fmla="*/ 549 w 666750"/>
                        <a:gd name="connsiteY4" fmla="*/ 325765 h 714375"/>
                        <a:gd name="connsiteX5" fmla="*/ 226196 w 666750"/>
                        <a:gd name="connsiteY5" fmla="*/ 1344 h 714375"/>
                        <a:gd name="connsiteX6" fmla="*/ 228863 w 666750"/>
                        <a:gd name="connsiteY6" fmla="*/ 10 h 714375"/>
                        <a:gd name="connsiteX7" fmla="*/ 231435 w 666750"/>
                        <a:gd name="connsiteY7" fmla="*/ 1439 h 714375"/>
                        <a:gd name="connsiteX8" fmla="*/ 674157 w 666750"/>
                        <a:gd name="connsiteY8" fmla="*/ 716100 h 714375"/>
                        <a:gd name="connsiteX9" fmla="*/ 673776 w 666750"/>
                        <a:gd name="connsiteY9" fmla="*/ 719910 h 714375"/>
                        <a:gd name="connsiteX10" fmla="*/ 671395 w 666750"/>
                        <a:gd name="connsiteY10" fmla="*/ 720767 h 714375"/>
                        <a:gd name="connsiteX11" fmla="*/ 7502 w 666750"/>
                        <a:gd name="connsiteY11" fmla="*/ 326527 h 714375"/>
                        <a:gd name="connsiteX12" fmla="*/ 662251 w 666750"/>
                        <a:gd name="connsiteY12" fmla="*/ 708766 h 714375"/>
                        <a:gd name="connsiteX13" fmla="*/ 228578 w 666750"/>
                        <a:gd name="connsiteY13" fmla="*/ 8678 h 714375"/>
                        <a:gd name="connsiteX14" fmla="*/ 7502 w 666750"/>
                        <a:gd name="connsiteY14" fmla="*/ 32652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0" h="714375">
                          <a:moveTo>
                            <a:pt x="671395" y="720767"/>
                          </a:moveTo>
                          <a:cubicBezTo>
                            <a:pt x="670824" y="720767"/>
                            <a:pt x="670347" y="720672"/>
                            <a:pt x="669871" y="720386"/>
                          </a:cubicBezTo>
                          <a:lnTo>
                            <a:pt x="1502" y="330242"/>
                          </a:lnTo>
                          <a:cubicBezTo>
                            <a:pt x="740" y="329766"/>
                            <a:pt x="263" y="329099"/>
                            <a:pt x="73" y="328242"/>
                          </a:cubicBezTo>
                          <a:cubicBezTo>
                            <a:pt x="-117" y="327385"/>
                            <a:pt x="73" y="326527"/>
                            <a:pt x="549" y="325765"/>
                          </a:cubicBezTo>
                          <a:lnTo>
                            <a:pt x="226196" y="1344"/>
                          </a:lnTo>
                          <a:cubicBezTo>
                            <a:pt x="226768" y="487"/>
                            <a:pt x="227911" y="-85"/>
                            <a:pt x="228863" y="10"/>
                          </a:cubicBezTo>
                          <a:cubicBezTo>
                            <a:pt x="229911" y="10"/>
                            <a:pt x="230864" y="582"/>
                            <a:pt x="231435" y="1439"/>
                          </a:cubicBezTo>
                          <a:lnTo>
                            <a:pt x="674157" y="716100"/>
                          </a:lnTo>
                          <a:cubicBezTo>
                            <a:pt x="674919" y="717338"/>
                            <a:pt x="674729" y="718862"/>
                            <a:pt x="673776" y="719910"/>
                          </a:cubicBezTo>
                          <a:cubicBezTo>
                            <a:pt x="673014" y="720481"/>
                            <a:pt x="672252" y="720767"/>
                            <a:pt x="671395" y="720767"/>
                          </a:cubicBezTo>
                          <a:close/>
                          <a:moveTo>
                            <a:pt x="7502" y="326527"/>
                          </a:moveTo>
                          <a:lnTo>
                            <a:pt x="662251" y="708766"/>
                          </a:lnTo>
                          <a:lnTo>
                            <a:pt x="228578" y="8678"/>
                          </a:lnTo>
                          <a:lnTo>
                            <a:pt x="7502" y="3265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8" name="Freeform: Shape 2447">
                      <a:extLst>
                        <a:ext uri="{FF2B5EF4-FFF2-40B4-BE49-F238E27FC236}">
                          <a16:creationId xmlns:a16="http://schemas.microsoft.com/office/drawing/2014/main" id="{1DFA3488-EF4B-4420-A331-4DBF47956DEA}"/>
                        </a:ext>
                      </a:extLst>
                    </p:cNvPr>
                    <p:cNvSpPr/>
                    <p:nvPr/>
                  </p:nvSpPr>
                  <p:spPr>
                    <a:xfrm>
                      <a:off x="8493702" y="1154344"/>
                      <a:ext cx="485775" cy="733425"/>
                    </a:xfrm>
                    <a:custGeom>
                      <a:avLst/>
                      <a:gdLst>
                        <a:gd name="connsiteX0" fmla="*/ 489231 w 485775"/>
                        <a:gd name="connsiteY0" fmla="*/ 741131 h 733425"/>
                        <a:gd name="connsiteX1" fmla="*/ 487326 w 485775"/>
                        <a:gd name="connsiteY1" fmla="*/ 740465 h 733425"/>
                        <a:gd name="connsiteX2" fmla="*/ 52414 w 485775"/>
                        <a:gd name="connsiteY2" fmla="*/ 407756 h 733425"/>
                        <a:gd name="connsiteX3" fmla="*/ 51176 w 485775"/>
                        <a:gd name="connsiteY3" fmla="*/ 405661 h 733425"/>
                        <a:gd name="connsiteX4" fmla="*/ 26 w 485775"/>
                        <a:gd name="connsiteY4" fmla="*/ 3515 h 733425"/>
                        <a:gd name="connsiteX5" fmla="*/ 2027 w 485775"/>
                        <a:gd name="connsiteY5" fmla="*/ 182 h 733425"/>
                        <a:gd name="connsiteX6" fmla="*/ 5646 w 485775"/>
                        <a:gd name="connsiteY6" fmla="*/ 1420 h 733425"/>
                        <a:gd name="connsiteX7" fmla="*/ 491707 w 485775"/>
                        <a:gd name="connsiteY7" fmla="*/ 736369 h 733425"/>
                        <a:gd name="connsiteX8" fmla="*/ 491231 w 485775"/>
                        <a:gd name="connsiteY8" fmla="*/ 740369 h 733425"/>
                        <a:gd name="connsiteX9" fmla="*/ 489231 w 485775"/>
                        <a:gd name="connsiteY9" fmla="*/ 741131 h 733425"/>
                        <a:gd name="connsiteX10" fmla="*/ 57176 w 485775"/>
                        <a:gd name="connsiteY10" fmla="*/ 403565 h 733425"/>
                        <a:gd name="connsiteX11" fmla="*/ 476467 w 485775"/>
                        <a:gd name="connsiteY11" fmla="*/ 724368 h 733425"/>
                        <a:gd name="connsiteX12" fmla="*/ 7837 w 485775"/>
                        <a:gd name="connsiteY12" fmla="*/ 15898 h 733425"/>
                        <a:gd name="connsiteX13" fmla="*/ 57176 w 485775"/>
                        <a:gd name="connsiteY13" fmla="*/ 40356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33425">
                          <a:moveTo>
                            <a:pt x="489231" y="741131"/>
                          </a:moveTo>
                          <a:cubicBezTo>
                            <a:pt x="488564" y="741131"/>
                            <a:pt x="487897" y="740941"/>
                            <a:pt x="487326" y="740465"/>
                          </a:cubicBezTo>
                          <a:lnTo>
                            <a:pt x="52414" y="407756"/>
                          </a:lnTo>
                          <a:cubicBezTo>
                            <a:pt x="51747" y="407280"/>
                            <a:pt x="51366" y="406518"/>
                            <a:pt x="51176" y="405661"/>
                          </a:cubicBezTo>
                          <a:lnTo>
                            <a:pt x="26" y="3515"/>
                          </a:lnTo>
                          <a:cubicBezTo>
                            <a:pt x="-164" y="2087"/>
                            <a:pt x="693" y="753"/>
                            <a:pt x="2027" y="182"/>
                          </a:cubicBezTo>
                          <a:cubicBezTo>
                            <a:pt x="3360" y="-295"/>
                            <a:pt x="4884" y="182"/>
                            <a:pt x="5646" y="1420"/>
                          </a:cubicBezTo>
                          <a:lnTo>
                            <a:pt x="491707" y="736369"/>
                          </a:lnTo>
                          <a:cubicBezTo>
                            <a:pt x="492564" y="737607"/>
                            <a:pt x="492374" y="739322"/>
                            <a:pt x="491231" y="740369"/>
                          </a:cubicBezTo>
                          <a:cubicBezTo>
                            <a:pt x="490755" y="740846"/>
                            <a:pt x="489992" y="741131"/>
                            <a:pt x="489231" y="741131"/>
                          </a:cubicBezTo>
                          <a:close/>
                          <a:moveTo>
                            <a:pt x="57176" y="403565"/>
                          </a:moveTo>
                          <a:lnTo>
                            <a:pt x="476467" y="724368"/>
                          </a:lnTo>
                          <a:lnTo>
                            <a:pt x="7837" y="15898"/>
                          </a:lnTo>
                          <a:lnTo>
                            <a:pt x="57176" y="4035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49" name="Freeform: Shape 2448">
                      <a:extLst>
                        <a:ext uri="{FF2B5EF4-FFF2-40B4-BE49-F238E27FC236}">
                          <a16:creationId xmlns:a16="http://schemas.microsoft.com/office/drawing/2014/main" id="{B1EA742C-99BB-459A-824A-1AEDC1C5FB0F}"/>
                        </a:ext>
                      </a:extLst>
                    </p:cNvPr>
                    <p:cNvSpPr/>
                    <p:nvPr/>
                  </p:nvSpPr>
                  <p:spPr>
                    <a:xfrm>
                      <a:off x="9179427" y="3636876"/>
                      <a:ext cx="171450" cy="885825"/>
                    </a:xfrm>
                    <a:custGeom>
                      <a:avLst/>
                      <a:gdLst>
                        <a:gd name="connsiteX0" fmla="*/ 3149 w 171450"/>
                        <a:gd name="connsiteY0" fmla="*/ 891500 h 885825"/>
                        <a:gd name="connsiteX1" fmla="*/ 2577 w 171450"/>
                        <a:gd name="connsiteY1" fmla="*/ 891500 h 885825"/>
                        <a:gd name="connsiteX2" fmla="*/ 5 w 171450"/>
                        <a:gd name="connsiteY2" fmla="*/ 888261 h 885825"/>
                        <a:gd name="connsiteX3" fmla="*/ 47726 w 171450"/>
                        <a:gd name="connsiteY3" fmla="*/ 2913 h 885825"/>
                        <a:gd name="connsiteX4" fmla="*/ 50298 w 171450"/>
                        <a:gd name="connsiteY4" fmla="*/ 55 h 885825"/>
                        <a:gd name="connsiteX5" fmla="*/ 53727 w 171450"/>
                        <a:gd name="connsiteY5" fmla="*/ 1960 h 885825"/>
                        <a:gd name="connsiteX6" fmla="*/ 179552 w 171450"/>
                        <a:gd name="connsiteY6" fmla="*/ 308665 h 885825"/>
                        <a:gd name="connsiteX7" fmla="*/ 179647 w 171450"/>
                        <a:gd name="connsiteY7" fmla="*/ 310761 h 885825"/>
                        <a:gd name="connsiteX8" fmla="*/ 6006 w 171450"/>
                        <a:gd name="connsiteY8" fmla="*/ 889404 h 885825"/>
                        <a:gd name="connsiteX9" fmla="*/ 3149 w 171450"/>
                        <a:gd name="connsiteY9" fmla="*/ 891500 h 885825"/>
                        <a:gd name="connsiteX10" fmla="*/ 53250 w 171450"/>
                        <a:gd name="connsiteY10" fmla="*/ 16914 h 885825"/>
                        <a:gd name="connsiteX11" fmla="*/ 7626 w 171450"/>
                        <a:gd name="connsiteY11" fmla="*/ 862639 h 885825"/>
                        <a:gd name="connsiteX12" fmla="*/ 173456 w 171450"/>
                        <a:gd name="connsiteY12" fmla="*/ 309808 h 885825"/>
                        <a:gd name="connsiteX13" fmla="*/ 53250 w 171450"/>
                        <a:gd name="connsiteY13" fmla="*/ 16914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885825">
                          <a:moveTo>
                            <a:pt x="3149" y="891500"/>
                          </a:moveTo>
                          <a:cubicBezTo>
                            <a:pt x="2959" y="891500"/>
                            <a:pt x="2768" y="891500"/>
                            <a:pt x="2577" y="891500"/>
                          </a:cubicBezTo>
                          <a:cubicBezTo>
                            <a:pt x="1054" y="891214"/>
                            <a:pt x="-89" y="889881"/>
                            <a:pt x="5" y="888261"/>
                          </a:cubicBezTo>
                          <a:lnTo>
                            <a:pt x="47726" y="2913"/>
                          </a:lnTo>
                          <a:cubicBezTo>
                            <a:pt x="47821" y="1484"/>
                            <a:pt x="48869" y="246"/>
                            <a:pt x="50298" y="55"/>
                          </a:cubicBezTo>
                          <a:cubicBezTo>
                            <a:pt x="51727" y="-231"/>
                            <a:pt x="53155" y="627"/>
                            <a:pt x="53727" y="1960"/>
                          </a:cubicBezTo>
                          <a:lnTo>
                            <a:pt x="179552" y="308665"/>
                          </a:lnTo>
                          <a:cubicBezTo>
                            <a:pt x="179838" y="309332"/>
                            <a:pt x="179838" y="310094"/>
                            <a:pt x="179647" y="310761"/>
                          </a:cubicBezTo>
                          <a:lnTo>
                            <a:pt x="6006" y="889404"/>
                          </a:lnTo>
                          <a:cubicBezTo>
                            <a:pt x="5721" y="890642"/>
                            <a:pt x="4483" y="891500"/>
                            <a:pt x="3149" y="891500"/>
                          </a:cubicBezTo>
                          <a:close/>
                          <a:moveTo>
                            <a:pt x="53250" y="16914"/>
                          </a:moveTo>
                          <a:lnTo>
                            <a:pt x="7626" y="862639"/>
                          </a:lnTo>
                          <a:lnTo>
                            <a:pt x="173456" y="309808"/>
                          </a:lnTo>
                          <a:lnTo>
                            <a:pt x="53250" y="1691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0" name="Freeform: Shape 2449">
                      <a:extLst>
                        <a:ext uri="{FF2B5EF4-FFF2-40B4-BE49-F238E27FC236}">
                          <a16:creationId xmlns:a16="http://schemas.microsoft.com/office/drawing/2014/main" id="{519F26D6-1368-4694-8BAF-BC1F2DD81614}"/>
                        </a:ext>
                      </a:extLst>
                    </p:cNvPr>
                    <p:cNvSpPr/>
                    <p:nvPr/>
                  </p:nvSpPr>
                  <p:spPr>
                    <a:xfrm>
                      <a:off x="8544901" y="4455645"/>
                      <a:ext cx="638175" cy="800100"/>
                    </a:xfrm>
                    <a:custGeom>
                      <a:avLst/>
                      <a:gdLst>
                        <a:gd name="connsiteX0" fmla="*/ 3024 w 638175"/>
                        <a:gd name="connsiteY0" fmla="*/ 802631 h 800100"/>
                        <a:gd name="connsiteX1" fmla="*/ 1501 w 638175"/>
                        <a:gd name="connsiteY1" fmla="*/ 802250 h 800100"/>
                        <a:gd name="connsiteX2" fmla="*/ 167 w 638175"/>
                        <a:gd name="connsiteY2" fmla="*/ 798535 h 800100"/>
                        <a:gd name="connsiteX3" fmla="*/ 283155 w 638175"/>
                        <a:gd name="connsiteY3" fmla="*/ 2055 h 800100"/>
                        <a:gd name="connsiteX4" fmla="*/ 286679 w 638175"/>
                        <a:gd name="connsiteY4" fmla="*/ 55 h 800100"/>
                        <a:gd name="connsiteX5" fmla="*/ 638247 w 638175"/>
                        <a:gd name="connsiteY5" fmla="*/ 66634 h 800100"/>
                        <a:gd name="connsiteX6" fmla="*/ 640628 w 638175"/>
                        <a:gd name="connsiteY6" fmla="*/ 68635 h 800100"/>
                        <a:gd name="connsiteX7" fmla="*/ 640057 w 638175"/>
                        <a:gd name="connsiteY7" fmla="*/ 71683 h 800100"/>
                        <a:gd name="connsiteX8" fmla="*/ 5406 w 638175"/>
                        <a:gd name="connsiteY8" fmla="*/ 801488 h 800100"/>
                        <a:gd name="connsiteX9" fmla="*/ 3024 w 638175"/>
                        <a:gd name="connsiteY9" fmla="*/ 802631 h 800100"/>
                        <a:gd name="connsiteX10" fmla="*/ 288108 w 638175"/>
                        <a:gd name="connsiteY10" fmla="*/ 6627 h 800100"/>
                        <a:gd name="connsiteX11" fmla="*/ 11407 w 638175"/>
                        <a:gd name="connsiteY11" fmla="*/ 785105 h 800100"/>
                        <a:gd name="connsiteX12" fmla="*/ 631770 w 638175"/>
                        <a:gd name="connsiteY12" fmla="*/ 71683 h 800100"/>
                        <a:gd name="connsiteX13" fmla="*/ 288108 w 638175"/>
                        <a:gd name="connsiteY13" fmla="*/ 6627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800100">
                          <a:moveTo>
                            <a:pt x="3024" y="802631"/>
                          </a:moveTo>
                          <a:cubicBezTo>
                            <a:pt x="2453" y="802631"/>
                            <a:pt x="1977" y="802536"/>
                            <a:pt x="1501" y="802250"/>
                          </a:cubicBezTo>
                          <a:cubicBezTo>
                            <a:pt x="262" y="801488"/>
                            <a:pt x="-309" y="799964"/>
                            <a:pt x="167" y="798535"/>
                          </a:cubicBezTo>
                          <a:lnTo>
                            <a:pt x="283155" y="2055"/>
                          </a:lnTo>
                          <a:cubicBezTo>
                            <a:pt x="283631" y="626"/>
                            <a:pt x="285060" y="-231"/>
                            <a:pt x="286679" y="55"/>
                          </a:cubicBezTo>
                          <a:lnTo>
                            <a:pt x="638247" y="66634"/>
                          </a:lnTo>
                          <a:cubicBezTo>
                            <a:pt x="639294" y="66825"/>
                            <a:pt x="640247" y="67587"/>
                            <a:pt x="640628" y="68635"/>
                          </a:cubicBezTo>
                          <a:cubicBezTo>
                            <a:pt x="641009" y="69682"/>
                            <a:pt x="640723" y="70825"/>
                            <a:pt x="640057" y="71683"/>
                          </a:cubicBezTo>
                          <a:lnTo>
                            <a:pt x="5406" y="801488"/>
                          </a:lnTo>
                          <a:cubicBezTo>
                            <a:pt x="4739" y="802250"/>
                            <a:pt x="3882" y="802631"/>
                            <a:pt x="3024" y="802631"/>
                          </a:cubicBezTo>
                          <a:close/>
                          <a:moveTo>
                            <a:pt x="288108" y="6627"/>
                          </a:moveTo>
                          <a:lnTo>
                            <a:pt x="11407" y="785105"/>
                          </a:lnTo>
                          <a:lnTo>
                            <a:pt x="631770" y="71683"/>
                          </a:lnTo>
                          <a:lnTo>
                            <a:pt x="288108" y="66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1" name="Freeform: Shape 2450">
                      <a:extLst>
                        <a:ext uri="{FF2B5EF4-FFF2-40B4-BE49-F238E27FC236}">
                          <a16:creationId xmlns:a16="http://schemas.microsoft.com/office/drawing/2014/main" id="{68A5E791-D5F3-4EF0-A71E-97230AE6B13C}"/>
                        </a:ext>
                      </a:extLst>
                    </p:cNvPr>
                    <p:cNvSpPr/>
                    <p:nvPr/>
                  </p:nvSpPr>
                  <p:spPr>
                    <a:xfrm>
                      <a:off x="8544876" y="4522344"/>
                      <a:ext cx="638175" cy="904875"/>
                    </a:xfrm>
                    <a:custGeom>
                      <a:avLst/>
                      <a:gdLst>
                        <a:gd name="connsiteX0" fmla="*/ 141448 w 638175"/>
                        <a:gd name="connsiteY0" fmla="*/ 911669 h 904875"/>
                        <a:gd name="connsiteX1" fmla="*/ 139067 w 638175"/>
                        <a:gd name="connsiteY1" fmla="*/ 910526 h 904875"/>
                        <a:gd name="connsiteX2" fmla="*/ 668 w 638175"/>
                        <a:gd name="connsiteY2" fmla="*/ 734789 h 904875"/>
                        <a:gd name="connsiteX3" fmla="*/ 764 w 638175"/>
                        <a:gd name="connsiteY3" fmla="*/ 730884 h 904875"/>
                        <a:gd name="connsiteX4" fmla="*/ 635414 w 638175"/>
                        <a:gd name="connsiteY4" fmla="*/ 1079 h 904875"/>
                        <a:gd name="connsiteX5" fmla="*/ 639510 w 638175"/>
                        <a:gd name="connsiteY5" fmla="*/ 602 h 904875"/>
                        <a:gd name="connsiteX6" fmla="*/ 640463 w 638175"/>
                        <a:gd name="connsiteY6" fmla="*/ 4603 h 904875"/>
                        <a:gd name="connsiteX7" fmla="*/ 144305 w 638175"/>
                        <a:gd name="connsiteY7" fmla="*/ 910240 h 904875"/>
                        <a:gd name="connsiteX8" fmla="*/ 141829 w 638175"/>
                        <a:gd name="connsiteY8" fmla="*/ 911859 h 904875"/>
                        <a:gd name="connsiteX9" fmla="*/ 141448 w 638175"/>
                        <a:gd name="connsiteY9" fmla="*/ 911669 h 904875"/>
                        <a:gd name="connsiteX10" fmla="*/ 7050 w 638175"/>
                        <a:gd name="connsiteY10" fmla="*/ 732884 h 904875"/>
                        <a:gd name="connsiteX11" fmla="*/ 140972 w 638175"/>
                        <a:gd name="connsiteY11" fmla="*/ 903001 h 904875"/>
                        <a:gd name="connsiteX12" fmla="*/ 621127 w 638175"/>
                        <a:gd name="connsiteY12" fmla="*/ 26701 h 904875"/>
                        <a:gd name="connsiteX13" fmla="*/ 7050 w 638175"/>
                        <a:gd name="connsiteY13" fmla="*/ 73288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904875">
                          <a:moveTo>
                            <a:pt x="141448" y="911669"/>
                          </a:moveTo>
                          <a:cubicBezTo>
                            <a:pt x="140495" y="911669"/>
                            <a:pt x="139638" y="911193"/>
                            <a:pt x="139067" y="910526"/>
                          </a:cubicBezTo>
                          <a:lnTo>
                            <a:pt x="668" y="734789"/>
                          </a:lnTo>
                          <a:cubicBezTo>
                            <a:pt x="-284" y="733646"/>
                            <a:pt x="-189" y="731932"/>
                            <a:pt x="764" y="730884"/>
                          </a:cubicBezTo>
                          <a:lnTo>
                            <a:pt x="635414" y="1079"/>
                          </a:lnTo>
                          <a:cubicBezTo>
                            <a:pt x="636462" y="-160"/>
                            <a:pt x="638272" y="-350"/>
                            <a:pt x="639510" y="602"/>
                          </a:cubicBezTo>
                          <a:cubicBezTo>
                            <a:pt x="640844" y="1460"/>
                            <a:pt x="641225" y="3269"/>
                            <a:pt x="640463" y="4603"/>
                          </a:cubicBezTo>
                          <a:lnTo>
                            <a:pt x="144305" y="910240"/>
                          </a:lnTo>
                          <a:cubicBezTo>
                            <a:pt x="143829" y="911193"/>
                            <a:pt x="142877" y="911764"/>
                            <a:pt x="141829" y="911859"/>
                          </a:cubicBezTo>
                          <a:cubicBezTo>
                            <a:pt x="141638" y="911669"/>
                            <a:pt x="141543" y="911669"/>
                            <a:pt x="141448" y="911669"/>
                          </a:cubicBezTo>
                          <a:close/>
                          <a:moveTo>
                            <a:pt x="7050" y="732884"/>
                          </a:moveTo>
                          <a:lnTo>
                            <a:pt x="140972" y="903001"/>
                          </a:lnTo>
                          <a:lnTo>
                            <a:pt x="621127" y="26701"/>
                          </a:lnTo>
                          <a:lnTo>
                            <a:pt x="7050" y="7328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2" name="Freeform: Shape 2451">
                      <a:extLst>
                        <a:ext uri="{FF2B5EF4-FFF2-40B4-BE49-F238E27FC236}">
                          <a16:creationId xmlns:a16="http://schemas.microsoft.com/office/drawing/2014/main" id="{E2CC0673-4F29-43F3-92AD-7A21F7116E9C}"/>
                        </a:ext>
                      </a:extLst>
                    </p:cNvPr>
                    <p:cNvSpPr/>
                    <p:nvPr/>
                  </p:nvSpPr>
                  <p:spPr>
                    <a:xfrm>
                      <a:off x="8827889" y="3636824"/>
                      <a:ext cx="400050" cy="885825"/>
                    </a:xfrm>
                    <a:custGeom>
                      <a:avLst/>
                      <a:gdLst>
                        <a:gd name="connsiteX0" fmla="*/ 354687 w 400050"/>
                        <a:gd name="connsiteY0" fmla="*/ 891551 h 885825"/>
                        <a:gd name="connsiteX1" fmla="*/ 354116 w 400050"/>
                        <a:gd name="connsiteY1" fmla="*/ 891456 h 885825"/>
                        <a:gd name="connsiteX2" fmla="*/ 2548 w 400050"/>
                        <a:gd name="connsiteY2" fmla="*/ 824876 h 885825"/>
                        <a:gd name="connsiteX3" fmla="*/ 357 w 400050"/>
                        <a:gd name="connsiteY3" fmla="*/ 823257 h 885825"/>
                        <a:gd name="connsiteX4" fmla="*/ 357 w 400050"/>
                        <a:gd name="connsiteY4" fmla="*/ 820495 h 885825"/>
                        <a:gd name="connsiteX5" fmla="*/ 399646 w 400050"/>
                        <a:gd name="connsiteY5" fmla="*/ 1726 h 885825"/>
                        <a:gd name="connsiteX6" fmla="*/ 403170 w 400050"/>
                        <a:gd name="connsiteY6" fmla="*/ 106 h 885825"/>
                        <a:gd name="connsiteX7" fmla="*/ 405456 w 400050"/>
                        <a:gd name="connsiteY7" fmla="*/ 3250 h 885825"/>
                        <a:gd name="connsiteX8" fmla="*/ 357735 w 400050"/>
                        <a:gd name="connsiteY8" fmla="*/ 888598 h 885825"/>
                        <a:gd name="connsiteX9" fmla="*/ 356592 w 400050"/>
                        <a:gd name="connsiteY9" fmla="*/ 890884 h 885825"/>
                        <a:gd name="connsiteX10" fmla="*/ 354687 w 400050"/>
                        <a:gd name="connsiteY10" fmla="*/ 891551 h 885825"/>
                        <a:gd name="connsiteX11" fmla="*/ 7692 w 400050"/>
                        <a:gd name="connsiteY11" fmla="*/ 819637 h 885825"/>
                        <a:gd name="connsiteX12" fmla="*/ 351735 w 400050"/>
                        <a:gd name="connsiteY12" fmla="*/ 884788 h 885825"/>
                        <a:gd name="connsiteX13" fmla="*/ 398503 w 400050"/>
                        <a:gd name="connsiteY13" fmla="*/ 18204 h 885825"/>
                        <a:gd name="connsiteX14" fmla="*/ 7692 w 400050"/>
                        <a:gd name="connsiteY14" fmla="*/ 819637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885825">
                          <a:moveTo>
                            <a:pt x="354687" y="891551"/>
                          </a:moveTo>
                          <a:cubicBezTo>
                            <a:pt x="354497" y="891551"/>
                            <a:pt x="354306" y="891551"/>
                            <a:pt x="354116" y="891456"/>
                          </a:cubicBezTo>
                          <a:lnTo>
                            <a:pt x="2548" y="824876"/>
                          </a:lnTo>
                          <a:cubicBezTo>
                            <a:pt x="1595" y="824686"/>
                            <a:pt x="834" y="824114"/>
                            <a:pt x="357" y="823257"/>
                          </a:cubicBezTo>
                          <a:cubicBezTo>
                            <a:pt x="-119" y="822400"/>
                            <a:pt x="-119" y="821352"/>
                            <a:pt x="357" y="820495"/>
                          </a:cubicBezTo>
                          <a:lnTo>
                            <a:pt x="399646" y="1726"/>
                          </a:lnTo>
                          <a:cubicBezTo>
                            <a:pt x="400312" y="392"/>
                            <a:pt x="401741" y="-275"/>
                            <a:pt x="403170" y="106"/>
                          </a:cubicBezTo>
                          <a:cubicBezTo>
                            <a:pt x="404598" y="487"/>
                            <a:pt x="405551" y="1821"/>
                            <a:pt x="405456" y="3250"/>
                          </a:cubicBezTo>
                          <a:lnTo>
                            <a:pt x="357735" y="888598"/>
                          </a:lnTo>
                          <a:cubicBezTo>
                            <a:pt x="357735" y="889456"/>
                            <a:pt x="357259" y="890313"/>
                            <a:pt x="356592" y="890884"/>
                          </a:cubicBezTo>
                          <a:cubicBezTo>
                            <a:pt x="356021" y="891361"/>
                            <a:pt x="355354" y="891551"/>
                            <a:pt x="354687" y="891551"/>
                          </a:cubicBezTo>
                          <a:close/>
                          <a:moveTo>
                            <a:pt x="7692" y="819637"/>
                          </a:moveTo>
                          <a:lnTo>
                            <a:pt x="351735" y="884788"/>
                          </a:lnTo>
                          <a:lnTo>
                            <a:pt x="398503" y="18204"/>
                          </a:lnTo>
                          <a:lnTo>
                            <a:pt x="7692" y="8196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3" name="Freeform: Shape 2452">
                      <a:extLst>
                        <a:ext uri="{FF2B5EF4-FFF2-40B4-BE49-F238E27FC236}">
                          <a16:creationId xmlns:a16="http://schemas.microsoft.com/office/drawing/2014/main" id="{CD6209A2-4CB8-469B-9A06-6C2063C087A4}"/>
                        </a:ext>
                      </a:extLst>
                    </p:cNvPr>
                    <p:cNvSpPr/>
                    <p:nvPr/>
                  </p:nvSpPr>
                  <p:spPr>
                    <a:xfrm>
                      <a:off x="7565031" y="4130096"/>
                      <a:ext cx="1266825" cy="1352550"/>
                    </a:xfrm>
                    <a:custGeom>
                      <a:avLst/>
                      <a:gdLst>
                        <a:gd name="connsiteX0" fmla="*/ 3058 w 1266825"/>
                        <a:gd name="connsiteY0" fmla="*/ 1353827 h 1352550"/>
                        <a:gd name="connsiteX1" fmla="*/ 1629 w 1266825"/>
                        <a:gd name="connsiteY1" fmla="*/ 1353446 h 1352550"/>
                        <a:gd name="connsiteX2" fmla="*/ 10 w 1266825"/>
                        <a:gd name="connsiteY2" fmla="*/ 1350398 h 1352550"/>
                        <a:gd name="connsiteX3" fmla="*/ 129169 w 1266825"/>
                        <a:gd name="connsiteY3" fmla="*/ 2801 h 1352550"/>
                        <a:gd name="connsiteX4" fmla="*/ 130503 w 1266825"/>
                        <a:gd name="connsiteY4" fmla="*/ 515 h 1352550"/>
                        <a:gd name="connsiteX5" fmla="*/ 133075 w 1266825"/>
                        <a:gd name="connsiteY5" fmla="*/ 134 h 1352550"/>
                        <a:gd name="connsiteX6" fmla="*/ 1266930 w 1266825"/>
                        <a:gd name="connsiteY6" fmla="*/ 325604 h 1352550"/>
                        <a:gd name="connsiteX7" fmla="*/ 1269121 w 1266825"/>
                        <a:gd name="connsiteY7" fmla="*/ 327985 h 1352550"/>
                        <a:gd name="connsiteX8" fmla="*/ 1268073 w 1266825"/>
                        <a:gd name="connsiteY8" fmla="*/ 331033 h 1352550"/>
                        <a:gd name="connsiteX9" fmla="*/ 4963 w 1266825"/>
                        <a:gd name="connsiteY9" fmla="*/ 1353160 h 1352550"/>
                        <a:gd name="connsiteX10" fmla="*/ 3058 w 1266825"/>
                        <a:gd name="connsiteY10" fmla="*/ 1353827 h 1352550"/>
                        <a:gd name="connsiteX11" fmla="*/ 134884 w 1266825"/>
                        <a:gd name="connsiteY11" fmla="*/ 7183 h 1352550"/>
                        <a:gd name="connsiteX12" fmla="*/ 6868 w 1266825"/>
                        <a:gd name="connsiteY12" fmla="*/ 1343731 h 1352550"/>
                        <a:gd name="connsiteX13" fmla="*/ 1259406 w 1266825"/>
                        <a:gd name="connsiteY13" fmla="*/ 329985 h 1352550"/>
                        <a:gd name="connsiteX14" fmla="*/ 134884 w 1266825"/>
                        <a:gd name="connsiteY14" fmla="*/ 7183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6825" h="1352550">
                          <a:moveTo>
                            <a:pt x="3058" y="1353827"/>
                          </a:moveTo>
                          <a:cubicBezTo>
                            <a:pt x="2582" y="1353827"/>
                            <a:pt x="2010" y="1353732"/>
                            <a:pt x="1629" y="1353446"/>
                          </a:cubicBezTo>
                          <a:cubicBezTo>
                            <a:pt x="486" y="1352875"/>
                            <a:pt x="-85" y="1351637"/>
                            <a:pt x="10" y="1350398"/>
                          </a:cubicBezTo>
                          <a:lnTo>
                            <a:pt x="129169" y="2801"/>
                          </a:lnTo>
                          <a:cubicBezTo>
                            <a:pt x="129264" y="1849"/>
                            <a:pt x="129740" y="1087"/>
                            <a:pt x="130503" y="515"/>
                          </a:cubicBezTo>
                          <a:cubicBezTo>
                            <a:pt x="131265" y="39"/>
                            <a:pt x="132217" y="-151"/>
                            <a:pt x="133075" y="134"/>
                          </a:cubicBezTo>
                          <a:lnTo>
                            <a:pt x="1266930" y="325604"/>
                          </a:lnTo>
                          <a:cubicBezTo>
                            <a:pt x="1268073" y="325889"/>
                            <a:pt x="1268835" y="326842"/>
                            <a:pt x="1269121" y="327985"/>
                          </a:cubicBezTo>
                          <a:cubicBezTo>
                            <a:pt x="1269312" y="329128"/>
                            <a:pt x="1268931" y="330271"/>
                            <a:pt x="1268073" y="331033"/>
                          </a:cubicBezTo>
                          <a:lnTo>
                            <a:pt x="4963" y="1353160"/>
                          </a:lnTo>
                          <a:cubicBezTo>
                            <a:pt x="4487" y="1353637"/>
                            <a:pt x="3725" y="1353827"/>
                            <a:pt x="3058" y="1353827"/>
                          </a:cubicBezTo>
                          <a:close/>
                          <a:moveTo>
                            <a:pt x="134884" y="7183"/>
                          </a:moveTo>
                          <a:lnTo>
                            <a:pt x="6868" y="1343731"/>
                          </a:lnTo>
                          <a:lnTo>
                            <a:pt x="1259406" y="329985"/>
                          </a:lnTo>
                          <a:lnTo>
                            <a:pt x="134884" y="718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4" name="Freeform: Shape 2453">
                      <a:extLst>
                        <a:ext uri="{FF2B5EF4-FFF2-40B4-BE49-F238E27FC236}">
                          <a16:creationId xmlns:a16="http://schemas.microsoft.com/office/drawing/2014/main" id="{FB7E95C1-0C87-4B14-9C95-7D8D847ED2CA}"/>
                        </a:ext>
                      </a:extLst>
                    </p:cNvPr>
                    <p:cNvSpPr/>
                    <p:nvPr/>
                  </p:nvSpPr>
                  <p:spPr>
                    <a:xfrm>
                      <a:off x="7694095" y="3683151"/>
                      <a:ext cx="1133475" cy="771525"/>
                    </a:xfrm>
                    <a:custGeom>
                      <a:avLst/>
                      <a:gdLst>
                        <a:gd name="connsiteX0" fmla="*/ 1136914 w 1133475"/>
                        <a:gd name="connsiteY0" fmla="*/ 778644 h 771525"/>
                        <a:gd name="connsiteX1" fmla="*/ 1136057 w 1133475"/>
                        <a:gd name="connsiteY1" fmla="*/ 778549 h 771525"/>
                        <a:gd name="connsiteX2" fmla="*/ 2201 w 1133475"/>
                        <a:gd name="connsiteY2" fmla="*/ 453080 h 771525"/>
                        <a:gd name="connsiteX3" fmla="*/ 10 w 1133475"/>
                        <a:gd name="connsiteY3" fmla="*/ 450413 h 771525"/>
                        <a:gd name="connsiteX4" fmla="*/ 1629 w 1133475"/>
                        <a:gd name="connsiteY4" fmla="*/ 447365 h 771525"/>
                        <a:gd name="connsiteX5" fmla="*/ 808587 w 1133475"/>
                        <a:gd name="connsiteY5" fmla="*/ 357 h 771525"/>
                        <a:gd name="connsiteX6" fmla="*/ 811064 w 1133475"/>
                        <a:gd name="connsiteY6" fmla="*/ 166 h 771525"/>
                        <a:gd name="connsiteX7" fmla="*/ 812873 w 1133475"/>
                        <a:gd name="connsiteY7" fmla="*/ 1881 h 771525"/>
                        <a:gd name="connsiteX8" fmla="*/ 1139772 w 1133475"/>
                        <a:gd name="connsiteY8" fmla="*/ 774358 h 771525"/>
                        <a:gd name="connsiteX9" fmla="*/ 1139200 w 1133475"/>
                        <a:gd name="connsiteY9" fmla="*/ 777597 h 771525"/>
                        <a:gd name="connsiteX10" fmla="*/ 1136914 w 1133475"/>
                        <a:gd name="connsiteY10" fmla="*/ 778644 h 771525"/>
                        <a:gd name="connsiteX11" fmla="*/ 11154 w 1133475"/>
                        <a:gd name="connsiteY11" fmla="*/ 449175 h 771525"/>
                        <a:gd name="connsiteX12" fmla="*/ 1131580 w 1133475"/>
                        <a:gd name="connsiteY12" fmla="*/ 770834 h 771525"/>
                        <a:gd name="connsiteX13" fmla="*/ 808587 w 1133475"/>
                        <a:gd name="connsiteY13" fmla="*/ 7500 h 771525"/>
                        <a:gd name="connsiteX14" fmla="*/ 11154 w 1133475"/>
                        <a:gd name="connsiteY14" fmla="*/ 44917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3475" h="771525">
                          <a:moveTo>
                            <a:pt x="1136914" y="778644"/>
                          </a:moveTo>
                          <a:cubicBezTo>
                            <a:pt x="1136628" y="778644"/>
                            <a:pt x="1136343" y="778644"/>
                            <a:pt x="1136057" y="778549"/>
                          </a:cubicBezTo>
                          <a:lnTo>
                            <a:pt x="2201" y="453080"/>
                          </a:lnTo>
                          <a:cubicBezTo>
                            <a:pt x="963" y="452699"/>
                            <a:pt x="105" y="451651"/>
                            <a:pt x="10" y="450413"/>
                          </a:cubicBezTo>
                          <a:cubicBezTo>
                            <a:pt x="-85" y="449175"/>
                            <a:pt x="486" y="447936"/>
                            <a:pt x="1629" y="447365"/>
                          </a:cubicBezTo>
                          <a:lnTo>
                            <a:pt x="808587" y="357"/>
                          </a:lnTo>
                          <a:cubicBezTo>
                            <a:pt x="809349" y="-24"/>
                            <a:pt x="810207" y="-120"/>
                            <a:pt x="811064" y="166"/>
                          </a:cubicBezTo>
                          <a:cubicBezTo>
                            <a:pt x="811921" y="452"/>
                            <a:pt x="812588" y="1118"/>
                            <a:pt x="812873" y="1881"/>
                          </a:cubicBezTo>
                          <a:lnTo>
                            <a:pt x="1139772" y="774358"/>
                          </a:lnTo>
                          <a:cubicBezTo>
                            <a:pt x="1140248" y="775501"/>
                            <a:pt x="1140057" y="776739"/>
                            <a:pt x="1139200" y="777597"/>
                          </a:cubicBezTo>
                          <a:cubicBezTo>
                            <a:pt x="1138629" y="778264"/>
                            <a:pt x="1137771" y="778644"/>
                            <a:pt x="1136914" y="778644"/>
                          </a:cubicBezTo>
                          <a:close/>
                          <a:moveTo>
                            <a:pt x="11154" y="449175"/>
                          </a:moveTo>
                          <a:lnTo>
                            <a:pt x="1131580" y="770834"/>
                          </a:lnTo>
                          <a:lnTo>
                            <a:pt x="808587" y="7500"/>
                          </a:lnTo>
                          <a:lnTo>
                            <a:pt x="11154" y="4491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5" name="Freeform: Shape 2454">
                      <a:extLst>
                        <a:ext uri="{FF2B5EF4-FFF2-40B4-BE49-F238E27FC236}">
                          <a16:creationId xmlns:a16="http://schemas.microsoft.com/office/drawing/2014/main" id="{F9A091AD-BEE9-4E95-BE2F-52B37B8B257F}"/>
                        </a:ext>
                      </a:extLst>
                    </p:cNvPr>
                    <p:cNvSpPr/>
                    <p:nvPr/>
                  </p:nvSpPr>
                  <p:spPr>
                    <a:xfrm>
                      <a:off x="9031926" y="2294428"/>
                      <a:ext cx="228600" cy="704850"/>
                    </a:xfrm>
                    <a:custGeom>
                      <a:avLst/>
                      <a:gdLst>
                        <a:gd name="connsiteX0" fmla="*/ 147602 w 228600"/>
                        <a:gd name="connsiteY0" fmla="*/ 709186 h 704850"/>
                        <a:gd name="connsiteX1" fmla="*/ 147602 w 228600"/>
                        <a:gd name="connsiteY1" fmla="*/ 709186 h 704850"/>
                        <a:gd name="connsiteX2" fmla="*/ 144554 w 228600"/>
                        <a:gd name="connsiteY2" fmla="*/ 706709 h 704850"/>
                        <a:gd name="connsiteX3" fmla="*/ 60 w 228600"/>
                        <a:gd name="connsiteY3" fmla="*/ 3669 h 704850"/>
                        <a:gd name="connsiteX4" fmla="*/ 1869 w 228600"/>
                        <a:gd name="connsiteY4" fmla="*/ 240 h 704850"/>
                        <a:gd name="connsiteX5" fmla="*/ 5680 w 228600"/>
                        <a:gd name="connsiteY5" fmla="*/ 1383 h 704850"/>
                        <a:gd name="connsiteX6" fmla="*/ 231327 w 228600"/>
                        <a:gd name="connsiteY6" fmla="*/ 335615 h 704850"/>
                        <a:gd name="connsiteX7" fmla="*/ 231803 w 228600"/>
                        <a:gd name="connsiteY7" fmla="*/ 337996 h 704850"/>
                        <a:gd name="connsiteX8" fmla="*/ 150650 w 228600"/>
                        <a:gd name="connsiteY8" fmla="*/ 706900 h 704850"/>
                        <a:gd name="connsiteX9" fmla="*/ 147602 w 228600"/>
                        <a:gd name="connsiteY9" fmla="*/ 709186 h 704850"/>
                        <a:gd name="connsiteX10" fmla="*/ 9299 w 228600"/>
                        <a:gd name="connsiteY10" fmla="*/ 17671 h 704850"/>
                        <a:gd name="connsiteX11" fmla="*/ 147792 w 228600"/>
                        <a:gd name="connsiteY11" fmla="*/ 691184 h 704850"/>
                        <a:gd name="connsiteX12" fmla="*/ 225516 w 228600"/>
                        <a:gd name="connsiteY12" fmla="*/ 337806 h 704850"/>
                        <a:gd name="connsiteX13" fmla="*/ 9299 w 228600"/>
                        <a:gd name="connsiteY13" fmla="*/ 1767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704850">
                          <a:moveTo>
                            <a:pt x="147602" y="709186"/>
                          </a:moveTo>
                          <a:cubicBezTo>
                            <a:pt x="147602" y="709186"/>
                            <a:pt x="147602" y="709186"/>
                            <a:pt x="147602" y="709186"/>
                          </a:cubicBezTo>
                          <a:cubicBezTo>
                            <a:pt x="146078" y="709186"/>
                            <a:pt x="144840" y="708138"/>
                            <a:pt x="144554" y="706709"/>
                          </a:cubicBezTo>
                          <a:lnTo>
                            <a:pt x="60" y="3669"/>
                          </a:lnTo>
                          <a:cubicBezTo>
                            <a:pt x="-226" y="2240"/>
                            <a:pt x="536" y="811"/>
                            <a:pt x="1869" y="240"/>
                          </a:cubicBezTo>
                          <a:cubicBezTo>
                            <a:pt x="3203" y="-332"/>
                            <a:pt x="4822" y="145"/>
                            <a:pt x="5680" y="1383"/>
                          </a:cubicBezTo>
                          <a:lnTo>
                            <a:pt x="231327" y="335615"/>
                          </a:lnTo>
                          <a:cubicBezTo>
                            <a:pt x="231803" y="336282"/>
                            <a:pt x="231994" y="337235"/>
                            <a:pt x="231803" y="337996"/>
                          </a:cubicBezTo>
                          <a:lnTo>
                            <a:pt x="150650" y="706900"/>
                          </a:lnTo>
                          <a:cubicBezTo>
                            <a:pt x="150269" y="708138"/>
                            <a:pt x="149031" y="709186"/>
                            <a:pt x="147602" y="709186"/>
                          </a:cubicBezTo>
                          <a:close/>
                          <a:moveTo>
                            <a:pt x="9299" y="17671"/>
                          </a:moveTo>
                          <a:lnTo>
                            <a:pt x="147792" y="691184"/>
                          </a:lnTo>
                          <a:lnTo>
                            <a:pt x="225516" y="337806"/>
                          </a:lnTo>
                          <a:lnTo>
                            <a:pt x="9299" y="17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6" name="Freeform: Shape 2455">
                      <a:extLst>
                        <a:ext uri="{FF2B5EF4-FFF2-40B4-BE49-F238E27FC236}">
                          <a16:creationId xmlns:a16="http://schemas.microsoft.com/office/drawing/2014/main" id="{C1DF60FA-9609-4728-AF52-91587B1AF03B}"/>
                        </a:ext>
                      </a:extLst>
                    </p:cNvPr>
                    <p:cNvSpPr/>
                    <p:nvPr/>
                  </p:nvSpPr>
                  <p:spPr>
                    <a:xfrm>
                      <a:off x="8979860" y="1889289"/>
                      <a:ext cx="276225" cy="742950"/>
                    </a:xfrm>
                    <a:custGeom>
                      <a:avLst/>
                      <a:gdLst>
                        <a:gd name="connsiteX0" fmla="*/ 280821 w 276225"/>
                        <a:gd name="connsiteY0" fmla="*/ 745422 h 742950"/>
                        <a:gd name="connsiteX1" fmla="*/ 278249 w 276225"/>
                        <a:gd name="connsiteY1" fmla="*/ 744088 h 742950"/>
                        <a:gd name="connsiteX2" fmla="*/ 52602 w 276225"/>
                        <a:gd name="connsiteY2" fmla="*/ 409951 h 742950"/>
                        <a:gd name="connsiteX3" fmla="*/ 52126 w 276225"/>
                        <a:gd name="connsiteY3" fmla="*/ 408618 h 742950"/>
                        <a:gd name="connsiteX4" fmla="*/ 24 w 276225"/>
                        <a:gd name="connsiteY4" fmla="*/ 3519 h 742950"/>
                        <a:gd name="connsiteX5" fmla="*/ 2310 w 276225"/>
                        <a:gd name="connsiteY5" fmla="*/ 90 h 742950"/>
                        <a:gd name="connsiteX6" fmla="*/ 5930 w 276225"/>
                        <a:gd name="connsiteY6" fmla="*/ 1995 h 742950"/>
                        <a:gd name="connsiteX7" fmla="*/ 283678 w 276225"/>
                        <a:gd name="connsiteY7" fmla="*/ 741231 h 742950"/>
                        <a:gd name="connsiteX8" fmla="*/ 282155 w 276225"/>
                        <a:gd name="connsiteY8" fmla="*/ 745041 h 742950"/>
                        <a:gd name="connsiteX9" fmla="*/ 280821 w 276225"/>
                        <a:gd name="connsiteY9" fmla="*/ 745422 h 742950"/>
                        <a:gd name="connsiteX10" fmla="*/ 58126 w 276225"/>
                        <a:gd name="connsiteY10" fmla="*/ 406999 h 742950"/>
                        <a:gd name="connsiteX11" fmla="*/ 268724 w 276225"/>
                        <a:gd name="connsiteY11" fmla="*/ 718847 h 742950"/>
                        <a:gd name="connsiteX12" fmla="*/ 9549 w 276225"/>
                        <a:gd name="connsiteY12" fmla="*/ 29142 h 742950"/>
                        <a:gd name="connsiteX13" fmla="*/ 58126 w 276225"/>
                        <a:gd name="connsiteY13" fmla="*/ 406999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742950">
                          <a:moveTo>
                            <a:pt x="280821" y="745422"/>
                          </a:moveTo>
                          <a:cubicBezTo>
                            <a:pt x="279869" y="745422"/>
                            <a:pt x="278821" y="744945"/>
                            <a:pt x="278249" y="744088"/>
                          </a:cubicBezTo>
                          <a:lnTo>
                            <a:pt x="52602" y="409951"/>
                          </a:lnTo>
                          <a:cubicBezTo>
                            <a:pt x="52316" y="409570"/>
                            <a:pt x="52126" y="409094"/>
                            <a:pt x="52126" y="408618"/>
                          </a:cubicBezTo>
                          <a:lnTo>
                            <a:pt x="24" y="3519"/>
                          </a:lnTo>
                          <a:cubicBezTo>
                            <a:pt x="-166" y="1995"/>
                            <a:pt x="786" y="471"/>
                            <a:pt x="2310" y="90"/>
                          </a:cubicBezTo>
                          <a:cubicBezTo>
                            <a:pt x="3929" y="-290"/>
                            <a:pt x="5454" y="567"/>
                            <a:pt x="5930" y="1995"/>
                          </a:cubicBezTo>
                          <a:lnTo>
                            <a:pt x="283678" y="741231"/>
                          </a:lnTo>
                          <a:cubicBezTo>
                            <a:pt x="284250" y="742660"/>
                            <a:pt x="283583" y="744374"/>
                            <a:pt x="282155" y="745041"/>
                          </a:cubicBezTo>
                          <a:cubicBezTo>
                            <a:pt x="281773" y="745327"/>
                            <a:pt x="281297" y="745422"/>
                            <a:pt x="280821" y="745422"/>
                          </a:cubicBezTo>
                          <a:close/>
                          <a:moveTo>
                            <a:pt x="58126" y="406999"/>
                          </a:moveTo>
                          <a:lnTo>
                            <a:pt x="268724" y="718847"/>
                          </a:lnTo>
                          <a:lnTo>
                            <a:pt x="9549" y="29142"/>
                          </a:lnTo>
                          <a:lnTo>
                            <a:pt x="58126" y="40699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7" name="Freeform: Shape 2456">
                      <a:extLst>
                        <a:ext uri="{FF2B5EF4-FFF2-40B4-BE49-F238E27FC236}">
                          <a16:creationId xmlns:a16="http://schemas.microsoft.com/office/drawing/2014/main" id="{3B22920D-0A8B-43F9-809C-1E2921E5A1BF}"/>
                        </a:ext>
                      </a:extLst>
                    </p:cNvPr>
                    <p:cNvSpPr/>
                    <p:nvPr/>
                  </p:nvSpPr>
                  <p:spPr>
                    <a:xfrm>
                      <a:off x="8544916" y="1556393"/>
                      <a:ext cx="485775" cy="742950"/>
                    </a:xfrm>
                    <a:custGeom>
                      <a:avLst/>
                      <a:gdLst>
                        <a:gd name="connsiteX0" fmla="*/ 490118 w 485775"/>
                        <a:gd name="connsiteY0" fmla="*/ 744085 h 742950"/>
                        <a:gd name="connsiteX1" fmla="*/ 487546 w 485775"/>
                        <a:gd name="connsiteY1" fmla="*/ 742656 h 742950"/>
                        <a:gd name="connsiteX2" fmla="*/ 532 w 485775"/>
                        <a:gd name="connsiteY2" fmla="*/ 4850 h 742950"/>
                        <a:gd name="connsiteX3" fmla="*/ 1009 w 485775"/>
                        <a:gd name="connsiteY3" fmla="*/ 849 h 742950"/>
                        <a:gd name="connsiteX4" fmla="*/ 5009 w 485775"/>
                        <a:gd name="connsiteY4" fmla="*/ 659 h 742950"/>
                        <a:gd name="connsiteX5" fmla="*/ 440016 w 485775"/>
                        <a:gd name="connsiteY5" fmla="*/ 333367 h 742950"/>
                        <a:gd name="connsiteX6" fmla="*/ 441254 w 485775"/>
                        <a:gd name="connsiteY6" fmla="*/ 335462 h 742950"/>
                        <a:gd name="connsiteX7" fmla="*/ 493356 w 485775"/>
                        <a:gd name="connsiteY7" fmla="*/ 740561 h 742950"/>
                        <a:gd name="connsiteX8" fmla="*/ 491356 w 485775"/>
                        <a:gd name="connsiteY8" fmla="*/ 743894 h 742950"/>
                        <a:gd name="connsiteX9" fmla="*/ 490118 w 485775"/>
                        <a:gd name="connsiteY9" fmla="*/ 744085 h 742950"/>
                        <a:gd name="connsiteX10" fmla="*/ 15677 w 485775"/>
                        <a:gd name="connsiteY10" fmla="*/ 16851 h 742950"/>
                        <a:gd name="connsiteX11" fmla="*/ 485260 w 485775"/>
                        <a:gd name="connsiteY11" fmla="*/ 728178 h 742950"/>
                        <a:gd name="connsiteX12" fmla="*/ 435063 w 485775"/>
                        <a:gd name="connsiteY12" fmla="*/ 337653 h 742950"/>
                        <a:gd name="connsiteX13" fmla="*/ 15677 w 485775"/>
                        <a:gd name="connsiteY13" fmla="*/ 16851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42950">
                          <a:moveTo>
                            <a:pt x="490118" y="744085"/>
                          </a:moveTo>
                          <a:cubicBezTo>
                            <a:pt x="489070" y="744085"/>
                            <a:pt x="488117" y="743609"/>
                            <a:pt x="487546" y="742656"/>
                          </a:cubicBezTo>
                          <a:lnTo>
                            <a:pt x="532" y="4850"/>
                          </a:lnTo>
                          <a:cubicBezTo>
                            <a:pt x="-325" y="3611"/>
                            <a:pt x="-134" y="1897"/>
                            <a:pt x="1009" y="849"/>
                          </a:cubicBezTo>
                          <a:cubicBezTo>
                            <a:pt x="2152" y="-199"/>
                            <a:pt x="3771" y="-294"/>
                            <a:pt x="5009" y="659"/>
                          </a:cubicBezTo>
                          <a:lnTo>
                            <a:pt x="440016" y="333367"/>
                          </a:lnTo>
                          <a:cubicBezTo>
                            <a:pt x="440683" y="333843"/>
                            <a:pt x="441064" y="334605"/>
                            <a:pt x="441254" y="335462"/>
                          </a:cubicBezTo>
                          <a:lnTo>
                            <a:pt x="493356" y="740561"/>
                          </a:lnTo>
                          <a:cubicBezTo>
                            <a:pt x="493547" y="741989"/>
                            <a:pt x="492690" y="743323"/>
                            <a:pt x="491356" y="743894"/>
                          </a:cubicBezTo>
                          <a:cubicBezTo>
                            <a:pt x="490784" y="744085"/>
                            <a:pt x="490404" y="744085"/>
                            <a:pt x="490118" y="744085"/>
                          </a:cubicBezTo>
                          <a:close/>
                          <a:moveTo>
                            <a:pt x="15677" y="16851"/>
                          </a:moveTo>
                          <a:lnTo>
                            <a:pt x="485260" y="728178"/>
                          </a:lnTo>
                          <a:lnTo>
                            <a:pt x="435063" y="337653"/>
                          </a:lnTo>
                          <a:lnTo>
                            <a:pt x="15677" y="168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8" name="Freeform: Shape 2457">
                      <a:extLst>
                        <a:ext uri="{FF2B5EF4-FFF2-40B4-BE49-F238E27FC236}">
                          <a16:creationId xmlns:a16="http://schemas.microsoft.com/office/drawing/2014/main" id="{E0AA4E36-8AF1-4911-A4EA-4E74D11C38FE}"/>
                        </a:ext>
                      </a:extLst>
                    </p:cNvPr>
                    <p:cNvSpPr/>
                    <p:nvPr/>
                  </p:nvSpPr>
                  <p:spPr>
                    <a:xfrm>
                      <a:off x="8232131" y="1556516"/>
                      <a:ext cx="542925" cy="1257300"/>
                    </a:xfrm>
                    <a:custGeom>
                      <a:avLst/>
                      <a:gdLst>
                        <a:gd name="connsiteX0" fmla="*/ 540966 w 542925"/>
                        <a:gd name="connsiteY0" fmla="*/ 1260122 h 1257300"/>
                        <a:gd name="connsiteX1" fmla="*/ 538680 w 542925"/>
                        <a:gd name="connsiteY1" fmla="*/ 1259075 h 1257300"/>
                        <a:gd name="connsiteX2" fmla="*/ 803 w 542925"/>
                        <a:gd name="connsiteY2" fmla="*/ 673573 h 1257300"/>
                        <a:gd name="connsiteX3" fmla="*/ 327 w 542925"/>
                        <a:gd name="connsiteY3" fmla="*/ 670144 h 1257300"/>
                        <a:gd name="connsiteX4" fmla="*/ 313033 w 542925"/>
                        <a:gd name="connsiteY4" fmla="*/ 1775 h 1257300"/>
                        <a:gd name="connsiteX5" fmla="*/ 316271 w 542925"/>
                        <a:gd name="connsiteY5" fmla="*/ 60 h 1257300"/>
                        <a:gd name="connsiteX6" fmla="*/ 318938 w 542925"/>
                        <a:gd name="connsiteY6" fmla="*/ 2536 h 1257300"/>
                        <a:gd name="connsiteX7" fmla="*/ 544014 w 542925"/>
                        <a:gd name="connsiteY7" fmla="*/ 1256408 h 1257300"/>
                        <a:gd name="connsiteX8" fmla="*/ 542299 w 542925"/>
                        <a:gd name="connsiteY8" fmla="*/ 1259741 h 1257300"/>
                        <a:gd name="connsiteX9" fmla="*/ 540966 w 542925"/>
                        <a:gd name="connsiteY9" fmla="*/ 1260122 h 1257300"/>
                        <a:gd name="connsiteX10" fmla="*/ 6804 w 542925"/>
                        <a:gd name="connsiteY10" fmla="*/ 670906 h 1257300"/>
                        <a:gd name="connsiteX11" fmla="*/ 536013 w 542925"/>
                        <a:gd name="connsiteY11" fmla="*/ 1247073 h 1257300"/>
                        <a:gd name="connsiteX12" fmla="*/ 314462 w 542925"/>
                        <a:gd name="connsiteY12" fmla="*/ 13205 h 1257300"/>
                        <a:gd name="connsiteX13" fmla="*/ 6804 w 542925"/>
                        <a:gd name="connsiteY13" fmla="*/ 670906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1257300">
                          <a:moveTo>
                            <a:pt x="540966" y="1260122"/>
                          </a:moveTo>
                          <a:cubicBezTo>
                            <a:pt x="540108" y="1260122"/>
                            <a:pt x="539251" y="1259741"/>
                            <a:pt x="538680" y="1259075"/>
                          </a:cubicBezTo>
                          <a:lnTo>
                            <a:pt x="803" y="673573"/>
                          </a:lnTo>
                          <a:cubicBezTo>
                            <a:pt x="-54" y="672620"/>
                            <a:pt x="-245" y="671287"/>
                            <a:pt x="327" y="670144"/>
                          </a:cubicBezTo>
                          <a:lnTo>
                            <a:pt x="313033" y="1775"/>
                          </a:lnTo>
                          <a:cubicBezTo>
                            <a:pt x="313604" y="536"/>
                            <a:pt x="314938" y="-226"/>
                            <a:pt x="316271" y="60"/>
                          </a:cubicBezTo>
                          <a:cubicBezTo>
                            <a:pt x="317604" y="251"/>
                            <a:pt x="318652" y="1298"/>
                            <a:pt x="318938" y="2536"/>
                          </a:cubicBezTo>
                          <a:lnTo>
                            <a:pt x="544014" y="1256408"/>
                          </a:lnTo>
                          <a:cubicBezTo>
                            <a:pt x="544299" y="1257741"/>
                            <a:pt x="543538" y="1259075"/>
                            <a:pt x="542299" y="1259741"/>
                          </a:cubicBezTo>
                          <a:cubicBezTo>
                            <a:pt x="541918" y="1260027"/>
                            <a:pt x="541442" y="1260122"/>
                            <a:pt x="540966" y="1260122"/>
                          </a:cubicBezTo>
                          <a:close/>
                          <a:moveTo>
                            <a:pt x="6804" y="670906"/>
                          </a:moveTo>
                          <a:lnTo>
                            <a:pt x="536013" y="1247073"/>
                          </a:lnTo>
                          <a:lnTo>
                            <a:pt x="314462" y="13205"/>
                          </a:lnTo>
                          <a:lnTo>
                            <a:pt x="6804" y="6709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59" name="Freeform: Shape 2458">
                      <a:extLst>
                        <a:ext uri="{FF2B5EF4-FFF2-40B4-BE49-F238E27FC236}">
                          <a16:creationId xmlns:a16="http://schemas.microsoft.com/office/drawing/2014/main" id="{3320633F-0B10-44AE-9752-C61FBB933C12}"/>
                        </a:ext>
                      </a:extLst>
                    </p:cNvPr>
                    <p:cNvSpPr/>
                    <p:nvPr/>
                  </p:nvSpPr>
                  <p:spPr>
                    <a:xfrm>
                      <a:off x="8501025" y="2810439"/>
                      <a:ext cx="323850" cy="1647825"/>
                    </a:xfrm>
                    <a:custGeom>
                      <a:avLst/>
                      <a:gdLst>
                        <a:gd name="connsiteX0" fmla="*/ 329984 w 323850"/>
                        <a:gd name="connsiteY0" fmla="*/ 1651356 h 1647825"/>
                        <a:gd name="connsiteX1" fmla="*/ 327126 w 323850"/>
                        <a:gd name="connsiteY1" fmla="*/ 1649452 h 1647825"/>
                        <a:gd name="connsiteX2" fmla="*/ 228 w 323850"/>
                        <a:gd name="connsiteY2" fmla="*/ 876974 h 1647825"/>
                        <a:gd name="connsiteX3" fmla="*/ 133 w 323850"/>
                        <a:gd name="connsiteY3" fmla="*/ 874879 h 1647825"/>
                        <a:gd name="connsiteX4" fmla="*/ 269023 w 323850"/>
                        <a:gd name="connsiteY4" fmla="*/ 2198 h 1647825"/>
                        <a:gd name="connsiteX5" fmla="*/ 272358 w 323850"/>
                        <a:gd name="connsiteY5" fmla="*/ 7 h 1647825"/>
                        <a:gd name="connsiteX6" fmla="*/ 275024 w 323850"/>
                        <a:gd name="connsiteY6" fmla="*/ 2960 h 1647825"/>
                        <a:gd name="connsiteX7" fmla="*/ 332936 w 323850"/>
                        <a:gd name="connsiteY7" fmla="*/ 1648213 h 1647825"/>
                        <a:gd name="connsiteX8" fmla="*/ 330555 w 323850"/>
                        <a:gd name="connsiteY8" fmla="*/ 1651356 h 1647825"/>
                        <a:gd name="connsiteX9" fmla="*/ 329984 w 323850"/>
                        <a:gd name="connsiteY9" fmla="*/ 1651356 h 1647825"/>
                        <a:gd name="connsiteX10" fmla="*/ 6419 w 323850"/>
                        <a:gd name="connsiteY10" fmla="*/ 875640 h 1647825"/>
                        <a:gd name="connsiteX11" fmla="*/ 326269 w 323850"/>
                        <a:gd name="connsiteY11" fmla="*/ 1631640 h 1647825"/>
                        <a:gd name="connsiteX12" fmla="*/ 269595 w 323850"/>
                        <a:gd name="connsiteY12" fmla="*/ 21534 h 1647825"/>
                        <a:gd name="connsiteX13" fmla="*/ 6419 w 323850"/>
                        <a:gd name="connsiteY13" fmla="*/ 87564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647825">
                          <a:moveTo>
                            <a:pt x="329984" y="1651356"/>
                          </a:moveTo>
                          <a:cubicBezTo>
                            <a:pt x="328745" y="1651356"/>
                            <a:pt x="327602" y="1650595"/>
                            <a:pt x="327126" y="1649452"/>
                          </a:cubicBezTo>
                          <a:lnTo>
                            <a:pt x="228" y="876974"/>
                          </a:lnTo>
                          <a:cubicBezTo>
                            <a:pt x="-58" y="876307"/>
                            <a:pt x="-58" y="875545"/>
                            <a:pt x="133" y="874879"/>
                          </a:cubicBezTo>
                          <a:lnTo>
                            <a:pt x="269023" y="2198"/>
                          </a:lnTo>
                          <a:cubicBezTo>
                            <a:pt x="269500" y="769"/>
                            <a:pt x="270833" y="-88"/>
                            <a:pt x="272358" y="7"/>
                          </a:cubicBezTo>
                          <a:cubicBezTo>
                            <a:pt x="273881" y="198"/>
                            <a:pt x="275024" y="1436"/>
                            <a:pt x="275024" y="2960"/>
                          </a:cubicBezTo>
                          <a:lnTo>
                            <a:pt x="332936" y="1648213"/>
                          </a:lnTo>
                          <a:cubicBezTo>
                            <a:pt x="332936" y="1649737"/>
                            <a:pt x="331984" y="1650976"/>
                            <a:pt x="330555" y="1651356"/>
                          </a:cubicBezTo>
                          <a:cubicBezTo>
                            <a:pt x="330460" y="1651356"/>
                            <a:pt x="330174" y="1651356"/>
                            <a:pt x="329984" y="1651356"/>
                          </a:cubicBezTo>
                          <a:close/>
                          <a:moveTo>
                            <a:pt x="6419" y="875640"/>
                          </a:moveTo>
                          <a:lnTo>
                            <a:pt x="326269" y="1631640"/>
                          </a:lnTo>
                          <a:lnTo>
                            <a:pt x="269595" y="21534"/>
                          </a:lnTo>
                          <a:lnTo>
                            <a:pt x="6419" y="8756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60" name="Freeform: Shape 2459">
                      <a:extLst>
                        <a:ext uri="{FF2B5EF4-FFF2-40B4-BE49-F238E27FC236}">
                          <a16:creationId xmlns:a16="http://schemas.microsoft.com/office/drawing/2014/main" id="{0D9BFA0A-84AE-4A94-8E83-AC45AF33A347}"/>
                        </a:ext>
                      </a:extLst>
                    </p:cNvPr>
                    <p:cNvSpPr/>
                    <p:nvPr/>
                  </p:nvSpPr>
                  <p:spPr>
                    <a:xfrm>
                      <a:off x="8770048" y="2810427"/>
                      <a:ext cx="409575" cy="1647825"/>
                    </a:xfrm>
                    <a:custGeom>
                      <a:avLst/>
                      <a:gdLst>
                        <a:gd name="connsiteX0" fmla="*/ 60960 w 409575"/>
                        <a:gd name="connsiteY0" fmla="*/ 1651368 h 1647825"/>
                        <a:gd name="connsiteX1" fmla="*/ 60674 w 409575"/>
                        <a:gd name="connsiteY1" fmla="*/ 1651368 h 1647825"/>
                        <a:gd name="connsiteX2" fmla="*/ 57912 w 409575"/>
                        <a:gd name="connsiteY2" fmla="*/ 1648416 h 1647825"/>
                        <a:gd name="connsiteX3" fmla="*/ 0 w 409575"/>
                        <a:gd name="connsiteY3" fmla="*/ 3163 h 1647825"/>
                        <a:gd name="connsiteX4" fmla="*/ 1429 w 409575"/>
                        <a:gd name="connsiteY4" fmla="*/ 495 h 1647825"/>
                        <a:gd name="connsiteX5" fmla="*/ 4477 w 409575"/>
                        <a:gd name="connsiteY5" fmla="*/ 305 h 1647825"/>
                        <a:gd name="connsiteX6" fmla="*/ 410909 w 409575"/>
                        <a:gd name="connsiteY6" fmla="*/ 187281 h 1647825"/>
                        <a:gd name="connsiteX7" fmla="*/ 412623 w 409575"/>
                        <a:gd name="connsiteY7" fmla="*/ 190805 h 1647825"/>
                        <a:gd name="connsiteX8" fmla="*/ 64103 w 409575"/>
                        <a:gd name="connsiteY8" fmla="*/ 1649083 h 1647825"/>
                        <a:gd name="connsiteX9" fmla="*/ 60960 w 409575"/>
                        <a:gd name="connsiteY9" fmla="*/ 1651368 h 1647825"/>
                        <a:gd name="connsiteX10" fmla="*/ 6287 w 409575"/>
                        <a:gd name="connsiteY10" fmla="*/ 8020 h 1647825"/>
                        <a:gd name="connsiteX11" fmla="*/ 63246 w 409575"/>
                        <a:gd name="connsiteY11" fmla="*/ 1625460 h 1647825"/>
                        <a:gd name="connsiteX12" fmla="*/ 405860 w 409575"/>
                        <a:gd name="connsiteY12" fmla="*/ 191853 h 1647825"/>
                        <a:gd name="connsiteX13" fmla="*/ 6287 w 409575"/>
                        <a:gd name="connsiteY13" fmla="*/ 802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1647825">
                          <a:moveTo>
                            <a:pt x="60960" y="1651368"/>
                          </a:moveTo>
                          <a:cubicBezTo>
                            <a:pt x="60865" y="1651368"/>
                            <a:pt x="60770" y="1651368"/>
                            <a:pt x="60674" y="1651368"/>
                          </a:cubicBezTo>
                          <a:cubicBezTo>
                            <a:pt x="59150" y="1651178"/>
                            <a:pt x="57912" y="1649940"/>
                            <a:pt x="57912" y="1648416"/>
                          </a:cubicBezTo>
                          <a:lnTo>
                            <a:pt x="0" y="3163"/>
                          </a:lnTo>
                          <a:cubicBezTo>
                            <a:pt x="0" y="2115"/>
                            <a:pt x="476" y="1067"/>
                            <a:pt x="1429" y="495"/>
                          </a:cubicBezTo>
                          <a:cubicBezTo>
                            <a:pt x="2286" y="-76"/>
                            <a:pt x="3429" y="-171"/>
                            <a:pt x="4477" y="305"/>
                          </a:cubicBezTo>
                          <a:lnTo>
                            <a:pt x="410909" y="187281"/>
                          </a:lnTo>
                          <a:cubicBezTo>
                            <a:pt x="412242" y="187852"/>
                            <a:pt x="413004" y="189376"/>
                            <a:pt x="412623" y="190805"/>
                          </a:cubicBezTo>
                          <a:lnTo>
                            <a:pt x="64103" y="1649083"/>
                          </a:lnTo>
                          <a:cubicBezTo>
                            <a:pt x="63627" y="1650416"/>
                            <a:pt x="62389" y="1651368"/>
                            <a:pt x="60960" y="1651368"/>
                          </a:cubicBezTo>
                          <a:close/>
                          <a:moveTo>
                            <a:pt x="6287" y="8020"/>
                          </a:moveTo>
                          <a:lnTo>
                            <a:pt x="63246" y="1625460"/>
                          </a:lnTo>
                          <a:lnTo>
                            <a:pt x="405860" y="191853"/>
                          </a:lnTo>
                          <a:lnTo>
                            <a:pt x="6287" y="80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61" name="Freeform: Shape 2460">
                      <a:extLst>
                        <a:ext uri="{FF2B5EF4-FFF2-40B4-BE49-F238E27FC236}">
                          <a16:creationId xmlns:a16="http://schemas.microsoft.com/office/drawing/2014/main" id="{0F9E7157-27A8-4510-82F4-1462A8419E60}"/>
                        </a:ext>
                      </a:extLst>
                    </p:cNvPr>
                    <p:cNvSpPr/>
                    <p:nvPr/>
                  </p:nvSpPr>
                  <p:spPr>
                    <a:xfrm>
                      <a:off x="8544822" y="1556526"/>
                      <a:ext cx="485775" cy="1257300"/>
                    </a:xfrm>
                    <a:custGeom>
                      <a:avLst/>
                      <a:gdLst>
                        <a:gd name="connsiteX0" fmla="*/ 228274 w 485775"/>
                        <a:gd name="connsiteY0" fmla="*/ 1260112 h 1257300"/>
                        <a:gd name="connsiteX1" fmla="*/ 227798 w 485775"/>
                        <a:gd name="connsiteY1" fmla="*/ 1260112 h 1257300"/>
                        <a:gd name="connsiteX2" fmla="*/ 225226 w 485775"/>
                        <a:gd name="connsiteY2" fmla="*/ 1257635 h 1257300"/>
                        <a:gd name="connsiteX3" fmla="*/ 55 w 485775"/>
                        <a:gd name="connsiteY3" fmla="*/ 3669 h 1257300"/>
                        <a:gd name="connsiteX4" fmla="*/ 1960 w 485775"/>
                        <a:gd name="connsiteY4" fmla="*/ 240 h 1257300"/>
                        <a:gd name="connsiteX5" fmla="*/ 5675 w 485775"/>
                        <a:gd name="connsiteY5" fmla="*/ 1383 h 1257300"/>
                        <a:gd name="connsiteX6" fmla="*/ 492688 w 485775"/>
                        <a:gd name="connsiteY6" fmla="*/ 739189 h 1257300"/>
                        <a:gd name="connsiteX7" fmla="*/ 492879 w 485775"/>
                        <a:gd name="connsiteY7" fmla="*/ 742333 h 1257300"/>
                        <a:gd name="connsiteX8" fmla="*/ 230941 w 485775"/>
                        <a:gd name="connsiteY8" fmla="*/ 1258397 h 1257300"/>
                        <a:gd name="connsiteX9" fmla="*/ 228274 w 485775"/>
                        <a:gd name="connsiteY9" fmla="*/ 1260112 h 1257300"/>
                        <a:gd name="connsiteX10" fmla="*/ 8818 w 485775"/>
                        <a:gd name="connsiteY10" fmla="*/ 17385 h 1257300"/>
                        <a:gd name="connsiteX11" fmla="*/ 229608 w 485775"/>
                        <a:gd name="connsiteY11" fmla="*/ 1247444 h 1257300"/>
                        <a:gd name="connsiteX12" fmla="*/ 486592 w 485775"/>
                        <a:gd name="connsiteY12" fmla="*/ 741190 h 1257300"/>
                        <a:gd name="connsiteX13" fmla="*/ 8818 w 485775"/>
                        <a:gd name="connsiteY13" fmla="*/ 17385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1257300">
                          <a:moveTo>
                            <a:pt x="228274" y="1260112"/>
                          </a:moveTo>
                          <a:cubicBezTo>
                            <a:pt x="228083" y="1260112"/>
                            <a:pt x="227989" y="1260112"/>
                            <a:pt x="227798" y="1260112"/>
                          </a:cubicBezTo>
                          <a:cubicBezTo>
                            <a:pt x="226464" y="1259921"/>
                            <a:pt x="225417" y="1258873"/>
                            <a:pt x="225226" y="1257635"/>
                          </a:cubicBezTo>
                          <a:lnTo>
                            <a:pt x="55" y="3669"/>
                          </a:lnTo>
                          <a:cubicBezTo>
                            <a:pt x="-231" y="2240"/>
                            <a:pt x="626" y="811"/>
                            <a:pt x="1960" y="240"/>
                          </a:cubicBezTo>
                          <a:cubicBezTo>
                            <a:pt x="3294" y="-332"/>
                            <a:pt x="4913" y="145"/>
                            <a:pt x="5675" y="1383"/>
                          </a:cubicBezTo>
                          <a:lnTo>
                            <a:pt x="492688" y="739189"/>
                          </a:lnTo>
                          <a:cubicBezTo>
                            <a:pt x="493260" y="740142"/>
                            <a:pt x="493355" y="741285"/>
                            <a:pt x="492879" y="742333"/>
                          </a:cubicBezTo>
                          <a:lnTo>
                            <a:pt x="230941" y="1258397"/>
                          </a:lnTo>
                          <a:cubicBezTo>
                            <a:pt x="230465" y="1259445"/>
                            <a:pt x="229417" y="1260112"/>
                            <a:pt x="228274" y="1260112"/>
                          </a:cubicBezTo>
                          <a:close/>
                          <a:moveTo>
                            <a:pt x="8818" y="17385"/>
                          </a:moveTo>
                          <a:lnTo>
                            <a:pt x="229608" y="1247444"/>
                          </a:lnTo>
                          <a:lnTo>
                            <a:pt x="486592" y="741190"/>
                          </a:lnTo>
                          <a:lnTo>
                            <a:pt x="8818" y="173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62" name="Freeform: Shape 2461">
                      <a:extLst>
                        <a:ext uri="{FF2B5EF4-FFF2-40B4-BE49-F238E27FC236}">
                          <a16:creationId xmlns:a16="http://schemas.microsoft.com/office/drawing/2014/main" id="{75E8C4E7-8851-4A4C-A8F0-B61748C7488B}"/>
                        </a:ext>
                      </a:extLst>
                    </p:cNvPr>
                    <p:cNvSpPr/>
                    <p:nvPr/>
                  </p:nvSpPr>
                  <p:spPr>
                    <a:xfrm>
                      <a:off x="8769977" y="2294373"/>
                      <a:ext cx="409575" cy="704850"/>
                    </a:xfrm>
                    <a:custGeom>
                      <a:avLst/>
                      <a:gdLst>
                        <a:gd name="connsiteX0" fmla="*/ 409551 w 409575"/>
                        <a:gd name="connsiteY0" fmla="*/ 709240 h 704850"/>
                        <a:gd name="connsiteX1" fmla="*/ 408218 w 409575"/>
                        <a:gd name="connsiteY1" fmla="*/ 708955 h 704850"/>
                        <a:gd name="connsiteX2" fmla="*/ 1785 w 409575"/>
                        <a:gd name="connsiteY2" fmla="*/ 521979 h 704850"/>
                        <a:gd name="connsiteX3" fmla="*/ 166 w 409575"/>
                        <a:gd name="connsiteY3" fmla="*/ 520169 h 704850"/>
                        <a:gd name="connsiteX4" fmla="*/ 357 w 409575"/>
                        <a:gd name="connsiteY4" fmla="*/ 517788 h 704850"/>
                        <a:gd name="connsiteX5" fmla="*/ 262295 w 409575"/>
                        <a:gd name="connsiteY5" fmla="*/ 1723 h 704850"/>
                        <a:gd name="connsiteX6" fmla="*/ 265437 w 409575"/>
                        <a:gd name="connsiteY6" fmla="*/ 9 h 704850"/>
                        <a:gd name="connsiteX7" fmla="*/ 268105 w 409575"/>
                        <a:gd name="connsiteY7" fmla="*/ 2485 h 704850"/>
                        <a:gd name="connsiteX8" fmla="*/ 412599 w 409575"/>
                        <a:gd name="connsiteY8" fmla="*/ 705526 h 704850"/>
                        <a:gd name="connsiteX9" fmla="*/ 411456 w 409575"/>
                        <a:gd name="connsiteY9" fmla="*/ 708574 h 704850"/>
                        <a:gd name="connsiteX10" fmla="*/ 409551 w 409575"/>
                        <a:gd name="connsiteY10" fmla="*/ 709240 h 704850"/>
                        <a:gd name="connsiteX11" fmla="*/ 7310 w 409575"/>
                        <a:gd name="connsiteY11" fmla="*/ 517693 h 704850"/>
                        <a:gd name="connsiteX12" fmla="*/ 405265 w 409575"/>
                        <a:gd name="connsiteY12" fmla="*/ 700763 h 704850"/>
                        <a:gd name="connsiteX13" fmla="*/ 263723 w 409575"/>
                        <a:gd name="connsiteY13" fmla="*/ 12391 h 704850"/>
                        <a:gd name="connsiteX14" fmla="*/ 7310 w 409575"/>
                        <a:gd name="connsiteY14" fmla="*/ 517693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704850">
                          <a:moveTo>
                            <a:pt x="409551" y="709240"/>
                          </a:moveTo>
                          <a:cubicBezTo>
                            <a:pt x="409075" y="709240"/>
                            <a:pt x="408694" y="709145"/>
                            <a:pt x="408218" y="708955"/>
                          </a:cubicBezTo>
                          <a:lnTo>
                            <a:pt x="1785" y="521979"/>
                          </a:lnTo>
                          <a:cubicBezTo>
                            <a:pt x="1024" y="521598"/>
                            <a:pt x="452" y="521026"/>
                            <a:pt x="166" y="520169"/>
                          </a:cubicBezTo>
                          <a:cubicBezTo>
                            <a:pt x="-120" y="519407"/>
                            <a:pt x="-24" y="518455"/>
                            <a:pt x="357" y="517788"/>
                          </a:cubicBezTo>
                          <a:lnTo>
                            <a:pt x="262295" y="1723"/>
                          </a:lnTo>
                          <a:cubicBezTo>
                            <a:pt x="262866" y="580"/>
                            <a:pt x="264199" y="-86"/>
                            <a:pt x="265437" y="9"/>
                          </a:cubicBezTo>
                          <a:cubicBezTo>
                            <a:pt x="266771" y="199"/>
                            <a:pt x="267819" y="1152"/>
                            <a:pt x="268105" y="2485"/>
                          </a:cubicBezTo>
                          <a:lnTo>
                            <a:pt x="412599" y="705526"/>
                          </a:lnTo>
                          <a:cubicBezTo>
                            <a:pt x="412789" y="706669"/>
                            <a:pt x="412409" y="707812"/>
                            <a:pt x="411456" y="708574"/>
                          </a:cubicBezTo>
                          <a:cubicBezTo>
                            <a:pt x="410884" y="708955"/>
                            <a:pt x="410217" y="709240"/>
                            <a:pt x="409551" y="709240"/>
                          </a:cubicBezTo>
                          <a:close/>
                          <a:moveTo>
                            <a:pt x="7310" y="517693"/>
                          </a:moveTo>
                          <a:lnTo>
                            <a:pt x="405265" y="700763"/>
                          </a:lnTo>
                          <a:lnTo>
                            <a:pt x="263723" y="12391"/>
                          </a:lnTo>
                          <a:lnTo>
                            <a:pt x="7310" y="5176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63" name="Freeform: Shape 2462">
                      <a:extLst>
                        <a:ext uri="{FF2B5EF4-FFF2-40B4-BE49-F238E27FC236}">
                          <a16:creationId xmlns:a16="http://schemas.microsoft.com/office/drawing/2014/main" id="{4F29F51A-CAAA-44BB-AC80-723832A7B59E}"/>
                        </a:ext>
                      </a:extLst>
                    </p:cNvPr>
                    <p:cNvSpPr/>
                    <p:nvPr/>
                  </p:nvSpPr>
                  <p:spPr>
                    <a:xfrm>
                      <a:off x="6709892" y="488887"/>
                      <a:ext cx="1257300" cy="714375"/>
                    </a:xfrm>
                    <a:custGeom>
                      <a:avLst/>
                      <a:gdLst>
                        <a:gd name="connsiteX0" fmla="*/ 445859 w 1257300"/>
                        <a:gd name="connsiteY0" fmla="*/ 720788 h 714375"/>
                        <a:gd name="connsiteX1" fmla="*/ 443192 w 1257300"/>
                        <a:gd name="connsiteY1" fmla="*/ 719359 h 714375"/>
                        <a:gd name="connsiteX2" fmla="*/ 470 w 1257300"/>
                        <a:gd name="connsiteY2" fmla="*/ 4698 h 714375"/>
                        <a:gd name="connsiteX3" fmla="*/ 851 w 1257300"/>
                        <a:gd name="connsiteY3" fmla="*/ 983 h 714375"/>
                        <a:gd name="connsiteX4" fmla="*/ 4566 w 1257300"/>
                        <a:gd name="connsiteY4" fmla="*/ 317 h 714375"/>
                        <a:gd name="connsiteX5" fmla="*/ 1258818 w 1257300"/>
                        <a:gd name="connsiteY5" fmla="*/ 649255 h 714375"/>
                        <a:gd name="connsiteX6" fmla="*/ 1260437 w 1257300"/>
                        <a:gd name="connsiteY6" fmla="*/ 652589 h 714375"/>
                        <a:gd name="connsiteX7" fmla="*/ 1257675 w 1257300"/>
                        <a:gd name="connsiteY7" fmla="*/ 655065 h 714375"/>
                        <a:gd name="connsiteX8" fmla="*/ 446050 w 1257300"/>
                        <a:gd name="connsiteY8" fmla="*/ 720788 h 714375"/>
                        <a:gd name="connsiteX9" fmla="*/ 445859 w 1257300"/>
                        <a:gd name="connsiteY9" fmla="*/ 720788 h 714375"/>
                        <a:gd name="connsiteX10" fmla="*/ 11710 w 1257300"/>
                        <a:gd name="connsiteY10" fmla="*/ 10985 h 714375"/>
                        <a:gd name="connsiteX11" fmla="*/ 447478 w 1257300"/>
                        <a:gd name="connsiteY11" fmla="*/ 714501 h 714375"/>
                        <a:gd name="connsiteX12" fmla="*/ 1246435 w 1257300"/>
                        <a:gd name="connsiteY12" fmla="*/ 649826 h 714375"/>
                        <a:gd name="connsiteX13" fmla="*/ 11710 w 1257300"/>
                        <a:gd name="connsiteY13" fmla="*/ 1098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714375">
                          <a:moveTo>
                            <a:pt x="445859" y="720788"/>
                          </a:moveTo>
                          <a:cubicBezTo>
                            <a:pt x="444811" y="720788"/>
                            <a:pt x="443764" y="720216"/>
                            <a:pt x="443192" y="719359"/>
                          </a:cubicBezTo>
                          <a:lnTo>
                            <a:pt x="470" y="4698"/>
                          </a:lnTo>
                          <a:cubicBezTo>
                            <a:pt x="-292" y="3555"/>
                            <a:pt x="-101" y="2031"/>
                            <a:pt x="851" y="983"/>
                          </a:cubicBezTo>
                          <a:cubicBezTo>
                            <a:pt x="1804" y="-64"/>
                            <a:pt x="3328" y="-255"/>
                            <a:pt x="4566" y="317"/>
                          </a:cubicBezTo>
                          <a:lnTo>
                            <a:pt x="1258818" y="649255"/>
                          </a:lnTo>
                          <a:cubicBezTo>
                            <a:pt x="1260056" y="649922"/>
                            <a:pt x="1260723" y="651255"/>
                            <a:pt x="1260437" y="652589"/>
                          </a:cubicBezTo>
                          <a:cubicBezTo>
                            <a:pt x="1260151" y="653922"/>
                            <a:pt x="1259008" y="654970"/>
                            <a:pt x="1257675" y="655065"/>
                          </a:cubicBezTo>
                          <a:lnTo>
                            <a:pt x="446050" y="720788"/>
                          </a:lnTo>
                          <a:cubicBezTo>
                            <a:pt x="446050" y="720788"/>
                            <a:pt x="445954" y="720788"/>
                            <a:pt x="445859" y="720788"/>
                          </a:cubicBezTo>
                          <a:close/>
                          <a:moveTo>
                            <a:pt x="11710" y="10985"/>
                          </a:moveTo>
                          <a:lnTo>
                            <a:pt x="447478" y="714501"/>
                          </a:lnTo>
                          <a:lnTo>
                            <a:pt x="1246435" y="649826"/>
                          </a:lnTo>
                          <a:lnTo>
                            <a:pt x="11710" y="1098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64" name="Freeform: Shape 2463">
                      <a:extLst>
                        <a:ext uri="{FF2B5EF4-FFF2-40B4-BE49-F238E27FC236}">
                          <a16:creationId xmlns:a16="http://schemas.microsoft.com/office/drawing/2014/main" id="{1779F33E-46BB-44ED-8A41-1FF0D8020A8F}"/>
                        </a:ext>
                      </a:extLst>
                    </p:cNvPr>
                    <p:cNvSpPr/>
                    <p:nvPr/>
                  </p:nvSpPr>
                  <p:spPr>
                    <a:xfrm>
                      <a:off x="6710019" y="488864"/>
                      <a:ext cx="1257300" cy="647700"/>
                    </a:xfrm>
                    <a:custGeom>
                      <a:avLst/>
                      <a:gdLst>
                        <a:gd name="connsiteX0" fmla="*/ 1257358 w 1257300"/>
                        <a:gd name="connsiteY0" fmla="*/ 655184 h 647700"/>
                        <a:gd name="connsiteX1" fmla="*/ 1255930 w 1257300"/>
                        <a:gd name="connsiteY1" fmla="*/ 654803 h 647700"/>
                        <a:gd name="connsiteX2" fmla="*/ 1678 w 1257300"/>
                        <a:gd name="connsiteY2" fmla="*/ 5865 h 647700"/>
                        <a:gd name="connsiteX3" fmla="*/ 154 w 1257300"/>
                        <a:gd name="connsiteY3" fmla="*/ 2055 h 647700"/>
                        <a:gd name="connsiteX4" fmla="*/ 3678 w 1257300"/>
                        <a:gd name="connsiteY4" fmla="*/ 55 h 647700"/>
                        <a:gd name="connsiteX5" fmla="*/ 717576 w 1257300"/>
                        <a:gd name="connsiteY5" fmla="*/ 153407 h 647700"/>
                        <a:gd name="connsiteX6" fmla="*/ 719005 w 1257300"/>
                        <a:gd name="connsiteY6" fmla="*/ 154169 h 647700"/>
                        <a:gd name="connsiteX7" fmla="*/ 1259358 w 1257300"/>
                        <a:gd name="connsiteY7" fmla="*/ 649755 h 647700"/>
                        <a:gd name="connsiteX8" fmla="*/ 1259835 w 1257300"/>
                        <a:gd name="connsiteY8" fmla="*/ 653851 h 647700"/>
                        <a:gd name="connsiteX9" fmla="*/ 1257358 w 1257300"/>
                        <a:gd name="connsiteY9" fmla="*/ 655184 h 647700"/>
                        <a:gd name="connsiteX10" fmla="*/ 25109 w 1257300"/>
                        <a:gd name="connsiteY10" fmla="*/ 11008 h 647700"/>
                        <a:gd name="connsiteX11" fmla="*/ 1238118 w 1257300"/>
                        <a:gd name="connsiteY11" fmla="*/ 638611 h 647700"/>
                        <a:gd name="connsiteX12" fmla="*/ 715576 w 1257300"/>
                        <a:gd name="connsiteY12" fmla="*/ 159313 h 647700"/>
                        <a:gd name="connsiteX13" fmla="*/ 25109 w 1257300"/>
                        <a:gd name="connsiteY13" fmla="*/ 11008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647700">
                          <a:moveTo>
                            <a:pt x="1257358" y="655184"/>
                          </a:moveTo>
                          <a:cubicBezTo>
                            <a:pt x="1256882" y="655184"/>
                            <a:pt x="1256406" y="655089"/>
                            <a:pt x="1255930" y="654803"/>
                          </a:cubicBezTo>
                          <a:lnTo>
                            <a:pt x="1678" y="5865"/>
                          </a:lnTo>
                          <a:cubicBezTo>
                            <a:pt x="344" y="5198"/>
                            <a:pt x="-323" y="3484"/>
                            <a:pt x="154" y="2055"/>
                          </a:cubicBezTo>
                          <a:cubicBezTo>
                            <a:pt x="630" y="626"/>
                            <a:pt x="2154" y="-231"/>
                            <a:pt x="3678" y="55"/>
                          </a:cubicBezTo>
                          <a:lnTo>
                            <a:pt x="717576" y="153407"/>
                          </a:lnTo>
                          <a:cubicBezTo>
                            <a:pt x="718148" y="153502"/>
                            <a:pt x="718624" y="153788"/>
                            <a:pt x="719005" y="154169"/>
                          </a:cubicBezTo>
                          <a:lnTo>
                            <a:pt x="1259358" y="649755"/>
                          </a:lnTo>
                          <a:cubicBezTo>
                            <a:pt x="1260501" y="650803"/>
                            <a:pt x="1260692" y="652517"/>
                            <a:pt x="1259835" y="653851"/>
                          </a:cubicBezTo>
                          <a:cubicBezTo>
                            <a:pt x="1259263" y="654708"/>
                            <a:pt x="1258311" y="655184"/>
                            <a:pt x="1257358" y="655184"/>
                          </a:cubicBezTo>
                          <a:close/>
                          <a:moveTo>
                            <a:pt x="25109" y="11008"/>
                          </a:moveTo>
                          <a:lnTo>
                            <a:pt x="1238118" y="638611"/>
                          </a:lnTo>
                          <a:lnTo>
                            <a:pt x="715576" y="159313"/>
                          </a:lnTo>
                          <a:lnTo>
                            <a:pt x="25109" y="110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65" name="Freeform: Shape 2464">
                      <a:extLst>
                        <a:ext uri="{FF2B5EF4-FFF2-40B4-BE49-F238E27FC236}">
                          <a16:creationId xmlns:a16="http://schemas.microsoft.com/office/drawing/2014/main" id="{9A6F2E9C-0976-4468-9ABA-5D2C7FA227B8}"/>
                        </a:ext>
                      </a:extLst>
                    </p:cNvPr>
                    <p:cNvSpPr/>
                    <p:nvPr/>
                  </p:nvSpPr>
                  <p:spPr>
                    <a:xfrm>
                      <a:off x="7152644" y="1137838"/>
                      <a:ext cx="809625" cy="447675"/>
                    </a:xfrm>
                    <a:custGeom>
                      <a:avLst/>
                      <a:gdLst>
                        <a:gd name="connsiteX0" fmla="*/ 814733 w 809625"/>
                        <a:gd name="connsiteY0" fmla="*/ 450932 h 447675"/>
                        <a:gd name="connsiteX1" fmla="*/ 813400 w 809625"/>
                        <a:gd name="connsiteY1" fmla="*/ 450646 h 447675"/>
                        <a:gd name="connsiteX2" fmla="*/ 1774 w 809625"/>
                        <a:gd name="connsiteY2" fmla="*/ 71646 h 447675"/>
                        <a:gd name="connsiteX3" fmla="*/ 60 w 809625"/>
                        <a:gd name="connsiteY3" fmla="*/ 68312 h 447675"/>
                        <a:gd name="connsiteX4" fmla="*/ 2822 w 809625"/>
                        <a:gd name="connsiteY4" fmla="*/ 65741 h 447675"/>
                        <a:gd name="connsiteX5" fmla="*/ 814352 w 809625"/>
                        <a:gd name="connsiteY5" fmla="*/ 18 h 447675"/>
                        <a:gd name="connsiteX6" fmla="*/ 816733 w 809625"/>
                        <a:gd name="connsiteY6" fmla="*/ 780 h 447675"/>
                        <a:gd name="connsiteX7" fmla="*/ 817686 w 809625"/>
                        <a:gd name="connsiteY7" fmla="*/ 3066 h 447675"/>
                        <a:gd name="connsiteX8" fmla="*/ 817686 w 809625"/>
                        <a:gd name="connsiteY8" fmla="*/ 447788 h 447675"/>
                        <a:gd name="connsiteX9" fmla="*/ 816257 w 809625"/>
                        <a:gd name="connsiteY9" fmla="*/ 450360 h 447675"/>
                        <a:gd name="connsiteX10" fmla="*/ 814733 w 809625"/>
                        <a:gd name="connsiteY10" fmla="*/ 450932 h 447675"/>
                        <a:gd name="connsiteX11" fmla="*/ 15014 w 809625"/>
                        <a:gd name="connsiteY11" fmla="*/ 70884 h 447675"/>
                        <a:gd name="connsiteX12" fmla="*/ 811590 w 809625"/>
                        <a:gd name="connsiteY12" fmla="*/ 442931 h 447675"/>
                        <a:gd name="connsiteX13" fmla="*/ 811590 w 809625"/>
                        <a:gd name="connsiteY13" fmla="*/ 6400 h 447675"/>
                        <a:gd name="connsiteX14" fmla="*/ 15014 w 809625"/>
                        <a:gd name="connsiteY14" fmla="*/ 70884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447675">
                          <a:moveTo>
                            <a:pt x="814733" y="450932"/>
                          </a:moveTo>
                          <a:cubicBezTo>
                            <a:pt x="814257" y="450932"/>
                            <a:pt x="813876" y="450836"/>
                            <a:pt x="813400" y="450646"/>
                          </a:cubicBezTo>
                          <a:lnTo>
                            <a:pt x="1774" y="71646"/>
                          </a:lnTo>
                          <a:cubicBezTo>
                            <a:pt x="536" y="71075"/>
                            <a:pt x="-226" y="69646"/>
                            <a:pt x="60" y="68312"/>
                          </a:cubicBezTo>
                          <a:cubicBezTo>
                            <a:pt x="346" y="66884"/>
                            <a:pt x="1489" y="65931"/>
                            <a:pt x="2822" y="65741"/>
                          </a:cubicBezTo>
                          <a:lnTo>
                            <a:pt x="814352" y="18"/>
                          </a:lnTo>
                          <a:cubicBezTo>
                            <a:pt x="815210" y="-77"/>
                            <a:pt x="816067" y="209"/>
                            <a:pt x="816733" y="780"/>
                          </a:cubicBezTo>
                          <a:cubicBezTo>
                            <a:pt x="817400" y="1352"/>
                            <a:pt x="817686" y="2209"/>
                            <a:pt x="817686" y="3066"/>
                          </a:cubicBezTo>
                          <a:lnTo>
                            <a:pt x="817686" y="447788"/>
                          </a:lnTo>
                          <a:cubicBezTo>
                            <a:pt x="817686" y="448836"/>
                            <a:pt x="817114" y="449789"/>
                            <a:pt x="816257" y="450360"/>
                          </a:cubicBezTo>
                          <a:cubicBezTo>
                            <a:pt x="815877" y="450741"/>
                            <a:pt x="815305" y="450932"/>
                            <a:pt x="814733" y="450932"/>
                          </a:cubicBezTo>
                          <a:close/>
                          <a:moveTo>
                            <a:pt x="15014" y="70884"/>
                          </a:moveTo>
                          <a:lnTo>
                            <a:pt x="811590" y="442931"/>
                          </a:lnTo>
                          <a:lnTo>
                            <a:pt x="811590" y="6400"/>
                          </a:lnTo>
                          <a:lnTo>
                            <a:pt x="15014" y="708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66" name="Freeform: Shape 2465">
                      <a:extLst>
                        <a:ext uri="{FF2B5EF4-FFF2-40B4-BE49-F238E27FC236}">
                          <a16:creationId xmlns:a16="http://schemas.microsoft.com/office/drawing/2014/main" id="{9B3417F6-21BB-4740-9163-C1EF3C0678F4}"/>
                        </a:ext>
                      </a:extLst>
                    </p:cNvPr>
                    <p:cNvSpPr/>
                    <p:nvPr/>
                  </p:nvSpPr>
                  <p:spPr>
                    <a:xfrm>
                      <a:off x="7964329" y="1137910"/>
                      <a:ext cx="581025" cy="447675"/>
                    </a:xfrm>
                    <a:custGeom>
                      <a:avLst/>
                      <a:gdLst>
                        <a:gd name="connsiteX0" fmla="*/ 3047 w 581025"/>
                        <a:gd name="connsiteY0" fmla="*/ 450860 h 447675"/>
                        <a:gd name="connsiteX1" fmla="*/ 952 w 581025"/>
                        <a:gd name="connsiteY1" fmla="*/ 450003 h 447675"/>
                        <a:gd name="connsiteX2" fmla="*/ 0 w 581025"/>
                        <a:gd name="connsiteY2" fmla="*/ 447812 h 447675"/>
                        <a:gd name="connsiteX3" fmla="*/ 0 w 581025"/>
                        <a:gd name="connsiteY3" fmla="*/ 3090 h 447675"/>
                        <a:gd name="connsiteX4" fmla="*/ 1714 w 581025"/>
                        <a:gd name="connsiteY4" fmla="*/ 328 h 447675"/>
                        <a:gd name="connsiteX5" fmla="*/ 4953 w 581025"/>
                        <a:gd name="connsiteY5" fmla="*/ 613 h 447675"/>
                        <a:gd name="connsiteX6" fmla="*/ 585502 w 581025"/>
                        <a:gd name="connsiteY6" fmla="*/ 419333 h 447675"/>
                        <a:gd name="connsiteX7" fmla="*/ 586644 w 581025"/>
                        <a:gd name="connsiteY7" fmla="*/ 422762 h 447675"/>
                        <a:gd name="connsiteX8" fmla="*/ 583787 w 581025"/>
                        <a:gd name="connsiteY8" fmla="*/ 424952 h 447675"/>
                        <a:gd name="connsiteX9" fmla="*/ 3238 w 581025"/>
                        <a:gd name="connsiteY9" fmla="*/ 450955 h 447675"/>
                        <a:gd name="connsiteX10" fmla="*/ 3047 w 581025"/>
                        <a:gd name="connsiteY10" fmla="*/ 450860 h 447675"/>
                        <a:gd name="connsiteX11" fmla="*/ 6096 w 581025"/>
                        <a:gd name="connsiteY11" fmla="*/ 9091 h 447675"/>
                        <a:gd name="connsiteX12" fmla="*/ 6096 w 581025"/>
                        <a:gd name="connsiteY12" fmla="*/ 444574 h 447675"/>
                        <a:gd name="connsiteX13" fmla="*/ 574548 w 581025"/>
                        <a:gd name="connsiteY13" fmla="*/ 419047 h 447675"/>
                        <a:gd name="connsiteX14" fmla="*/ 6096 w 581025"/>
                        <a:gd name="connsiteY14" fmla="*/ 90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447675">
                          <a:moveTo>
                            <a:pt x="3047" y="450860"/>
                          </a:moveTo>
                          <a:cubicBezTo>
                            <a:pt x="2286" y="450860"/>
                            <a:pt x="1524" y="450575"/>
                            <a:pt x="952" y="450003"/>
                          </a:cubicBezTo>
                          <a:cubicBezTo>
                            <a:pt x="381" y="449431"/>
                            <a:pt x="0" y="448574"/>
                            <a:pt x="0" y="447812"/>
                          </a:cubicBezTo>
                          <a:lnTo>
                            <a:pt x="0" y="3090"/>
                          </a:lnTo>
                          <a:cubicBezTo>
                            <a:pt x="0" y="1947"/>
                            <a:pt x="666" y="899"/>
                            <a:pt x="1714" y="328"/>
                          </a:cubicBezTo>
                          <a:cubicBezTo>
                            <a:pt x="2762" y="-149"/>
                            <a:pt x="4000" y="-149"/>
                            <a:pt x="4953" y="613"/>
                          </a:cubicBezTo>
                          <a:lnTo>
                            <a:pt x="585502" y="419333"/>
                          </a:lnTo>
                          <a:cubicBezTo>
                            <a:pt x="586549" y="420095"/>
                            <a:pt x="587026" y="421428"/>
                            <a:pt x="586644" y="422762"/>
                          </a:cubicBezTo>
                          <a:cubicBezTo>
                            <a:pt x="586264" y="424000"/>
                            <a:pt x="585121" y="424952"/>
                            <a:pt x="583787" y="424952"/>
                          </a:cubicBezTo>
                          <a:lnTo>
                            <a:pt x="3238" y="450955"/>
                          </a:lnTo>
                          <a:cubicBezTo>
                            <a:pt x="3143" y="450860"/>
                            <a:pt x="3047" y="450860"/>
                            <a:pt x="3047" y="450860"/>
                          </a:cubicBezTo>
                          <a:close/>
                          <a:moveTo>
                            <a:pt x="6096" y="9091"/>
                          </a:moveTo>
                          <a:lnTo>
                            <a:pt x="6096" y="444574"/>
                          </a:lnTo>
                          <a:lnTo>
                            <a:pt x="574548" y="419047"/>
                          </a:lnTo>
                          <a:lnTo>
                            <a:pt x="6096" y="909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67" name="Freeform: Shape 2466">
                      <a:extLst>
                        <a:ext uri="{FF2B5EF4-FFF2-40B4-BE49-F238E27FC236}">
                          <a16:creationId xmlns:a16="http://schemas.microsoft.com/office/drawing/2014/main" id="{1CC3A66C-E195-4DEC-A046-EDD92EF53999}"/>
                        </a:ext>
                      </a:extLst>
                    </p:cNvPr>
                    <p:cNvSpPr/>
                    <p:nvPr/>
                  </p:nvSpPr>
                  <p:spPr>
                    <a:xfrm>
                      <a:off x="7423940" y="642242"/>
                      <a:ext cx="542925" cy="495300"/>
                    </a:xfrm>
                    <a:custGeom>
                      <a:avLst/>
                      <a:gdLst>
                        <a:gd name="connsiteX0" fmla="*/ 543437 w 542925"/>
                        <a:gd name="connsiteY0" fmla="*/ 501806 h 495300"/>
                        <a:gd name="connsiteX1" fmla="*/ 541341 w 542925"/>
                        <a:gd name="connsiteY1" fmla="*/ 500949 h 495300"/>
                        <a:gd name="connsiteX2" fmla="*/ 988 w 542925"/>
                        <a:gd name="connsiteY2" fmla="*/ 5363 h 495300"/>
                        <a:gd name="connsiteX3" fmla="*/ 226 w 542925"/>
                        <a:gd name="connsiteY3" fmla="*/ 1839 h 495300"/>
                        <a:gd name="connsiteX4" fmla="*/ 3369 w 542925"/>
                        <a:gd name="connsiteY4" fmla="*/ 29 h 495300"/>
                        <a:gd name="connsiteX5" fmla="*/ 498860 w 542925"/>
                        <a:gd name="connsiteY5" fmla="*/ 43463 h 495300"/>
                        <a:gd name="connsiteX6" fmla="*/ 501622 w 542925"/>
                        <a:gd name="connsiteY6" fmla="*/ 46225 h 495300"/>
                        <a:gd name="connsiteX7" fmla="*/ 546485 w 542925"/>
                        <a:gd name="connsiteY7" fmla="*/ 498377 h 495300"/>
                        <a:gd name="connsiteX8" fmla="*/ 544770 w 542925"/>
                        <a:gd name="connsiteY8" fmla="*/ 501425 h 495300"/>
                        <a:gd name="connsiteX9" fmla="*/ 543437 w 542925"/>
                        <a:gd name="connsiteY9" fmla="*/ 501806 h 495300"/>
                        <a:gd name="connsiteX10" fmla="*/ 11942 w 542925"/>
                        <a:gd name="connsiteY10" fmla="*/ 6982 h 495300"/>
                        <a:gd name="connsiteX11" fmla="*/ 539627 w 542925"/>
                        <a:gd name="connsiteY11" fmla="*/ 490948 h 495300"/>
                        <a:gd name="connsiteX12" fmla="*/ 495812 w 542925"/>
                        <a:gd name="connsiteY12" fmla="*/ 49369 h 495300"/>
                        <a:gd name="connsiteX13" fmla="*/ 11942 w 542925"/>
                        <a:gd name="connsiteY13" fmla="*/ 6982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495300">
                          <a:moveTo>
                            <a:pt x="543437" y="501806"/>
                          </a:moveTo>
                          <a:cubicBezTo>
                            <a:pt x="542675" y="501806"/>
                            <a:pt x="541913" y="501520"/>
                            <a:pt x="541341" y="500949"/>
                          </a:cubicBezTo>
                          <a:lnTo>
                            <a:pt x="988" y="5363"/>
                          </a:lnTo>
                          <a:cubicBezTo>
                            <a:pt x="36" y="4506"/>
                            <a:pt x="-250" y="3077"/>
                            <a:pt x="226" y="1839"/>
                          </a:cubicBezTo>
                          <a:cubicBezTo>
                            <a:pt x="798" y="601"/>
                            <a:pt x="2036" y="-161"/>
                            <a:pt x="3369" y="29"/>
                          </a:cubicBezTo>
                          <a:lnTo>
                            <a:pt x="498860" y="43463"/>
                          </a:lnTo>
                          <a:cubicBezTo>
                            <a:pt x="500384" y="43558"/>
                            <a:pt x="501527" y="44797"/>
                            <a:pt x="501622" y="46225"/>
                          </a:cubicBezTo>
                          <a:lnTo>
                            <a:pt x="546485" y="498377"/>
                          </a:lnTo>
                          <a:cubicBezTo>
                            <a:pt x="546580" y="499615"/>
                            <a:pt x="545913" y="500854"/>
                            <a:pt x="544770" y="501425"/>
                          </a:cubicBezTo>
                          <a:cubicBezTo>
                            <a:pt x="544389" y="501616"/>
                            <a:pt x="543913" y="501806"/>
                            <a:pt x="543437" y="501806"/>
                          </a:cubicBezTo>
                          <a:close/>
                          <a:moveTo>
                            <a:pt x="11942" y="6982"/>
                          </a:moveTo>
                          <a:lnTo>
                            <a:pt x="539627" y="490948"/>
                          </a:lnTo>
                          <a:lnTo>
                            <a:pt x="495812" y="49369"/>
                          </a:lnTo>
                          <a:lnTo>
                            <a:pt x="11942" y="69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468" name="Freeform: Shape 2467">
                      <a:extLst>
                        <a:ext uri="{FF2B5EF4-FFF2-40B4-BE49-F238E27FC236}">
                          <a16:creationId xmlns:a16="http://schemas.microsoft.com/office/drawing/2014/main" id="{FE78D1EA-5CF8-4C53-AA98-2A8987BB3DEB}"/>
                        </a:ext>
                      </a:extLst>
                    </p:cNvPr>
                    <p:cNvSpPr/>
                    <p:nvPr/>
                  </p:nvSpPr>
                  <p:spPr>
                    <a:xfrm>
                      <a:off x="7919458" y="685615"/>
                      <a:ext cx="628650" cy="876300"/>
                    </a:xfrm>
                    <a:custGeom>
                      <a:avLst/>
                      <a:gdLst>
                        <a:gd name="connsiteX0" fmla="*/ 628467 w 628650"/>
                        <a:gd name="connsiteY0" fmla="*/ 877057 h 876300"/>
                        <a:gd name="connsiteX1" fmla="*/ 626658 w 628650"/>
                        <a:gd name="connsiteY1" fmla="*/ 876485 h 876300"/>
                        <a:gd name="connsiteX2" fmla="*/ 46109 w 628650"/>
                        <a:gd name="connsiteY2" fmla="*/ 457766 h 876300"/>
                        <a:gd name="connsiteX3" fmla="*/ 44871 w 628650"/>
                        <a:gd name="connsiteY3" fmla="*/ 455575 h 876300"/>
                        <a:gd name="connsiteX4" fmla="*/ 8 w 628650"/>
                        <a:gd name="connsiteY4" fmla="*/ 3424 h 876300"/>
                        <a:gd name="connsiteX5" fmla="*/ 2008 w 628650"/>
                        <a:gd name="connsiteY5" fmla="*/ 185 h 876300"/>
                        <a:gd name="connsiteX6" fmla="*/ 5628 w 628650"/>
                        <a:gd name="connsiteY6" fmla="*/ 1233 h 876300"/>
                        <a:gd name="connsiteX7" fmla="*/ 631039 w 628650"/>
                        <a:gd name="connsiteY7" fmla="*/ 872104 h 876300"/>
                        <a:gd name="connsiteX8" fmla="*/ 630753 w 628650"/>
                        <a:gd name="connsiteY8" fmla="*/ 876104 h 876300"/>
                        <a:gd name="connsiteX9" fmla="*/ 628467 w 628650"/>
                        <a:gd name="connsiteY9" fmla="*/ 877057 h 876300"/>
                        <a:gd name="connsiteX10" fmla="*/ 50872 w 628650"/>
                        <a:gd name="connsiteY10" fmla="*/ 453575 h 876300"/>
                        <a:gd name="connsiteX11" fmla="*/ 614942 w 628650"/>
                        <a:gd name="connsiteY11" fmla="*/ 860388 h 876300"/>
                        <a:gd name="connsiteX12" fmla="*/ 7247 w 628650"/>
                        <a:gd name="connsiteY12" fmla="*/ 14282 h 876300"/>
                        <a:gd name="connsiteX13" fmla="*/ 50872 w 628650"/>
                        <a:gd name="connsiteY13" fmla="*/ 453575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67" y="877057"/>
                          </a:moveTo>
                          <a:cubicBezTo>
                            <a:pt x="627801" y="877057"/>
                            <a:pt x="627229" y="876866"/>
                            <a:pt x="626658" y="876485"/>
                          </a:cubicBezTo>
                          <a:lnTo>
                            <a:pt x="46109" y="457766"/>
                          </a:lnTo>
                          <a:cubicBezTo>
                            <a:pt x="45347" y="457290"/>
                            <a:pt x="44966" y="456433"/>
                            <a:pt x="44871" y="455575"/>
                          </a:cubicBezTo>
                          <a:lnTo>
                            <a:pt x="8" y="3424"/>
                          </a:lnTo>
                          <a:cubicBezTo>
                            <a:pt x="-87" y="1995"/>
                            <a:pt x="675" y="757"/>
                            <a:pt x="2008" y="185"/>
                          </a:cubicBezTo>
                          <a:cubicBezTo>
                            <a:pt x="3342" y="-291"/>
                            <a:pt x="4771" y="185"/>
                            <a:pt x="5628" y="1233"/>
                          </a:cubicBezTo>
                          <a:lnTo>
                            <a:pt x="631039" y="872104"/>
                          </a:lnTo>
                          <a:cubicBezTo>
                            <a:pt x="631897" y="873342"/>
                            <a:pt x="631801" y="875056"/>
                            <a:pt x="630753" y="876104"/>
                          </a:cubicBezTo>
                          <a:cubicBezTo>
                            <a:pt x="630087" y="876771"/>
                            <a:pt x="629325" y="877057"/>
                            <a:pt x="628467" y="877057"/>
                          </a:cubicBezTo>
                          <a:close/>
                          <a:moveTo>
                            <a:pt x="50872" y="453575"/>
                          </a:moveTo>
                          <a:lnTo>
                            <a:pt x="614942" y="860388"/>
                          </a:lnTo>
                          <a:lnTo>
                            <a:pt x="7247" y="14282"/>
                          </a:lnTo>
                          <a:lnTo>
                            <a:pt x="50872" y="4535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2257" name="Graphic 271">
                  <a:extLst>
                    <a:ext uri="{FF2B5EF4-FFF2-40B4-BE49-F238E27FC236}">
                      <a16:creationId xmlns:a16="http://schemas.microsoft.com/office/drawing/2014/main" id="{B0AF7A68-011F-4436-BA00-E1838DF02ACB}"/>
                    </a:ext>
                  </a:extLst>
                </p:cNvPr>
                <p:cNvGrpSpPr/>
                <p:nvPr/>
              </p:nvGrpSpPr>
              <p:grpSpPr>
                <a:xfrm>
                  <a:off x="2771775" y="152400"/>
                  <a:ext cx="6648450" cy="6543675"/>
                  <a:chOff x="2771775" y="152400"/>
                  <a:chExt cx="6648450" cy="6543675"/>
                </a:xfrm>
                <a:grpFill/>
              </p:grpSpPr>
              <p:sp>
                <p:nvSpPr>
                  <p:cNvPr id="2258" name="Freeform: Shape 2257">
                    <a:extLst>
                      <a:ext uri="{FF2B5EF4-FFF2-40B4-BE49-F238E27FC236}">
                        <a16:creationId xmlns:a16="http://schemas.microsoft.com/office/drawing/2014/main" id="{0623D5FA-9CA7-4368-AF3E-2E566A3FE8AD}"/>
                      </a:ext>
                    </a:extLst>
                  </p:cNvPr>
                  <p:cNvSpPr/>
                  <p:nvPr/>
                </p:nvSpPr>
                <p:spPr>
                  <a:xfrm>
                    <a:off x="4112704" y="3319939"/>
                    <a:ext cx="85725" cy="85725"/>
                  </a:xfrm>
                  <a:custGeom>
                    <a:avLst/>
                    <a:gdLst>
                      <a:gd name="connsiteX0" fmla="*/ 45149 w 85725"/>
                      <a:gd name="connsiteY0" fmla="*/ 0 h 85725"/>
                      <a:gd name="connsiteX1" fmla="*/ 0 w 85725"/>
                      <a:gd name="connsiteY1" fmla="*/ 45149 h 85725"/>
                      <a:gd name="connsiteX2" fmla="*/ 45149 w 85725"/>
                      <a:gd name="connsiteY2" fmla="*/ 90202 h 85725"/>
                      <a:gd name="connsiteX3" fmla="*/ 90297 w 85725"/>
                      <a:gd name="connsiteY3" fmla="*/ 45149 h 85725"/>
                      <a:gd name="connsiteX4" fmla="*/ 4514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149" y="0"/>
                        </a:moveTo>
                        <a:cubicBezTo>
                          <a:pt x="20288" y="0"/>
                          <a:pt x="0" y="20193"/>
                          <a:pt x="0" y="45149"/>
                        </a:cubicBezTo>
                        <a:cubicBezTo>
                          <a:pt x="0" y="70009"/>
                          <a:pt x="20193" y="90202"/>
                          <a:pt x="45149" y="90202"/>
                        </a:cubicBezTo>
                        <a:cubicBezTo>
                          <a:pt x="70104" y="90202"/>
                          <a:pt x="90297" y="70009"/>
                          <a:pt x="90297" y="45149"/>
                        </a:cubicBezTo>
                        <a:cubicBezTo>
                          <a:pt x="90202" y="20193"/>
                          <a:pt x="70009" y="0"/>
                          <a:pt x="4514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59" name="Freeform: Shape 2258">
                    <a:extLst>
                      <a:ext uri="{FF2B5EF4-FFF2-40B4-BE49-F238E27FC236}">
                        <a16:creationId xmlns:a16="http://schemas.microsoft.com/office/drawing/2014/main" id="{28B5CE3C-8564-435C-9ACF-F3EB1D1409F2}"/>
                      </a:ext>
                    </a:extLst>
                  </p:cNvPr>
                  <p:cNvSpPr/>
                  <p:nvPr/>
                </p:nvSpPr>
                <p:spPr>
                  <a:xfrm>
                    <a:off x="5560981" y="1043654"/>
                    <a:ext cx="66675" cy="66675"/>
                  </a:xfrm>
                  <a:custGeom>
                    <a:avLst/>
                    <a:gdLst>
                      <a:gd name="connsiteX0" fmla="*/ 68390 w 66675"/>
                      <a:gd name="connsiteY0" fmla="*/ 34195 h 66675"/>
                      <a:gd name="connsiteX1" fmla="*/ 34195 w 66675"/>
                      <a:gd name="connsiteY1" fmla="*/ 0 h 66675"/>
                      <a:gd name="connsiteX2" fmla="*/ 0 w 66675"/>
                      <a:gd name="connsiteY2" fmla="*/ 34195 h 66675"/>
                      <a:gd name="connsiteX3" fmla="*/ 34195 w 66675"/>
                      <a:gd name="connsiteY3" fmla="*/ 68390 h 66675"/>
                      <a:gd name="connsiteX4" fmla="*/ 68390 w 66675"/>
                      <a:gd name="connsiteY4" fmla="*/ 3419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8390" y="34195"/>
                        </a:moveTo>
                        <a:cubicBezTo>
                          <a:pt x="68390" y="15335"/>
                          <a:pt x="53054" y="0"/>
                          <a:pt x="34195" y="0"/>
                        </a:cubicBezTo>
                        <a:cubicBezTo>
                          <a:pt x="15335" y="0"/>
                          <a:pt x="0" y="15335"/>
                          <a:pt x="0" y="34195"/>
                        </a:cubicBezTo>
                        <a:cubicBezTo>
                          <a:pt x="0" y="53054"/>
                          <a:pt x="15335" y="68390"/>
                          <a:pt x="34195" y="68390"/>
                        </a:cubicBezTo>
                        <a:cubicBezTo>
                          <a:pt x="53054" y="68390"/>
                          <a:pt x="68390" y="53054"/>
                          <a:pt x="68390" y="341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0" name="Freeform: Shape 2259">
                    <a:extLst>
                      <a:ext uri="{FF2B5EF4-FFF2-40B4-BE49-F238E27FC236}">
                        <a16:creationId xmlns:a16="http://schemas.microsoft.com/office/drawing/2014/main" id="{A50079B8-4860-431F-96E1-8D76303ED8F3}"/>
                      </a:ext>
                    </a:extLst>
                  </p:cNvPr>
                  <p:cNvSpPr/>
                  <p:nvPr/>
                </p:nvSpPr>
                <p:spPr>
                  <a:xfrm>
                    <a:off x="6787515" y="1858232"/>
                    <a:ext cx="66675" cy="66675"/>
                  </a:xfrm>
                  <a:custGeom>
                    <a:avLst/>
                    <a:gdLst>
                      <a:gd name="connsiteX0" fmla="*/ 34099 w 66675"/>
                      <a:gd name="connsiteY0" fmla="*/ 0 h 66675"/>
                      <a:gd name="connsiteX1" fmla="*/ 0 w 66675"/>
                      <a:gd name="connsiteY1" fmla="*/ 34100 h 66675"/>
                      <a:gd name="connsiteX2" fmla="*/ 34099 w 66675"/>
                      <a:gd name="connsiteY2" fmla="*/ 68199 h 66675"/>
                      <a:gd name="connsiteX3" fmla="*/ 68199 w 66675"/>
                      <a:gd name="connsiteY3" fmla="*/ 34100 h 66675"/>
                      <a:gd name="connsiteX4" fmla="*/ 34099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099" y="0"/>
                        </a:moveTo>
                        <a:cubicBezTo>
                          <a:pt x="15240" y="0"/>
                          <a:pt x="0" y="15240"/>
                          <a:pt x="0" y="34100"/>
                        </a:cubicBezTo>
                        <a:cubicBezTo>
                          <a:pt x="0" y="52959"/>
                          <a:pt x="15240" y="68199"/>
                          <a:pt x="34099" y="68199"/>
                        </a:cubicBezTo>
                        <a:cubicBezTo>
                          <a:pt x="52959" y="68199"/>
                          <a:pt x="68199" y="52959"/>
                          <a:pt x="68199" y="34100"/>
                        </a:cubicBezTo>
                        <a:cubicBezTo>
                          <a:pt x="68199" y="15240"/>
                          <a:pt x="52959" y="0"/>
                          <a:pt x="3409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1" name="Freeform: Shape 2260">
                    <a:extLst>
                      <a:ext uri="{FF2B5EF4-FFF2-40B4-BE49-F238E27FC236}">
                        <a16:creationId xmlns:a16="http://schemas.microsoft.com/office/drawing/2014/main" id="{8CD9057D-B5D3-4E59-8464-BDB4763ED7ED}"/>
                      </a:ext>
                    </a:extLst>
                  </p:cNvPr>
                  <p:cNvSpPr/>
                  <p:nvPr/>
                </p:nvSpPr>
                <p:spPr>
                  <a:xfrm>
                    <a:off x="6903339" y="4799838"/>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2" name="Freeform: Shape 2261">
                    <a:extLst>
                      <a:ext uri="{FF2B5EF4-FFF2-40B4-BE49-F238E27FC236}">
                        <a16:creationId xmlns:a16="http://schemas.microsoft.com/office/drawing/2014/main" id="{F62A5D85-63CC-4CDD-824B-95171AFD6689}"/>
                      </a:ext>
                    </a:extLst>
                  </p:cNvPr>
                  <p:cNvSpPr/>
                  <p:nvPr/>
                </p:nvSpPr>
                <p:spPr>
                  <a:xfrm>
                    <a:off x="7125462" y="3334703"/>
                    <a:ext cx="57150" cy="57150"/>
                  </a:xfrm>
                  <a:custGeom>
                    <a:avLst/>
                    <a:gdLst>
                      <a:gd name="connsiteX0" fmla="*/ 30290 w 57150"/>
                      <a:gd name="connsiteY0" fmla="*/ 0 h 57150"/>
                      <a:gd name="connsiteX1" fmla="*/ 0 w 57150"/>
                      <a:gd name="connsiteY1" fmla="*/ 30289 h 57150"/>
                      <a:gd name="connsiteX2" fmla="*/ 30290 w 57150"/>
                      <a:gd name="connsiteY2" fmla="*/ 60579 h 57150"/>
                      <a:gd name="connsiteX3" fmla="*/ 60579 w 57150"/>
                      <a:gd name="connsiteY3" fmla="*/ 30289 h 57150"/>
                      <a:gd name="connsiteX4" fmla="*/ 3029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290" y="0"/>
                        </a:moveTo>
                        <a:cubicBezTo>
                          <a:pt x="13526" y="0"/>
                          <a:pt x="0" y="13621"/>
                          <a:pt x="0" y="30289"/>
                        </a:cubicBezTo>
                        <a:cubicBezTo>
                          <a:pt x="0" y="47054"/>
                          <a:pt x="13621" y="60579"/>
                          <a:pt x="30290" y="60579"/>
                        </a:cubicBezTo>
                        <a:cubicBezTo>
                          <a:pt x="47054" y="60579"/>
                          <a:pt x="60579" y="46958"/>
                          <a:pt x="60579" y="30289"/>
                        </a:cubicBezTo>
                        <a:cubicBezTo>
                          <a:pt x="60674" y="13621"/>
                          <a:pt x="47054" y="0"/>
                          <a:pt x="3029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3" name="Freeform: Shape 2262">
                    <a:extLst>
                      <a:ext uri="{FF2B5EF4-FFF2-40B4-BE49-F238E27FC236}">
                        <a16:creationId xmlns:a16="http://schemas.microsoft.com/office/drawing/2014/main" id="{BF611791-EC0E-4861-885B-7569C7C9BFBA}"/>
                      </a:ext>
                    </a:extLst>
                  </p:cNvPr>
                  <p:cNvSpPr/>
                  <p:nvPr/>
                </p:nvSpPr>
                <p:spPr>
                  <a:xfrm>
                    <a:off x="4908613" y="4693348"/>
                    <a:ext cx="57150" cy="57150"/>
                  </a:xfrm>
                  <a:custGeom>
                    <a:avLst/>
                    <a:gdLst>
                      <a:gd name="connsiteX0" fmla="*/ 28670 w 57150"/>
                      <a:gd name="connsiteY0" fmla="*/ 0 h 57150"/>
                      <a:gd name="connsiteX1" fmla="*/ 0 w 57150"/>
                      <a:gd name="connsiteY1" fmla="*/ 28670 h 57150"/>
                      <a:gd name="connsiteX2" fmla="*/ 28670 w 57150"/>
                      <a:gd name="connsiteY2" fmla="*/ 57341 h 57150"/>
                      <a:gd name="connsiteX3" fmla="*/ 57341 w 57150"/>
                      <a:gd name="connsiteY3" fmla="*/ 28670 h 57150"/>
                      <a:gd name="connsiteX4" fmla="*/ 2867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670" y="0"/>
                        </a:moveTo>
                        <a:cubicBezTo>
                          <a:pt x="12859" y="0"/>
                          <a:pt x="0" y="12859"/>
                          <a:pt x="0" y="28670"/>
                        </a:cubicBezTo>
                        <a:cubicBezTo>
                          <a:pt x="0" y="44482"/>
                          <a:pt x="12859" y="57341"/>
                          <a:pt x="28670" y="57341"/>
                        </a:cubicBezTo>
                        <a:cubicBezTo>
                          <a:pt x="44482" y="57341"/>
                          <a:pt x="57341" y="44482"/>
                          <a:pt x="57341" y="28670"/>
                        </a:cubicBezTo>
                        <a:cubicBezTo>
                          <a:pt x="57341" y="12859"/>
                          <a:pt x="44577" y="0"/>
                          <a:pt x="2867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4" name="Freeform: Shape 2263">
                    <a:extLst>
                      <a:ext uri="{FF2B5EF4-FFF2-40B4-BE49-F238E27FC236}">
                        <a16:creationId xmlns:a16="http://schemas.microsoft.com/office/drawing/2014/main" id="{BB87BB66-82FA-4B77-A142-CBDE81CC02AF}"/>
                      </a:ext>
                    </a:extLst>
                  </p:cNvPr>
                  <p:cNvSpPr/>
                  <p:nvPr/>
                </p:nvSpPr>
                <p:spPr>
                  <a:xfrm>
                    <a:off x="4332732" y="2195798"/>
                    <a:ext cx="57150" cy="57150"/>
                  </a:xfrm>
                  <a:custGeom>
                    <a:avLst/>
                    <a:gdLst>
                      <a:gd name="connsiteX0" fmla="*/ 64389 w 57150"/>
                      <a:gd name="connsiteY0" fmla="*/ 32195 h 57150"/>
                      <a:gd name="connsiteX1" fmla="*/ 32194 w 57150"/>
                      <a:gd name="connsiteY1" fmla="*/ 0 h 57150"/>
                      <a:gd name="connsiteX2" fmla="*/ 0 w 57150"/>
                      <a:gd name="connsiteY2" fmla="*/ 32195 h 57150"/>
                      <a:gd name="connsiteX3" fmla="*/ 32194 w 57150"/>
                      <a:gd name="connsiteY3" fmla="*/ 64389 h 57150"/>
                      <a:gd name="connsiteX4" fmla="*/ 64389 w 57150"/>
                      <a:gd name="connsiteY4" fmla="*/ 3219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389" y="32195"/>
                        </a:moveTo>
                        <a:cubicBezTo>
                          <a:pt x="64389" y="14383"/>
                          <a:pt x="50006" y="0"/>
                          <a:pt x="32194" y="0"/>
                        </a:cubicBezTo>
                        <a:cubicBezTo>
                          <a:pt x="14383" y="0"/>
                          <a:pt x="0" y="14383"/>
                          <a:pt x="0" y="32195"/>
                        </a:cubicBezTo>
                        <a:cubicBezTo>
                          <a:pt x="0" y="50006"/>
                          <a:pt x="14383" y="64389"/>
                          <a:pt x="32194" y="64389"/>
                        </a:cubicBezTo>
                        <a:cubicBezTo>
                          <a:pt x="50006" y="64389"/>
                          <a:pt x="64389" y="50006"/>
                          <a:pt x="64389" y="321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5" name="Freeform: Shape 2264">
                    <a:extLst>
                      <a:ext uri="{FF2B5EF4-FFF2-40B4-BE49-F238E27FC236}">
                        <a16:creationId xmlns:a16="http://schemas.microsoft.com/office/drawing/2014/main" id="{8DE60B41-C48E-4440-BE16-103470A12C08}"/>
                      </a:ext>
                    </a:extLst>
                  </p:cNvPr>
                  <p:cNvSpPr/>
                  <p:nvPr/>
                </p:nvSpPr>
                <p:spPr>
                  <a:xfrm>
                    <a:off x="4783836" y="3594830"/>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917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917" y="74390"/>
                          <a:pt x="95917" y="47911"/>
                        </a:cubicBezTo>
                        <a:cubicBezTo>
                          <a:pt x="95821" y="21527"/>
                          <a:pt x="74390" y="0"/>
                          <a:pt x="4791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6" name="Freeform: Shape 2265">
                    <a:extLst>
                      <a:ext uri="{FF2B5EF4-FFF2-40B4-BE49-F238E27FC236}">
                        <a16:creationId xmlns:a16="http://schemas.microsoft.com/office/drawing/2014/main" id="{993D7899-9300-4D52-BF46-0A1B7299F7F6}"/>
                      </a:ext>
                    </a:extLst>
                  </p:cNvPr>
                  <p:cNvSpPr/>
                  <p:nvPr/>
                </p:nvSpPr>
                <p:spPr>
                  <a:xfrm>
                    <a:off x="5578412" y="2055686"/>
                    <a:ext cx="66675" cy="66675"/>
                  </a:xfrm>
                  <a:custGeom>
                    <a:avLst/>
                    <a:gdLst>
                      <a:gd name="connsiteX0" fmla="*/ 36671 w 66675"/>
                      <a:gd name="connsiteY0" fmla="*/ 0 h 66675"/>
                      <a:gd name="connsiteX1" fmla="*/ 0 w 66675"/>
                      <a:gd name="connsiteY1" fmla="*/ 36671 h 66675"/>
                      <a:gd name="connsiteX2" fmla="*/ 36671 w 66675"/>
                      <a:gd name="connsiteY2" fmla="*/ 73342 h 66675"/>
                      <a:gd name="connsiteX3" fmla="*/ 73342 w 66675"/>
                      <a:gd name="connsiteY3" fmla="*/ 36671 h 66675"/>
                      <a:gd name="connsiteX4" fmla="*/ 36671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671" y="0"/>
                        </a:moveTo>
                        <a:cubicBezTo>
                          <a:pt x="16383" y="0"/>
                          <a:pt x="0" y="16383"/>
                          <a:pt x="0" y="36671"/>
                        </a:cubicBezTo>
                        <a:cubicBezTo>
                          <a:pt x="0" y="56959"/>
                          <a:pt x="16383" y="73342"/>
                          <a:pt x="36671" y="73342"/>
                        </a:cubicBezTo>
                        <a:cubicBezTo>
                          <a:pt x="56960" y="73342"/>
                          <a:pt x="73342" y="56959"/>
                          <a:pt x="73342" y="36671"/>
                        </a:cubicBezTo>
                        <a:cubicBezTo>
                          <a:pt x="73342" y="16383"/>
                          <a:pt x="56960" y="0"/>
                          <a:pt x="3667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7" name="Freeform: Shape 2266">
                    <a:extLst>
                      <a:ext uri="{FF2B5EF4-FFF2-40B4-BE49-F238E27FC236}">
                        <a16:creationId xmlns:a16="http://schemas.microsoft.com/office/drawing/2014/main" id="{AB0BC10B-FE51-4B6B-A160-9F24307E6326}"/>
                      </a:ext>
                    </a:extLst>
                  </p:cNvPr>
                  <p:cNvSpPr/>
                  <p:nvPr/>
                </p:nvSpPr>
                <p:spPr>
                  <a:xfrm>
                    <a:off x="5129117" y="2753201"/>
                    <a:ext cx="85725" cy="85725"/>
                  </a:xfrm>
                  <a:custGeom>
                    <a:avLst/>
                    <a:gdLst>
                      <a:gd name="connsiteX0" fmla="*/ 86677 w 85725"/>
                      <a:gd name="connsiteY0" fmla="*/ 43339 h 85725"/>
                      <a:gd name="connsiteX1" fmla="*/ 43339 w 85725"/>
                      <a:gd name="connsiteY1" fmla="*/ 0 h 85725"/>
                      <a:gd name="connsiteX2" fmla="*/ 0 w 85725"/>
                      <a:gd name="connsiteY2" fmla="*/ 43339 h 85725"/>
                      <a:gd name="connsiteX3" fmla="*/ 43339 w 85725"/>
                      <a:gd name="connsiteY3" fmla="*/ 86678 h 85725"/>
                      <a:gd name="connsiteX4" fmla="*/ 86677 w 85725"/>
                      <a:gd name="connsiteY4" fmla="*/ 43339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677" y="43339"/>
                        </a:moveTo>
                        <a:cubicBezTo>
                          <a:pt x="86677" y="19336"/>
                          <a:pt x="67246" y="0"/>
                          <a:pt x="43339" y="0"/>
                        </a:cubicBezTo>
                        <a:cubicBezTo>
                          <a:pt x="19431" y="0"/>
                          <a:pt x="0" y="19431"/>
                          <a:pt x="0" y="43339"/>
                        </a:cubicBezTo>
                        <a:cubicBezTo>
                          <a:pt x="0" y="67246"/>
                          <a:pt x="19431" y="86678"/>
                          <a:pt x="43339" y="86678"/>
                        </a:cubicBezTo>
                        <a:cubicBezTo>
                          <a:pt x="67246" y="86678"/>
                          <a:pt x="86677" y="67246"/>
                          <a:pt x="86677" y="433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8" name="Freeform: Shape 2267">
                    <a:extLst>
                      <a:ext uri="{FF2B5EF4-FFF2-40B4-BE49-F238E27FC236}">
                        <a16:creationId xmlns:a16="http://schemas.microsoft.com/office/drawing/2014/main" id="{D704640D-E122-421B-8613-E35AE203D13E}"/>
                      </a:ext>
                    </a:extLst>
                  </p:cNvPr>
                  <p:cNvSpPr/>
                  <p:nvPr/>
                </p:nvSpPr>
                <p:spPr>
                  <a:xfrm>
                    <a:off x="6258211" y="2767013"/>
                    <a:ext cx="57150" cy="57150"/>
                  </a:xfrm>
                  <a:custGeom>
                    <a:avLst/>
                    <a:gdLst>
                      <a:gd name="connsiteX0" fmla="*/ 29528 w 57150"/>
                      <a:gd name="connsiteY0" fmla="*/ 0 h 57150"/>
                      <a:gd name="connsiteX1" fmla="*/ 0 w 57150"/>
                      <a:gd name="connsiteY1" fmla="*/ 29528 h 57150"/>
                      <a:gd name="connsiteX2" fmla="*/ 29528 w 57150"/>
                      <a:gd name="connsiteY2" fmla="*/ 58960 h 57150"/>
                      <a:gd name="connsiteX3" fmla="*/ 59055 w 57150"/>
                      <a:gd name="connsiteY3" fmla="*/ 29528 h 57150"/>
                      <a:gd name="connsiteX4" fmla="*/ 29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528" y="0"/>
                        </a:moveTo>
                        <a:cubicBezTo>
                          <a:pt x="13240" y="0"/>
                          <a:pt x="0" y="13240"/>
                          <a:pt x="0" y="29528"/>
                        </a:cubicBezTo>
                        <a:cubicBezTo>
                          <a:pt x="0" y="45815"/>
                          <a:pt x="13240" y="58960"/>
                          <a:pt x="29528" y="58960"/>
                        </a:cubicBezTo>
                        <a:cubicBezTo>
                          <a:pt x="45815" y="58960"/>
                          <a:pt x="59055" y="45720"/>
                          <a:pt x="59055" y="29528"/>
                        </a:cubicBezTo>
                        <a:cubicBezTo>
                          <a:pt x="59055" y="13240"/>
                          <a:pt x="45815" y="0"/>
                          <a:pt x="29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69" name="Freeform: Shape 2268">
                    <a:extLst>
                      <a:ext uri="{FF2B5EF4-FFF2-40B4-BE49-F238E27FC236}">
                        <a16:creationId xmlns:a16="http://schemas.microsoft.com/office/drawing/2014/main" id="{AF4A1528-869A-4991-9A9D-C445F14D2911}"/>
                      </a:ext>
                    </a:extLst>
                  </p:cNvPr>
                  <p:cNvSpPr/>
                  <p:nvPr/>
                </p:nvSpPr>
                <p:spPr>
                  <a:xfrm>
                    <a:off x="6106573" y="3917252"/>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530" y="58769"/>
                          <a:pt x="58674" y="45625"/>
                          <a:pt x="58674" y="29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0" name="Freeform: Shape 2269">
                    <a:extLst>
                      <a:ext uri="{FF2B5EF4-FFF2-40B4-BE49-F238E27FC236}">
                        <a16:creationId xmlns:a16="http://schemas.microsoft.com/office/drawing/2014/main" id="{15C994F6-FBC2-40AA-A52F-1D60DD0FDBBC}"/>
                      </a:ext>
                    </a:extLst>
                  </p:cNvPr>
                  <p:cNvSpPr/>
                  <p:nvPr/>
                </p:nvSpPr>
                <p:spPr>
                  <a:xfrm>
                    <a:off x="8005667" y="3034951"/>
                    <a:ext cx="104775" cy="104775"/>
                  </a:xfrm>
                  <a:custGeom>
                    <a:avLst/>
                    <a:gdLst>
                      <a:gd name="connsiteX0" fmla="*/ 52388 w 104775"/>
                      <a:gd name="connsiteY0" fmla="*/ 104775 h 104775"/>
                      <a:gd name="connsiteX1" fmla="*/ 104775 w 104775"/>
                      <a:gd name="connsiteY1" fmla="*/ 52388 h 104775"/>
                      <a:gd name="connsiteX2" fmla="*/ 52388 w 104775"/>
                      <a:gd name="connsiteY2" fmla="*/ 0 h 104775"/>
                      <a:gd name="connsiteX3" fmla="*/ 0 w 104775"/>
                      <a:gd name="connsiteY3" fmla="*/ 52388 h 104775"/>
                      <a:gd name="connsiteX4" fmla="*/ 52388 w 104775"/>
                      <a:gd name="connsiteY4" fmla="*/ 104775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2388" y="104775"/>
                        </a:moveTo>
                        <a:cubicBezTo>
                          <a:pt x="81344" y="104775"/>
                          <a:pt x="104775" y="81344"/>
                          <a:pt x="104775" y="52388"/>
                        </a:cubicBezTo>
                        <a:cubicBezTo>
                          <a:pt x="104775" y="23431"/>
                          <a:pt x="81344" y="0"/>
                          <a:pt x="52388" y="0"/>
                        </a:cubicBezTo>
                        <a:cubicBezTo>
                          <a:pt x="23432" y="0"/>
                          <a:pt x="0" y="23431"/>
                          <a:pt x="0" y="52388"/>
                        </a:cubicBezTo>
                        <a:cubicBezTo>
                          <a:pt x="0" y="81248"/>
                          <a:pt x="23432" y="104775"/>
                          <a:pt x="52388" y="1047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1" name="Freeform: Shape 2270">
                    <a:extLst>
                      <a:ext uri="{FF2B5EF4-FFF2-40B4-BE49-F238E27FC236}">
                        <a16:creationId xmlns:a16="http://schemas.microsoft.com/office/drawing/2014/main" id="{66435B76-7981-4270-8F19-6FA51500B23C}"/>
                      </a:ext>
                    </a:extLst>
                  </p:cNvPr>
                  <p:cNvSpPr/>
                  <p:nvPr/>
                </p:nvSpPr>
                <p:spPr>
                  <a:xfrm>
                    <a:off x="3343179" y="1527143"/>
                    <a:ext cx="57150" cy="57150"/>
                  </a:xfrm>
                  <a:custGeom>
                    <a:avLst/>
                    <a:gdLst>
                      <a:gd name="connsiteX0" fmla="*/ 32481 w 57150"/>
                      <a:gd name="connsiteY0" fmla="*/ 64960 h 57150"/>
                      <a:gd name="connsiteX1" fmla="*/ 64961 w 57150"/>
                      <a:gd name="connsiteY1" fmla="*/ 32480 h 57150"/>
                      <a:gd name="connsiteX2" fmla="*/ 32481 w 57150"/>
                      <a:gd name="connsiteY2" fmla="*/ 0 h 57150"/>
                      <a:gd name="connsiteX3" fmla="*/ 0 w 57150"/>
                      <a:gd name="connsiteY3" fmla="*/ 32480 h 57150"/>
                      <a:gd name="connsiteX4" fmla="*/ 32481 w 57150"/>
                      <a:gd name="connsiteY4" fmla="*/ 6496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481" y="64960"/>
                        </a:moveTo>
                        <a:cubicBezTo>
                          <a:pt x="50388" y="64960"/>
                          <a:pt x="64961" y="50387"/>
                          <a:pt x="64961" y="32480"/>
                        </a:cubicBezTo>
                        <a:cubicBezTo>
                          <a:pt x="64961" y="14573"/>
                          <a:pt x="50388" y="0"/>
                          <a:pt x="32481" y="0"/>
                        </a:cubicBezTo>
                        <a:cubicBezTo>
                          <a:pt x="14478" y="0"/>
                          <a:pt x="0" y="14573"/>
                          <a:pt x="0" y="32480"/>
                        </a:cubicBezTo>
                        <a:cubicBezTo>
                          <a:pt x="-95" y="50387"/>
                          <a:pt x="14478" y="64960"/>
                          <a:pt x="32481" y="649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2" name="Freeform: Shape 2271">
                    <a:extLst>
                      <a:ext uri="{FF2B5EF4-FFF2-40B4-BE49-F238E27FC236}">
                        <a16:creationId xmlns:a16="http://schemas.microsoft.com/office/drawing/2014/main" id="{179DF3B6-B2C5-4324-88BD-FBA5906CC83E}"/>
                      </a:ext>
                    </a:extLst>
                  </p:cNvPr>
                  <p:cNvSpPr/>
                  <p:nvPr/>
                </p:nvSpPr>
                <p:spPr>
                  <a:xfrm>
                    <a:off x="2771775" y="3559778"/>
                    <a:ext cx="57150" cy="57150"/>
                  </a:xfrm>
                  <a:custGeom>
                    <a:avLst/>
                    <a:gdLst>
                      <a:gd name="connsiteX0" fmla="*/ 61913 w 57150"/>
                      <a:gd name="connsiteY0" fmla="*/ 30956 h 57150"/>
                      <a:gd name="connsiteX1" fmla="*/ 30956 w 57150"/>
                      <a:gd name="connsiteY1" fmla="*/ 0 h 57150"/>
                      <a:gd name="connsiteX2" fmla="*/ 0 w 57150"/>
                      <a:gd name="connsiteY2" fmla="*/ 30956 h 57150"/>
                      <a:gd name="connsiteX3" fmla="*/ 30956 w 57150"/>
                      <a:gd name="connsiteY3" fmla="*/ 61913 h 57150"/>
                      <a:gd name="connsiteX4" fmla="*/ 61913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913" y="30956"/>
                        </a:moveTo>
                        <a:cubicBezTo>
                          <a:pt x="61913" y="13811"/>
                          <a:pt x="48006" y="0"/>
                          <a:pt x="30956" y="0"/>
                        </a:cubicBezTo>
                        <a:cubicBezTo>
                          <a:pt x="13811" y="0"/>
                          <a:pt x="0" y="13906"/>
                          <a:pt x="0" y="30956"/>
                        </a:cubicBezTo>
                        <a:cubicBezTo>
                          <a:pt x="0" y="48101"/>
                          <a:pt x="13907" y="61913"/>
                          <a:pt x="30956" y="61913"/>
                        </a:cubicBezTo>
                        <a:cubicBezTo>
                          <a:pt x="48101" y="61913"/>
                          <a:pt x="61913" y="48101"/>
                          <a:pt x="61913" y="3095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3" name="Freeform: Shape 2272">
                    <a:extLst>
                      <a:ext uri="{FF2B5EF4-FFF2-40B4-BE49-F238E27FC236}">
                        <a16:creationId xmlns:a16="http://schemas.microsoft.com/office/drawing/2014/main" id="{39FD3ABF-92CE-4C5F-9561-D55C54B6D4B5}"/>
                      </a:ext>
                    </a:extLst>
                  </p:cNvPr>
                  <p:cNvSpPr/>
                  <p:nvPr/>
                </p:nvSpPr>
                <p:spPr>
                  <a:xfrm>
                    <a:off x="3784378" y="1054037"/>
                    <a:ext cx="47625" cy="47625"/>
                  </a:xfrm>
                  <a:custGeom>
                    <a:avLst/>
                    <a:gdLst>
                      <a:gd name="connsiteX0" fmla="*/ 23813 w 47625"/>
                      <a:gd name="connsiteY0" fmla="*/ 0 h 47625"/>
                      <a:gd name="connsiteX1" fmla="*/ 0 w 47625"/>
                      <a:gd name="connsiteY1" fmla="*/ 23813 h 47625"/>
                      <a:gd name="connsiteX2" fmla="*/ 23813 w 47625"/>
                      <a:gd name="connsiteY2" fmla="*/ 47625 h 47625"/>
                      <a:gd name="connsiteX3" fmla="*/ 47625 w 47625"/>
                      <a:gd name="connsiteY3" fmla="*/ 23813 h 47625"/>
                      <a:gd name="connsiteX4" fmla="*/ 23813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0"/>
                        </a:moveTo>
                        <a:cubicBezTo>
                          <a:pt x="10668" y="0"/>
                          <a:pt x="0" y="10668"/>
                          <a:pt x="0" y="23813"/>
                        </a:cubicBezTo>
                        <a:cubicBezTo>
                          <a:pt x="0" y="36957"/>
                          <a:pt x="10668" y="47625"/>
                          <a:pt x="23813" y="47625"/>
                        </a:cubicBezTo>
                        <a:cubicBezTo>
                          <a:pt x="36957" y="47625"/>
                          <a:pt x="47625" y="36957"/>
                          <a:pt x="47625" y="23813"/>
                        </a:cubicBezTo>
                        <a:cubicBezTo>
                          <a:pt x="47625" y="10668"/>
                          <a:pt x="36957" y="0"/>
                          <a:pt x="23813"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4" name="Freeform: Shape 2273">
                    <a:extLst>
                      <a:ext uri="{FF2B5EF4-FFF2-40B4-BE49-F238E27FC236}">
                        <a16:creationId xmlns:a16="http://schemas.microsoft.com/office/drawing/2014/main" id="{50ACF658-BF8B-4CEA-97F6-AEE0AB2CCFE4}"/>
                      </a:ext>
                    </a:extLst>
                  </p:cNvPr>
                  <p:cNvSpPr/>
                  <p:nvPr/>
                </p:nvSpPr>
                <p:spPr>
                  <a:xfrm>
                    <a:off x="4268724" y="623411"/>
                    <a:ext cx="57150" cy="57150"/>
                  </a:xfrm>
                  <a:custGeom>
                    <a:avLst/>
                    <a:gdLst>
                      <a:gd name="connsiteX0" fmla="*/ 62675 w 57150"/>
                      <a:gd name="connsiteY0" fmla="*/ 31337 h 57150"/>
                      <a:gd name="connsiteX1" fmla="*/ 31337 w 57150"/>
                      <a:gd name="connsiteY1" fmla="*/ 0 h 57150"/>
                      <a:gd name="connsiteX2" fmla="*/ 0 w 57150"/>
                      <a:gd name="connsiteY2" fmla="*/ 31337 h 57150"/>
                      <a:gd name="connsiteX3" fmla="*/ 31337 w 57150"/>
                      <a:gd name="connsiteY3" fmla="*/ 62674 h 57150"/>
                      <a:gd name="connsiteX4" fmla="*/ 62675 w 57150"/>
                      <a:gd name="connsiteY4" fmla="*/ 31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2675" y="31337"/>
                        </a:moveTo>
                        <a:cubicBezTo>
                          <a:pt x="62675" y="14002"/>
                          <a:pt x="48673" y="0"/>
                          <a:pt x="31337" y="0"/>
                        </a:cubicBezTo>
                        <a:cubicBezTo>
                          <a:pt x="14002" y="0"/>
                          <a:pt x="0" y="14002"/>
                          <a:pt x="0" y="31337"/>
                        </a:cubicBezTo>
                        <a:cubicBezTo>
                          <a:pt x="0" y="48673"/>
                          <a:pt x="14002" y="62674"/>
                          <a:pt x="31337" y="62674"/>
                        </a:cubicBezTo>
                        <a:cubicBezTo>
                          <a:pt x="48673" y="62674"/>
                          <a:pt x="62675" y="48577"/>
                          <a:pt x="62675" y="31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5" name="Freeform: Shape 2274">
                    <a:extLst>
                      <a:ext uri="{FF2B5EF4-FFF2-40B4-BE49-F238E27FC236}">
                        <a16:creationId xmlns:a16="http://schemas.microsoft.com/office/drawing/2014/main" id="{CED23D40-87BE-49C0-AFD0-B29E45B7AD4F}"/>
                      </a:ext>
                    </a:extLst>
                  </p:cNvPr>
                  <p:cNvSpPr/>
                  <p:nvPr/>
                </p:nvSpPr>
                <p:spPr>
                  <a:xfrm>
                    <a:off x="3620072" y="5302091"/>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6" name="Freeform: Shape 2275">
                    <a:extLst>
                      <a:ext uri="{FF2B5EF4-FFF2-40B4-BE49-F238E27FC236}">
                        <a16:creationId xmlns:a16="http://schemas.microsoft.com/office/drawing/2014/main" id="{7647050B-1B2B-4502-83DA-69E318763ACD}"/>
                      </a:ext>
                    </a:extLst>
                  </p:cNvPr>
                  <p:cNvSpPr/>
                  <p:nvPr/>
                </p:nvSpPr>
                <p:spPr>
                  <a:xfrm>
                    <a:off x="3627692" y="3617119"/>
                    <a:ext cx="47625" cy="47625"/>
                  </a:xfrm>
                  <a:custGeom>
                    <a:avLst/>
                    <a:gdLst>
                      <a:gd name="connsiteX0" fmla="*/ 25717 w 47625"/>
                      <a:gd name="connsiteY0" fmla="*/ 0 h 47625"/>
                      <a:gd name="connsiteX1" fmla="*/ 0 w 47625"/>
                      <a:gd name="connsiteY1" fmla="*/ 25718 h 47625"/>
                      <a:gd name="connsiteX2" fmla="*/ 25717 w 47625"/>
                      <a:gd name="connsiteY2" fmla="*/ 51435 h 47625"/>
                      <a:gd name="connsiteX3" fmla="*/ 51435 w 47625"/>
                      <a:gd name="connsiteY3" fmla="*/ 25718 h 47625"/>
                      <a:gd name="connsiteX4" fmla="*/ 25717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717" y="0"/>
                        </a:moveTo>
                        <a:cubicBezTo>
                          <a:pt x="11525" y="0"/>
                          <a:pt x="0" y="11525"/>
                          <a:pt x="0" y="25718"/>
                        </a:cubicBezTo>
                        <a:cubicBezTo>
                          <a:pt x="0" y="39910"/>
                          <a:pt x="11525" y="51435"/>
                          <a:pt x="25717" y="51435"/>
                        </a:cubicBezTo>
                        <a:cubicBezTo>
                          <a:pt x="39910" y="51435"/>
                          <a:pt x="51435" y="39910"/>
                          <a:pt x="51435" y="25718"/>
                        </a:cubicBezTo>
                        <a:cubicBezTo>
                          <a:pt x="51340" y="11525"/>
                          <a:pt x="39910" y="0"/>
                          <a:pt x="2571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7" name="Freeform: Shape 2276">
                    <a:extLst>
                      <a:ext uri="{FF2B5EF4-FFF2-40B4-BE49-F238E27FC236}">
                        <a16:creationId xmlns:a16="http://schemas.microsoft.com/office/drawing/2014/main" id="{55DBD908-9AD3-415D-9906-F0A5507F1A93}"/>
                      </a:ext>
                    </a:extLst>
                  </p:cNvPr>
                  <p:cNvSpPr/>
                  <p:nvPr/>
                </p:nvSpPr>
                <p:spPr>
                  <a:xfrm>
                    <a:off x="4757547" y="1399889"/>
                    <a:ext cx="47625" cy="47625"/>
                  </a:xfrm>
                  <a:custGeom>
                    <a:avLst/>
                    <a:gdLst>
                      <a:gd name="connsiteX0" fmla="*/ 25337 w 47625"/>
                      <a:gd name="connsiteY0" fmla="*/ 50673 h 47625"/>
                      <a:gd name="connsiteX1" fmla="*/ 50673 w 47625"/>
                      <a:gd name="connsiteY1" fmla="*/ 25337 h 47625"/>
                      <a:gd name="connsiteX2" fmla="*/ 25337 w 47625"/>
                      <a:gd name="connsiteY2" fmla="*/ 0 h 47625"/>
                      <a:gd name="connsiteX3" fmla="*/ 0 w 47625"/>
                      <a:gd name="connsiteY3" fmla="*/ 25337 h 47625"/>
                      <a:gd name="connsiteX4" fmla="*/ 25337 w 47625"/>
                      <a:gd name="connsiteY4" fmla="*/ 5067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337" y="50673"/>
                        </a:moveTo>
                        <a:cubicBezTo>
                          <a:pt x="39338" y="50673"/>
                          <a:pt x="50673" y="39338"/>
                          <a:pt x="50673" y="25337"/>
                        </a:cubicBezTo>
                        <a:cubicBezTo>
                          <a:pt x="50673" y="11335"/>
                          <a:pt x="39338" y="0"/>
                          <a:pt x="25337" y="0"/>
                        </a:cubicBezTo>
                        <a:cubicBezTo>
                          <a:pt x="11335" y="0"/>
                          <a:pt x="0" y="11335"/>
                          <a:pt x="0" y="25337"/>
                        </a:cubicBezTo>
                        <a:cubicBezTo>
                          <a:pt x="0" y="39338"/>
                          <a:pt x="11335" y="50673"/>
                          <a:pt x="25337" y="506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8" name="Freeform: Shape 2277">
                    <a:extLst>
                      <a:ext uri="{FF2B5EF4-FFF2-40B4-BE49-F238E27FC236}">
                        <a16:creationId xmlns:a16="http://schemas.microsoft.com/office/drawing/2014/main" id="{5C0E1D52-0BDF-47AB-97CF-F93DD0881179}"/>
                      </a:ext>
                    </a:extLst>
                  </p:cNvPr>
                  <p:cNvSpPr/>
                  <p:nvPr/>
                </p:nvSpPr>
                <p:spPr>
                  <a:xfrm>
                    <a:off x="4553426" y="813340"/>
                    <a:ext cx="85725" cy="85725"/>
                  </a:xfrm>
                  <a:custGeom>
                    <a:avLst/>
                    <a:gdLst>
                      <a:gd name="connsiteX0" fmla="*/ 86297 w 85725"/>
                      <a:gd name="connsiteY0" fmla="*/ 43148 h 85725"/>
                      <a:gd name="connsiteX1" fmla="*/ 43148 w 85725"/>
                      <a:gd name="connsiteY1" fmla="*/ 86296 h 85725"/>
                      <a:gd name="connsiteX2" fmla="*/ 0 w 85725"/>
                      <a:gd name="connsiteY2" fmla="*/ 43148 h 85725"/>
                      <a:gd name="connsiteX3" fmla="*/ 43148 w 85725"/>
                      <a:gd name="connsiteY3" fmla="*/ 0 h 85725"/>
                      <a:gd name="connsiteX4" fmla="*/ 86297 w 85725"/>
                      <a:gd name="connsiteY4" fmla="*/ 4314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297" y="43148"/>
                        </a:moveTo>
                        <a:cubicBezTo>
                          <a:pt x="86297" y="66978"/>
                          <a:pt x="66978" y="86296"/>
                          <a:pt x="43148" y="86296"/>
                        </a:cubicBezTo>
                        <a:cubicBezTo>
                          <a:pt x="19318" y="86296"/>
                          <a:pt x="0" y="66978"/>
                          <a:pt x="0" y="43148"/>
                        </a:cubicBezTo>
                        <a:cubicBezTo>
                          <a:pt x="0" y="19318"/>
                          <a:pt x="19318" y="0"/>
                          <a:pt x="43148" y="0"/>
                        </a:cubicBezTo>
                        <a:cubicBezTo>
                          <a:pt x="66978" y="0"/>
                          <a:pt x="86297" y="19318"/>
                          <a:pt x="86297" y="431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79" name="Freeform: Shape 2278">
                    <a:extLst>
                      <a:ext uri="{FF2B5EF4-FFF2-40B4-BE49-F238E27FC236}">
                        <a16:creationId xmlns:a16="http://schemas.microsoft.com/office/drawing/2014/main" id="{B58F2B78-58B3-4EDB-BD04-65B7F014F13F}"/>
                      </a:ext>
                    </a:extLst>
                  </p:cNvPr>
                  <p:cNvSpPr/>
                  <p:nvPr/>
                </p:nvSpPr>
                <p:spPr>
                  <a:xfrm>
                    <a:off x="3330607" y="3239262"/>
                    <a:ext cx="95250" cy="95250"/>
                  </a:xfrm>
                  <a:custGeom>
                    <a:avLst/>
                    <a:gdLst>
                      <a:gd name="connsiteX0" fmla="*/ 47720 w 95250"/>
                      <a:gd name="connsiteY0" fmla="*/ 0 h 95250"/>
                      <a:gd name="connsiteX1" fmla="*/ 0 w 95250"/>
                      <a:gd name="connsiteY1" fmla="*/ 47720 h 95250"/>
                      <a:gd name="connsiteX2" fmla="*/ 47720 w 95250"/>
                      <a:gd name="connsiteY2" fmla="*/ 95441 h 95250"/>
                      <a:gd name="connsiteX3" fmla="*/ 95441 w 95250"/>
                      <a:gd name="connsiteY3" fmla="*/ 47720 h 95250"/>
                      <a:gd name="connsiteX4" fmla="*/ 4772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720" y="0"/>
                        </a:moveTo>
                        <a:cubicBezTo>
                          <a:pt x="21336" y="0"/>
                          <a:pt x="0" y="21336"/>
                          <a:pt x="0" y="47720"/>
                        </a:cubicBezTo>
                        <a:cubicBezTo>
                          <a:pt x="0" y="74104"/>
                          <a:pt x="21336" y="95441"/>
                          <a:pt x="47720" y="95441"/>
                        </a:cubicBezTo>
                        <a:cubicBezTo>
                          <a:pt x="74104" y="95441"/>
                          <a:pt x="95441" y="74104"/>
                          <a:pt x="95441" y="47720"/>
                        </a:cubicBezTo>
                        <a:cubicBezTo>
                          <a:pt x="95441" y="21336"/>
                          <a:pt x="74104" y="0"/>
                          <a:pt x="4772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0" name="Freeform: Shape 2279">
                    <a:extLst>
                      <a:ext uri="{FF2B5EF4-FFF2-40B4-BE49-F238E27FC236}">
                        <a16:creationId xmlns:a16="http://schemas.microsoft.com/office/drawing/2014/main" id="{2A6C02AA-183E-4ACE-935A-A1C31FE250BF}"/>
                      </a:ext>
                    </a:extLst>
                  </p:cNvPr>
                  <p:cNvSpPr/>
                  <p:nvPr/>
                </p:nvSpPr>
                <p:spPr>
                  <a:xfrm>
                    <a:off x="3388995" y="1868043"/>
                    <a:ext cx="85725" cy="85725"/>
                  </a:xfrm>
                  <a:custGeom>
                    <a:avLst/>
                    <a:gdLst>
                      <a:gd name="connsiteX0" fmla="*/ 47434 w 85725"/>
                      <a:gd name="connsiteY0" fmla="*/ 0 h 85725"/>
                      <a:gd name="connsiteX1" fmla="*/ 0 w 85725"/>
                      <a:gd name="connsiteY1" fmla="*/ 47435 h 85725"/>
                      <a:gd name="connsiteX2" fmla="*/ 47434 w 85725"/>
                      <a:gd name="connsiteY2" fmla="*/ 94869 h 85725"/>
                      <a:gd name="connsiteX3" fmla="*/ 94869 w 85725"/>
                      <a:gd name="connsiteY3" fmla="*/ 47435 h 85725"/>
                      <a:gd name="connsiteX4" fmla="*/ 47434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7434" y="0"/>
                        </a:moveTo>
                        <a:cubicBezTo>
                          <a:pt x="21241" y="0"/>
                          <a:pt x="0" y="21241"/>
                          <a:pt x="0" y="47435"/>
                        </a:cubicBezTo>
                        <a:cubicBezTo>
                          <a:pt x="0" y="73628"/>
                          <a:pt x="21241" y="94869"/>
                          <a:pt x="47434" y="94869"/>
                        </a:cubicBezTo>
                        <a:cubicBezTo>
                          <a:pt x="73628" y="94869"/>
                          <a:pt x="94869" y="73628"/>
                          <a:pt x="94869" y="47435"/>
                        </a:cubicBezTo>
                        <a:cubicBezTo>
                          <a:pt x="94869" y="21241"/>
                          <a:pt x="73628" y="0"/>
                          <a:pt x="4743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1" name="Freeform: Shape 2280">
                    <a:extLst>
                      <a:ext uri="{FF2B5EF4-FFF2-40B4-BE49-F238E27FC236}">
                        <a16:creationId xmlns:a16="http://schemas.microsoft.com/office/drawing/2014/main" id="{A75F3156-5F57-4C22-AE7D-758D3CDC8BF4}"/>
                      </a:ext>
                    </a:extLst>
                  </p:cNvPr>
                  <p:cNvSpPr/>
                  <p:nvPr/>
                </p:nvSpPr>
                <p:spPr>
                  <a:xfrm>
                    <a:off x="3894677" y="5858256"/>
                    <a:ext cx="47625" cy="47625"/>
                  </a:xfrm>
                  <a:custGeom>
                    <a:avLst/>
                    <a:gdLst>
                      <a:gd name="connsiteX0" fmla="*/ 28289 w 47625"/>
                      <a:gd name="connsiteY0" fmla="*/ 0 h 47625"/>
                      <a:gd name="connsiteX1" fmla="*/ 0 w 47625"/>
                      <a:gd name="connsiteY1" fmla="*/ 28290 h 47625"/>
                      <a:gd name="connsiteX2" fmla="*/ 28289 w 47625"/>
                      <a:gd name="connsiteY2" fmla="*/ 56579 h 47625"/>
                      <a:gd name="connsiteX3" fmla="*/ 56579 w 47625"/>
                      <a:gd name="connsiteY3" fmla="*/ 28290 h 47625"/>
                      <a:gd name="connsiteX4" fmla="*/ 28289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289" y="0"/>
                        </a:moveTo>
                        <a:cubicBezTo>
                          <a:pt x="12668" y="0"/>
                          <a:pt x="0" y="12668"/>
                          <a:pt x="0" y="28290"/>
                        </a:cubicBezTo>
                        <a:cubicBezTo>
                          <a:pt x="0" y="43911"/>
                          <a:pt x="12668" y="56579"/>
                          <a:pt x="28289" y="56579"/>
                        </a:cubicBezTo>
                        <a:cubicBezTo>
                          <a:pt x="43910" y="56579"/>
                          <a:pt x="56579" y="43911"/>
                          <a:pt x="56579" y="28290"/>
                        </a:cubicBezTo>
                        <a:cubicBezTo>
                          <a:pt x="56579" y="12668"/>
                          <a:pt x="43910" y="0"/>
                          <a:pt x="2828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2" name="Freeform: Shape 2281">
                    <a:extLst>
                      <a:ext uri="{FF2B5EF4-FFF2-40B4-BE49-F238E27FC236}">
                        <a16:creationId xmlns:a16="http://schemas.microsoft.com/office/drawing/2014/main" id="{6606CE8A-5666-4237-90F4-03E1F3E92489}"/>
                      </a:ext>
                    </a:extLst>
                  </p:cNvPr>
                  <p:cNvSpPr/>
                  <p:nvPr/>
                </p:nvSpPr>
                <p:spPr>
                  <a:xfrm>
                    <a:off x="3125724" y="2620423"/>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4"/>
                          <a:pt x="0" y="28575"/>
                        </a:cubicBezTo>
                        <a:cubicBezTo>
                          <a:pt x="0" y="44387"/>
                          <a:pt x="12764" y="57150"/>
                          <a:pt x="28575" y="57150"/>
                        </a:cubicBezTo>
                        <a:cubicBezTo>
                          <a:pt x="44387" y="57150"/>
                          <a:pt x="57150" y="44387"/>
                          <a:pt x="57150" y="28575"/>
                        </a:cubicBezTo>
                        <a:cubicBezTo>
                          <a:pt x="57150" y="12764"/>
                          <a:pt x="44387"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3" name="Freeform: Shape 2282">
                    <a:extLst>
                      <a:ext uri="{FF2B5EF4-FFF2-40B4-BE49-F238E27FC236}">
                        <a16:creationId xmlns:a16="http://schemas.microsoft.com/office/drawing/2014/main" id="{3324F64B-266D-4259-8972-14ED915F36B0}"/>
                      </a:ext>
                    </a:extLst>
                  </p:cNvPr>
                  <p:cNvSpPr/>
                  <p:nvPr/>
                </p:nvSpPr>
                <p:spPr>
                  <a:xfrm>
                    <a:off x="3606546" y="2297525"/>
                    <a:ext cx="85725" cy="85725"/>
                  </a:xfrm>
                  <a:custGeom>
                    <a:avLst/>
                    <a:gdLst>
                      <a:gd name="connsiteX0" fmla="*/ 46863 w 85725"/>
                      <a:gd name="connsiteY0" fmla="*/ 0 h 85725"/>
                      <a:gd name="connsiteX1" fmla="*/ 0 w 85725"/>
                      <a:gd name="connsiteY1" fmla="*/ 46863 h 85725"/>
                      <a:gd name="connsiteX2" fmla="*/ 46863 w 85725"/>
                      <a:gd name="connsiteY2" fmla="*/ 93726 h 85725"/>
                      <a:gd name="connsiteX3" fmla="*/ 93726 w 85725"/>
                      <a:gd name="connsiteY3" fmla="*/ 46863 h 85725"/>
                      <a:gd name="connsiteX4" fmla="*/ 46863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863" y="0"/>
                        </a:moveTo>
                        <a:cubicBezTo>
                          <a:pt x="20955" y="0"/>
                          <a:pt x="0" y="20955"/>
                          <a:pt x="0" y="46863"/>
                        </a:cubicBezTo>
                        <a:cubicBezTo>
                          <a:pt x="0" y="72771"/>
                          <a:pt x="20955" y="93726"/>
                          <a:pt x="46863" y="93726"/>
                        </a:cubicBezTo>
                        <a:cubicBezTo>
                          <a:pt x="72771" y="93726"/>
                          <a:pt x="93726" y="72771"/>
                          <a:pt x="93726" y="46863"/>
                        </a:cubicBezTo>
                        <a:cubicBezTo>
                          <a:pt x="93726" y="21050"/>
                          <a:pt x="72771" y="0"/>
                          <a:pt x="46863"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4" name="Freeform: Shape 2283">
                    <a:extLst>
                      <a:ext uri="{FF2B5EF4-FFF2-40B4-BE49-F238E27FC236}">
                        <a16:creationId xmlns:a16="http://schemas.microsoft.com/office/drawing/2014/main" id="{90144FDF-AE6C-4C73-98E4-3C491E3FDDB7}"/>
                      </a:ext>
                    </a:extLst>
                  </p:cNvPr>
                  <p:cNvSpPr/>
                  <p:nvPr/>
                </p:nvSpPr>
                <p:spPr>
                  <a:xfrm>
                    <a:off x="4160806" y="1295210"/>
                    <a:ext cx="76200" cy="76200"/>
                  </a:xfrm>
                  <a:custGeom>
                    <a:avLst/>
                    <a:gdLst>
                      <a:gd name="connsiteX0" fmla="*/ 41624 w 76200"/>
                      <a:gd name="connsiteY0" fmla="*/ 0 h 76200"/>
                      <a:gd name="connsiteX1" fmla="*/ 0 w 76200"/>
                      <a:gd name="connsiteY1" fmla="*/ 41624 h 76200"/>
                      <a:gd name="connsiteX2" fmla="*/ 41624 w 76200"/>
                      <a:gd name="connsiteY2" fmla="*/ 83248 h 76200"/>
                      <a:gd name="connsiteX3" fmla="*/ 83249 w 76200"/>
                      <a:gd name="connsiteY3" fmla="*/ 41624 h 76200"/>
                      <a:gd name="connsiteX4" fmla="*/ 41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624" y="0"/>
                        </a:moveTo>
                        <a:cubicBezTo>
                          <a:pt x="18669" y="0"/>
                          <a:pt x="0" y="18669"/>
                          <a:pt x="0" y="41624"/>
                        </a:cubicBezTo>
                        <a:cubicBezTo>
                          <a:pt x="0" y="64675"/>
                          <a:pt x="18669" y="83248"/>
                          <a:pt x="41624" y="83248"/>
                        </a:cubicBezTo>
                        <a:cubicBezTo>
                          <a:pt x="64675" y="83248"/>
                          <a:pt x="83249" y="64579"/>
                          <a:pt x="83249" y="41624"/>
                        </a:cubicBezTo>
                        <a:cubicBezTo>
                          <a:pt x="83249" y="18574"/>
                          <a:pt x="64579" y="0"/>
                          <a:pt x="4162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5" name="Freeform: Shape 2284">
                    <a:extLst>
                      <a:ext uri="{FF2B5EF4-FFF2-40B4-BE49-F238E27FC236}">
                        <a16:creationId xmlns:a16="http://schemas.microsoft.com/office/drawing/2014/main" id="{FABA5976-D5FB-457F-99A8-595824E5A714}"/>
                      </a:ext>
                    </a:extLst>
                  </p:cNvPr>
                  <p:cNvSpPr/>
                  <p:nvPr/>
                </p:nvSpPr>
                <p:spPr>
                  <a:xfrm>
                    <a:off x="3784378" y="1511903"/>
                    <a:ext cx="47625" cy="47625"/>
                  </a:xfrm>
                  <a:custGeom>
                    <a:avLst/>
                    <a:gdLst>
                      <a:gd name="connsiteX0" fmla="*/ 47625 w 47625"/>
                      <a:gd name="connsiteY0" fmla="*/ 23812 h 47625"/>
                      <a:gd name="connsiteX1" fmla="*/ 23812 w 47625"/>
                      <a:gd name="connsiteY1" fmla="*/ 47625 h 47625"/>
                      <a:gd name="connsiteX2" fmla="*/ 0 w 47625"/>
                      <a:gd name="connsiteY2" fmla="*/ 23812 h 47625"/>
                      <a:gd name="connsiteX3" fmla="*/ 23812 w 47625"/>
                      <a:gd name="connsiteY3" fmla="*/ 0 h 47625"/>
                      <a:gd name="connsiteX4" fmla="*/ 47625 w 47625"/>
                      <a:gd name="connsiteY4" fmla="*/ 238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2"/>
                        </a:moveTo>
                        <a:cubicBezTo>
                          <a:pt x="47625" y="36964"/>
                          <a:pt x="36964" y="47625"/>
                          <a:pt x="23812" y="47625"/>
                        </a:cubicBezTo>
                        <a:cubicBezTo>
                          <a:pt x="10661" y="47625"/>
                          <a:pt x="0" y="36964"/>
                          <a:pt x="0" y="23812"/>
                        </a:cubicBezTo>
                        <a:cubicBezTo>
                          <a:pt x="0" y="10661"/>
                          <a:pt x="10661" y="0"/>
                          <a:pt x="23812" y="0"/>
                        </a:cubicBezTo>
                        <a:cubicBezTo>
                          <a:pt x="36964" y="0"/>
                          <a:pt x="47625" y="10661"/>
                          <a:pt x="47625" y="238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6" name="Freeform: Shape 2285">
                    <a:extLst>
                      <a:ext uri="{FF2B5EF4-FFF2-40B4-BE49-F238E27FC236}">
                        <a16:creationId xmlns:a16="http://schemas.microsoft.com/office/drawing/2014/main" id="{09694A60-9269-4AAA-ACA1-9D7FA137D3CB}"/>
                      </a:ext>
                    </a:extLst>
                  </p:cNvPr>
                  <p:cNvSpPr/>
                  <p:nvPr/>
                </p:nvSpPr>
                <p:spPr>
                  <a:xfrm>
                    <a:off x="3906298" y="4745260"/>
                    <a:ext cx="47625" cy="47625"/>
                  </a:xfrm>
                  <a:custGeom>
                    <a:avLst/>
                    <a:gdLst>
                      <a:gd name="connsiteX0" fmla="*/ 25908 w 47625"/>
                      <a:gd name="connsiteY0" fmla="*/ 0 h 47625"/>
                      <a:gd name="connsiteX1" fmla="*/ 0 w 47625"/>
                      <a:gd name="connsiteY1" fmla="*/ 25908 h 47625"/>
                      <a:gd name="connsiteX2" fmla="*/ 25908 w 47625"/>
                      <a:gd name="connsiteY2" fmla="*/ 51816 h 47625"/>
                      <a:gd name="connsiteX3" fmla="*/ 51816 w 47625"/>
                      <a:gd name="connsiteY3" fmla="*/ 25908 h 47625"/>
                      <a:gd name="connsiteX4" fmla="*/ 25908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908" y="0"/>
                        </a:moveTo>
                        <a:cubicBezTo>
                          <a:pt x="11621" y="0"/>
                          <a:pt x="0" y="11621"/>
                          <a:pt x="0" y="25908"/>
                        </a:cubicBezTo>
                        <a:cubicBezTo>
                          <a:pt x="0" y="40196"/>
                          <a:pt x="11621" y="51816"/>
                          <a:pt x="25908" y="51816"/>
                        </a:cubicBezTo>
                        <a:cubicBezTo>
                          <a:pt x="40196" y="51816"/>
                          <a:pt x="51816" y="40196"/>
                          <a:pt x="51816" y="25908"/>
                        </a:cubicBezTo>
                        <a:cubicBezTo>
                          <a:pt x="51816" y="11621"/>
                          <a:pt x="40291" y="0"/>
                          <a:pt x="2590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7" name="Freeform: Shape 2286">
                    <a:extLst>
                      <a:ext uri="{FF2B5EF4-FFF2-40B4-BE49-F238E27FC236}">
                        <a16:creationId xmlns:a16="http://schemas.microsoft.com/office/drawing/2014/main" id="{3E58417E-3ACA-46CC-8A87-23878A9A4452}"/>
                      </a:ext>
                    </a:extLst>
                  </p:cNvPr>
                  <p:cNvSpPr/>
                  <p:nvPr/>
                </p:nvSpPr>
                <p:spPr>
                  <a:xfrm>
                    <a:off x="3996595" y="5700236"/>
                    <a:ext cx="76200" cy="76200"/>
                  </a:xfrm>
                  <a:custGeom>
                    <a:avLst/>
                    <a:gdLst>
                      <a:gd name="connsiteX0" fmla="*/ 77533 w 76200"/>
                      <a:gd name="connsiteY0" fmla="*/ 38767 h 76200"/>
                      <a:gd name="connsiteX1" fmla="*/ 38767 w 76200"/>
                      <a:gd name="connsiteY1" fmla="*/ 77534 h 76200"/>
                      <a:gd name="connsiteX2" fmla="*/ 0 w 76200"/>
                      <a:gd name="connsiteY2" fmla="*/ 38767 h 76200"/>
                      <a:gd name="connsiteX3" fmla="*/ 38767 w 76200"/>
                      <a:gd name="connsiteY3" fmla="*/ 0 h 76200"/>
                      <a:gd name="connsiteX4" fmla="*/ 77533 w 76200"/>
                      <a:gd name="connsiteY4" fmla="*/ 3876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533" y="38767"/>
                        </a:moveTo>
                        <a:cubicBezTo>
                          <a:pt x="77533" y="60177"/>
                          <a:pt x="60177" y="77534"/>
                          <a:pt x="38767" y="77534"/>
                        </a:cubicBezTo>
                        <a:cubicBezTo>
                          <a:pt x="17356" y="77534"/>
                          <a:pt x="0" y="60177"/>
                          <a:pt x="0" y="38767"/>
                        </a:cubicBezTo>
                        <a:cubicBezTo>
                          <a:pt x="0" y="17357"/>
                          <a:pt x="17356" y="0"/>
                          <a:pt x="38767" y="0"/>
                        </a:cubicBezTo>
                        <a:cubicBezTo>
                          <a:pt x="60177" y="0"/>
                          <a:pt x="77533" y="17357"/>
                          <a:pt x="77533" y="3876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8" name="Freeform: Shape 2287">
                    <a:extLst>
                      <a:ext uri="{FF2B5EF4-FFF2-40B4-BE49-F238E27FC236}">
                        <a16:creationId xmlns:a16="http://schemas.microsoft.com/office/drawing/2014/main" id="{622F9104-024B-4C05-B5AB-91113847FB8D}"/>
                      </a:ext>
                    </a:extLst>
                  </p:cNvPr>
                  <p:cNvSpPr/>
                  <p:nvPr/>
                </p:nvSpPr>
                <p:spPr>
                  <a:xfrm>
                    <a:off x="4349591" y="5345906"/>
                    <a:ext cx="57150" cy="57150"/>
                  </a:xfrm>
                  <a:custGeom>
                    <a:avLst/>
                    <a:gdLst>
                      <a:gd name="connsiteX0" fmla="*/ 32957 w 57150"/>
                      <a:gd name="connsiteY0" fmla="*/ 65913 h 57150"/>
                      <a:gd name="connsiteX1" fmla="*/ 65913 w 57150"/>
                      <a:gd name="connsiteY1" fmla="*/ 32957 h 57150"/>
                      <a:gd name="connsiteX2" fmla="*/ 32957 w 57150"/>
                      <a:gd name="connsiteY2" fmla="*/ 0 h 57150"/>
                      <a:gd name="connsiteX3" fmla="*/ 0 w 57150"/>
                      <a:gd name="connsiteY3" fmla="*/ 32957 h 57150"/>
                      <a:gd name="connsiteX4" fmla="*/ 32957 w 57150"/>
                      <a:gd name="connsiteY4" fmla="*/ 65913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957" y="65913"/>
                        </a:moveTo>
                        <a:cubicBezTo>
                          <a:pt x="51149" y="65913"/>
                          <a:pt x="65913" y="51149"/>
                          <a:pt x="65913" y="32957"/>
                        </a:cubicBezTo>
                        <a:cubicBezTo>
                          <a:pt x="65913" y="14764"/>
                          <a:pt x="51149" y="0"/>
                          <a:pt x="32957" y="0"/>
                        </a:cubicBezTo>
                        <a:cubicBezTo>
                          <a:pt x="14764" y="0"/>
                          <a:pt x="0" y="14764"/>
                          <a:pt x="0" y="32957"/>
                        </a:cubicBezTo>
                        <a:cubicBezTo>
                          <a:pt x="0" y="51149"/>
                          <a:pt x="14764" y="65913"/>
                          <a:pt x="32957" y="659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89" name="Freeform: Shape 2288">
                    <a:extLst>
                      <a:ext uri="{FF2B5EF4-FFF2-40B4-BE49-F238E27FC236}">
                        <a16:creationId xmlns:a16="http://schemas.microsoft.com/office/drawing/2014/main" id="{AB6A0F02-CA87-4CB7-B0CF-5A7FB18E2380}"/>
                      </a:ext>
                    </a:extLst>
                  </p:cNvPr>
                  <p:cNvSpPr/>
                  <p:nvPr/>
                </p:nvSpPr>
                <p:spPr>
                  <a:xfrm>
                    <a:off x="2851595" y="3936778"/>
                    <a:ext cx="47625" cy="47625"/>
                  </a:xfrm>
                  <a:custGeom>
                    <a:avLst/>
                    <a:gdLst>
                      <a:gd name="connsiteX0" fmla="*/ 27146 w 47625"/>
                      <a:gd name="connsiteY0" fmla="*/ 0 h 47625"/>
                      <a:gd name="connsiteX1" fmla="*/ 0 w 47625"/>
                      <a:gd name="connsiteY1" fmla="*/ 27146 h 47625"/>
                      <a:gd name="connsiteX2" fmla="*/ 27146 w 47625"/>
                      <a:gd name="connsiteY2" fmla="*/ 54293 h 47625"/>
                      <a:gd name="connsiteX3" fmla="*/ 54293 w 47625"/>
                      <a:gd name="connsiteY3" fmla="*/ 27146 h 47625"/>
                      <a:gd name="connsiteX4" fmla="*/ 2714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146" y="0"/>
                        </a:moveTo>
                        <a:cubicBezTo>
                          <a:pt x="12097" y="0"/>
                          <a:pt x="0" y="12192"/>
                          <a:pt x="0" y="27146"/>
                        </a:cubicBezTo>
                        <a:cubicBezTo>
                          <a:pt x="0" y="42196"/>
                          <a:pt x="12192" y="54293"/>
                          <a:pt x="27146" y="54293"/>
                        </a:cubicBezTo>
                        <a:cubicBezTo>
                          <a:pt x="42196" y="54293"/>
                          <a:pt x="54293" y="42101"/>
                          <a:pt x="54293" y="27146"/>
                        </a:cubicBezTo>
                        <a:cubicBezTo>
                          <a:pt x="54293" y="12192"/>
                          <a:pt x="42101" y="0"/>
                          <a:pt x="2714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0" name="Freeform: Shape 2289">
                    <a:extLst>
                      <a:ext uri="{FF2B5EF4-FFF2-40B4-BE49-F238E27FC236}">
                        <a16:creationId xmlns:a16="http://schemas.microsoft.com/office/drawing/2014/main" id="{FF015541-D9A3-4486-B38B-461C9E70DCA6}"/>
                      </a:ext>
                    </a:extLst>
                  </p:cNvPr>
                  <p:cNvSpPr/>
                  <p:nvPr/>
                </p:nvSpPr>
                <p:spPr>
                  <a:xfrm>
                    <a:off x="3024569" y="3659696"/>
                    <a:ext cx="47625" cy="47625"/>
                  </a:xfrm>
                  <a:custGeom>
                    <a:avLst/>
                    <a:gdLst>
                      <a:gd name="connsiteX0" fmla="*/ 53149 w 47625"/>
                      <a:gd name="connsiteY0" fmla="*/ 26575 h 47625"/>
                      <a:gd name="connsiteX1" fmla="*/ 26575 w 47625"/>
                      <a:gd name="connsiteY1" fmla="*/ 0 h 47625"/>
                      <a:gd name="connsiteX2" fmla="*/ 0 w 47625"/>
                      <a:gd name="connsiteY2" fmla="*/ 26575 h 47625"/>
                      <a:gd name="connsiteX3" fmla="*/ 26575 w 47625"/>
                      <a:gd name="connsiteY3" fmla="*/ 53054 h 47625"/>
                      <a:gd name="connsiteX4" fmla="*/ 53149 w 47625"/>
                      <a:gd name="connsiteY4" fmla="*/ 2657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53149" y="26575"/>
                        </a:moveTo>
                        <a:cubicBezTo>
                          <a:pt x="53149" y="11906"/>
                          <a:pt x="41243" y="0"/>
                          <a:pt x="26575" y="0"/>
                        </a:cubicBezTo>
                        <a:cubicBezTo>
                          <a:pt x="11906" y="0"/>
                          <a:pt x="0" y="11906"/>
                          <a:pt x="0" y="26575"/>
                        </a:cubicBezTo>
                        <a:cubicBezTo>
                          <a:pt x="0" y="41243"/>
                          <a:pt x="11906" y="53054"/>
                          <a:pt x="26575" y="53054"/>
                        </a:cubicBezTo>
                        <a:cubicBezTo>
                          <a:pt x="41338" y="53054"/>
                          <a:pt x="53149" y="41148"/>
                          <a:pt x="53149" y="265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1" name="Freeform: Shape 2290">
                    <a:extLst>
                      <a:ext uri="{FF2B5EF4-FFF2-40B4-BE49-F238E27FC236}">
                        <a16:creationId xmlns:a16="http://schemas.microsoft.com/office/drawing/2014/main" id="{2ED1E896-EC99-4AEB-9CB7-BCAA83A0CEC4}"/>
                      </a:ext>
                    </a:extLst>
                  </p:cNvPr>
                  <p:cNvSpPr/>
                  <p:nvPr/>
                </p:nvSpPr>
                <p:spPr>
                  <a:xfrm>
                    <a:off x="3043714" y="4651915"/>
                    <a:ext cx="38100" cy="47625"/>
                  </a:xfrm>
                  <a:custGeom>
                    <a:avLst/>
                    <a:gdLst>
                      <a:gd name="connsiteX0" fmla="*/ 47625 w 38100"/>
                      <a:gd name="connsiteY0" fmla="*/ 23813 h 47625"/>
                      <a:gd name="connsiteX1" fmla="*/ 23812 w 38100"/>
                      <a:gd name="connsiteY1" fmla="*/ 47625 h 47625"/>
                      <a:gd name="connsiteX2" fmla="*/ 0 w 38100"/>
                      <a:gd name="connsiteY2" fmla="*/ 23813 h 47625"/>
                      <a:gd name="connsiteX3" fmla="*/ 23812 w 38100"/>
                      <a:gd name="connsiteY3" fmla="*/ 0 h 47625"/>
                      <a:gd name="connsiteX4" fmla="*/ 47625 w 3810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2" name="Freeform: Shape 2291">
                    <a:extLst>
                      <a:ext uri="{FF2B5EF4-FFF2-40B4-BE49-F238E27FC236}">
                        <a16:creationId xmlns:a16="http://schemas.microsoft.com/office/drawing/2014/main" id="{5418E556-A942-44BD-A879-B2746519727A}"/>
                      </a:ext>
                    </a:extLst>
                  </p:cNvPr>
                  <p:cNvSpPr/>
                  <p:nvPr/>
                </p:nvSpPr>
                <p:spPr>
                  <a:xfrm>
                    <a:off x="3318605" y="4680204"/>
                    <a:ext cx="76200" cy="76200"/>
                  </a:xfrm>
                  <a:custGeom>
                    <a:avLst/>
                    <a:gdLst>
                      <a:gd name="connsiteX0" fmla="*/ 41815 w 76200"/>
                      <a:gd name="connsiteY0" fmla="*/ 0 h 76200"/>
                      <a:gd name="connsiteX1" fmla="*/ 0 w 76200"/>
                      <a:gd name="connsiteY1" fmla="*/ 41815 h 76200"/>
                      <a:gd name="connsiteX2" fmla="*/ 41815 w 76200"/>
                      <a:gd name="connsiteY2" fmla="*/ 83630 h 76200"/>
                      <a:gd name="connsiteX3" fmla="*/ 83630 w 76200"/>
                      <a:gd name="connsiteY3" fmla="*/ 41815 h 76200"/>
                      <a:gd name="connsiteX4" fmla="*/ 41815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815" y="0"/>
                        </a:moveTo>
                        <a:cubicBezTo>
                          <a:pt x="18669" y="0"/>
                          <a:pt x="0" y="18764"/>
                          <a:pt x="0" y="41815"/>
                        </a:cubicBezTo>
                        <a:cubicBezTo>
                          <a:pt x="0" y="64961"/>
                          <a:pt x="18764" y="83630"/>
                          <a:pt x="41815" y="83630"/>
                        </a:cubicBezTo>
                        <a:cubicBezTo>
                          <a:pt x="64961" y="83630"/>
                          <a:pt x="83630" y="64866"/>
                          <a:pt x="83630" y="41815"/>
                        </a:cubicBezTo>
                        <a:cubicBezTo>
                          <a:pt x="83725" y="18669"/>
                          <a:pt x="64961" y="0"/>
                          <a:pt x="4181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3" name="Freeform: Shape 2292">
                    <a:extLst>
                      <a:ext uri="{FF2B5EF4-FFF2-40B4-BE49-F238E27FC236}">
                        <a16:creationId xmlns:a16="http://schemas.microsoft.com/office/drawing/2014/main" id="{E003FE97-BBBA-40EF-91B2-130EBB8DD7D1}"/>
                      </a:ext>
                    </a:extLst>
                  </p:cNvPr>
                  <p:cNvSpPr/>
                  <p:nvPr/>
                </p:nvSpPr>
                <p:spPr>
                  <a:xfrm>
                    <a:off x="3229261" y="5034249"/>
                    <a:ext cx="76200" cy="76200"/>
                  </a:xfrm>
                  <a:custGeom>
                    <a:avLst/>
                    <a:gdLst>
                      <a:gd name="connsiteX0" fmla="*/ 40767 w 76200"/>
                      <a:gd name="connsiteY0" fmla="*/ 0 h 76200"/>
                      <a:gd name="connsiteX1" fmla="*/ 0 w 76200"/>
                      <a:gd name="connsiteY1" fmla="*/ 40767 h 76200"/>
                      <a:gd name="connsiteX2" fmla="*/ 40767 w 76200"/>
                      <a:gd name="connsiteY2" fmla="*/ 81534 h 76200"/>
                      <a:gd name="connsiteX3" fmla="*/ 81534 w 76200"/>
                      <a:gd name="connsiteY3" fmla="*/ 40767 h 76200"/>
                      <a:gd name="connsiteX4" fmla="*/ 40767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767" y="0"/>
                        </a:moveTo>
                        <a:cubicBezTo>
                          <a:pt x="18193" y="0"/>
                          <a:pt x="0" y="18288"/>
                          <a:pt x="0" y="40767"/>
                        </a:cubicBezTo>
                        <a:cubicBezTo>
                          <a:pt x="0" y="63341"/>
                          <a:pt x="18288" y="81534"/>
                          <a:pt x="40767" y="81534"/>
                        </a:cubicBezTo>
                        <a:cubicBezTo>
                          <a:pt x="63341" y="81534"/>
                          <a:pt x="81534" y="63246"/>
                          <a:pt x="81534" y="40767"/>
                        </a:cubicBezTo>
                        <a:cubicBezTo>
                          <a:pt x="81534" y="18288"/>
                          <a:pt x="63341" y="0"/>
                          <a:pt x="407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4" name="Freeform: Shape 2293">
                    <a:extLst>
                      <a:ext uri="{FF2B5EF4-FFF2-40B4-BE49-F238E27FC236}">
                        <a16:creationId xmlns:a16="http://schemas.microsoft.com/office/drawing/2014/main" id="{F6FD0B27-00A5-4146-8007-116BCE06D1C2}"/>
                      </a:ext>
                    </a:extLst>
                  </p:cNvPr>
                  <p:cNvSpPr/>
                  <p:nvPr/>
                </p:nvSpPr>
                <p:spPr>
                  <a:xfrm>
                    <a:off x="4353020" y="6007513"/>
                    <a:ext cx="76200" cy="76200"/>
                  </a:xfrm>
                  <a:custGeom>
                    <a:avLst/>
                    <a:gdLst>
                      <a:gd name="connsiteX0" fmla="*/ 39624 w 76200"/>
                      <a:gd name="connsiteY0" fmla="*/ 0 h 76200"/>
                      <a:gd name="connsiteX1" fmla="*/ 0 w 76200"/>
                      <a:gd name="connsiteY1" fmla="*/ 39624 h 76200"/>
                      <a:gd name="connsiteX2" fmla="*/ 39624 w 76200"/>
                      <a:gd name="connsiteY2" fmla="*/ 79248 h 76200"/>
                      <a:gd name="connsiteX3" fmla="*/ 79248 w 76200"/>
                      <a:gd name="connsiteY3" fmla="*/ 39624 h 76200"/>
                      <a:gd name="connsiteX4" fmla="*/ 39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39624" y="0"/>
                        </a:moveTo>
                        <a:cubicBezTo>
                          <a:pt x="17717" y="0"/>
                          <a:pt x="0" y="17716"/>
                          <a:pt x="0" y="39624"/>
                        </a:cubicBezTo>
                        <a:cubicBezTo>
                          <a:pt x="0" y="61531"/>
                          <a:pt x="17717" y="79248"/>
                          <a:pt x="39624" y="79248"/>
                        </a:cubicBezTo>
                        <a:cubicBezTo>
                          <a:pt x="61532" y="79248"/>
                          <a:pt x="79248" y="61531"/>
                          <a:pt x="79248" y="39624"/>
                        </a:cubicBezTo>
                        <a:cubicBezTo>
                          <a:pt x="79248" y="17812"/>
                          <a:pt x="61532" y="0"/>
                          <a:pt x="3962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5" name="Freeform: Shape 2294">
                    <a:extLst>
                      <a:ext uri="{FF2B5EF4-FFF2-40B4-BE49-F238E27FC236}">
                        <a16:creationId xmlns:a16="http://schemas.microsoft.com/office/drawing/2014/main" id="{6EF68D00-4DBC-42C6-BDF6-C55A247E71E5}"/>
                      </a:ext>
                    </a:extLst>
                  </p:cNvPr>
                  <p:cNvSpPr/>
                  <p:nvPr/>
                </p:nvSpPr>
                <p:spPr>
                  <a:xfrm>
                    <a:off x="4689348" y="6358318"/>
                    <a:ext cx="76200" cy="76200"/>
                  </a:xfrm>
                  <a:custGeom>
                    <a:avLst/>
                    <a:gdLst>
                      <a:gd name="connsiteX0" fmla="*/ 40386 w 76200"/>
                      <a:gd name="connsiteY0" fmla="*/ 0 h 76200"/>
                      <a:gd name="connsiteX1" fmla="*/ 0 w 76200"/>
                      <a:gd name="connsiteY1" fmla="*/ 40386 h 76200"/>
                      <a:gd name="connsiteX2" fmla="*/ 40386 w 76200"/>
                      <a:gd name="connsiteY2" fmla="*/ 80772 h 76200"/>
                      <a:gd name="connsiteX3" fmla="*/ 80772 w 76200"/>
                      <a:gd name="connsiteY3" fmla="*/ 40386 h 76200"/>
                      <a:gd name="connsiteX4" fmla="*/ 40386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386" y="0"/>
                        </a:moveTo>
                        <a:cubicBezTo>
                          <a:pt x="18097" y="0"/>
                          <a:pt x="0" y="18098"/>
                          <a:pt x="0" y="40386"/>
                        </a:cubicBezTo>
                        <a:cubicBezTo>
                          <a:pt x="0" y="62675"/>
                          <a:pt x="18097" y="80772"/>
                          <a:pt x="40386" y="80772"/>
                        </a:cubicBezTo>
                        <a:cubicBezTo>
                          <a:pt x="62674" y="80772"/>
                          <a:pt x="80772" y="62675"/>
                          <a:pt x="80772" y="40386"/>
                        </a:cubicBezTo>
                        <a:cubicBezTo>
                          <a:pt x="80772" y="18098"/>
                          <a:pt x="62674" y="0"/>
                          <a:pt x="4038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6" name="Freeform: Shape 2295">
                    <a:extLst>
                      <a:ext uri="{FF2B5EF4-FFF2-40B4-BE49-F238E27FC236}">
                        <a16:creationId xmlns:a16="http://schemas.microsoft.com/office/drawing/2014/main" id="{082DD847-6F92-4797-AD3A-17FF3AFC3599}"/>
                      </a:ext>
                    </a:extLst>
                  </p:cNvPr>
                  <p:cNvSpPr/>
                  <p:nvPr/>
                </p:nvSpPr>
                <p:spPr>
                  <a:xfrm>
                    <a:off x="2830830" y="2779014"/>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822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822" y="74390"/>
                          <a:pt x="95822" y="47911"/>
                        </a:cubicBezTo>
                        <a:cubicBezTo>
                          <a:pt x="95726" y="21431"/>
                          <a:pt x="74295" y="0"/>
                          <a:pt x="4791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7" name="Freeform: Shape 2296">
                    <a:extLst>
                      <a:ext uri="{FF2B5EF4-FFF2-40B4-BE49-F238E27FC236}">
                        <a16:creationId xmlns:a16="http://schemas.microsoft.com/office/drawing/2014/main" id="{C31CD815-0B92-4DF9-94AD-2140A6A28A85}"/>
                      </a:ext>
                    </a:extLst>
                  </p:cNvPr>
                  <p:cNvSpPr/>
                  <p:nvPr/>
                </p:nvSpPr>
                <p:spPr>
                  <a:xfrm>
                    <a:off x="3118199" y="1925764"/>
                    <a:ext cx="66675" cy="66675"/>
                  </a:xfrm>
                  <a:custGeom>
                    <a:avLst/>
                    <a:gdLst>
                      <a:gd name="connsiteX0" fmla="*/ 36100 w 66675"/>
                      <a:gd name="connsiteY0" fmla="*/ 0 h 66675"/>
                      <a:gd name="connsiteX1" fmla="*/ 0 w 66675"/>
                      <a:gd name="connsiteY1" fmla="*/ 36100 h 66675"/>
                      <a:gd name="connsiteX2" fmla="*/ 36100 w 66675"/>
                      <a:gd name="connsiteY2" fmla="*/ 72200 h 66675"/>
                      <a:gd name="connsiteX3" fmla="*/ 72200 w 66675"/>
                      <a:gd name="connsiteY3" fmla="*/ 36100 h 66675"/>
                      <a:gd name="connsiteX4" fmla="*/ 36100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100" y="0"/>
                        </a:moveTo>
                        <a:cubicBezTo>
                          <a:pt x="16193" y="0"/>
                          <a:pt x="0" y="16097"/>
                          <a:pt x="0" y="36100"/>
                        </a:cubicBezTo>
                        <a:cubicBezTo>
                          <a:pt x="0" y="56007"/>
                          <a:pt x="16193" y="72200"/>
                          <a:pt x="36100" y="72200"/>
                        </a:cubicBezTo>
                        <a:cubicBezTo>
                          <a:pt x="56007" y="72200"/>
                          <a:pt x="72200" y="56102"/>
                          <a:pt x="72200" y="36100"/>
                        </a:cubicBezTo>
                        <a:cubicBezTo>
                          <a:pt x="72200" y="16097"/>
                          <a:pt x="56007" y="0"/>
                          <a:pt x="3610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8" name="Freeform: Shape 2297">
                    <a:extLst>
                      <a:ext uri="{FF2B5EF4-FFF2-40B4-BE49-F238E27FC236}">
                        <a16:creationId xmlns:a16="http://schemas.microsoft.com/office/drawing/2014/main" id="{9A1C56AA-B7BC-46A2-8740-7A0052B4AA82}"/>
                      </a:ext>
                    </a:extLst>
                  </p:cNvPr>
                  <p:cNvSpPr/>
                  <p:nvPr/>
                </p:nvSpPr>
                <p:spPr>
                  <a:xfrm>
                    <a:off x="5335714" y="198120"/>
                    <a:ext cx="47625" cy="47625"/>
                  </a:xfrm>
                  <a:custGeom>
                    <a:avLst/>
                    <a:gdLst>
                      <a:gd name="connsiteX0" fmla="*/ 27622 w 47625"/>
                      <a:gd name="connsiteY0" fmla="*/ 0 h 47625"/>
                      <a:gd name="connsiteX1" fmla="*/ 0 w 47625"/>
                      <a:gd name="connsiteY1" fmla="*/ 27718 h 47625"/>
                      <a:gd name="connsiteX2" fmla="*/ 27622 w 47625"/>
                      <a:gd name="connsiteY2" fmla="*/ 55340 h 47625"/>
                      <a:gd name="connsiteX3" fmla="*/ 55340 w 47625"/>
                      <a:gd name="connsiteY3" fmla="*/ 27718 h 47625"/>
                      <a:gd name="connsiteX4" fmla="*/ 2762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622" y="0"/>
                        </a:moveTo>
                        <a:cubicBezTo>
                          <a:pt x="12383" y="0"/>
                          <a:pt x="0" y="12382"/>
                          <a:pt x="0" y="27718"/>
                        </a:cubicBezTo>
                        <a:cubicBezTo>
                          <a:pt x="0" y="42958"/>
                          <a:pt x="12383" y="55340"/>
                          <a:pt x="27622" y="55340"/>
                        </a:cubicBezTo>
                        <a:cubicBezTo>
                          <a:pt x="42863" y="55340"/>
                          <a:pt x="55340" y="42958"/>
                          <a:pt x="55340" y="27718"/>
                        </a:cubicBezTo>
                        <a:cubicBezTo>
                          <a:pt x="55340" y="12382"/>
                          <a:pt x="42958" y="0"/>
                          <a:pt x="2762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99" name="Freeform: Shape 2298">
                    <a:extLst>
                      <a:ext uri="{FF2B5EF4-FFF2-40B4-BE49-F238E27FC236}">
                        <a16:creationId xmlns:a16="http://schemas.microsoft.com/office/drawing/2014/main" id="{3E9F8356-BDA8-4D33-9759-9B831DE60D70}"/>
                      </a:ext>
                    </a:extLst>
                  </p:cNvPr>
                  <p:cNvSpPr/>
                  <p:nvPr/>
                </p:nvSpPr>
                <p:spPr>
                  <a:xfrm>
                    <a:off x="5586222" y="6643307"/>
                    <a:ext cx="57150" cy="57150"/>
                  </a:xfrm>
                  <a:custGeom>
                    <a:avLst/>
                    <a:gdLst>
                      <a:gd name="connsiteX0" fmla="*/ 28861 w 57150"/>
                      <a:gd name="connsiteY0" fmla="*/ 0 h 57150"/>
                      <a:gd name="connsiteX1" fmla="*/ 0 w 57150"/>
                      <a:gd name="connsiteY1" fmla="*/ 28860 h 57150"/>
                      <a:gd name="connsiteX2" fmla="*/ 28861 w 57150"/>
                      <a:gd name="connsiteY2" fmla="*/ 57721 h 57150"/>
                      <a:gd name="connsiteX3" fmla="*/ 57721 w 57150"/>
                      <a:gd name="connsiteY3" fmla="*/ 28860 h 57150"/>
                      <a:gd name="connsiteX4" fmla="*/ 28861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861" y="0"/>
                        </a:moveTo>
                        <a:cubicBezTo>
                          <a:pt x="12954" y="0"/>
                          <a:pt x="0" y="12954"/>
                          <a:pt x="0" y="28860"/>
                        </a:cubicBezTo>
                        <a:cubicBezTo>
                          <a:pt x="0" y="44767"/>
                          <a:pt x="12954" y="57721"/>
                          <a:pt x="28861" y="57721"/>
                        </a:cubicBezTo>
                        <a:cubicBezTo>
                          <a:pt x="44767" y="57721"/>
                          <a:pt x="57721" y="44767"/>
                          <a:pt x="57721" y="28860"/>
                        </a:cubicBezTo>
                        <a:cubicBezTo>
                          <a:pt x="57721" y="12954"/>
                          <a:pt x="44767" y="0"/>
                          <a:pt x="2886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0" name="Freeform: Shape 2299">
                    <a:extLst>
                      <a:ext uri="{FF2B5EF4-FFF2-40B4-BE49-F238E27FC236}">
                        <a16:creationId xmlns:a16="http://schemas.microsoft.com/office/drawing/2014/main" id="{575DDA32-7D70-48D6-A15A-3BFFAC929CBB}"/>
                      </a:ext>
                    </a:extLst>
                  </p:cNvPr>
                  <p:cNvSpPr/>
                  <p:nvPr/>
                </p:nvSpPr>
                <p:spPr>
                  <a:xfrm>
                    <a:off x="5196364" y="6374892"/>
                    <a:ext cx="47625" cy="47625"/>
                  </a:xfrm>
                  <a:custGeom>
                    <a:avLst/>
                    <a:gdLst>
                      <a:gd name="connsiteX0" fmla="*/ 47625 w 47625"/>
                      <a:gd name="connsiteY0" fmla="*/ 23813 h 47625"/>
                      <a:gd name="connsiteX1" fmla="*/ 23812 w 47625"/>
                      <a:gd name="connsiteY1" fmla="*/ 47625 h 47625"/>
                      <a:gd name="connsiteX2" fmla="*/ 0 w 47625"/>
                      <a:gd name="connsiteY2" fmla="*/ 23813 h 47625"/>
                      <a:gd name="connsiteX3" fmla="*/ 23812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1" name="Freeform: Shape 2300">
                    <a:extLst>
                      <a:ext uri="{FF2B5EF4-FFF2-40B4-BE49-F238E27FC236}">
                        <a16:creationId xmlns:a16="http://schemas.microsoft.com/office/drawing/2014/main" id="{D4A523F4-F9A4-4D75-B7CD-C4C11079592F}"/>
                      </a:ext>
                    </a:extLst>
                  </p:cNvPr>
                  <p:cNvSpPr/>
                  <p:nvPr/>
                </p:nvSpPr>
                <p:spPr>
                  <a:xfrm>
                    <a:off x="5017961" y="5805297"/>
                    <a:ext cx="47625" cy="47625"/>
                  </a:xfrm>
                  <a:custGeom>
                    <a:avLst/>
                    <a:gdLst>
                      <a:gd name="connsiteX0" fmla="*/ 24955 w 47625"/>
                      <a:gd name="connsiteY0" fmla="*/ 0 h 47625"/>
                      <a:gd name="connsiteX1" fmla="*/ 0 w 47625"/>
                      <a:gd name="connsiteY1" fmla="*/ 24955 h 47625"/>
                      <a:gd name="connsiteX2" fmla="*/ 24955 w 47625"/>
                      <a:gd name="connsiteY2" fmla="*/ 49911 h 47625"/>
                      <a:gd name="connsiteX3" fmla="*/ 49911 w 47625"/>
                      <a:gd name="connsiteY3" fmla="*/ 24955 h 47625"/>
                      <a:gd name="connsiteX4" fmla="*/ 2495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4955" y="0"/>
                        </a:moveTo>
                        <a:cubicBezTo>
                          <a:pt x="11144" y="0"/>
                          <a:pt x="0" y="11145"/>
                          <a:pt x="0" y="24955"/>
                        </a:cubicBezTo>
                        <a:cubicBezTo>
                          <a:pt x="0" y="38767"/>
                          <a:pt x="11144" y="49911"/>
                          <a:pt x="24955" y="49911"/>
                        </a:cubicBezTo>
                        <a:cubicBezTo>
                          <a:pt x="38767" y="49911"/>
                          <a:pt x="49911" y="38767"/>
                          <a:pt x="49911" y="24955"/>
                        </a:cubicBezTo>
                        <a:cubicBezTo>
                          <a:pt x="50006" y="11145"/>
                          <a:pt x="38767" y="0"/>
                          <a:pt x="2495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2" name="Freeform: Shape 2301">
                    <a:extLst>
                      <a:ext uri="{FF2B5EF4-FFF2-40B4-BE49-F238E27FC236}">
                        <a16:creationId xmlns:a16="http://schemas.microsoft.com/office/drawing/2014/main" id="{2EE06A14-3B23-406C-9AD1-E610A79CB875}"/>
                      </a:ext>
                    </a:extLst>
                  </p:cNvPr>
                  <p:cNvSpPr/>
                  <p:nvPr/>
                </p:nvSpPr>
                <p:spPr>
                  <a:xfrm>
                    <a:off x="6626638" y="152400"/>
                    <a:ext cx="76200" cy="76200"/>
                  </a:xfrm>
                  <a:custGeom>
                    <a:avLst/>
                    <a:gdLst>
                      <a:gd name="connsiteX0" fmla="*/ 77343 w 76200"/>
                      <a:gd name="connsiteY0" fmla="*/ 38672 h 76200"/>
                      <a:gd name="connsiteX1" fmla="*/ 38671 w 76200"/>
                      <a:gd name="connsiteY1" fmla="*/ 0 h 76200"/>
                      <a:gd name="connsiteX2" fmla="*/ 0 w 76200"/>
                      <a:gd name="connsiteY2" fmla="*/ 38672 h 76200"/>
                      <a:gd name="connsiteX3" fmla="*/ 38671 w 76200"/>
                      <a:gd name="connsiteY3" fmla="*/ 77343 h 76200"/>
                      <a:gd name="connsiteX4" fmla="*/ 77343 w 76200"/>
                      <a:gd name="connsiteY4" fmla="*/ 38672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343" y="38672"/>
                        </a:moveTo>
                        <a:cubicBezTo>
                          <a:pt x="77343" y="17336"/>
                          <a:pt x="60008" y="0"/>
                          <a:pt x="38671" y="0"/>
                        </a:cubicBezTo>
                        <a:cubicBezTo>
                          <a:pt x="17336" y="0"/>
                          <a:pt x="0" y="17336"/>
                          <a:pt x="0" y="38672"/>
                        </a:cubicBezTo>
                        <a:cubicBezTo>
                          <a:pt x="0" y="60008"/>
                          <a:pt x="17336" y="77343"/>
                          <a:pt x="38671" y="77343"/>
                        </a:cubicBezTo>
                        <a:cubicBezTo>
                          <a:pt x="60103" y="77343"/>
                          <a:pt x="77343" y="60008"/>
                          <a:pt x="77343" y="3867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3" name="Freeform: Shape 2302">
                    <a:extLst>
                      <a:ext uri="{FF2B5EF4-FFF2-40B4-BE49-F238E27FC236}">
                        <a16:creationId xmlns:a16="http://schemas.microsoft.com/office/drawing/2014/main" id="{6812F97C-9A84-42E5-8073-4CCFC9546225}"/>
                      </a:ext>
                    </a:extLst>
                  </p:cNvPr>
                  <p:cNvSpPr/>
                  <p:nvPr/>
                </p:nvSpPr>
                <p:spPr>
                  <a:xfrm>
                    <a:off x="5849684" y="322897"/>
                    <a:ext cx="85725" cy="85725"/>
                  </a:xfrm>
                  <a:custGeom>
                    <a:avLst/>
                    <a:gdLst>
                      <a:gd name="connsiteX0" fmla="*/ 43148 w 85725"/>
                      <a:gd name="connsiteY0" fmla="*/ 0 h 85725"/>
                      <a:gd name="connsiteX1" fmla="*/ 0 w 85725"/>
                      <a:gd name="connsiteY1" fmla="*/ 43148 h 85725"/>
                      <a:gd name="connsiteX2" fmla="*/ 43148 w 85725"/>
                      <a:gd name="connsiteY2" fmla="*/ 86296 h 85725"/>
                      <a:gd name="connsiteX3" fmla="*/ 86296 w 85725"/>
                      <a:gd name="connsiteY3" fmla="*/ 43148 h 85725"/>
                      <a:gd name="connsiteX4" fmla="*/ 4314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148" y="0"/>
                        </a:moveTo>
                        <a:cubicBezTo>
                          <a:pt x="19336" y="0"/>
                          <a:pt x="0" y="19336"/>
                          <a:pt x="0" y="43148"/>
                        </a:cubicBezTo>
                        <a:cubicBezTo>
                          <a:pt x="0" y="66961"/>
                          <a:pt x="19336" y="86296"/>
                          <a:pt x="43148" y="86296"/>
                        </a:cubicBezTo>
                        <a:cubicBezTo>
                          <a:pt x="66961" y="86296"/>
                          <a:pt x="86296" y="66961"/>
                          <a:pt x="86296" y="43148"/>
                        </a:cubicBezTo>
                        <a:cubicBezTo>
                          <a:pt x="86296" y="19336"/>
                          <a:pt x="66961" y="0"/>
                          <a:pt x="4314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4" name="Freeform: Shape 2303">
                    <a:extLst>
                      <a:ext uri="{FF2B5EF4-FFF2-40B4-BE49-F238E27FC236}">
                        <a16:creationId xmlns:a16="http://schemas.microsoft.com/office/drawing/2014/main" id="{45B9D6A0-243A-42F8-8781-1ADD2B5B3B58}"/>
                      </a:ext>
                    </a:extLst>
                  </p:cNvPr>
                  <p:cNvSpPr/>
                  <p:nvPr/>
                </p:nvSpPr>
                <p:spPr>
                  <a:xfrm>
                    <a:off x="5251037" y="618363"/>
                    <a:ext cx="47625" cy="47625"/>
                  </a:xfrm>
                  <a:custGeom>
                    <a:avLst/>
                    <a:gdLst>
                      <a:gd name="connsiteX0" fmla="*/ 26956 w 47625"/>
                      <a:gd name="connsiteY0" fmla="*/ 0 h 47625"/>
                      <a:gd name="connsiteX1" fmla="*/ 0 w 47625"/>
                      <a:gd name="connsiteY1" fmla="*/ 26956 h 47625"/>
                      <a:gd name="connsiteX2" fmla="*/ 26956 w 47625"/>
                      <a:gd name="connsiteY2" fmla="*/ 53912 h 47625"/>
                      <a:gd name="connsiteX3" fmla="*/ 53912 w 47625"/>
                      <a:gd name="connsiteY3" fmla="*/ 26956 h 47625"/>
                      <a:gd name="connsiteX4" fmla="*/ 2695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956" y="0"/>
                        </a:moveTo>
                        <a:cubicBezTo>
                          <a:pt x="12097" y="0"/>
                          <a:pt x="0" y="12097"/>
                          <a:pt x="0" y="26956"/>
                        </a:cubicBezTo>
                        <a:cubicBezTo>
                          <a:pt x="0" y="41815"/>
                          <a:pt x="12097" y="53912"/>
                          <a:pt x="26956" y="53912"/>
                        </a:cubicBezTo>
                        <a:cubicBezTo>
                          <a:pt x="41815" y="53912"/>
                          <a:pt x="53912" y="41815"/>
                          <a:pt x="53912" y="26956"/>
                        </a:cubicBezTo>
                        <a:cubicBezTo>
                          <a:pt x="53912" y="12097"/>
                          <a:pt x="41815" y="0"/>
                          <a:pt x="2695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5" name="Freeform: Shape 2304">
                    <a:extLst>
                      <a:ext uri="{FF2B5EF4-FFF2-40B4-BE49-F238E27FC236}">
                        <a16:creationId xmlns:a16="http://schemas.microsoft.com/office/drawing/2014/main" id="{5F55AB2C-D043-4801-9B5A-6709046857BF}"/>
                      </a:ext>
                    </a:extLst>
                  </p:cNvPr>
                  <p:cNvSpPr/>
                  <p:nvPr/>
                </p:nvSpPr>
                <p:spPr>
                  <a:xfrm>
                    <a:off x="6912864" y="6555105"/>
                    <a:ext cx="95250" cy="95250"/>
                  </a:xfrm>
                  <a:custGeom>
                    <a:avLst/>
                    <a:gdLst>
                      <a:gd name="connsiteX0" fmla="*/ 47625 w 95250"/>
                      <a:gd name="connsiteY0" fmla="*/ 0 h 95250"/>
                      <a:gd name="connsiteX1" fmla="*/ 0 w 95250"/>
                      <a:gd name="connsiteY1" fmla="*/ 47625 h 95250"/>
                      <a:gd name="connsiteX2" fmla="*/ 47625 w 95250"/>
                      <a:gd name="connsiteY2" fmla="*/ 95250 h 95250"/>
                      <a:gd name="connsiteX3" fmla="*/ 95250 w 95250"/>
                      <a:gd name="connsiteY3" fmla="*/ 47625 h 95250"/>
                      <a:gd name="connsiteX4" fmla="*/ 47625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625" y="0"/>
                        </a:moveTo>
                        <a:cubicBezTo>
                          <a:pt x="21336" y="0"/>
                          <a:pt x="0" y="21336"/>
                          <a:pt x="0" y="47625"/>
                        </a:cubicBezTo>
                        <a:cubicBezTo>
                          <a:pt x="0" y="73914"/>
                          <a:pt x="21336" y="95250"/>
                          <a:pt x="47625" y="95250"/>
                        </a:cubicBezTo>
                        <a:cubicBezTo>
                          <a:pt x="73914" y="95250"/>
                          <a:pt x="95250" y="73914"/>
                          <a:pt x="95250" y="47625"/>
                        </a:cubicBezTo>
                        <a:cubicBezTo>
                          <a:pt x="95250" y="21336"/>
                          <a:pt x="73914" y="0"/>
                          <a:pt x="4762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6" name="Freeform: Shape 2305">
                    <a:extLst>
                      <a:ext uri="{FF2B5EF4-FFF2-40B4-BE49-F238E27FC236}">
                        <a16:creationId xmlns:a16="http://schemas.microsoft.com/office/drawing/2014/main" id="{9BB26801-1B83-4787-852C-3DC1B4951271}"/>
                      </a:ext>
                    </a:extLst>
                  </p:cNvPr>
                  <p:cNvSpPr/>
                  <p:nvPr/>
                </p:nvSpPr>
                <p:spPr>
                  <a:xfrm>
                    <a:off x="8032052" y="6016371"/>
                    <a:ext cx="57150" cy="57150"/>
                  </a:xfrm>
                  <a:custGeom>
                    <a:avLst/>
                    <a:gdLst>
                      <a:gd name="connsiteX0" fmla="*/ 61531 w 57150"/>
                      <a:gd name="connsiteY0" fmla="*/ 30766 h 57150"/>
                      <a:gd name="connsiteX1" fmla="*/ 30766 w 57150"/>
                      <a:gd name="connsiteY1" fmla="*/ 61531 h 57150"/>
                      <a:gd name="connsiteX2" fmla="*/ 0 w 57150"/>
                      <a:gd name="connsiteY2" fmla="*/ 30766 h 57150"/>
                      <a:gd name="connsiteX3" fmla="*/ 30766 w 57150"/>
                      <a:gd name="connsiteY3" fmla="*/ 0 h 57150"/>
                      <a:gd name="connsiteX4" fmla="*/ 61531 w 57150"/>
                      <a:gd name="connsiteY4" fmla="*/ 3076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531" y="30766"/>
                        </a:moveTo>
                        <a:cubicBezTo>
                          <a:pt x="61531" y="47757"/>
                          <a:pt x="47757" y="61531"/>
                          <a:pt x="30766" y="61531"/>
                        </a:cubicBezTo>
                        <a:cubicBezTo>
                          <a:pt x="13774" y="61531"/>
                          <a:pt x="0" y="47757"/>
                          <a:pt x="0" y="30766"/>
                        </a:cubicBezTo>
                        <a:cubicBezTo>
                          <a:pt x="0" y="13774"/>
                          <a:pt x="13774" y="0"/>
                          <a:pt x="30766" y="0"/>
                        </a:cubicBezTo>
                        <a:cubicBezTo>
                          <a:pt x="47757" y="0"/>
                          <a:pt x="61531" y="13774"/>
                          <a:pt x="61531" y="3076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7" name="Freeform: Shape 2306">
                    <a:extLst>
                      <a:ext uri="{FF2B5EF4-FFF2-40B4-BE49-F238E27FC236}">
                        <a16:creationId xmlns:a16="http://schemas.microsoft.com/office/drawing/2014/main" id="{2C3985FB-AA48-43CC-BB5A-AEE8642BA4D4}"/>
                      </a:ext>
                    </a:extLst>
                  </p:cNvPr>
                  <p:cNvSpPr/>
                  <p:nvPr/>
                </p:nvSpPr>
                <p:spPr>
                  <a:xfrm>
                    <a:off x="9332023" y="3043238"/>
                    <a:ext cx="85725" cy="85725"/>
                  </a:xfrm>
                  <a:custGeom>
                    <a:avLst/>
                    <a:gdLst>
                      <a:gd name="connsiteX0" fmla="*/ 44101 w 85725"/>
                      <a:gd name="connsiteY0" fmla="*/ 0 h 85725"/>
                      <a:gd name="connsiteX1" fmla="*/ 0 w 85725"/>
                      <a:gd name="connsiteY1" fmla="*/ 44101 h 85725"/>
                      <a:gd name="connsiteX2" fmla="*/ 44101 w 85725"/>
                      <a:gd name="connsiteY2" fmla="*/ 88202 h 85725"/>
                      <a:gd name="connsiteX3" fmla="*/ 88202 w 85725"/>
                      <a:gd name="connsiteY3" fmla="*/ 44101 h 85725"/>
                      <a:gd name="connsiteX4" fmla="*/ 44101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01" y="0"/>
                        </a:moveTo>
                        <a:cubicBezTo>
                          <a:pt x="19812" y="0"/>
                          <a:pt x="0" y="19717"/>
                          <a:pt x="0" y="44101"/>
                        </a:cubicBezTo>
                        <a:cubicBezTo>
                          <a:pt x="0" y="68485"/>
                          <a:pt x="19717" y="88202"/>
                          <a:pt x="44101" y="88202"/>
                        </a:cubicBezTo>
                        <a:cubicBezTo>
                          <a:pt x="68485" y="88202"/>
                          <a:pt x="88202" y="68485"/>
                          <a:pt x="88202" y="44101"/>
                        </a:cubicBezTo>
                        <a:cubicBezTo>
                          <a:pt x="88202" y="19717"/>
                          <a:pt x="68389" y="0"/>
                          <a:pt x="4410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8" name="Freeform: Shape 2307">
                    <a:extLst>
                      <a:ext uri="{FF2B5EF4-FFF2-40B4-BE49-F238E27FC236}">
                        <a16:creationId xmlns:a16="http://schemas.microsoft.com/office/drawing/2014/main" id="{8EE5595E-46CA-4035-B124-7253B4B1CCCA}"/>
                      </a:ext>
                    </a:extLst>
                  </p:cNvPr>
                  <p:cNvSpPr/>
                  <p:nvPr/>
                </p:nvSpPr>
                <p:spPr>
                  <a:xfrm>
                    <a:off x="7874508" y="5859304"/>
                    <a:ext cx="76200" cy="76200"/>
                  </a:xfrm>
                  <a:custGeom>
                    <a:avLst/>
                    <a:gdLst>
                      <a:gd name="connsiteX0" fmla="*/ 80581 w 76200"/>
                      <a:gd name="connsiteY0" fmla="*/ 40291 h 76200"/>
                      <a:gd name="connsiteX1" fmla="*/ 40291 w 76200"/>
                      <a:gd name="connsiteY1" fmla="*/ 80581 h 76200"/>
                      <a:gd name="connsiteX2" fmla="*/ 0 w 76200"/>
                      <a:gd name="connsiteY2" fmla="*/ 40291 h 76200"/>
                      <a:gd name="connsiteX3" fmla="*/ 40291 w 76200"/>
                      <a:gd name="connsiteY3" fmla="*/ 0 h 76200"/>
                      <a:gd name="connsiteX4" fmla="*/ 80581 w 76200"/>
                      <a:gd name="connsiteY4" fmla="*/ 402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80581" y="40291"/>
                        </a:moveTo>
                        <a:cubicBezTo>
                          <a:pt x="80581" y="62543"/>
                          <a:pt x="62542" y="80581"/>
                          <a:pt x="40291" y="80581"/>
                        </a:cubicBezTo>
                        <a:cubicBezTo>
                          <a:pt x="18039" y="80581"/>
                          <a:pt x="0" y="62542"/>
                          <a:pt x="0" y="40291"/>
                        </a:cubicBezTo>
                        <a:cubicBezTo>
                          <a:pt x="0" y="18039"/>
                          <a:pt x="18039" y="0"/>
                          <a:pt x="40291" y="0"/>
                        </a:cubicBezTo>
                        <a:cubicBezTo>
                          <a:pt x="62543" y="0"/>
                          <a:pt x="80581" y="18039"/>
                          <a:pt x="80581" y="402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09" name="Freeform: Shape 2308">
                    <a:extLst>
                      <a:ext uri="{FF2B5EF4-FFF2-40B4-BE49-F238E27FC236}">
                        <a16:creationId xmlns:a16="http://schemas.microsoft.com/office/drawing/2014/main" id="{6A195474-A3EA-487F-89C2-7EE1E71D32D3}"/>
                      </a:ext>
                    </a:extLst>
                  </p:cNvPr>
                  <p:cNvSpPr/>
                  <p:nvPr/>
                </p:nvSpPr>
                <p:spPr>
                  <a:xfrm>
                    <a:off x="6142291" y="6429756"/>
                    <a:ext cx="85725" cy="85725"/>
                  </a:xfrm>
                  <a:custGeom>
                    <a:avLst/>
                    <a:gdLst>
                      <a:gd name="connsiteX0" fmla="*/ 45625 w 85725"/>
                      <a:gd name="connsiteY0" fmla="*/ 0 h 85725"/>
                      <a:gd name="connsiteX1" fmla="*/ 0 w 85725"/>
                      <a:gd name="connsiteY1" fmla="*/ 45625 h 85725"/>
                      <a:gd name="connsiteX2" fmla="*/ 45625 w 85725"/>
                      <a:gd name="connsiteY2" fmla="*/ 91250 h 85725"/>
                      <a:gd name="connsiteX3" fmla="*/ 91250 w 85725"/>
                      <a:gd name="connsiteY3" fmla="*/ 45625 h 85725"/>
                      <a:gd name="connsiteX4" fmla="*/ 45625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625" y="0"/>
                        </a:moveTo>
                        <a:cubicBezTo>
                          <a:pt x="20384" y="0"/>
                          <a:pt x="0" y="20479"/>
                          <a:pt x="0" y="45625"/>
                        </a:cubicBezTo>
                        <a:cubicBezTo>
                          <a:pt x="0" y="70866"/>
                          <a:pt x="20479" y="91250"/>
                          <a:pt x="45625" y="91250"/>
                        </a:cubicBezTo>
                        <a:cubicBezTo>
                          <a:pt x="70866" y="91250"/>
                          <a:pt x="91250" y="70771"/>
                          <a:pt x="91250" y="45625"/>
                        </a:cubicBezTo>
                        <a:cubicBezTo>
                          <a:pt x="91345" y="20479"/>
                          <a:pt x="70866" y="0"/>
                          <a:pt x="4562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0" name="Freeform: Shape 2309">
                    <a:extLst>
                      <a:ext uri="{FF2B5EF4-FFF2-40B4-BE49-F238E27FC236}">
                        <a16:creationId xmlns:a16="http://schemas.microsoft.com/office/drawing/2014/main" id="{C2EAC7E2-0953-47F6-95D5-68422ABF8B41}"/>
                      </a:ext>
                    </a:extLst>
                  </p:cNvPr>
                  <p:cNvSpPr/>
                  <p:nvPr/>
                </p:nvSpPr>
                <p:spPr>
                  <a:xfrm>
                    <a:off x="6212777" y="5672709"/>
                    <a:ext cx="76200" cy="76200"/>
                  </a:xfrm>
                  <a:custGeom>
                    <a:avLst/>
                    <a:gdLst>
                      <a:gd name="connsiteX0" fmla="*/ 40291 w 76200"/>
                      <a:gd name="connsiteY0" fmla="*/ 0 h 76200"/>
                      <a:gd name="connsiteX1" fmla="*/ 0 w 76200"/>
                      <a:gd name="connsiteY1" fmla="*/ 40291 h 76200"/>
                      <a:gd name="connsiteX2" fmla="*/ 40291 w 76200"/>
                      <a:gd name="connsiteY2" fmla="*/ 80582 h 76200"/>
                      <a:gd name="connsiteX3" fmla="*/ 80581 w 76200"/>
                      <a:gd name="connsiteY3" fmla="*/ 40291 h 76200"/>
                      <a:gd name="connsiteX4" fmla="*/ 40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291" y="0"/>
                        </a:moveTo>
                        <a:cubicBezTo>
                          <a:pt x="18002" y="0"/>
                          <a:pt x="0" y="18002"/>
                          <a:pt x="0" y="40291"/>
                        </a:cubicBezTo>
                        <a:cubicBezTo>
                          <a:pt x="0" y="62579"/>
                          <a:pt x="18002" y="80582"/>
                          <a:pt x="40291" y="80582"/>
                        </a:cubicBezTo>
                        <a:cubicBezTo>
                          <a:pt x="62579" y="80582"/>
                          <a:pt x="80581" y="62579"/>
                          <a:pt x="80581" y="40291"/>
                        </a:cubicBezTo>
                        <a:cubicBezTo>
                          <a:pt x="80581" y="18002"/>
                          <a:pt x="62579" y="0"/>
                          <a:pt x="4029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1" name="Freeform: Shape 2310">
                    <a:extLst>
                      <a:ext uri="{FF2B5EF4-FFF2-40B4-BE49-F238E27FC236}">
                        <a16:creationId xmlns:a16="http://schemas.microsoft.com/office/drawing/2014/main" id="{03E758DA-F2A3-4057-8931-CF3A1450677B}"/>
                      </a:ext>
                    </a:extLst>
                  </p:cNvPr>
                  <p:cNvSpPr/>
                  <p:nvPr/>
                </p:nvSpPr>
                <p:spPr>
                  <a:xfrm>
                    <a:off x="6999161" y="6247924"/>
                    <a:ext cx="57150" cy="57150"/>
                  </a:xfrm>
                  <a:custGeom>
                    <a:avLst/>
                    <a:gdLst>
                      <a:gd name="connsiteX0" fmla="*/ 30766 w 57150"/>
                      <a:gd name="connsiteY0" fmla="*/ 0 h 57150"/>
                      <a:gd name="connsiteX1" fmla="*/ 0 w 57150"/>
                      <a:gd name="connsiteY1" fmla="*/ 30766 h 57150"/>
                      <a:gd name="connsiteX2" fmla="*/ 30766 w 57150"/>
                      <a:gd name="connsiteY2" fmla="*/ 61531 h 57150"/>
                      <a:gd name="connsiteX3" fmla="*/ 61531 w 57150"/>
                      <a:gd name="connsiteY3" fmla="*/ 30766 h 57150"/>
                      <a:gd name="connsiteX4" fmla="*/ 3076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766" y="0"/>
                        </a:moveTo>
                        <a:cubicBezTo>
                          <a:pt x="13811" y="0"/>
                          <a:pt x="0" y="13716"/>
                          <a:pt x="0" y="30766"/>
                        </a:cubicBezTo>
                        <a:cubicBezTo>
                          <a:pt x="0" y="47720"/>
                          <a:pt x="13716" y="61531"/>
                          <a:pt x="30766" y="61531"/>
                        </a:cubicBezTo>
                        <a:cubicBezTo>
                          <a:pt x="47720" y="61531"/>
                          <a:pt x="61531" y="47815"/>
                          <a:pt x="61531" y="30766"/>
                        </a:cubicBezTo>
                        <a:cubicBezTo>
                          <a:pt x="61531" y="13716"/>
                          <a:pt x="47720" y="0"/>
                          <a:pt x="3076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2" name="Freeform: Shape 2311">
                    <a:extLst>
                      <a:ext uri="{FF2B5EF4-FFF2-40B4-BE49-F238E27FC236}">
                        <a16:creationId xmlns:a16="http://schemas.microsoft.com/office/drawing/2014/main" id="{BEDE53F2-EABC-4709-860A-AA2B5833B9AF}"/>
                      </a:ext>
                    </a:extLst>
                  </p:cNvPr>
                  <p:cNvSpPr/>
                  <p:nvPr/>
                </p:nvSpPr>
                <p:spPr>
                  <a:xfrm>
                    <a:off x="6458998" y="788003"/>
                    <a:ext cx="47625" cy="47625"/>
                  </a:xfrm>
                  <a:custGeom>
                    <a:avLst/>
                    <a:gdLst>
                      <a:gd name="connsiteX0" fmla="*/ 28385 w 47625"/>
                      <a:gd name="connsiteY0" fmla="*/ 0 h 47625"/>
                      <a:gd name="connsiteX1" fmla="*/ 0 w 47625"/>
                      <a:gd name="connsiteY1" fmla="*/ 28384 h 47625"/>
                      <a:gd name="connsiteX2" fmla="*/ 28385 w 47625"/>
                      <a:gd name="connsiteY2" fmla="*/ 56769 h 47625"/>
                      <a:gd name="connsiteX3" fmla="*/ 56769 w 47625"/>
                      <a:gd name="connsiteY3" fmla="*/ 28384 h 47625"/>
                      <a:gd name="connsiteX4" fmla="*/ 2838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385" y="0"/>
                        </a:moveTo>
                        <a:cubicBezTo>
                          <a:pt x="12668" y="0"/>
                          <a:pt x="0" y="12668"/>
                          <a:pt x="0" y="28384"/>
                        </a:cubicBezTo>
                        <a:cubicBezTo>
                          <a:pt x="0" y="44101"/>
                          <a:pt x="12668" y="56769"/>
                          <a:pt x="28385" y="56769"/>
                        </a:cubicBezTo>
                        <a:cubicBezTo>
                          <a:pt x="44101" y="56769"/>
                          <a:pt x="56769" y="44101"/>
                          <a:pt x="56769" y="28384"/>
                        </a:cubicBezTo>
                        <a:cubicBezTo>
                          <a:pt x="56864" y="12763"/>
                          <a:pt x="44101" y="0"/>
                          <a:pt x="2838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3" name="Freeform: Shape 2312">
                    <a:extLst>
                      <a:ext uri="{FF2B5EF4-FFF2-40B4-BE49-F238E27FC236}">
                        <a16:creationId xmlns:a16="http://schemas.microsoft.com/office/drawing/2014/main" id="{6259E914-7B97-4772-85EB-3032BB43B9A4}"/>
                      </a:ext>
                    </a:extLst>
                  </p:cNvPr>
                  <p:cNvSpPr/>
                  <p:nvPr/>
                </p:nvSpPr>
                <p:spPr>
                  <a:xfrm>
                    <a:off x="8456676" y="1117187"/>
                    <a:ext cx="76200" cy="76200"/>
                  </a:xfrm>
                  <a:custGeom>
                    <a:avLst/>
                    <a:gdLst>
                      <a:gd name="connsiteX0" fmla="*/ 40195 w 76200"/>
                      <a:gd name="connsiteY0" fmla="*/ 80391 h 76200"/>
                      <a:gd name="connsiteX1" fmla="*/ 80391 w 76200"/>
                      <a:gd name="connsiteY1" fmla="*/ 40196 h 76200"/>
                      <a:gd name="connsiteX2" fmla="*/ 40195 w 76200"/>
                      <a:gd name="connsiteY2" fmla="*/ 0 h 76200"/>
                      <a:gd name="connsiteX3" fmla="*/ 0 w 76200"/>
                      <a:gd name="connsiteY3" fmla="*/ 40196 h 76200"/>
                      <a:gd name="connsiteX4" fmla="*/ 40195 w 76200"/>
                      <a:gd name="connsiteY4" fmla="*/ 803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195" y="80391"/>
                        </a:moveTo>
                        <a:cubicBezTo>
                          <a:pt x="62389" y="80391"/>
                          <a:pt x="80391" y="62389"/>
                          <a:pt x="80391" y="40196"/>
                        </a:cubicBezTo>
                        <a:cubicBezTo>
                          <a:pt x="80391" y="18002"/>
                          <a:pt x="62389" y="0"/>
                          <a:pt x="40195" y="0"/>
                        </a:cubicBezTo>
                        <a:cubicBezTo>
                          <a:pt x="18002" y="0"/>
                          <a:pt x="0" y="18002"/>
                          <a:pt x="0" y="40196"/>
                        </a:cubicBezTo>
                        <a:cubicBezTo>
                          <a:pt x="0" y="62484"/>
                          <a:pt x="18002" y="80391"/>
                          <a:pt x="40195" y="803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4" name="Freeform: Shape 2313">
                    <a:extLst>
                      <a:ext uri="{FF2B5EF4-FFF2-40B4-BE49-F238E27FC236}">
                        <a16:creationId xmlns:a16="http://schemas.microsoft.com/office/drawing/2014/main" id="{714F25D6-9B6B-4302-A8F1-210106E9C7F2}"/>
                      </a:ext>
                    </a:extLst>
                  </p:cNvPr>
                  <p:cNvSpPr/>
                  <p:nvPr/>
                </p:nvSpPr>
                <p:spPr>
                  <a:xfrm>
                    <a:off x="9320784" y="3911251"/>
                    <a:ext cx="66675" cy="66675"/>
                  </a:xfrm>
                  <a:custGeom>
                    <a:avLst/>
                    <a:gdLst>
                      <a:gd name="connsiteX0" fmla="*/ 35338 w 66675"/>
                      <a:gd name="connsiteY0" fmla="*/ 0 h 66675"/>
                      <a:gd name="connsiteX1" fmla="*/ 0 w 66675"/>
                      <a:gd name="connsiteY1" fmla="*/ 35338 h 66675"/>
                      <a:gd name="connsiteX2" fmla="*/ 35338 w 66675"/>
                      <a:gd name="connsiteY2" fmla="*/ 70675 h 66675"/>
                      <a:gd name="connsiteX3" fmla="*/ 70675 w 66675"/>
                      <a:gd name="connsiteY3" fmla="*/ 35338 h 66675"/>
                      <a:gd name="connsiteX4" fmla="*/ 35338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338" y="0"/>
                        </a:moveTo>
                        <a:cubicBezTo>
                          <a:pt x="15811" y="0"/>
                          <a:pt x="0" y="15812"/>
                          <a:pt x="0" y="35338"/>
                        </a:cubicBezTo>
                        <a:cubicBezTo>
                          <a:pt x="0" y="54864"/>
                          <a:pt x="15811" y="70675"/>
                          <a:pt x="35338" y="70675"/>
                        </a:cubicBezTo>
                        <a:cubicBezTo>
                          <a:pt x="54864" y="70675"/>
                          <a:pt x="70675" y="54864"/>
                          <a:pt x="70675" y="35338"/>
                        </a:cubicBezTo>
                        <a:cubicBezTo>
                          <a:pt x="70675" y="15812"/>
                          <a:pt x="54864" y="0"/>
                          <a:pt x="3533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5" name="Freeform: Shape 2314">
                    <a:extLst>
                      <a:ext uri="{FF2B5EF4-FFF2-40B4-BE49-F238E27FC236}">
                        <a16:creationId xmlns:a16="http://schemas.microsoft.com/office/drawing/2014/main" id="{3DDA0C50-BA53-4651-AA32-B05D24970585}"/>
                      </a:ext>
                    </a:extLst>
                  </p:cNvPr>
                  <p:cNvSpPr/>
                  <p:nvPr/>
                </p:nvSpPr>
                <p:spPr>
                  <a:xfrm>
                    <a:off x="8654796" y="5399437"/>
                    <a:ext cx="57150" cy="57150"/>
                  </a:xfrm>
                  <a:custGeom>
                    <a:avLst/>
                    <a:gdLst>
                      <a:gd name="connsiteX0" fmla="*/ 31528 w 57150"/>
                      <a:gd name="connsiteY0" fmla="*/ 0 h 57150"/>
                      <a:gd name="connsiteX1" fmla="*/ 0 w 57150"/>
                      <a:gd name="connsiteY1" fmla="*/ 31528 h 57150"/>
                      <a:gd name="connsiteX2" fmla="*/ 31528 w 57150"/>
                      <a:gd name="connsiteY2" fmla="*/ 63055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5"/>
                          <a:pt x="31528" y="63055"/>
                        </a:cubicBezTo>
                        <a:cubicBezTo>
                          <a:pt x="48959" y="63055"/>
                          <a:pt x="63055" y="48959"/>
                          <a:pt x="63055" y="31528"/>
                        </a:cubicBezTo>
                        <a:cubicBezTo>
                          <a:pt x="63055" y="14097"/>
                          <a:pt x="48959" y="0"/>
                          <a:pt x="31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6" name="Freeform: Shape 2315">
                    <a:extLst>
                      <a:ext uri="{FF2B5EF4-FFF2-40B4-BE49-F238E27FC236}">
                        <a16:creationId xmlns:a16="http://schemas.microsoft.com/office/drawing/2014/main" id="{EF6EE848-AC52-4673-8CA5-BD5412F51081}"/>
                      </a:ext>
                    </a:extLst>
                  </p:cNvPr>
                  <p:cNvSpPr/>
                  <p:nvPr/>
                </p:nvSpPr>
                <p:spPr>
                  <a:xfrm>
                    <a:off x="8516398" y="5223605"/>
                    <a:ext cx="57150" cy="57150"/>
                  </a:xfrm>
                  <a:custGeom>
                    <a:avLst/>
                    <a:gdLst>
                      <a:gd name="connsiteX0" fmla="*/ 31528 w 57150"/>
                      <a:gd name="connsiteY0" fmla="*/ 0 h 57150"/>
                      <a:gd name="connsiteX1" fmla="*/ 0 w 57150"/>
                      <a:gd name="connsiteY1" fmla="*/ 31528 h 57150"/>
                      <a:gd name="connsiteX2" fmla="*/ 31528 w 57150"/>
                      <a:gd name="connsiteY2" fmla="*/ 63056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6"/>
                          <a:pt x="31528" y="63056"/>
                        </a:cubicBezTo>
                        <a:cubicBezTo>
                          <a:pt x="48959" y="63056"/>
                          <a:pt x="63055" y="48959"/>
                          <a:pt x="63055" y="31528"/>
                        </a:cubicBezTo>
                        <a:cubicBezTo>
                          <a:pt x="63151" y="14097"/>
                          <a:pt x="48959" y="0"/>
                          <a:pt x="315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7" name="Freeform: Shape 2316">
                    <a:extLst>
                      <a:ext uri="{FF2B5EF4-FFF2-40B4-BE49-F238E27FC236}">
                        <a16:creationId xmlns:a16="http://schemas.microsoft.com/office/drawing/2014/main" id="{88708C34-3DB9-4429-B34B-3DFDDFDA2434}"/>
                      </a:ext>
                    </a:extLst>
                  </p:cNvPr>
                  <p:cNvSpPr/>
                  <p:nvPr/>
                </p:nvSpPr>
                <p:spPr>
                  <a:xfrm>
                    <a:off x="9137904" y="4480560"/>
                    <a:ext cx="85725" cy="85725"/>
                  </a:xfrm>
                  <a:custGeom>
                    <a:avLst/>
                    <a:gdLst>
                      <a:gd name="connsiteX0" fmla="*/ 44672 w 85725"/>
                      <a:gd name="connsiteY0" fmla="*/ 0 h 85725"/>
                      <a:gd name="connsiteX1" fmla="*/ 0 w 85725"/>
                      <a:gd name="connsiteY1" fmla="*/ 44672 h 85725"/>
                      <a:gd name="connsiteX2" fmla="*/ 44672 w 85725"/>
                      <a:gd name="connsiteY2" fmla="*/ 89345 h 85725"/>
                      <a:gd name="connsiteX3" fmla="*/ 89345 w 85725"/>
                      <a:gd name="connsiteY3" fmla="*/ 44672 h 85725"/>
                      <a:gd name="connsiteX4" fmla="*/ 44672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672" y="0"/>
                        </a:moveTo>
                        <a:cubicBezTo>
                          <a:pt x="20003" y="0"/>
                          <a:pt x="0" y="20003"/>
                          <a:pt x="0" y="44672"/>
                        </a:cubicBezTo>
                        <a:cubicBezTo>
                          <a:pt x="0" y="69342"/>
                          <a:pt x="20003" y="89345"/>
                          <a:pt x="44672" y="89345"/>
                        </a:cubicBezTo>
                        <a:cubicBezTo>
                          <a:pt x="69342" y="89345"/>
                          <a:pt x="89345" y="69342"/>
                          <a:pt x="89345" y="44672"/>
                        </a:cubicBezTo>
                        <a:cubicBezTo>
                          <a:pt x="89345" y="20098"/>
                          <a:pt x="69342" y="0"/>
                          <a:pt x="4467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8" name="Freeform: Shape 2317">
                    <a:extLst>
                      <a:ext uri="{FF2B5EF4-FFF2-40B4-BE49-F238E27FC236}">
                        <a16:creationId xmlns:a16="http://schemas.microsoft.com/office/drawing/2014/main" id="{0A03539C-1F97-4B95-9058-13952F4F0807}"/>
                      </a:ext>
                    </a:extLst>
                  </p:cNvPr>
                  <p:cNvSpPr/>
                  <p:nvPr/>
                </p:nvSpPr>
                <p:spPr>
                  <a:xfrm>
                    <a:off x="9186958" y="3596640"/>
                    <a:ext cx="85725" cy="85725"/>
                  </a:xfrm>
                  <a:custGeom>
                    <a:avLst/>
                    <a:gdLst>
                      <a:gd name="connsiteX0" fmla="*/ 43339 w 85725"/>
                      <a:gd name="connsiteY0" fmla="*/ 0 h 85725"/>
                      <a:gd name="connsiteX1" fmla="*/ 0 w 85725"/>
                      <a:gd name="connsiteY1" fmla="*/ 43339 h 85725"/>
                      <a:gd name="connsiteX2" fmla="*/ 43339 w 85725"/>
                      <a:gd name="connsiteY2" fmla="*/ 86678 h 85725"/>
                      <a:gd name="connsiteX3" fmla="*/ 86677 w 85725"/>
                      <a:gd name="connsiteY3" fmla="*/ 43339 h 85725"/>
                      <a:gd name="connsiteX4" fmla="*/ 4333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339" y="0"/>
                        </a:moveTo>
                        <a:cubicBezTo>
                          <a:pt x="19431" y="0"/>
                          <a:pt x="0" y="19431"/>
                          <a:pt x="0" y="43339"/>
                        </a:cubicBezTo>
                        <a:cubicBezTo>
                          <a:pt x="0" y="67246"/>
                          <a:pt x="19431" y="86678"/>
                          <a:pt x="43339" y="86678"/>
                        </a:cubicBezTo>
                        <a:cubicBezTo>
                          <a:pt x="67246" y="86678"/>
                          <a:pt x="86677" y="67246"/>
                          <a:pt x="86677" y="43339"/>
                        </a:cubicBezTo>
                        <a:cubicBezTo>
                          <a:pt x="86677" y="19336"/>
                          <a:pt x="67246" y="0"/>
                          <a:pt x="43339"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19" name="Freeform: Shape 2318">
                    <a:extLst>
                      <a:ext uri="{FF2B5EF4-FFF2-40B4-BE49-F238E27FC236}">
                        <a16:creationId xmlns:a16="http://schemas.microsoft.com/office/drawing/2014/main" id="{96AC2C1E-9E75-49E3-A4B0-A13C06FE8874}"/>
                      </a:ext>
                    </a:extLst>
                  </p:cNvPr>
                  <p:cNvSpPr/>
                  <p:nvPr/>
                </p:nvSpPr>
                <p:spPr>
                  <a:xfrm>
                    <a:off x="7523893" y="5436680"/>
                    <a:ext cx="85725" cy="85725"/>
                  </a:xfrm>
                  <a:custGeom>
                    <a:avLst/>
                    <a:gdLst>
                      <a:gd name="connsiteX0" fmla="*/ 44196 w 85725"/>
                      <a:gd name="connsiteY0" fmla="*/ 0 h 85725"/>
                      <a:gd name="connsiteX1" fmla="*/ 0 w 85725"/>
                      <a:gd name="connsiteY1" fmla="*/ 44196 h 85725"/>
                      <a:gd name="connsiteX2" fmla="*/ 44196 w 85725"/>
                      <a:gd name="connsiteY2" fmla="*/ 88392 h 85725"/>
                      <a:gd name="connsiteX3" fmla="*/ 88392 w 85725"/>
                      <a:gd name="connsiteY3" fmla="*/ 44196 h 85725"/>
                      <a:gd name="connsiteX4" fmla="*/ 44196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96" y="0"/>
                        </a:moveTo>
                        <a:cubicBezTo>
                          <a:pt x="19812" y="0"/>
                          <a:pt x="0" y="19812"/>
                          <a:pt x="0" y="44196"/>
                        </a:cubicBezTo>
                        <a:cubicBezTo>
                          <a:pt x="0" y="68580"/>
                          <a:pt x="19812" y="88392"/>
                          <a:pt x="44196" y="88392"/>
                        </a:cubicBezTo>
                        <a:cubicBezTo>
                          <a:pt x="68580" y="88392"/>
                          <a:pt x="88392" y="68580"/>
                          <a:pt x="88392" y="44196"/>
                        </a:cubicBezTo>
                        <a:cubicBezTo>
                          <a:pt x="88392" y="19716"/>
                          <a:pt x="68580" y="0"/>
                          <a:pt x="4419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0" name="Freeform: Shape 2319">
                    <a:extLst>
                      <a:ext uri="{FF2B5EF4-FFF2-40B4-BE49-F238E27FC236}">
                        <a16:creationId xmlns:a16="http://schemas.microsoft.com/office/drawing/2014/main" id="{D046322A-173B-4FEA-BF42-C207D7D8E278}"/>
                      </a:ext>
                    </a:extLst>
                  </p:cNvPr>
                  <p:cNvSpPr/>
                  <p:nvPr/>
                </p:nvSpPr>
                <p:spPr>
                  <a:xfrm>
                    <a:off x="7659148" y="4095179"/>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1" name="Freeform: Shape 2320">
                    <a:extLst>
                      <a:ext uri="{FF2B5EF4-FFF2-40B4-BE49-F238E27FC236}">
                        <a16:creationId xmlns:a16="http://schemas.microsoft.com/office/drawing/2014/main" id="{B1923A32-B980-4E1B-BA14-78281B89033D}"/>
                      </a:ext>
                    </a:extLst>
                  </p:cNvPr>
                  <p:cNvSpPr/>
                  <p:nvPr/>
                </p:nvSpPr>
                <p:spPr>
                  <a:xfrm>
                    <a:off x="9232106" y="2602992"/>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3"/>
                          <a:pt x="0" y="28575"/>
                        </a:cubicBezTo>
                        <a:cubicBezTo>
                          <a:pt x="0" y="44387"/>
                          <a:pt x="12764" y="57150"/>
                          <a:pt x="28575" y="57150"/>
                        </a:cubicBezTo>
                        <a:cubicBezTo>
                          <a:pt x="44386" y="57150"/>
                          <a:pt x="57150" y="44387"/>
                          <a:pt x="57150" y="28575"/>
                        </a:cubicBezTo>
                        <a:cubicBezTo>
                          <a:pt x="57150" y="12859"/>
                          <a:pt x="44386" y="0"/>
                          <a:pt x="2857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2" name="Freeform: Shape 2321">
                    <a:extLst>
                      <a:ext uri="{FF2B5EF4-FFF2-40B4-BE49-F238E27FC236}">
                        <a16:creationId xmlns:a16="http://schemas.microsoft.com/office/drawing/2014/main" id="{C56C073A-B60D-4351-8BF8-FE427F0B75FF}"/>
                      </a:ext>
                    </a:extLst>
                  </p:cNvPr>
                  <p:cNvSpPr/>
                  <p:nvPr/>
                </p:nvSpPr>
                <p:spPr>
                  <a:xfrm>
                    <a:off x="8939879" y="1849374"/>
                    <a:ext cx="85725" cy="85725"/>
                  </a:xfrm>
                  <a:custGeom>
                    <a:avLst/>
                    <a:gdLst>
                      <a:gd name="connsiteX0" fmla="*/ 85916 w 85725"/>
                      <a:gd name="connsiteY0" fmla="*/ 42958 h 85725"/>
                      <a:gd name="connsiteX1" fmla="*/ 42958 w 85725"/>
                      <a:gd name="connsiteY1" fmla="*/ 0 h 85725"/>
                      <a:gd name="connsiteX2" fmla="*/ 0 w 85725"/>
                      <a:gd name="connsiteY2" fmla="*/ 42958 h 85725"/>
                      <a:gd name="connsiteX3" fmla="*/ 42958 w 85725"/>
                      <a:gd name="connsiteY3" fmla="*/ 85820 h 85725"/>
                      <a:gd name="connsiteX4" fmla="*/ 85916 w 85725"/>
                      <a:gd name="connsiteY4" fmla="*/ 4295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5916" y="42958"/>
                        </a:moveTo>
                        <a:cubicBezTo>
                          <a:pt x="85916" y="19240"/>
                          <a:pt x="66675" y="0"/>
                          <a:pt x="42958" y="0"/>
                        </a:cubicBezTo>
                        <a:cubicBezTo>
                          <a:pt x="19241" y="0"/>
                          <a:pt x="0" y="19240"/>
                          <a:pt x="0" y="42958"/>
                        </a:cubicBezTo>
                        <a:cubicBezTo>
                          <a:pt x="0" y="66675"/>
                          <a:pt x="19241" y="85820"/>
                          <a:pt x="42958" y="85820"/>
                        </a:cubicBezTo>
                        <a:cubicBezTo>
                          <a:pt x="66770" y="85915"/>
                          <a:pt x="85916" y="66675"/>
                          <a:pt x="85916" y="4295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3" name="Freeform: Shape 2322">
                    <a:extLst>
                      <a:ext uri="{FF2B5EF4-FFF2-40B4-BE49-F238E27FC236}">
                        <a16:creationId xmlns:a16="http://schemas.microsoft.com/office/drawing/2014/main" id="{41E63C60-5C2F-46C7-9B24-0B9C01BD84F4}"/>
                      </a:ext>
                    </a:extLst>
                  </p:cNvPr>
                  <p:cNvSpPr/>
                  <p:nvPr/>
                </p:nvSpPr>
                <p:spPr>
                  <a:xfrm>
                    <a:off x="8192929" y="2185702"/>
                    <a:ext cx="76200" cy="76200"/>
                  </a:xfrm>
                  <a:custGeom>
                    <a:avLst/>
                    <a:gdLst>
                      <a:gd name="connsiteX0" fmla="*/ 42291 w 76200"/>
                      <a:gd name="connsiteY0" fmla="*/ 0 h 76200"/>
                      <a:gd name="connsiteX1" fmla="*/ 0 w 76200"/>
                      <a:gd name="connsiteY1" fmla="*/ 42291 h 76200"/>
                      <a:gd name="connsiteX2" fmla="*/ 42291 w 76200"/>
                      <a:gd name="connsiteY2" fmla="*/ 84582 h 76200"/>
                      <a:gd name="connsiteX3" fmla="*/ 84582 w 76200"/>
                      <a:gd name="connsiteY3" fmla="*/ 42291 h 76200"/>
                      <a:gd name="connsiteX4" fmla="*/ 42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291" y="0"/>
                        </a:moveTo>
                        <a:cubicBezTo>
                          <a:pt x="18955" y="0"/>
                          <a:pt x="0" y="18955"/>
                          <a:pt x="0" y="42291"/>
                        </a:cubicBezTo>
                        <a:cubicBezTo>
                          <a:pt x="0" y="65627"/>
                          <a:pt x="18955" y="84582"/>
                          <a:pt x="42291" y="84582"/>
                        </a:cubicBezTo>
                        <a:cubicBezTo>
                          <a:pt x="65627" y="84582"/>
                          <a:pt x="84582" y="65627"/>
                          <a:pt x="84582" y="42291"/>
                        </a:cubicBezTo>
                        <a:cubicBezTo>
                          <a:pt x="84582" y="18955"/>
                          <a:pt x="65627" y="0"/>
                          <a:pt x="4229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4" name="Freeform: Shape 2323">
                    <a:extLst>
                      <a:ext uri="{FF2B5EF4-FFF2-40B4-BE49-F238E27FC236}">
                        <a16:creationId xmlns:a16="http://schemas.microsoft.com/office/drawing/2014/main" id="{1D1117A2-7949-43E7-92DA-45053B9D1D86}"/>
                      </a:ext>
                    </a:extLst>
                  </p:cNvPr>
                  <p:cNvSpPr/>
                  <p:nvPr/>
                </p:nvSpPr>
                <p:spPr>
                  <a:xfrm>
                    <a:off x="8474773" y="3656933"/>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625" y="58579"/>
                          <a:pt x="58674" y="45529"/>
                          <a:pt x="58674" y="293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5" name="Freeform: Shape 2324">
                    <a:extLst>
                      <a:ext uri="{FF2B5EF4-FFF2-40B4-BE49-F238E27FC236}">
                        <a16:creationId xmlns:a16="http://schemas.microsoft.com/office/drawing/2014/main" id="{DFA659F0-1736-484F-BFAF-10E827CE9A7D}"/>
                      </a:ext>
                    </a:extLst>
                  </p:cNvPr>
                  <p:cNvSpPr/>
                  <p:nvPr/>
                </p:nvSpPr>
                <p:spPr>
                  <a:xfrm>
                    <a:off x="8802052" y="4429792"/>
                    <a:ext cx="57150" cy="57150"/>
                  </a:xfrm>
                  <a:custGeom>
                    <a:avLst/>
                    <a:gdLst>
                      <a:gd name="connsiteX0" fmla="*/ 28956 w 57150"/>
                      <a:gd name="connsiteY0" fmla="*/ 0 h 57150"/>
                      <a:gd name="connsiteX1" fmla="*/ 0 w 57150"/>
                      <a:gd name="connsiteY1" fmla="*/ 28956 h 57150"/>
                      <a:gd name="connsiteX2" fmla="*/ 28956 w 57150"/>
                      <a:gd name="connsiteY2" fmla="*/ 57912 h 57150"/>
                      <a:gd name="connsiteX3" fmla="*/ 57912 w 57150"/>
                      <a:gd name="connsiteY3" fmla="*/ 28956 h 57150"/>
                      <a:gd name="connsiteX4" fmla="*/ 2895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956" y="0"/>
                        </a:moveTo>
                        <a:cubicBezTo>
                          <a:pt x="12954" y="0"/>
                          <a:pt x="0" y="12954"/>
                          <a:pt x="0" y="28956"/>
                        </a:cubicBezTo>
                        <a:cubicBezTo>
                          <a:pt x="0" y="44958"/>
                          <a:pt x="12954" y="57912"/>
                          <a:pt x="28956" y="57912"/>
                        </a:cubicBezTo>
                        <a:cubicBezTo>
                          <a:pt x="44958" y="57912"/>
                          <a:pt x="57912" y="44958"/>
                          <a:pt x="57912" y="28956"/>
                        </a:cubicBezTo>
                        <a:cubicBezTo>
                          <a:pt x="57912" y="12954"/>
                          <a:pt x="44958" y="0"/>
                          <a:pt x="2895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6" name="Freeform: Shape 2325">
                    <a:extLst>
                      <a:ext uri="{FF2B5EF4-FFF2-40B4-BE49-F238E27FC236}">
                        <a16:creationId xmlns:a16="http://schemas.microsoft.com/office/drawing/2014/main" id="{499710DE-B031-4B58-8C59-AD906072EEB7}"/>
                      </a:ext>
                    </a:extLst>
                  </p:cNvPr>
                  <p:cNvSpPr/>
                  <p:nvPr/>
                </p:nvSpPr>
                <p:spPr>
                  <a:xfrm>
                    <a:off x="8737187" y="2777585"/>
                    <a:ext cx="66675" cy="66675"/>
                  </a:xfrm>
                  <a:custGeom>
                    <a:avLst/>
                    <a:gdLst>
                      <a:gd name="connsiteX0" fmla="*/ 71819 w 66675"/>
                      <a:gd name="connsiteY0" fmla="*/ 35909 h 66675"/>
                      <a:gd name="connsiteX1" fmla="*/ 35909 w 66675"/>
                      <a:gd name="connsiteY1" fmla="*/ 0 h 66675"/>
                      <a:gd name="connsiteX2" fmla="*/ 0 w 66675"/>
                      <a:gd name="connsiteY2" fmla="*/ 35909 h 66675"/>
                      <a:gd name="connsiteX3" fmla="*/ 35909 w 66675"/>
                      <a:gd name="connsiteY3" fmla="*/ 71819 h 66675"/>
                      <a:gd name="connsiteX4" fmla="*/ 71819 w 66675"/>
                      <a:gd name="connsiteY4" fmla="*/ 3590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71819" y="35909"/>
                        </a:moveTo>
                        <a:cubicBezTo>
                          <a:pt x="71819" y="16097"/>
                          <a:pt x="55722" y="0"/>
                          <a:pt x="35909" y="0"/>
                        </a:cubicBezTo>
                        <a:cubicBezTo>
                          <a:pt x="16097" y="0"/>
                          <a:pt x="0" y="16097"/>
                          <a:pt x="0" y="35909"/>
                        </a:cubicBezTo>
                        <a:cubicBezTo>
                          <a:pt x="0" y="55721"/>
                          <a:pt x="16097" y="71819"/>
                          <a:pt x="35909" y="71819"/>
                        </a:cubicBezTo>
                        <a:cubicBezTo>
                          <a:pt x="55722" y="71819"/>
                          <a:pt x="71819" y="55721"/>
                          <a:pt x="71819" y="359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7" name="Freeform: Shape 2326">
                    <a:extLst>
                      <a:ext uri="{FF2B5EF4-FFF2-40B4-BE49-F238E27FC236}">
                        <a16:creationId xmlns:a16="http://schemas.microsoft.com/office/drawing/2014/main" id="{C0AB6408-FBDB-435F-BCCF-0BA49B5DDDE6}"/>
                      </a:ext>
                    </a:extLst>
                  </p:cNvPr>
                  <p:cNvSpPr/>
                  <p:nvPr/>
                </p:nvSpPr>
                <p:spPr>
                  <a:xfrm>
                    <a:off x="9151620" y="2972562"/>
                    <a:ext cx="47625" cy="47625"/>
                  </a:xfrm>
                  <a:custGeom>
                    <a:avLst/>
                    <a:gdLst>
                      <a:gd name="connsiteX0" fmla="*/ 27908 w 47625"/>
                      <a:gd name="connsiteY0" fmla="*/ 55817 h 47625"/>
                      <a:gd name="connsiteX1" fmla="*/ 55816 w 47625"/>
                      <a:gd name="connsiteY1" fmla="*/ 27908 h 47625"/>
                      <a:gd name="connsiteX2" fmla="*/ 27908 w 47625"/>
                      <a:gd name="connsiteY2" fmla="*/ 0 h 47625"/>
                      <a:gd name="connsiteX3" fmla="*/ 0 w 47625"/>
                      <a:gd name="connsiteY3" fmla="*/ 27908 h 47625"/>
                      <a:gd name="connsiteX4" fmla="*/ 27908 w 47625"/>
                      <a:gd name="connsiteY4" fmla="*/ 5581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908" y="55817"/>
                        </a:moveTo>
                        <a:cubicBezTo>
                          <a:pt x="43339" y="55817"/>
                          <a:pt x="55816" y="43339"/>
                          <a:pt x="55816" y="27908"/>
                        </a:cubicBezTo>
                        <a:cubicBezTo>
                          <a:pt x="55816" y="12478"/>
                          <a:pt x="43339" y="0"/>
                          <a:pt x="27908" y="0"/>
                        </a:cubicBezTo>
                        <a:cubicBezTo>
                          <a:pt x="12478" y="0"/>
                          <a:pt x="0" y="12478"/>
                          <a:pt x="0" y="27908"/>
                        </a:cubicBezTo>
                        <a:cubicBezTo>
                          <a:pt x="0" y="43339"/>
                          <a:pt x="12478" y="55817"/>
                          <a:pt x="27908" y="5581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8" name="Freeform: Shape 2327">
                    <a:extLst>
                      <a:ext uri="{FF2B5EF4-FFF2-40B4-BE49-F238E27FC236}">
                        <a16:creationId xmlns:a16="http://schemas.microsoft.com/office/drawing/2014/main" id="{454809F7-20B6-44A8-BA6E-0D0CEC806F61}"/>
                      </a:ext>
                    </a:extLst>
                  </p:cNvPr>
                  <p:cNvSpPr/>
                  <p:nvPr/>
                </p:nvSpPr>
                <p:spPr>
                  <a:xfrm>
                    <a:off x="8998077" y="2260473"/>
                    <a:ext cx="66675" cy="66675"/>
                  </a:xfrm>
                  <a:custGeom>
                    <a:avLst/>
                    <a:gdLst>
                      <a:gd name="connsiteX0" fmla="*/ 36957 w 66675"/>
                      <a:gd name="connsiteY0" fmla="*/ 0 h 66675"/>
                      <a:gd name="connsiteX1" fmla="*/ 0 w 66675"/>
                      <a:gd name="connsiteY1" fmla="*/ 36957 h 66675"/>
                      <a:gd name="connsiteX2" fmla="*/ 36957 w 66675"/>
                      <a:gd name="connsiteY2" fmla="*/ 73914 h 66675"/>
                      <a:gd name="connsiteX3" fmla="*/ 73914 w 66675"/>
                      <a:gd name="connsiteY3" fmla="*/ 36957 h 66675"/>
                      <a:gd name="connsiteX4" fmla="*/ 36957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957" y="0"/>
                        </a:moveTo>
                        <a:cubicBezTo>
                          <a:pt x="16573" y="0"/>
                          <a:pt x="0" y="16573"/>
                          <a:pt x="0" y="36957"/>
                        </a:cubicBezTo>
                        <a:cubicBezTo>
                          <a:pt x="0" y="57340"/>
                          <a:pt x="16573" y="73914"/>
                          <a:pt x="36957" y="73914"/>
                        </a:cubicBezTo>
                        <a:cubicBezTo>
                          <a:pt x="57341" y="73914"/>
                          <a:pt x="73914" y="57340"/>
                          <a:pt x="73914" y="36957"/>
                        </a:cubicBezTo>
                        <a:cubicBezTo>
                          <a:pt x="73914" y="16478"/>
                          <a:pt x="57341" y="0"/>
                          <a:pt x="3695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29" name="Freeform: Shape 2328">
                    <a:extLst>
                      <a:ext uri="{FF2B5EF4-FFF2-40B4-BE49-F238E27FC236}">
                        <a16:creationId xmlns:a16="http://schemas.microsoft.com/office/drawing/2014/main" id="{2D3D9F24-8385-4DC3-A27B-CBC44954E2DF}"/>
                      </a:ext>
                    </a:extLst>
                  </p:cNvPr>
                  <p:cNvSpPr/>
                  <p:nvPr/>
                </p:nvSpPr>
                <p:spPr>
                  <a:xfrm>
                    <a:off x="6686455" y="465296"/>
                    <a:ext cx="47625" cy="47625"/>
                  </a:xfrm>
                  <a:custGeom>
                    <a:avLst/>
                    <a:gdLst>
                      <a:gd name="connsiteX0" fmla="*/ 26670 w 47625"/>
                      <a:gd name="connsiteY0" fmla="*/ 0 h 47625"/>
                      <a:gd name="connsiteX1" fmla="*/ 0 w 47625"/>
                      <a:gd name="connsiteY1" fmla="*/ 26670 h 47625"/>
                      <a:gd name="connsiteX2" fmla="*/ 26670 w 47625"/>
                      <a:gd name="connsiteY2" fmla="*/ 53340 h 47625"/>
                      <a:gd name="connsiteX3" fmla="*/ 53340 w 47625"/>
                      <a:gd name="connsiteY3" fmla="*/ 26670 h 47625"/>
                      <a:gd name="connsiteX4" fmla="*/ 26670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670" y="0"/>
                        </a:moveTo>
                        <a:cubicBezTo>
                          <a:pt x="11906" y="0"/>
                          <a:pt x="0" y="11906"/>
                          <a:pt x="0" y="26670"/>
                        </a:cubicBezTo>
                        <a:cubicBezTo>
                          <a:pt x="0" y="41434"/>
                          <a:pt x="11906" y="53340"/>
                          <a:pt x="26670" y="53340"/>
                        </a:cubicBezTo>
                        <a:cubicBezTo>
                          <a:pt x="41434" y="53340"/>
                          <a:pt x="53340" y="41434"/>
                          <a:pt x="53340" y="26670"/>
                        </a:cubicBezTo>
                        <a:cubicBezTo>
                          <a:pt x="53340" y="11906"/>
                          <a:pt x="41338" y="0"/>
                          <a:pt x="2667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30" name="Freeform: Shape 2329">
                    <a:extLst>
                      <a:ext uri="{FF2B5EF4-FFF2-40B4-BE49-F238E27FC236}">
                        <a16:creationId xmlns:a16="http://schemas.microsoft.com/office/drawing/2014/main" id="{C6555761-EACC-430E-921C-ACBEF9E6C15F}"/>
                      </a:ext>
                    </a:extLst>
                  </p:cNvPr>
                  <p:cNvSpPr/>
                  <p:nvPr/>
                </p:nvSpPr>
                <p:spPr>
                  <a:xfrm>
                    <a:off x="7119938" y="1170813"/>
                    <a:ext cx="66675" cy="66675"/>
                  </a:xfrm>
                  <a:custGeom>
                    <a:avLst/>
                    <a:gdLst>
                      <a:gd name="connsiteX0" fmla="*/ 35814 w 66675"/>
                      <a:gd name="connsiteY0" fmla="*/ 0 h 66675"/>
                      <a:gd name="connsiteX1" fmla="*/ 0 w 66675"/>
                      <a:gd name="connsiteY1" fmla="*/ 35814 h 66675"/>
                      <a:gd name="connsiteX2" fmla="*/ 35814 w 66675"/>
                      <a:gd name="connsiteY2" fmla="*/ 71628 h 66675"/>
                      <a:gd name="connsiteX3" fmla="*/ 71628 w 66675"/>
                      <a:gd name="connsiteY3" fmla="*/ 35814 h 66675"/>
                      <a:gd name="connsiteX4" fmla="*/ 35814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814" y="0"/>
                        </a:moveTo>
                        <a:cubicBezTo>
                          <a:pt x="16097" y="0"/>
                          <a:pt x="0" y="16002"/>
                          <a:pt x="0" y="35814"/>
                        </a:cubicBezTo>
                        <a:cubicBezTo>
                          <a:pt x="0" y="55531"/>
                          <a:pt x="16002" y="71628"/>
                          <a:pt x="35814" y="71628"/>
                        </a:cubicBezTo>
                        <a:cubicBezTo>
                          <a:pt x="55531" y="71628"/>
                          <a:pt x="71628" y="55626"/>
                          <a:pt x="71628" y="35814"/>
                        </a:cubicBezTo>
                        <a:cubicBezTo>
                          <a:pt x="71628" y="16097"/>
                          <a:pt x="55626" y="0"/>
                          <a:pt x="358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31" name="Freeform: Shape 2330">
                    <a:extLst>
                      <a:ext uri="{FF2B5EF4-FFF2-40B4-BE49-F238E27FC236}">
                        <a16:creationId xmlns:a16="http://schemas.microsoft.com/office/drawing/2014/main" id="{8AAB0AAB-3AF0-4523-AC4E-576554A45F7C}"/>
                      </a:ext>
                    </a:extLst>
                  </p:cNvPr>
                  <p:cNvSpPr/>
                  <p:nvPr/>
                </p:nvSpPr>
                <p:spPr>
                  <a:xfrm>
                    <a:off x="7941564" y="1559909"/>
                    <a:ext cx="47625" cy="47625"/>
                  </a:xfrm>
                  <a:custGeom>
                    <a:avLst/>
                    <a:gdLst>
                      <a:gd name="connsiteX0" fmla="*/ 25812 w 47625"/>
                      <a:gd name="connsiteY0" fmla="*/ 0 h 47625"/>
                      <a:gd name="connsiteX1" fmla="*/ 0 w 47625"/>
                      <a:gd name="connsiteY1" fmla="*/ 25813 h 47625"/>
                      <a:gd name="connsiteX2" fmla="*/ 25812 w 47625"/>
                      <a:gd name="connsiteY2" fmla="*/ 51625 h 47625"/>
                      <a:gd name="connsiteX3" fmla="*/ 51625 w 47625"/>
                      <a:gd name="connsiteY3" fmla="*/ 25813 h 47625"/>
                      <a:gd name="connsiteX4" fmla="*/ 2581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812" y="0"/>
                        </a:moveTo>
                        <a:cubicBezTo>
                          <a:pt x="11525" y="0"/>
                          <a:pt x="0" y="11525"/>
                          <a:pt x="0" y="25813"/>
                        </a:cubicBezTo>
                        <a:cubicBezTo>
                          <a:pt x="0" y="40100"/>
                          <a:pt x="11525" y="51625"/>
                          <a:pt x="25812" y="51625"/>
                        </a:cubicBezTo>
                        <a:cubicBezTo>
                          <a:pt x="40100" y="51625"/>
                          <a:pt x="51625" y="40100"/>
                          <a:pt x="51625" y="25813"/>
                        </a:cubicBezTo>
                        <a:cubicBezTo>
                          <a:pt x="51625" y="11525"/>
                          <a:pt x="40005" y="0"/>
                          <a:pt x="2581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32" name="Freeform: Shape 2331">
                    <a:extLst>
                      <a:ext uri="{FF2B5EF4-FFF2-40B4-BE49-F238E27FC236}">
                        <a16:creationId xmlns:a16="http://schemas.microsoft.com/office/drawing/2014/main" id="{4299FDF8-5CB4-404D-9979-BF77FBAEDB10}"/>
                      </a:ext>
                    </a:extLst>
                  </p:cNvPr>
                  <p:cNvSpPr/>
                  <p:nvPr/>
                </p:nvSpPr>
                <p:spPr>
                  <a:xfrm>
                    <a:off x="7380065" y="598456"/>
                    <a:ext cx="85725" cy="85725"/>
                  </a:xfrm>
                  <a:custGeom>
                    <a:avLst/>
                    <a:gdLst>
                      <a:gd name="connsiteX0" fmla="*/ 46958 w 85725"/>
                      <a:gd name="connsiteY0" fmla="*/ 0 h 85725"/>
                      <a:gd name="connsiteX1" fmla="*/ 0 w 85725"/>
                      <a:gd name="connsiteY1" fmla="*/ 46958 h 85725"/>
                      <a:gd name="connsiteX2" fmla="*/ 46958 w 85725"/>
                      <a:gd name="connsiteY2" fmla="*/ 93821 h 85725"/>
                      <a:gd name="connsiteX3" fmla="*/ 93917 w 85725"/>
                      <a:gd name="connsiteY3" fmla="*/ 46958 h 85725"/>
                      <a:gd name="connsiteX4" fmla="*/ 4695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958" y="0"/>
                        </a:moveTo>
                        <a:cubicBezTo>
                          <a:pt x="21050" y="0"/>
                          <a:pt x="0" y="20955"/>
                          <a:pt x="0" y="46958"/>
                        </a:cubicBezTo>
                        <a:cubicBezTo>
                          <a:pt x="0" y="72866"/>
                          <a:pt x="21050" y="93821"/>
                          <a:pt x="46958" y="93821"/>
                        </a:cubicBezTo>
                        <a:cubicBezTo>
                          <a:pt x="72866" y="93821"/>
                          <a:pt x="93917" y="72866"/>
                          <a:pt x="93917" y="46958"/>
                        </a:cubicBezTo>
                        <a:cubicBezTo>
                          <a:pt x="93917" y="20955"/>
                          <a:pt x="72866" y="0"/>
                          <a:pt x="4695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33" name="Freeform: Shape 2332">
                    <a:extLst>
                      <a:ext uri="{FF2B5EF4-FFF2-40B4-BE49-F238E27FC236}">
                        <a16:creationId xmlns:a16="http://schemas.microsoft.com/office/drawing/2014/main" id="{A916B958-C8A2-4516-BE43-FDF6B7F6DAF1}"/>
                      </a:ext>
                    </a:extLst>
                  </p:cNvPr>
                  <p:cNvSpPr/>
                  <p:nvPr/>
                </p:nvSpPr>
                <p:spPr>
                  <a:xfrm>
                    <a:off x="7935183" y="1108710"/>
                    <a:ext cx="57150" cy="57150"/>
                  </a:xfrm>
                  <a:custGeom>
                    <a:avLst/>
                    <a:gdLst>
                      <a:gd name="connsiteX0" fmla="*/ 0 w 57150"/>
                      <a:gd name="connsiteY0" fmla="*/ 32194 h 57150"/>
                      <a:gd name="connsiteX1" fmla="*/ 32194 w 57150"/>
                      <a:gd name="connsiteY1" fmla="*/ 64389 h 57150"/>
                      <a:gd name="connsiteX2" fmla="*/ 64389 w 57150"/>
                      <a:gd name="connsiteY2" fmla="*/ 32194 h 57150"/>
                      <a:gd name="connsiteX3" fmla="*/ 32194 w 57150"/>
                      <a:gd name="connsiteY3" fmla="*/ 0 h 57150"/>
                      <a:gd name="connsiteX4" fmla="*/ 0 w 57150"/>
                      <a:gd name="connsiteY4" fmla="*/ 3219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0" y="32194"/>
                        </a:moveTo>
                        <a:cubicBezTo>
                          <a:pt x="0" y="49911"/>
                          <a:pt x="14382" y="64389"/>
                          <a:pt x="32194" y="64389"/>
                        </a:cubicBezTo>
                        <a:cubicBezTo>
                          <a:pt x="50006" y="64389"/>
                          <a:pt x="64389" y="50006"/>
                          <a:pt x="64389" y="32194"/>
                        </a:cubicBezTo>
                        <a:cubicBezTo>
                          <a:pt x="64389" y="14478"/>
                          <a:pt x="50006" y="0"/>
                          <a:pt x="32194" y="0"/>
                        </a:cubicBezTo>
                        <a:cubicBezTo>
                          <a:pt x="14382" y="0"/>
                          <a:pt x="0" y="14478"/>
                          <a:pt x="0" y="321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34" name="Freeform: Shape 2333">
                    <a:extLst>
                      <a:ext uri="{FF2B5EF4-FFF2-40B4-BE49-F238E27FC236}">
                        <a16:creationId xmlns:a16="http://schemas.microsoft.com/office/drawing/2014/main" id="{9946A36D-35D7-4987-9879-A08963F9F927}"/>
                      </a:ext>
                    </a:extLst>
                  </p:cNvPr>
                  <p:cNvSpPr/>
                  <p:nvPr/>
                </p:nvSpPr>
                <p:spPr>
                  <a:xfrm>
                    <a:off x="8514588" y="1526286"/>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335" name="Freeform: Shape 2334">
                    <a:extLst>
                      <a:ext uri="{FF2B5EF4-FFF2-40B4-BE49-F238E27FC236}">
                        <a16:creationId xmlns:a16="http://schemas.microsoft.com/office/drawing/2014/main" id="{82A764B6-ADCD-4C70-AC1C-804ECA31A3EC}"/>
                      </a:ext>
                    </a:extLst>
                  </p:cNvPr>
                  <p:cNvSpPr/>
                  <p:nvPr/>
                </p:nvSpPr>
                <p:spPr>
                  <a:xfrm>
                    <a:off x="7873175" y="639413"/>
                    <a:ext cx="95250" cy="95250"/>
                  </a:xfrm>
                  <a:custGeom>
                    <a:avLst/>
                    <a:gdLst>
                      <a:gd name="connsiteX0" fmla="*/ 49339 w 95250"/>
                      <a:gd name="connsiteY0" fmla="*/ 98679 h 95250"/>
                      <a:gd name="connsiteX1" fmla="*/ 98679 w 95250"/>
                      <a:gd name="connsiteY1" fmla="*/ 49340 h 95250"/>
                      <a:gd name="connsiteX2" fmla="*/ 49339 w 95250"/>
                      <a:gd name="connsiteY2" fmla="*/ 0 h 95250"/>
                      <a:gd name="connsiteX3" fmla="*/ 0 w 95250"/>
                      <a:gd name="connsiteY3" fmla="*/ 49340 h 95250"/>
                      <a:gd name="connsiteX4" fmla="*/ 49339 w 95250"/>
                      <a:gd name="connsiteY4" fmla="*/ 9867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339" y="98679"/>
                        </a:moveTo>
                        <a:cubicBezTo>
                          <a:pt x="76581" y="98679"/>
                          <a:pt x="98679" y="76581"/>
                          <a:pt x="98679" y="49340"/>
                        </a:cubicBezTo>
                        <a:cubicBezTo>
                          <a:pt x="98679" y="22098"/>
                          <a:pt x="76581" y="0"/>
                          <a:pt x="49339" y="0"/>
                        </a:cubicBezTo>
                        <a:cubicBezTo>
                          <a:pt x="22098" y="0"/>
                          <a:pt x="0" y="22098"/>
                          <a:pt x="0" y="49340"/>
                        </a:cubicBezTo>
                        <a:cubicBezTo>
                          <a:pt x="0" y="76581"/>
                          <a:pt x="22098" y="98679"/>
                          <a:pt x="49339" y="986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grpSp>
          </p:grpSp>
          <p:grpSp>
            <p:nvGrpSpPr>
              <p:cNvPr id="2250" name="Group 2249">
                <a:extLst>
                  <a:ext uri="{FF2B5EF4-FFF2-40B4-BE49-F238E27FC236}">
                    <a16:creationId xmlns:a16="http://schemas.microsoft.com/office/drawing/2014/main" id="{3D939595-B299-42F5-BD8A-E603182FE8D9}"/>
                  </a:ext>
                </a:extLst>
              </p:cNvPr>
              <p:cNvGrpSpPr/>
              <p:nvPr/>
            </p:nvGrpSpPr>
            <p:grpSpPr>
              <a:xfrm rot="4890060">
                <a:off x="6115781" y="5175895"/>
                <a:ext cx="707834" cy="707834"/>
                <a:chOff x="1341439" y="629443"/>
                <a:chExt cx="1100930" cy="1100930"/>
              </a:xfrm>
            </p:grpSpPr>
            <p:sp>
              <p:nvSpPr>
                <p:cNvPr id="2254" name="Arc 2253">
                  <a:extLst>
                    <a:ext uri="{FF2B5EF4-FFF2-40B4-BE49-F238E27FC236}">
                      <a16:creationId xmlns:a16="http://schemas.microsoft.com/office/drawing/2014/main" id="{7F0DB998-437E-4464-93F4-74C06CAD0C5A}"/>
                    </a:ext>
                  </a:extLst>
                </p:cNvPr>
                <p:cNvSpPr/>
                <p:nvPr/>
              </p:nvSpPr>
              <p:spPr>
                <a:xfrm>
                  <a:off x="1433513" y="721518"/>
                  <a:ext cx="916781" cy="916781"/>
                </a:xfrm>
                <a:prstGeom prst="arc">
                  <a:avLst>
                    <a:gd name="adj1" fmla="val 10962159"/>
                    <a:gd name="adj2" fmla="val 21426512"/>
                  </a:avLst>
                </a:prstGeom>
                <a:ln w="6350" cap="flat">
                  <a:solidFill>
                    <a:srgbClr val="00A3A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Univers 45 Light"/>
                    <a:ea typeface="+mn-ea"/>
                    <a:cs typeface="+mn-cs"/>
                  </a:endParaRPr>
                </a:p>
              </p:txBody>
            </p:sp>
            <p:sp>
              <p:nvSpPr>
                <p:cNvPr id="2255" name="Arc 2254">
                  <a:extLst>
                    <a:ext uri="{FF2B5EF4-FFF2-40B4-BE49-F238E27FC236}">
                      <a16:creationId xmlns:a16="http://schemas.microsoft.com/office/drawing/2014/main" id="{A335E764-D7B0-400C-861C-F9B718EF64C0}"/>
                    </a:ext>
                  </a:extLst>
                </p:cNvPr>
                <p:cNvSpPr/>
                <p:nvPr/>
              </p:nvSpPr>
              <p:spPr>
                <a:xfrm flipV="1">
                  <a:off x="1341439" y="629443"/>
                  <a:ext cx="1100930" cy="1100930"/>
                </a:xfrm>
                <a:prstGeom prst="arc">
                  <a:avLst>
                    <a:gd name="adj1" fmla="val 10656034"/>
                    <a:gd name="adj2" fmla="val 171138"/>
                  </a:avLst>
                </a:prstGeom>
                <a:ln w="76200" cap="flat">
                  <a:solidFill>
                    <a:srgbClr val="00A3A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Univers 45 Light"/>
                    <a:ea typeface="+mn-ea"/>
                    <a:cs typeface="+mn-cs"/>
                  </a:endParaRPr>
                </a:p>
              </p:txBody>
            </p:sp>
          </p:grpSp>
          <p:grpSp>
            <p:nvGrpSpPr>
              <p:cNvPr id="2617" name="Group 2616">
                <a:extLst>
                  <a:ext uri="{FF2B5EF4-FFF2-40B4-BE49-F238E27FC236}">
                    <a16:creationId xmlns:a16="http://schemas.microsoft.com/office/drawing/2014/main" id="{5E15A02D-F56C-4E49-ACBA-9AB2A4EC5145}"/>
                  </a:ext>
                </a:extLst>
              </p:cNvPr>
              <p:cNvGrpSpPr/>
              <p:nvPr/>
            </p:nvGrpSpPr>
            <p:grpSpPr>
              <a:xfrm>
                <a:off x="6262688" y="5328586"/>
                <a:ext cx="413690" cy="413690"/>
                <a:chOff x="6312917" y="5552986"/>
                <a:chExt cx="313232" cy="313232"/>
              </a:xfrm>
            </p:grpSpPr>
            <p:sp>
              <p:nvSpPr>
                <p:cNvPr id="2252" name="Oval 2251">
                  <a:extLst>
                    <a:ext uri="{FF2B5EF4-FFF2-40B4-BE49-F238E27FC236}">
                      <a16:creationId xmlns:a16="http://schemas.microsoft.com/office/drawing/2014/main" id="{5798AADF-A6C5-4EE0-AB39-6D22D83E898E}"/>
                    </a:ext>
                  </a:extLst>
                </p:cNvPr>
                <p:cNvSpPr/>
                <p:nvPr/>
              </p:nvSpPr>
              <p:spPr>
                <a:xfrm>
                  <a:off x="6312917" y="5552986"/>
                  <a:ext cx="313232" cy="3132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616" name="Graphic 2615">
                  <a:extLst>
                    <a:ext uri="{FF2B5EF4-FFF2-40B4-BE49-F238E27FC236}">
                      <a16:creationId xmlns:a16="http://schemas.microsoft.com/office/drawing/2014/main" id="{9023EF6B-AACA-4650-B6D9-563F6B72A7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0628" y="5633986"/>
                  <a:ext cx="157810" cy="151234"/>
                </a:xfrm>
                <a:prstGeom prst="rect">
                  <a:avLst/>
                </a:prstGeom>
              </p:spPr>
            </p:pic>
          </p:grpSp>
        </p:grpSp>
      </p:grpSp>
      <p:cxnSp>
        <p:nvCxnSpPr>
          <p:cNvPr id="2618" name="Straight Connector 2617">
            <a:extLst>
              <a:ext uri="{FF2B5EF4-FFF2-40B4-BE49-F238E27FC236}">
                <a16:creationId xmlns:a16="http://schemas.microsoft.com/office/drawing/2014/main" id="{15E20A75-3584-4503-BA70-9C69952F2719}"/>
              </a:ext>
            </a:extLst>
          </p:cNvPr>
          <p:cNvCxnSpPr>
            <a:cxnSpLocks/>
          </p:cNvCxnSpPr>
          <p:nvPr/>
        </p:nvCxnSpPr>
        <p:spPr>
          <a:xfrm>
            <a:off x="1006475" y="8038157"/>
            <a:ext cx="61944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19" name="Text Placeholder 21">
            <a:extLst>
              <a:ext uri="{FF2B5EF4-FFF2-40B4-BE49-F238E27FC236}">
                <a16:creationId xmlns:a16="http://schemas.microsoft.com/office/drawing/2014/main" id="{C88451EC-342A-44CC-8F69-58D6AA69226D}"/>
              </a:ext>
            </a:extLst>
          </p:cNvPr>
          <p:cNvSpPr txBox="1">
            <a:spLocks/>
          </p:cNvSpPr>
          <p:nvPr/>
        </p:nvSpPr>
        <p:spPr>
          <a:xfrm>
            <a:off x="1006475" y="8166303"/>
            <a:ext cx="6194425" cy="529387"/>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a:spcAft>
                <a:spcPts val="300"/>
              </a:spcAft>
            </a:pPr>
            <a:r>
              <a:rPr lang="en-GB" sz="900" dirty="0"/>
              <a:t>KPMG’s Business Interruption Insurance Solutions</a:t>
            </a:r>
          </a:p>
          <a:p>
            <a:pPr lvl="1">
              <a:spcAft>
                <a:spcPts val="300"/>
              </a:spcAft>
            </a:pPr>
            <a:r>
              <a:rPr lang="en-GB" sz="800" dirty="0"/>
              <a:t>We have identified and designed a number of solutions to support our clients with business interruption insurance. These solutions can support insurers at any stage, whether it’s identifying exposure and populations of affected policyholders, to thinking operationally about ways of managing the volume of claims and complaints, to revising and risk-proofing future BI products. </a:t>
            </a:r>
          </a:p>
        </p:txBody>
      </p:sp>
      <p:sp>
        <p:nvSpPr>
          <p:cNvPr id="2628" name="Text Placeholder 21">
            <a:extLst>
              <a:ext uri="{FF2B5EF4-FFF2-40B4-BE49-F238E27FC236}">
                <a16:creationId xmlns:a16="http://schemas.microsoft.com/office/drawing/2014/main" id="{97EA86AC-C592-4CD2-8F8F-E59F75B9A3BE}"/>
              </a:ext>
            </a:extLst>
          </p:cNvPr>
          <p:cNvSpPr txBox="1">
            <a:spLocks/>
          </p:cNvSpPr>
          <p:nvPr/>
        </p:nvSpPr>
        <p:spPr>
          <a:xfrm>
            <a:off x="1006475" y="9038877"/>
            <a:ext cx="1684570" cy="238462"/>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a:spcAft>
                <a:spcPts val="300"/>
              </a:spcAft>
            </a:pPr>
            <a:r>
              <a:rPr lang="en-GB" dirty="0"/>
              <a:t>KPMG Solution</a:t>
            </a:r>
          </a:p>
        </p:txBody>
      </p:sp>
      <p:sp>
        <p:nvSpPr>
          <p:cNvPr id="2629" name="Text Placeholder 21">
            <a:extLst>
              <a:ext uri="{FF2B5EF4-FFF2-40B4-BE49-F238E27FC236}">
                <a16:creationId xmlns:a16="http://schemas.microsoft.com/office/drawing/2014/main" id="{44B929CF-46DF-4536-806F-EFC48DB4ABAE}"/>
              </a:ext>
            </a:extLst>
          </p:cNvPr>
          <p:cNvSpPr txBox="1">
            <a:spLocks/>
          </p:cNvSpPr>
          <p:nvPr/>
        </p:nvSpPr>
        <p:spPr>
          <a:xfrm>
            <a:off x="3059973" y="9038877"/>
            <a:ext cx="1209405" cy="238462"/>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a:spcAft>
                <a:spcPts val="300"/>
              </a:spcAft>
            </a:pPr>
            <a:r>
              <a:rPr lang="en-GB" dirty="0"/>
              <a:t>Features</a:t>
            </a:r>
          </a:p>
        </p:txBody>
      </p:sp>
      <p:cxnSp>
        <p:nvCxnSpPr>
          <p:cNvPr id="2631" name="Straight Connector 2630">
            <a:extLst>
              <a:ext uri="{FF2B5EF4-FFF2-40B4-BE49-F238E27FC236}">
                <a16:creationId xmlns:a16="http://schemas.microsoft.com/office/drawing/2014/main" id="{9BFDF987-C5CD-4BF7-AFF0-7927289546A0}"/>
              </a:ext>
            </a:extLst>
          </p:cNvPr>
          <p:cNvCxnSpPr>
            <a:cxnSpLocks/>
          </p:cNvCxnSpPr>
          <p:nvPr/>
        </p:nvCxnSpPr>
        <p:spPr>
          <a:xfrm>
            <a:off x="2875509" y="9038877"/>
            <a:ext cx="0" cy="1348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52" name="Text Placeholder 21">
            <a:extLst>
              <a:ext uri="{FF2B5EF4-FFF2-40B4-BE49-F238E27FC236}">
                <a16:creationId xmlns:a16="http://schemas.microsoft.com/office/drawing/2014/main" id="{8EBF6491-5217-4725-81AB-9912248F9B92}"/>
              </a:ext>
            </a:extLst>
          </p:cNvPr>
          <p:cNvSpPr txBox="1">
            <a:spLocks/>
          </p:cNvSpPr>
          <p:nvPr/>
        </p:nvSpPr>
        <p:spPr>
          <a:xfrm>
            <a:off x="3059973" y="9421350"/>
            <a:ext cx="4140927" cy="298656"/>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We can help you scenario plan utilising our experience and extensive knowledge in Regulatory, Legal, Actuarial, Technology and Operations. </a:t>
            </a:r>
          </a:p>
        </p:txBody>
      </p:sp>
      <p:sp>
        <p:nvSpPr>
          <p:cNvPr id="2653" name="Text Placeholder 21">
            <a:extLst>
              <a:ext uri="{FF2B5EF4-FFF2-40B4-BE49-F238E27FC236}">
                <a16:creationId xmlns:a16="http://schemas.microsoft.com/office/drawing/2014/main" id="{AA845128-A903-487E-98C3-DC4B2C05A61E}"/>
              </a:ext>
            </a:extLst>
          </p:cNvPr>
          <p:cNvSpPr txBox="1">
            <a:spLocks/>
          </p:cNvSpPr>
          <p:nvPr/>
        </p:nvSpPr>
        <p:spPr>
          <a:xfrm>
            <a:off x="3059973" y="9957876"/>
            <a:ext cx="4140927" cy="360617"/>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Our regulatory team have a great relationship with the FCA and FOS, working on numerous engagements to support our clients and their regulatory requirements. We will help you review your policies using our expertise and KPMG technology solutions, including our Ignite AI platform.</a:t>
            </a:r>
          </a:p>
        </p:txBody>
      </p:sp>
      <p:grpSp>
        <p:nvGrpSpPr>
          <p:cNvPr id="2655" name="Group 2654">
            <a:extLst>
              <a:ext uri="{FF2B5EF4-FFF2-40B4-BE49-F238E27FC236}">
                <a16:creationId xmlns:a16="http://schemas.microsoft.com/office/drawing/2014/main" id="{9AF7D6E9-A800-40E2-9519-291639495E7F}"/>
              </a:ext>
            </a:extLst>
          </p:cNvPr>
          <p:cNvGrpSpPr/>
          <p:nvPr/>
        </p:nvGrpSpPr>
        <p:grpSpPr>
          <a:xfrm>
            <a:off x="1006474" y="9363679"/>
            <a:ext cx="1685926" cy="413998"/>
            <a:chOff x="1006474" y="9363679"/>
            <a:chExt cx="1685926" cy="413998"/>
          </a:xfrm>
        </p:grpSpPr>
        <p:sp>
          <p:nvSpPr>
            <p:cNvPr id="2633" name="object 18">
              <a:extLst>
                <a:ext uri="{FF2B5EF4-FFF2-40B4-BE49-F238E27FC236}">
                  <a16:creationId xmlns:a16="http://schemas.microsoft.com/office/drawing/2014/main" id="{8A5C8F7A-7E86-4B3F-A0B7-A24E67C34FD7}"/>
                </a:ext>
              </a:extLst>
            </p:cNvPr>
            <p:cNvSpPr/>
            <p:nvPr/>
          </p:nvSpPr>
          <p:spPr>
            <a:xfrm>
              <a:off x="1006474" y="9363679"/>
              <a:ext cx="1685926" cy="413998"/>
            </a:xfrm>
            <a:prstGeom prst="roundRect">
              <a:avLst>
                <a:gd name="adj" fmla="val 50000"/>
              </a:avLst>
            </a:prstGeom>
            <a:ln w="5235">
              <a:solidFill>
                <a:schemeClr val="tx1"/>
              </a:solidFill>
            </a:ln>
          </p:spPr>
          <p:txBody>
            <a:bodyPr wrap="square" lIns="0" tIns="0" rIns="0" bIns="0" rtlCol="0"/>
            <a:lstStyle/>
            <a:p>
              <a:endParaRPr sz="1000"/>
            </a:p>
          </p:txBody>
        </p:sp>
        <p:sp>
          <p:nvSpPr>
            <p:cNvPr id="2634" name="object 90">
              <a:extLst>
                <a:ext uri="{FF2B5EF4-FFF2-40B4-BE49-F238E27FC236}">
                  <a16:creationId xmlns:a16="http://schemas.microsoft.com/office/drawing/2014/main" id="{FDE6D9AB-4B92-40C3-BBB7-66F2E6AD969E}"/>
                </a:ext>
              </a:extLst>
            </p:cNvPr>
            <p:cNvSpPr/>
            <p:nvPr/>
          </p:nvSpPr>
          <p:spPr>
            <a:xfrm>
              <a:off x="1021368" y="9383551"/>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2635" name="Rectangle 2634">
              <a:extLst>
                <a:ext uri="{FF2B5EF4-FFF2-40B4-BE49-F238E27FC236}">
                  <a16:creationId xmlns:a16="http://schemas.microsoft.com/office/drawing/2014/main" id="{AE66B4AD-0E73-4594-88BF-6D84BB75A131}"/>
                </a:ext>
              </a:extLst>
            </p:cNvPr>
            <p:cNvSpPr/>
            <p:nvPr/>
          </p:nvSpPr>
          <p:spPr>
            <a:xfrm>
              <a:off x="1438724" y="9501429"/>
              <a:ext cx="975860" cy="138499"/>
            </a:xfrm>
            <a:prstGeom prst="rect">
              <a:avLst/>
            </a:prstGeom>
          </p:spPr>
          <p:txBody>
            <a:bodyPr wrap="square" lIns="0" tIns="0" rIns="0" bIns="0">
              <a:spAutoFit/>
            </a:bodyPr>
            <a:lstStyle/>
            <a:p>
              <a:pPr lvl="0">
                <a:spcBef>
                  <a:spcPts val="300"/>
                </a:spcBef>
                <a:spcAft>
                  <a:spcPts val="600"/>
                </a:spcAft>
                <a:defRPr/>
              </a:pPr>
              <a:r>
                <a:rPr lang="en-GB" sz="900" dirty="0"/>
                <a:t>Scenario planning</a:t>
              </a:r>
            </a:p>
          </p:txBody>
        </p:sp>
        <p:sp>
          <p:nvSpPr>
            <p:cNvPr id="2639" name="Oval 2638">
              <a:extLst>
                <a:ext uri="{FF2B5EF4-FFF2-40B4-BE49-F238E27FC236}">
                  <a16:creationId xmlns:a16="http://schemas.microsoft.com/office/drawing/2014/main" id="{8143B895-BEBA-4E4F-AC4A-CB0F6659D452}"/>
                </a:ext>
              </a:extLst>
            </p:cNvPr>
            <p:cNvSpPr/>
            <p:nvPr/>
          </p:nvSpPr>
          <p:spPr>
            <a:xfrm rot="9853280">
              <a:off x="1061642" y="9423828"/>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pic>
          <p:nvPicPr>
            <p:cNvPr id="2654" name="Graphic 2653">
              <a:extLst>
                <a:ext uri="{FF2B5EF4-FFF2-40B4-BE49-F238E27FC236}">
                  <a16:creationId xmlns:a16="http://schemas.microsoft.com/office/drawing/2014/main" id="{958C77EC-0D33-4F79-BC58-4A56E7EB6A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3045" y="9495228"/>
              <a:ext cx="150900" cy="150900"/>
            </a:xfrm>
            <a:prstGeom prst="rect">
              <a:avLst/>
            </a:prstGeom>
          </p:spPr>
        </p:pic>
      </p:grpSp>
      <p:grpSp>
        <p:nvGrpSpPr>
          <p:cNvPr id="2657" name="Group 2656">
            <a:extLst>
              <a:ext uri="{FF2B5EF4-FFF2-40B4-BE49-F238E27FC236}">
                <a16:creationId xmlns:a16="http://schemas.microsoft.com/office/drawing/2014/main" id="{B9F0B60F-5B74-45C7-9FD2-A6D094CA5A47}"/>
              </a:ext>
            </a:extLst>
          </p:cNvPr>
          <p:cNvGrpSpPr/>
          <p:nvPr/>
        </p:nvGrpSpPr>
        <p:grpSpPr>
          <a:xfrm>
            <a:off x="1006474" y="9973717"/>
            <a:ext cx="1684573" cy="413998"/>
            <a:chOff x="1006474" y="9973717"/>
            <a:chExt cx="1684573" cy="413998"/>
          </a:xfrm>
        </p:grpSpPr>
        <p:sp>
          <p:nvSpPr>
            <p:cNvPr id="2646" name="object 18">
              <a:extLst>
                <a:ext uri="{FF2B5EF4-FFF2-40B4-BE49-F238E27FC236}">
                  <a16:creationId xmlns:a16="http://schemas.microsoft.com/office/drawing/2014/main" id="{4729F441-2A46-49C9-B83F-00BD05A82AC3}"/>
                </a:ext>
              </a:extLst>
            </p:cNvPr>
            <p:cNvSpPr/>
            <p:nvPr/>
          </p:nvSpPr>
          <p:spPr>
            <a:xfrm>
              <a:off x="1006474" y="9973717"/>
              <a:ext cx="1684573" cy="413998"/>
            </a:xfrm>
            <a:prstGeom prst="roundRect">
              <a:avLst>
                <a:gd name="adj" fmla="val 50000"/>
              </a:avLst>
            </a:prstGeom>
            <a:ln w="5235">
              <a:solidFill>
                <a:schemeClr val="tx1"/>
              </a:solidFill>
            </a:ln>
          </p:spPr>
          <p:txBody>
            <a:bodyPr wrap="square" lIns="0" tIns="0" rIns="0" bIns="0" rtlCol="0"/>
            <a:lstStyle/>
            <a:p>
              <a:endParaRPr sz="1000"/>
            </a:p>
          </p:txBody>
        </p:sp>
        <p:sp>
          <p:nvSpPr>
            <p:cNvPr id="2647" name="object 90">
              <a:extLst>
                <a:ext uri="{FF2B5EF4-FFF2-40B4-BE49-F238E27FC236}">
                  <a16:creationId xmlns:a16="http://schemas.microsoft.com/office/drawing/2014/main" id="{A9A6C9F0-C0A7-4777-9CDE-0B5E6D2B1934}"/>
                </a:ext>
              </a:extLst>
            </p:cNvPr>
            <p:cNvSpPr/>
            <p:nvPr/>
          </p:nvSpPr>
          <p:spPr>
            <a:xfrm>
              <a:off x="1021368" y="9993589"/>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2648" name="Rectangle 2647">
              <a:extLst>
                <a:ext uri="{FF2B5EF4-FFF2-40B4-BE49-F238E27FC236}">
                  <a16:creationId xmlns:a16="http://schemas.microsoft.com/office/drawing/2014/main" id="{39527208-FDCD-4646-906C-037523F35498}"/>
                </a:ext>
              </a:extLst>
            </p:cNvPr>
            <p:cNvSpPr/>
            <p:nvPr/>
          </p:nvSpPr>
          <p:spPr>
            <a:xfrm>
              <a:off x="1438723" y="10111467"/>
              <a:ext cx="1209223" cy="138499"/>
            </a:xfrm>
            <a:prstGeom prst="rect">
              <a:avLst/>
            </a:prstGeom>
          </p:spPr>
          <p:txBody>
            <a:bodyPr wrap="square" lIns="0" tIns="0" rIns="0" bIns="0">
              <a:spAutoFit/>
            </a:bodyPr>
            <a:lstStyle/>
            <a:p>
              <a:pPr lvl="0">
                <a:spcBef>
                  <a:spcPts val="300"/>
                </a:spcBef>
                <a:spcAft>
                  <a:spcPts val="600"/>
                </a:spcAft>
                <a:defRPr/>
              </a:pPr>
              <a:r>
                <a:rPr lang="en-GB" sz="900" dirty="0"/>
                <a:t>Focused policy review</a:t>
              </a:r>
            </a:p>
          </p:txBody>
        </p:sp>
        <p:sp>
          <p:nvSpPr>
            <p:cNvPr id="2649" name="Oval 2648">
              <a:extLst>
                <a:ext uri="{FF2B5EF4-FFF2-40B4-BE49-F238E27FC236}">
                  <a16:creationId xmlns:a16="http://schemas.microsoft.com/office/drawing/2014/main" id="{DF75A5E1-963A-4E3B-A92C-A8AB8EABCBCE}"/>
                </a:ext>
              </a:extLst>
            </p:cNvPr>
            <p:cNvSpPr/>
            <p:nvPr/>
          </p:nvSpPr>
          <p:spPr>
            <a:xfrm rot="9853280">
              <a:off x="1061642" y="10033866"/>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pic>
          <p:nvPicPr>
            <p:cNvPr id="2656" name="Graphic 2655">
              <a:extLst>
                <a:ext uri="{FF2B5EF4-FFF2-40B4-BE49-F238E27FC236}">
                  <a16:creationId xmlns:a16="http://schemas.microsoft.com/office/drawing/2014/main" id="{67A0A1A4-B883-422C-A2A3-217F28484D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0359" y="10098541"/>
              <a:ext cx="164350" cy="164350"/>
            </a:xfrm>
            <a:prstGeom prst="rect">
              <a:avLst/>
            </a:prstGeom>
          </p:spPr>
        </p:pic>
      </p:grpSp>
      <p:cxnSp>
        <p:nvCxnSpPr>
          <p:cNvPr id="2658" name="Straight Connector 2657">
            <a:extLst>
              <a:ext uri="{FF2B5EF4-FFF2-40B4-BE49-F238E27FC236}">
                <a16:creationId xmlns:a16="http://schemas.microsoft.com/office/drawing/2014/main" id="{821B99B5-5D6C-429C-8D1C-8B68C652CC09}"/>
              </a:ext>
            </a:extLst>
          </p:cNvPr>
          <p:cNvCxnSpPr>
            <a:cxnSpLocks/>
          </p:cNvCxnSpPr>
          <p:nvPr/>
        </p:nvCxnSpPr>
        <p:spPr>
          <a:xfrm>
            <a:off x="1006475" y="9866957"/>
            <a:ext cx="6194425" cy="0"/>
          </a:xfrm>
          <a:prstGeom prst="line">
            <a:avLst/>
          </a:prstGeom>
          <a:ln w="3175">
            <a:solidFill>
              <a:schemeClr val="tx1">
                <a:alpha val="2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82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75EC935-C662-464E-9C92-B9B14833DD92}"/>
              </a:ext>
            </a:extLst>
          </p:cNvPr>
          <p:cNvSpPr/>
          <p:nvPr/>
        </p:nvSpPr>
        <p:spPr>
          <a:xfrm>
            <a:off x="-21916" y="1049036"/>
            <a:ext cx="8208963" cy="5479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dirty="0" err="1">
              <a:solidFill>
                <a:schemeClr val="bg1"/>
              </a:solidFill>
              <a:latin typeface="+mn-lt"/>
            </a:endParaRPr>
          </a:p>
        </p:txBody>
      </p:sp>
      <p:sp>
        <p:nvSpPr>
          <p:cNvPr id="198" name="Graphic 17">
            <a:extLst>
              <a:ext uri="{FF2B5EF4-FFF2-40B4-BE49-F238E27FC236}">
                <a16:creationId xmlns:a16="http://schemas.microsoft.com/office/drawing/2014/main" id="{8A78B05D-4325-4443-A0EF-7EC9FE206546}"/>
              </a:ext>
            </a:extLst>
          </p:cNvPr>
          <p:cNvSpPr/>
          <p:nvPr/>
        </p:nvSpPr>
        <p:spPr>
          <a:xfrm rot="6300000">
            <a:off x="2385970" y="1645770"/>
            <a:ext cx="9591499" cy="4127021"/>
          </a:xfrm>
          <a:custGeom>
            <a:avLst/>
            <a:gdLst>
              <a:gd name="connsiteX0" fmla="*/ 12187721 w 12192000"/>
              <a:gd name="connsiteY0" fmla="*/ 2475905 h 5245960"/>
              <a:gd name="connsiteX1" fmla="*/ 12160470 w 12192000"/>
              <a:gd name="connsiteY1" fmla="*/ 2473476 h 5245960"/>
              <a:gd name="connsiteX2" fmla="*/ 12156730 w 12192000"/>
              <a:gd name="connsiteY2" fmla="*/ 2477702 h 5245960"/>
              <a:gd name="connsiteX3" fmla="*/ 11095054 w 12192000"/>
              <a:gd name="connsiteY3" fmla="*/ 1901181 h 5245960"/>
              <a:gd name="connsiteX4" fmla="*/ 11091217 w 12192000"/>
              <a:gd name="connsiteY4" fmla="*/ 1871551 h 5245960"/>
              <a:gd name="connsiteX5" fmla="*/ 11052116 w 12192000"/>
              <a:gd name="connsiteY5" fmla="*/ 1867957 h 5245960"/>
              <a:gd name="connsiteX6" fmla="*/ 11046626 w 12192000"/>
              <a:gd name="connsiteY6" fmla="*/ 1904581 h 5245960"/>
              <a:gd name="connsiteX7" fmla="*/ 10296308 w 12192000"/>
              <a:gd name="connsiteY7" fmla="*/ 2461819 h 5245960"/>
              <a:gd name="connsiteX8" fmla="*/ 10296357 w 12192000"/>
              <a:gd name="connsiteY8" fmla="*/ 2461722 h 5245960"/>
              <a:gd name="connsiteX9" fmla="*/ 10257206 w 12192000"/>
              <a:gd name="connsiteY9" fmla="*/ 2458273 h 5245960"/>
              <a:gd name="connsiteX10" fmla="*/ 10253176 w 12192000"/>
              <a:gd name="connsiteY10" fmla="*/ 2462450 h 5245960"/>
              <a:gd name="connsiteX11" fmla="*/ 9976499 w 12192000"/>
              <a:gd name="connsiteY11" fmla="*/ 2193643 h 5245960"/>
              <a:gd name="connsiteX12" fmla="*/ 9977859 w 12192000"/>
              <a:gd name="connsiteY12" fmla="*/ 2130158 h 5245960"/>
              <a:gd name="connsiteX13" fmla="*/ 9909710 w 12192000"/>
              <a:gd name="connsiteY13" fmla="*/ 2124037 h 5245960"/>
              <a:gd name="connsiteX14" fmla="*/ 9892856 w 12192000"/>
              <a:gd name="connsiteY14" fmla="*/ 2154833 h 5245960"/>
              <a:gd name="connsiteX15" fmla="*/ 9509997 w 12192000"/>
              <a:gd name="connsiteY15" fmla="*/ 2117334 h 5245960"/>
              <a:gd name="connsiteX16" fmla="*/ 9142537 w 12192000"/>
              <a:gd name="connsiteY16" fmla="*/ 1174567 h 5245960"/>
              <a:gd name="connsiteX17" fmla="*/ 9154438 w 12192000"/>
              <a:gd name="connsiteY17" fmla="*/ 1167184 h 5245960"/>
              <a:gd name="connsiteX18" fmla="*/ 9160558 w 12192000"/>
              <a:gd name="connsiteY18" fmla="*/ 1099181 h 5245960"/>
              <a:gd name="connsiteX19" fmla="*/ 9092555 w 12192000"/>
              <a:gd name="connsiteY19" fmla="*/ 1092866 h 5245960"/>
              <a:gd name="connsiteX20" fmla="*/ 9086192 w 12192000"/>
              <a:gd name="connsiteY20" fmla="*/ 1161063 h 5245960"/>
              <a:gd name="connsiteX21" fmla="*/ 9097704 w 12192000"/>
              <a:gd name="connsiteY21" fmla="*/ 1171070 h 5245960"/>
              <a:gd name="connsiteX22" fmla="*/ 8833511 w 12192000"/>
              <a:gd name="connsiteY22" fmla="*/ 1623777 h 5245960"/>
              <a:gd name="connsiteX23" fmla="*/ 8787318 w 12192000"/>
              <a:gd name="connsiteY23" fmla="*/ 1628585 h 5245960"/>
              <a:gd name="connsiteX24" fmla="*/ 8777749 w 12192000"/>
              <a:gd name="connsiteY24" fmla="*/ 1639952 h 5245960"/>
              <a:gd name="connsiteX25" fmla="*/ 8337914 w 12192000"/>
              <a:gd name="connsiteY25" fmla="*/ 1412481 h 5245960"/>
              <a:gd name="connsiteX26" fmla="*/ 8333785 w 12192000"/>
              <a:gd name="connsiteY26" fmla="*/ 1383337 h 5245960"/>
              <a:gd name="connsiteX27" fmla="*/ 8294732 w 12192000"/>
              <a:gd name="connsiteY27" fmla="*/ 1379888 h 5245960"/>
              <a:gd name="connsiteX28" fmla="*/ 8291138 w 12192000"/>
              <a:gd name="connsiteY28" fmla="*/ 1418990 h 5245960"/>
              <a:gd name="connsiteX29" fmla="*/ 8300561 w 12192000"/>
              <a:gd name="connsiteY29" fmla="*/ 1426276 h 5245960"/>
              <a:gd name="connsiteX30" fmla="*/ 8047104 w 12192000"/>
              <a:gd name="connsiteY30" fmla="*/ 2058560 h 5245960"/>
              <a:gd name="connsiteX31" fmla="*/ 7786457 w 12192000"/>
              <a:gd name="connsiteY31" fmla="*/ 2240906 h 5245960"/>
              <a:gd name="connsiteX32" fmla="*/ 6393314 w 12192000"/>
              <a:gd name="connsiteY32" fmla="*/ 1628148 h 5245960"/>
              <a:gd name="connsiteX33" fmla="*/ 6385445 w 12192000"/>
              <a:gd name="connsiteY33" fmla="*/ 1579137 h 5245960"/>
              <a:gd name="connsiteX34" fmla="*/ 6317297 w 12192000"/>
              <a:gd name="connsiteY34" fmla="*/ 1573017 h 5245960"/>
              <a:gd name="connsiteX35" fmla="*/ 6300830 w 12192000"/>
              <a:gd name="connsiteY35" fmla="*/ 1619648 h 5245960"/>
              <a:gd name="connsiteX36" fmla="*/ 4524635 w 12192000"/>
              <a:gd name="connsiteY36" fmla="*/ 2037430 h 5245960"/>
              <a:gd name="connsiteX37" fmla="*/ 4512395 w 12192000"/>
              <a:gd name="connsiteY37" fmla="*/ 2013775 h 5245960"/>
              <a:gd name="connsiteX38" fmla="*/ 4432005 w 12192000"/>
              <a:gd name="connsiteY38" fmla="*/ 2001583 h 5245960"/>
              <a:gd name="connsiteX39" fmla="*/ 4086598 w 12192000"/>
              <a:gd name="connsiteY39" fmla="*/ 1499234 h 5245960"/>
              <a:gd name="connsiteX40" fmla="*/ 4088784 w 12192000"/>
              <a:gd name="connsiteY40" fmla="*/ 1497533 h 5245960"/>
              <a:gd name="connsiteX41" fmla="*/ 4094952 w 12192000"/>
              <a:gd name="connsiteY41" fmla="*/ 1429287 h 5245960"/>
              <a:gd name="connsiteX42" fmla="*/ 4092961 w 12192000"/>
              <a:gd name="connsiteY42" fmla="*/ 1427199 h 5245960"/>
              <a:gd name="connsiteX43" fmla="*/ 4264183 w 12192000"/>
              <a:gd name="connsiteY43" fmla="*/ 1254811 h 5245960"/>
              <a:gd name="connsiteX44" fmla="*/ 4302411 w 12192000"/>
              <a:gd name="connsiteY44" fmla="*/ 1255491 h 5245960"/>
              <a:gd name="connsiteX45" fmla="*/ 4306102 w 12192000"/>
              <a:gd name="connsiteY45" fmla="*/ 1214203 h 5245960"/>
              <a:gd name="connsiteX46" fmla="*/ 4264717 w 12192000"/>
              <a:gd name="connsiteY46" fmla="*/ 1210414 h 5245960"/>
              <a:gd name="connsiteX47" fmla="*/ 4254566 w 12192000"/>
              <a:gd name="connsiteY47" fmla="*/ 1237858 h 5245960"/>
              <a:gd name="connsiteX48" fmla="*/ 3796418 w 12192000"/>
              <a:gd name="connsiteY48" fmla="*/ 1342292 h 5245960"/>
              <a:gd name="connsiteX49" fmla="*/ 3785343 w 12192000"/>
              <a:gd name="connsiteY49" fmla="*/ 1320725 h 5245960"/>
              <a:gd name="connsiteX50" fmla="*/ 3707091 w 12192000"/>
              <a:gd name="connsiteY50" fmla="*/ 1313585 h 5245960"/>
              <a:gd name="connsiteX51" fmla="*/ 3693491 w 12192000"/>
              <a:gd name="connsiteY51" fmla="*/ 1381831 h 5245960"/>
              <a:gd name="connsiteX52" fmla="*/ 3096860 w 12192000"/>
              <a:gd name="connsiteY52" fmla="*/ 1714609 h 5245960"/>
              <a:gd name="connsiteX53" fmla="*/ 3091274 w 12192000"/>
              <a:gd name="connsiteY53" fmla="*/ 1706595 h 5245960"/>
              <a:gd name="connsiteX54" fmla="*/ 3005104 w 12192000"/>
              <a:gd name="connsiteY54" fmla="*/ 1698774 h 5245960"/>
              <a:gd name="connsiteX55" fmla="*/ 2986112 w 12192000"/>
              <a:gd name="connsiteY55" fmla="*/ 1727044 h 5245960"/>
              <a:gd name="connsiteX56" fmla="*/ 2397981 w 12192000"/>
              <a:gd name="connsiteY56" fmla="*/ 1553733 h 5245960"/>
              <a:gd name="connsiteX57" fmla="*/ 2388315 w 12192000"/>
              <a:gd name="connsiteY57" fmla="*/ 1510794 h 5245960"/>
              <a:gd name="connsiteX58" fmla="*/ 2320312 w 12192000"/>
              <a:gd name="connsiteY58" fmla="*/ 1504577 h 5245960"/>
              <a:gd name="connsiteX59" fmla="*/ 2195283 w 12192000"/>
              <a:gd name="connsiteY59" fmla="*/ 1364539 h 5245960"/>
              <a:gd name="connsiteX60" fmla="*/ 1977624 w 12192000"/>
              <a:gd name="connsiteY60" fmla="*/ 1120504 h 5245960"/>
              <a:gd name="connsiteX61" fmla="*/ 1982190 w 12192000"/>
              <a:gd name="connsiteY61" fmla="*/ 1044729 h 5245960"/>
              <a:gd name="connsiteX62" fmla="*/ 1903938 w 12192000"/>
              <a:gd name="connsiteY62" fmla="*/ 1037589 h 5245960"/>
              <a:gd name="connsiteX63" fmla="*/ 1888929 w 12192000"/>
              <a:gd name="connsiteY63" fmla="*/ 1103261 h 5245960"/>
              <a:gd name="connsiteX64" fmla="*/ 1596078 w 12192000"/>
              <a:gd name="connsiteY64" fmla="*/ 1246699 h 5245960"/>
              <a:gd name="connsiteX65" fmla="*/ 1549204 w 12192000"/>
              <a:gd name="connsiteY65" fmla="*/ 1269674 h 5245960"/>
              <a:gd name="connsiteX66" fmla="*/ 99279 w 12192000"/>
              <a:gd name="connsiteY66" fmla="*/ 89673 h 5245960"/>
              <a:gd name="connsiteX67" fmla="*/ 98259 w 12192000"/>
              <a:gd name="connsiteY67" fmla="*/ 20067 h 5245960"/>
              <a:gd name="connsiteX68" fmla="*/ 20007 w 12192000"/>
              <a:gd name="connsiteY68" fmla="*/ 12927 h 5245960"/>
              <a:gd name="connsiteX69" fmla="*/ 12867 w 12192000"/>
              <a:gd name="connsiteY69" fmla="*/ 91179 h 5245960"/>
              <a:gd name="connsiteX70" fmla="*/ 75235 w 12192000"/>
              <a:gd name="connsiteY70" fmla="*/ 107451 h 5245960"/>
              <a:gd name="connsiteX71" fmla="*/ 717331 w 12192000"/>
              <a:gd name="connsiteY71" fmla="*/ 1617511 h 5245960"/>
              <a:gd name="connsiteX72" fmla="*/ 704896 w 12192000"/>
              <a:gd name="connsiteY72" fmla="*/ 1625185 h 5245960"/>
              <a:gd name="connsiteX73" fmla="*/ 697756 w 12192000"/>
              <a:gd name="connsiteY73" fmla="*/ 1703389 h 5245960"/>
              <a:gd name="connsiteX74" fmla="*/ 714465 w 12192000"/>
              <a:gd name="connsiteY74" fmla="*/ 1716941 h 5245960"/>
              <a:gd name="connsiteX75" fmla="*/ 358323 w 12192000"/>
              <a:gd name="connsiteY75" fmla="*/ 2438892 h 5245960"/>
              <a:gd name="connsiteX76" fmla="*/ 299694 w 12192000"/>
              <a:gd name="connsiteY76" fmla="*/ 2446664 h 5245960"/>
              <a:gd name="connsiteX77" fmla="*/ 292603 w 12192000"/>
              <a:gd name="connsiteY77" fmla="*/ 2525013 h 5245960"/>
              <a:gd name="connsiteX78" fmla="*/ 370855 w 12192000"/>
              <a:gd name="connsiteY78" fmla="*/ 2532056 h 5245960"/>
              <a:gd name="connsiteX79" fmla="*/ 384747 w 12192000"/>
              <a:gd name="connsiteY79" fmla="*/ 2464053 h 5245960"/>
              <a:gd name="connsiteX80" fmla="*/ 1137445 w 12192000"/>
              <a:gd name="connsiteY80" fmla="*/ 2048165 h 5245960"/>
              <a:gd name="connsiteX81" fmla="*/ 1142545 w 12192000"/>
              <a:gd name="connsiteY81" fmla="*/ 2055451 h 5245960"/>
              <a:gd name="connsiteX82" fmla="*/ 1220895 w 12192000"/>
              <a:gd name="connsiteY82" fmla="*/ 2062591 h 5245960"/>
              <a:gd name="connsiteX83" fmla="*/ 1240616 w 12192000"/>
              <a:gd name="connsiteY83" fmla="*/ 2022518 h 5245960"/>
              <a:gd name="connsiteX84" fmla="*/ 2435334 w 12192000"/>
              <a:gd name="connsiteY84" fmla="*/ 2043308 h 5245960"/>
              <a:gd name="connsiteX85" fmla="*/ 2449469 w 12192000"/>
              <a:gd name="connsiteY85" fmla="*/ 2082070 h 5245960"/>
              <a:gd name="connsiteX86" fmla="*/ 2464624 w 12192000"/>
              <a:gd name="connsiteY86" fmla="*/ 2094990 h 5245960"/>
              <a:gd name="connsiteX87" fmla="*/ 2259109 w 12192000"/>
              <a:gd name="connsiteY87" fmla="*/ 2452881 h 5245960"/>
              <a:gd name="connsiteX88" fmla="*/ 2219959 w 12192000"/>
              <a:gd name="connsiteY88" fmla="*/ 2447732 h 5245960"/>
              <a:gd name="connsiteX89" fmla="*/ 2178865 w 12192000"/>
              <a:gd name="connsiteY89" fmla="*/ 2514667 h 5245960"/>
              <a:gd name="connsiteX90" fmla="*/ 2245703 w 12192000"/>
              <a:gd name="connsiteY90" fmla="*/ 2555760 h 5245960"/>
              <a:gd name="connsiteX91" fmla="*/ 2286990 w 12192000"/>
              <a:gd name="connsiteY91" fmla="*/ 2488971 h 5245960"/>
              <a:gd name="connsiteX92" fmla="*/ 2285193 w 12192000"/>
              <a:gd name="connsiteY92" fmla="*/ 2483045 h 5245960"/>
              <a:gd name="connsiteX93" fmla="*/ 2732946 w 12192000"/>
              <a:gd name="connsiteY93" fmla="*/ 2307500 h 5245960"/>
              <a:gd name="connsiteX94" fmla="*/ 3157528 w 12192000"/>
              <a:gd name="connsiteY94" fmla="*/ 2778519 h 5245960"/>
              <a:gd name="connsiteX95" fmla="*/ 3153302 w 12192000"/>
              <a:gd name="connsiteY95" fmla="*/ 2854149 h 5245960"/>
              <a:gd name="connsiteX96" fmla="*/ 3231555 w 12192000"/>
              <a:gd name="connsiteY96" fmla="*/ 2861289 h 5245960"/>
              <a:gd name="connsiteX97" fmla="*/ 3238598 w 12192000"/>
              <a:gd name="connsiteY97" fmla="*/ 2783037 h 5245960"/>
              <a:gd name="connsiteX98" fmla="*/ 3189781 w 12192000"/>
              <a:gd name="connsiteY98" fmla="*/ 2763316 h 5245960"/>
              <a:gd name="connsiteX99" fmla="*/ 3101037 w 12192000"/>
              <a:gd name="connsiteY99" fmla="*/ 2135501 h 5245960"/>
              <a:gd name="connsiteX100" fmla="*/ 3206588 w 12192000"/>
              <a:gd name="connsiteY100" fmla="*/ 2082409 h 5245960"/>
              <a:gd name="connsiteX101" fmla="*/ 3210959 w 12192000"/>
              <a:gd name="connsiteY101" fmla="*/ 2088724 h 5245960"/>
              <a:gd name="connsiteX102" fmla="*/ 3269248 w 12192000"/>
              <a:gd name="connsiteY102" fmla="*/ 2094116 h 5245960"/>
              <a:gd name="connsiteX103" fmla="*/ 3282897 w 12192000"/>
              <a:gd name="connsiteY103" fmla="*/ 2072306 h 5245960"/>
              <a:gd name="connsiteX104" fmla="*/ 3615578 w 12192000"/>
              <a:gd name="connsiteY104" fmla="*/ 2140504 h 5245960"/>
              <a:gd name="connsiteX105" fmla="*/ 3627625 w 12192000"/>
              <a:gd name="connsiteY105" fmla="*/ 2185677 h 5245960"/>
              <a:gd name="connsiteX106" fmla="*/ 3705828 w 12192000"/>
              <a:gd name="connsiteY106" fmla="*/ 2192818 h 5245960"/>
              <a:gd name="connsiteX107" fmla="*/ 3722538 w 12192000"/>
              <a:gd name="connsiteY107" fmla="*/ 2168919 h 5245960"/>
              <a:gd name="connsiteX108" fmla="*/ 4161790 w 12192000"/>
              <a:gd name="connsiteY108" fmla="*/ 2312795 h 5245960"/>
              <a:gd name="connsiteX109" fmla="*/ 4167181 w 12192000"/>
              <a:gd name="connsiteY109" fmla="*/ 2337567 h 5245960"/>
              <a:gd name="connsiteX110" fmla="*/ 4206380 w 12192000"/>
              <a:gd name="connsiteY110" fmla="*/ 2341162 h 5245960"/>
              <a:gd name="connsiteX111" fmla="*/ 4207789 w 12192000"/>
              <a:gd name="connsiteY111" fmla="*/ 2339850 h 5245960"/>
              <a:gd name="connsiteX112" fmla="*/ 4972582 w 12192000"/>
              <a:gd name="connsiteY112" fmla="*/ 3042615 h 5245960"/>
              <a:gd name="connsiteX113" fmla="*/ 4972339 w 12192000"/>
              <a:gd name="connsiteY113" fmla="*/ 3095414 h 5245960"/>
              <a:gd name="connsiteX114" fmla="*/ 5030142 w 12192000"/>
              <a:gd name="connsiteY114" fmla="*/ 3100709 h 5245960"/>
              <a:gd name="connsiteX115" fmla="*/ 5037622 w 12192000"/>
              <a:gd name="connsiteY115" fmla="*/ 3045626 h 5245960"/>
              <a:gd name="connsiteX116" fmla="*/ 5957899 w 12192000"/>
              <a:gd name="connsiteY116" fmla="*/ 2351459 h 5245960"/>
              <a:gd name="connsiteX117" fmla="*/ 5958969 w 12192000"/>
              <a:gd name="connsiteY117" fmla="*/ 2352916 h 5245960"/>
              <a:gd name="connsiteX118" fmla="*/ 6056650 w 12192000"/>
              <a:gd name="connsiteY118" fmla="*/ 2361951 h 5245960"/>
              <a:gd name="connsiteX119" fmla="*/ 6996503 w 12192000"/>
              <a:gd name="connsiteY119" fmla="*/ 3446796 h 5245960"/>
              <a:gd name="connsiteX120" fmla="*/ 6994462 w 12192000"/>
              <a:gd name="connsiteY120" fmla="*/ 3486724 h 5245960"/>
              <a:gd name="connsiteX121" fmla="*/ 7035750 w 12192000"/>
              <a:gd name="connsiteY121" fmla="*/ 3490416 h 5245960"/>
              <a:gd name="connsiteX122" fmla="*/ 7040607 w 12192000"/>
              <a:gd name="connsiteY122" fmla="*/ 3485364 h 5245960"/>
              <a:gd name="connsiteX123" fmla="*/ 7041579 w 12192000"/>
              <a:gd name="connsiteY123" fmla="*/ 3483567 h 5245960"/>
              <a:gd name="connsiteX124" fmla="*/ 7541354 w 12192000"/>
              <a:gd name="connsiteY124" fmla="*/ 3683545 h 5245960"/>
              <a:gd name="connsiteX125" fmla="*/ 7583856 w 12192000"/>
              <a:gd name="connsiteY125" fmla="*/ 3725075 h 5245960"/>
              <a:gd name="connsiteX126" fmla="*/ 7213336 w 12192000"/>
              <a:gd name="connsiteY126" fmla="*/ 4240297 h 5245960"/>
              <a:gd name="connsiteX127" fmla="*/ 7163548 w 12192000"/>
              <a:gd name="connsiteY127" fmla="*/ 4243065 h 5245960"/>
              <a:gd name="connsiteX128" fmla="*/ 7158253 w 12192000"/>
              <a:gd name="connsiteY128" fmla="*/ 4301791 h 5245960"/>
              <a:gd name="connsiteX129" fmla="*/ 7216882 w 12192000"/>
              <a:gd name="connsiteY129" fmla="*/ 4307037 h 5245960"/>
              <a:gd name="connsiteX130" fmla="*/ 7219553 w 12192000"/>
              <a:gd name="connsiteY130" fmla="*/ 4304608 h 5245960"/>
              <a:gd name="connsiteX131" fmla="*/ 7221836 w 12192000"/>
              <a:gd name="connsiteY131" fmla="*/ 4302131 h 5245960"/>
              <a:gd name="connsiteX132" fmla="*/ 7227568 w 12192000"/>
              <a:gd name="connsiteY132" fmla="*/ 4293582 h 5245960"/>
              <a:gd name="connsiteX133" fmla="*/ 7852954 w 12192000"/>
              <a:gd name="connsiteY133" fmla="*/ 4575309 h 5245960"/>
              <a:gd name="connsiteX134" fmla="*/ 7805692 w 12192000"/>
              <a:gd name="connsiteY134" fmla="*/ 4800691 h 5245960"/>
              <a:gd name="connsiteX135" fmla="*/ 7772079 w 12192000"/>
              <a:gd name="connsiteY135" fmla="*/ 4809872 h 5245960"/>
              <a:gd name="connsiteX136" fmla="*/ 7769505 w 12192000"/>
              <a:gd name="connsiteY136" fmla="*/ 4812300 h 5245960"/>
              <a:gd name="connsiteX137" fmla="*/ 7767173 w 12192000"/>
              <a:gd name="connsiteY137" fmla="*/ 4814681 h 5245960"/>
              <a:gd name="connsiteX138" fmla="*/ 7766736 w 12192000"/>
              <a:gd name="connsiteY138" fmla="*/ 4868452 h 5245960"/>
              <a:gd name="connsiteX139" fmla="*/ 7825462 w 12192000"/>
              <a:gd name="connsiteY139" fmla="*/ 4873843 h 5245960"/>
              <a:gd name="connsiteX140" fmla="*/ 7839499 w 12192000"/>
              <a:gd name="connsiteY140" fmla="*/ 4850722 h 5245960"/>
              <a:gd name="connsiteX141" fmla="*/ 7840034 w 12192000"/>
              <a:gd name="connsiteY141" fmla="*/ 4847468 h 5245960"/>
              <a:gd name="connsiteX142" fmla="*/ 7839402 w 12192000"/>
              <a:gd name="connsiteY142" fmla="*/ 4832458 h 5245960"/>
              <a:gd name="connsiteX143" fmla="*/ 8125404 w 12192000"/>
              <a:gd name="connsiteY143" fmla="*/ 4754158 h 5245960"/>
              <a:gd name="connsiteX144" fmla="*/ 8236541 w 12192000"/>
              <a:gd name="connsiteY144" fmla="*/ 5189038 h 5245960"/>
              <a:gd name="connsiteX145" fmla="*/ 8226437 w 12192000"/>
              <a:gd name="connsiteY145" fmla="*/ 5194624 h 5245960"/>
              <a:gd name="connsiteX146" fmla="*/ 8221872 w 12192000"/>
              <a:gd name="connsiteY146" fmla="*/ 5237661 h 5245960"/>
              <a:gd name="connsiteX147" fmla="*/ 8265005 w 12192000"/>
              <a:gd name="connsiteY147" fmla="*/ 5241060 h 5245960"/>
              <a:gd name="connsiteX148" fmla="*/ 8269328 w 12192000"/>
              <a:gd name="connsiteY148" fmla="*/ 5198024 h 5245960"/>
              <a:gd name="connsiteX149" fmla="*/ 8254950 w 12192000"/>
              <a:gd name="connsiteY149" fmla="*/ 5188649 h 5245960"/>
              <a:gd name="connsiteX150" fmla="*/ 8357101 w 12192000"/>
              <a:gd name="connsiteY150" fmla="*/ 4802246 h 5245960"/>
              <a:gd name="connsiteX151" fmla="*/ 8833997 w 12192000"/>
              <a:gd name="connsiteY151" fmla="*/ 5016941 h 5245960"/>
              <a:gd name="connsiteX152" fmla="*/ 8831957 w 12192000"/>
              <a:gd name="connsiteY152" fmla="*/ 5023693 h 5245960"/>
              <a:gd name="connsiteX153" fmla="*/ 8831374 w 12192000"/>
              <a:gd name="connsiteY153" fmla="*/ 5026851 h 5245960"/>
              <a:gd name="connsiteX154" fmla="*/ 8840652 w 12192000"/>
              <a:gd name="connsiteY154" fmla="*/ 5059201 h 5245960"/>
              <a:gd name="connsiteX155" fmla="*/ 8899377 w 12192000"/>
              <a:gd name="connsiteY155" fmla="*/ 5064641 h 5245960"/>
              <a:gd name="connsiteX156" fmla="*/ 8904623 w 12192000"/>
              <a:gd name="connsiteY156" fmla="*/ 5005915 h 5245960"/>
              <a:gd name="connsiteX157" fmla="*/ 8863918 w 12192000"/>
              <a:gd name="connsiteY157" fmla="*/ 4991732 h 5245960"/>
              <a:gd name="connsiteX158" fmla="*/ 8722569 w 12192000"/>
              <a:gd name="connsiteY158" fmla="*/ 4443043 h 5245960"/>
              <a:gd name="connsiteX159" fmla="*/ 8887234 w 12192000"/>
              <a:gd name="connsiteY159" fmla="*/ 4325252 h 5245960"/>
              <a:gd name="connsiteX160" fmla="*/ 8888157 w 12192000"/>
              <a:gd name="connsiteY160" fmla="*/ 4326466 h 5245960"/>
              <a:gd name="connsiteX161" fmla="*/ 8946785 w 12192000"/>
              <a:gd name="connsiteY161" fmla="*/ 4331712 h 5245960"/>
              <a:gd name="connsiteX162" fmla="*/ 8961697 w 12192000"/>
              <a:gd name="connsiteY162" fmla="*/ 4296982 h 5245960"/>
              <a:gd name="connsiteX163" fmla="*/ 9862497 w 12192000"/>
              <a:gd name="connsiteY163" fmla="*/ 4202020 h 5245960"/>
              <a:gd name="connsiteX164" fmla="*/ 9873134 w 12192000"/>
              <a:gd name="connsiteY164" fmla="*/ 4226259 h 5245960"/>
              <a:gd name="connsiteX165" fmla="*/ 9941332 w 12192000"/>
              <a:gd name="connsiteY165" fmla="*/ 4232622 h 5245960"/>
              <a:gd name="connsiteX166" fmla="*/ 9947501 w 12192000"/>
              <a:gd name="connsiteY166" fmla="*/ 4164376 h 5245960"/>
              <a:gd name="connsiteX167" fmla="*/ 9879352 w 12192000"/>
              <a:gd name="connsiteY167" fmla="*/ 4158255 h 5245960"/>
              <a:gd name="connsiteX168" fmla="*/ 9866868 w 12192000"/>
              <a:gd name="connsiteY168" fmla="*/ 4174527 h 5245960"/>
              <a:gd name="connsiteX169" fmla="*/ 8561742 w 12192000"/>
              <a:gd name="connsiteY169" fmla="*/ 3601504 h 5245960"/>
              <a:gd name="connsiteX170" fmla="*/ 8550812 w 12192000"/>
              <a:gd name="connsiteY170" fmla="*/ 3530489 h 5245960"/>
              <a:gd name="connsiteX171" fmla="*/ 8531529 w 12192000"/>
              <a:gd name="connsiteY171" fmla="*/ 3514460 h 5245960"/>
              <a:gd name="connsiteX172" fmla="*/ 9151037 w 12192000"/>
              <a:gd name="connsiteY172" fmla="*/ 2352334 h 5245960"/>
              <a:gd name="connsiteX173" fmla="*/ 9644109 w 12192000"/>
              <a:gd name="connsiteY173" fmla="*/ 2564164 h 5245960"/>
              <a:gd name="connsiteX174" fmla="*/ 9652027 w 12192000"/>
              <a:gd name="connsiteY174" fmla="*/ 2612737 h 5245960"/>
              <a:gd name="connsiteX175" fmla="*/ 9720127 w 12192000"/>
              <a:gd name="connsiteY175" fmla="*/ 2618955 h 5245960"/>
              <a:gd name="connsiteX176" fmla="*/ 9728530 w 12192000"/>
              <a:gd name="connsiteY176" fmla="*/ 2609677 h 5245960"/>
              <a:gd name="connsiteX177" fmla="*/ 10307043 w 12192000"/>
              <a:gd name="connsiteY177" fmla="*/ 2990301 h 5245960"/>
              <a:gd name="connsiteX178" fmla="*/ 10311075 w 12192000"/>
              <a:gd name="connsiteY178" fmla="*/ 3046549 h 5245960"/>
              <a:gd name="connsiteX179" fmla="*/ 10379224 w 12192000"/>
              <a:gd name="connsiteY179" fmla="*/ 3052669 h 5245960"/>
              <a:gd name="connsiteX180" fmla="*/ 10395205 w 12192000"/>
              <a:gd name="connsiteY180" fmla="*/ 3003756 h 5245960"/>
              <a:gd name="connsiteX181" fmla="*/ 11421179 w 12192000"/>
              <a:gd name="connsiteY181" fmla="*/ 2707262 h 5245960"/>
              <a:gd name="connsiteX182" fmla="*/ 11844206 w 12192000"/>
              <a:gd name="connsiteY182" fmla="*/ 2743255 h 5245960"/>
              <a:gd name="connsiteX183" fmla="*/ 11850327 w 12192000"/>
              <a:gd name="connsiteY183" fmla="*/ 2757147 h 5245960"/>
              <a:gd name="connsiteX184" fmla="*/ 11889477 w 12192000"/>
              <a:gd name="connsiteY184" fmla="*/ 2760644 h 5245960"/>
              <a:gd name="connsiteX185" fmla="*/ 11894043 w 12192000"/>
              <a:gd name="connsiteY185" fmla="*/ 2722854 h 5245960"/>
              <a:gd name="connsiteX186" fmla="*/ 12159110 w 12192000"/>
              <a:gd name="connsiteY186" fmla="*/ 2501989 h 5245960"/>
              <a:gd name="connsiteX187" fmla="*/ 12185195 w 12192000"/>
              <a:gd name="connsiteY187" fmla="*/ 2503349 h 5245960"/>
              <a:gd name="connsiteX188" fmla="*/ 12187721 w 12192000"/>
              <a:gd name="connsiteY188" fmla="*/ 2475905 h 5245960"/>
              <a:gd name="connsiteX189" fmla="*/ 11430115 w 12192000"/>
              <a:gd name="connsiteY189" fmla="*/ 2704687 h 5245960"/>
              <a:gd name="connsiteX190" fmla="*/ 11749585 w 12192000"/>
              <a:gd name="connsiteY190" fmla="*/ 2612397 h 5245960"/>
              <a:gd name="connsiteX191" fmla="*/ 11851395 w 12192000"/>
              <a:gd name="connsiteY191" fmla="*/ 2720280 h 5245960"/>
              <a:gd name="connsiteX192" fmla="*/ 11843916 w 12192000"/>
              <a:gd name="connsiteY192" fmla="*/ 2739952 h 5245960"/>
              <a:gd name="connsiteX193" fmla="*/ 11430115 w 12192000"/>
              <a:gd name="connsiteY193" fmla="*/ 2704687 h 5245960"/>
              <a:gd name="connsiteX194" fmla="*/ 11061393 w 12192000"/>
              <a:gd name="connsiteY194" fmla="*/ 2485134 h 5245960"/>
              <a:gd name="connsiteX195" fmla="*/ 11631988 w 12192000"/>
              <a:gd name="connsiteY195" fmla="*/ 2487709 h 5245960"/>
              <a:gd name="connsiteX196" fmla="*/ 11704703 w 12192000"/>
              <a:gd name="connsiteY196" fmla="*/ 2564698 h 5245960"/>
              <a:gd name="connsiteX197" fmla="*/ 11083543 w 12192000"/>
              <a:gd name="connsiteY197" fmla="*/ 2668403 h 5245960"/>
              <a:gd name="connsiteX198" fmla="*/ 11077859 w 12192000"/>
              <a:gd name="connsiteY198" fmla="*/ 2656696 h 5245960"/>
              <a:gd name="connsiteX199" fmla="*/ 11058672 w 12192000"/>
              <a:gd name="connsiteY199" fmla="*/ 2646788 h 5245960"/>
              <a:gd name="connsiteX200" fmla="*/ 11061393 w 12192000"/>
              <a:gd name="connsiteY200" fmla="*/ 2485134 h 5245960"/>
              <a:gd name="connsiteX201" fmla="*/ 11055370 w 12192000"/>
              <a:gd name="connsiteY201" fmla="*/ 2646788 h 5245960"/>
              <a:gd name="connsiteX202" fmla="*/ 11038807 w 12192000"/>
              <a:gd name="connsiteY202" fmla="*/ 2653151 h 5245960"/>
              <a:gd name="connsiteX203" fmla="*/ 11030063 w 12192000"/>
              <a:gd name="connsiteY203" fmla="*/ 2666265 h 5245960"/>
              <a:gd name="connsiteX204" fmla="*/ 10302283 w 12192000"/>
              <a:gd name="connsiteY204" fmla="*/ 2484746 h 5245960"/>
              <a:gd name="connsiteX205" fmla="*/ 10302623 w 12192000"/>
              <a:gd name="connsiteY205" fmla="*/ 2481783 h 5245960"/>
              <a:gd name="connsiteX206" fmla="*/ 11058187 w 12192000"/>
              <a:gd name="connsiteY206" fmla="*/ 2485183 h 5245960"/>
              <a:gd name="connsiteX207" fmla="*/ 11055370 w 12192000"/>
              <a:gd name="connsiteY207" fmla="*/ 2646788 h 5245960"/>
              <a:gd name="connsiteX208" fmla="*/ 11636651 w 12192000"/>
              <a:gd name="connsiteY208" fmla="*/ 2487709 h 5245960"/>
              <a:gd name="connsiteX209" fmla="*/ 12153281 w 12192000"/>
              <a:gd name="connsiteY209" fmla="*/ 2489943 h 5245960"/>
              <a:gd name="connsiteX210" fmla="*/ 11708638 w 12192000"/>
              <a:gd name="connsiteY210" fmla="*/ 2564018 h 5245960"/>
              <a:gd name="connsiteX211" fmla="*/ 11636651 w 12192000"/>
              <a:gd name="connsiteY211" fmla="*/ 2487709 h 5245960"/>
              <a:gd name="connsiteX212" fmla="*/ 12145024 w 12192000"/>
              <a:gd name="connsiteY212" fmla="*/ 2494752 h 5245960"/>
              <a:gd name="connsiteX213" fmla="*/ 11750702 w 12192000"/>
              <a:gd name="connsiteY213" fmla="*/ 2608608 h 5245960"/>
              <a:gd name="connsiteX214" fmla="*/ 11711504 w 12192000"/>
              <a:gd name="connsiteY214" fmla="*/ 2566981 h 5245960"/>
              <a:gd name="connsiteX215" fmla="*/ 12145024 w 12192000"/>
              <a:gd name="connsiteY215" fmla="*/ 2494752 h 5245960"/>
              <a:gd name="connsiteX216" fmla="*/ 11420936 w 12192000"/>
              <a:gd name="connsiteY216" fmla="*/ 2703910 h 5245960"/>
              <a:gd name="connsiteX217" fmla="*/ 11084271 w 12192000"/>
              <a:gd name="connsiteY217" fmla="*/ 2675252 h 5245960"/>
              <a:gd name="connsiteX218" fmla="*/ 11084174 w 12192000"/>
              <a:gd name="connsiteY218" fmla="*/ 2671560 h 5245960"/>
              <a:gd name="connsiteX219" fmla="*/ 11707520 w 12192000"/>
              <a:gd name="connsiteY219" fmla="*/ 2567661 h 5245960"/>
              <a:gd name="connsiteX220" fmla="*/ 11747108 w 12192000"/>
              <a:gd name="connsiteY220" fmla="*/ 2609677 h 5245960"/>
              <a:gd name="connsiteX221" fmla="*/ 11420936 w 12192000"/>
              <a:gd name="connsiteY221" fmla="*/ 2703910 h 5245960"/>
              <a:gd name="connsiteX222" fmla="*/ 10392679 w 12192000"/>
              <a:gd name="connsiteY222" fmla="*/ 2995984 h 5245960"/>
              <a:gd name="connsiteX223" fmla="*/ 11032249 w 12192000"/>
              <a:gd name="connsiteY223" fmla="*/ 2688124 h 5245960"/>
              <a:gd name="connsiteX224" fmla="*/ 11035212 w 12192000"/>
              <a:gd name="connsiteY224" fmla="*/ 2692350 h 5245960"/>
              <a:gd name="connsiteX225" fmla="*/ 11074313 w 12192000"/>
              <a:gd name="connsiteY225" fmla="*/ 2695895 h 5245960"/>
              <a:gd name="connsiteX226" fmla="*/ 11083979 w 12192000"/>
              <a:gd name="connsiteY226" fmla="*/ 2678457 h 5245960"/>
              <a:gd name="connsiteX227" fmla="*/ 11412046 w 12192000"/>
              <a:gd name="connsiteY227" fmla="*/ 2706485 h 5245960"/>
              <a:gd name="connsiteX228" fmla="*/ 10394281 w 12192000"/>
              <a:gd name="connsiteY228" fmla="*/ 3000453 h 5245960"/>
              <a:gd name="connsiteX229" fmla="*/ 10392679 w 12192000"/>
              <a:gd name="connsiteY229" fmla="*/ 2995984 h 5245960"/>
              <a:gd name="connsiteX230" fmla="*/ 10329047 w 12192000"/>
              <a:gd name="connsiteY230" fmla="*/ 2971163 h 5245960"/>
              <a:gd name="connsiteX231" fmla="*/ 10159185 w 12192000"/>
              <a:gd name="connsiteY231" fmla="*/ 2615263 h 5245960"/>
              <a:gd name="connsiteX232" fmla="*/ 11028849 w 12192000"/>
              <a:gd name="connsiteY232" fmla="*/ 2674329 h 5245960"/>
              <a:gd name="connsiteX233" fmla="*/ 11030840 w 12192000"/>
              <a:gd name="connsiteY233" fmla="*/ 2685112 h 5245960"/>
              <a:gd name="connsiteX234" fmla="*/ 10391222 w 12192000"/>
              <a:gd name="connsiteY234" fmla="*/ 2992972 h 5245960"/>
              <a:gd name="connsiteX235" fmla="*/ 10385539 w 12192000"/>
              <a:gd name="connsiteY235" fmla="*/ 2984520 h 5245960"/>
              <a:gd name="connsiteX236" fmla="*/ 10329047 w 12192000"/>
              <a:gd name="connsiteY236" fmla="*/ 2971163 h 5245960"/>
              <a:gd name="connsiteX237" fmla="*/ 9730522 w 12192000"/>
              <a:gd name="connsiteY237" fmla="*/ 2606908 h 5245960"/>
              <a:gd name="connsiteX238" fmla="*/ 9737274 w 12192000"/>
              <a:gd name="connsiteY238" fmla="*/ 2586605 h 5245960"/>
              <a:gd name="connsiteX239" fmla="*/ 10155396 w 12192000"/>
              <a:gd name="connsiteY239" fmla="*/ 2614923 h 5245960"/>
              <a:gd name="connsiteX240" fmla="*/ 10326085 w 12192000"/>
              <a:gd name="connsiteY240" fmla="*/ 2972571 h 5245960"/>
              <a:gd name="connsiteX241" fmla="*/ 10317341 w 12192000"/>
              <a:gd name="connsiteY241" fmla="*/ 2978206 h 5245960"/>
              <a:gd name="connsiteX242" fmla="*/ 10308938 w 12192000"/>
              <a:gd name="connsiteY242" fmla="*/ 2987532 h 5245960"/>
              <a:gd name="connsiteX243" fmla="*/ 9730522 w 12192000"/>
              <a:gd name="connsiteY243" fmla="*/ 2606908 h 5245960"/>
              <a:gd name="connsiteX244" fmla="*/ 10247297 w 12192000"/>
              <a:gd name="connsiteY244" fmla="*/ 2482754 h 5245960"/>
              <a:gd name="connsiteX245" fmla="*/ 10107599 w 12192000"/>
              <a:gd name="connsiteY245" fmla="*/ 2507186 h 5245960"/>
              <a:gd name="connsiteX246" fmla="*/ 10055335 w 12192000"/>
              <a:gd name="connsiteY246" fmla="*/ 2397410 h 5245960"/>
              <a:gd name="connsiteX247" fmla="*/ 10248172 w 12192000"/>
              <a:gd name="connsiteY247" fmla="*/ 2472311 h 5245960"/>
              <a:gd name="connsiteX248" fmla="*/ 10247297 w 12192000"/>
              <a:gd name="connsiteY248" fmla="*/ 2482754 h 5245960"/>
              <a:gd name="connsiteX249" fmla="*/ 10153697 w 12192000"/>
              <a:gd name="connsiteY249" fmla="*/ 2611572 h 5245960"/>
              <a:gd name="connsiteX250" fmla="*/ 9737565 w 12192000"/>
              <a:gd name="connsiteY250" fmla="*/ 2583399 h 5245960"/>
              <a:gd name="connsiteX251" fmla="*/ 9737128 w 12192000"/>
              <a:gd name="connsiteY251" fmla="*/ 2575044 h 5245960"/>
              <a:gd name="connsiteX252" fmla="*/ 10105657 w 12192000"/>
              <a:gd name="connsiteY252" fmla="*/ 2510829 h 5245960"/>
              <a:gd name="connsiteX253" fmla="*/ 10153697 w 12192000"/>
              <a:gd name="connsiteY253" fmla="*/ 2611572 h 5245960"/>
              <a:gd name="connsiteX254" fmla="*/ 9715513 w 12192000"/>
              <a:gd name="connsiteY254" fmla="*/ 2541042 h 5245960"/>
              <a:gd name="connsiteX255" fmla="*/ 9849042 w 12192000"/>
              <a:gd name="connsiteY255" fmla="*/ 2317555 h 5245960"/>
              <a:gd name="connsiteX256" fmla="*/ 10050671 w 12192000"/>
              <a:gd name="connsiteY256" fmla="*/ 2395807 h 5245960"/>
              <a:gd name="connsiteX257" fmla="*/ 10104102 w 12192000"/>
              <a:gd name="connsiteY257" fmla="*/ 2507721 h 5245960"/>
              <a:gd name="connsiteX258" fmla="*/ 9736496 w 12192000"/>
              <a:gd name="connsiteY258" fmla="*/ 2571887 h 5245960"/>
              <a:gd name="connsiteX259" fmla="*/ 9726296 w 12192000"/>
              <a:gd name="connsiteY259" fmla="*/ 2550806 h 5245960"/>
              <a:gd name="connsiteX260" fmla="*/ 9715513 w 12192000"/>
              <a:gd name="connsiteY260" fmla="*/ 2541042 h 5245960"/>
              <a:gd name="connsiteX261" fmla="*/ 9673205 w 12192000"/>
              <a:gd name="connsiteY261" fmla="*/ 2536088 h 5245960"/>
              <a:gd name="connsiteX262" fmla="*/ 9541522 w 12192000"/>
              <a:gd name="connsiteY262" fmla="*/ 2198161 h 5245960"/>
              <a:gd name="connsiteX263" fmla="*/ 9846079 w 12192000"/>
              <a:gd name="connsiteY263" fmla="*/ 2316292 h 5245960"/>
              <a:gd name="connsiteX264" fmla="*/ 9712599 w 12192000"/>
              <a:gd name="connsiteY264" fmla="*/ 2539391 h 5245960"/>
              <a:gd name="connsiteX265" fmla="*/ 9673205 w 12192000"/>
              <a:gd name="connsiteY265" fmla="*/ 2536088 h 5245960"/>
              <a:gd name="connsiteX266" fmla="*/ 9659556 w 12192000"/>
              <a:gd name="connsiteY266" fmla="*/ 2543520 h 5245960"/>
              <a:gd name="connsiteX267" fmla="*/ 9344507 w 12192000"/>
              <a:gd name="connsiteY267" fmla="*/ 2165422 h 5245960"/>
              <a:gd name="connsiteX268" fmla="*/ 9455837 w 12192000"/>
              <a:gd name="connsiteY268" fmla="*/ 2164888 h 5245960"/>
              <a:gd name="connsiteX269" fmla="*/ 9537296 w 12192000"/>
              <a:gd name="connsiteY269" fmla="*/ 2196509 h 5245960"/>
              <a:gd name="connsiteX270" fmla="*/ 9670097 w 12192000"/>
              <a:gd name="connsiteY270" fmla="*/ 2537254 h 5245960"/>
              <a:gd name="connsiteX271" fmla="*/ 9659556 w 12192000"/>
              <a:gd name="connsiteY271" fmla="*/ 2543520 h 5245960"/>
              <a:gd name="connsiteX272" fmla="*/ 9464873 w 12192000"/>
              <a:gd name="connsiteY272" fmla="*/ 2164888 h 5245960"/>
              <a:gd name="connsiteX273" fmla="*/ 9524910 w 12192000"/>
              <a:gd name="connsiteY273" fmla="*/ 2164645 h 5245960"/>
              <a:gd name="connsiteX274" fmla="*/ 9535644 w 12192000"/>
              <a:gd name="connsiteY274" fmla="*/ 2192332 h 5245960"/>
              <a:gd name="connsiteX275" fmla="*/ 9464873 w 12192000"/>
              <a:gd name="connsiteY275" fmla="*/ 2164888 h 5245960"/>
              <a:gd name="connsiteX276" fmla="*/ 8340488 w 12192000"/>
              <a:gd name="connsiteY276" fmla="*/ 4691789 h 5245960"/>
              <a:gd name="connsiteX277" fmla="*/ 8203268 w 12192000"/>
              <a:gd name="connsiteY277" fmla="*/ 4729434 h 5245960"/>
              <a:gd name="connsiteX278" fmla="*/ 8116466 w 12192000"/>
              <a:gd name="connsiteY278" fmla="*/ 4690138 h 5245960"/>
              <a:gd name="connsiteX279" fmla="*/ 8237561 w 12192000"/>
              <a:gd name="connsiteY279" fmla="*/ 4631509 h 5245960"/>
              <a:gd name="connsiteX280" fmla="*/ 8341217 w 12192000"/>
              <a:gd name="connsiteY280" fmla="*/ 4666676 h 5245960"/>
              <a:gd name="connsiteX281" fmla="*/ 8340488 w 12192000"/>
              <a:gd name="connsiteY281" fmla="*/ 4691789 h 5245960"/>
              <a:gd name="connsiteX282" fmla="*/ 9198106 w 12192000"/>
              <a:gd name="connsiteY282" fmla="*/ 2162750 h 5245960"/>
              <a:gd name="connsiteX283" fmla="*/ 8752199 w 12192000"/>
              <a:gd name="connsiteY283" fmla="*/ 2164742 h 5245960"/>
              <a:gd name="connsiteX284" fmla="*/ 8752199 w 12192000"/>
              <a:gd name="connsiteY284" fmla="*/ 2158233 h 5245960"/>
              <a:gd name="connsiteX285" fmla="*/ 9141954 w 12192000"/>
              <a:gd name="connsiteY285" fmla="*/ 2114711 h 5245960"/>
              <a:gd name="connsiteX286" fmla="*/ 9198106 w 12192000"/>
              <a:gd name="connsiteY286" fmla="*/ 2162750 h 5245960"/>
              <a:gd name="connsiteX287" fmla="*/ 9084492 w 12192000"/>
              <a:gd name="connsiteY287" fmla="*/ 2061037 h 5245960"/>
              <a:gd name="connsiteX288" fmla="*/ 9244008 w 12192000"/>
              <a:gd name="connsiteY288" fmla="*/ 2090958 h 5245960"/>
              <a:gd name="connsiteX289" fmla="*/ 9243765 w 12192000"/>
              <a:gd name="connsiteY289" fmla="*/ 2099945 h 5245960"/>
              <a:gd name="connsiteX290" fmla="*/ 9210881 w 12192000"/>
              <a:gd name="connsiteY290" fmla="*/ 2103685 h 5245960"/>
              <a:gd name="connsiteX291" fmla="*/ 9143072 w 12192000"/>
              <a:gd name="connsiteY291" fmla="*/ 2111165 h 5245960"/>
              <a:gd name="connsiteX292" fmla="*/ 9084492 w 12192000"/>
              <a:gd name="connsiteY292" fmla="*/ 2061037 h 5245960"/>
              <a:gd name="connsiteX293" fmla="*/ 8751908 w 12192000"/>
              <a:gd name="connsiteY293" fmla="*/ 2154930 h 5245960"/>
              <a:gd name="connsiteX294" fmla="*/ 8742824 w 12192000"/>
              <a:gd name="connsiteY294" fmla="*/ 2134578 h 5245960"/>
              <a:gd name="connsiteX295" fmla="*/ 8724172 w 12192000"/>
              <a:gd name="connsiteY295" fmla="*/ 2121851 h 5245960"/>
              <a:gd name="connsiteX296" fmla="*/ 8772454 w 12192000"/>
              <a:gd name="connsiteY296" fmla="*/ 2002457 h 5245960"/>
              <a:gd name="connsiteX297" fmla="*/ 9078032 w 12192000"/>
              <a:gd name="connsiteY297" fmla="*/ 2059871 h 5245960"/>
              <a:gd name="connsiteX298" fmla="*/ 9138652 w 12192000"/>
              <a:gd name="connsiteY298" fmla="*/ 2111845 h 5245960"/>
              <a:gd name="connsiteX299" fmla="*/ 8751908 w 12192000"/>
              <a:gd name="connsiteY299" fmla="*/ 2154930 h 5245960"/>
              <a:gd name="connsiteX300" fmla="*/ 8720966 w 12192000"/>
              <a:gd name="connsiteY300" fmla="*/ 2120783 h 5245960"/>
              <a:gd name="connsiteX301" fmla="*/ 8720772 w 12192000"/>
              <a:gd name="connsiteY301" fmla="*/ 2120734 h 5245960"/>
              <a:gd name="connsiteX302" fmla="*/ 8746176 w 12192000"/>
              <a:gd name="connsiteY302" fmla="*/ 1997503 h 5245960"/>
              <a:gd name="connsiteX303" fmla="*/ 8769102 w 12192000"/>
              <a:gd name="connsiteY303" fmla="*/ 2001729 h 5245960"/>
              <a:gd name="connsiteX304" fmla="*/ 8720966 w 12192000"/>
              <a:gd name="connsiteY304" fmla="*/ 2120783 h 5245960"/>
              <a:gd name="connsiteX305" fmla="*/ 8717566 w 12192000"/>
              <a:gd name="connsiteY305" fmla="*/ 2120103 h 5245960"/>
              <a:gd name="connsiteX306" fmla="*/ 8684098 w 12192000"/>
              <a:gd name="connsiteY306" fmla="*/ 2129186 h 5245960"/>
              <a:gd name="connsiteX307" fmla="*/ 8675501 w 12192000"/>
              <a:gd name="connsiteY307" fmla="*/ 2138949 h 5245960"/>
              <a:gd name="connsiteX308" fmla="*/ 8654323 w 12192000"/>
              <a:gd name="connsiteY308" fmla="*/ 2126757 h 5245960"/>
              <a:gd name="connsiteX309" fmla="*/ 8703140 w 12192000"/>
              <a:gd name="connsiteY309" fmla="*/ 1989391 h 5245960"/>
              <a:gd name="connsiteX310" fmla="*/ 8742873 w 12192000"/>
              <a:gd name="connsiteY310" fmla="*/ 1996871 h 5245960"/>
              <a:gd name="connsiteX311" fmla="*/ 8717566 w 12192000"/>
              <a:gd name="connsiteY311" fmla="*/ 2120103 h 5245960"/>
              <a:gd name="connsiteX312" fmla="*/ 8630036 w 12192000"/>
              <a:gd name="connsiteY312" fmla="*/ 4438137 h 5245960"/>
              <a:gd name="connsiteX313" fmla="*/ 8408637 w 12192000"/>
              <a:gd name="connsiteY313" fmla="*/ 4545194 h 5245960"/>
              <a:gd name="connsiteX314" fmla="*/ 8458085 w 12192000"/>
              <a:gd name="connsiteY314" fmla="*/ 4199980 h 5245960"/>
              <a:gd name="connsiteX315" fmla="*/ 8541098 w 12192000"/>
              <a:gd name="connsiteY315" fmla="*/ 4218244 h 5245960"/>
              <a:gd name="connsiteX316" fmla="*/ 8560673 w 12192000"/>
              <a:gd name="connsiteY316" fmla="*/ 4266429 h 5245960"/>
              <a:gd name="connsiteX317" fmla="*/ 8630036 w 12192000"/>
              <a:gd name="connsiteY317" fmla="*/ 4438137 h 5245960"/>
              <a:gd name="connsiteX318" fmla="*/ 8544935 w 12192000"/>
              <a:gd name="connsiteY318" fmla="*/ 4219070 h 5245960"/>
              <a:gd name="connsiteX319" fmla="*/ 8668555 w 12192000"/>
              <a:gd name="connsiteY319" fmla="*/ 4246125 h 5245960"/>
              <a:gd name="connsiteX320" fmla="*/ 8708191 w 12192000"/>
              <a:gd name="connsiteY320" fmla="*/ 4400298 h 5245960"/>
              <a:gd name="connsiteX321" fmla="*/ 8633096 w 12192000"/>
              <a:gd name="connsiteY321" fmla="*/ 4436631 h 5245960"/>
              <a:gd name="connsiteX322" fmla="*/ 8544935 w 12192000"/>
              <a:gd name="connsiteY322" fmla="*/ 4219070 h 5245960"/>
              <a:gd name="connsiteX323" fmla="*/ 7957145 w 12192000"/>
              <a:gd name="connsiteY323" fmla="*/ 3846218 h 5245960"/>
              <a:gd name="connsiteX324" fmla="*/ 7956659 w 12192000"/>
              <a:gd name="connsiteY324" fmla="*/ 3764954 h 5245960"/>
              <a:gd name="connsiteX325" fmla="*/ 8045695 w 12192000"/>
              <a:gd name="connsiteY325" fmla="*/ 3815033 h 5245960"/>
              <a:gd name="connsiteX326" fmla="*/ 7974583 w 12192000"/>
              <a:gd name="connsiteY326" fmla="*/ 3853164 h 5245960"/>
              <a:gd name="connsiteX327" fmla="*/ 7957145 w 12192000"/>
              <a:gd name="connsiteY327" fmla="*/ 3846218 h 5245960"/>
              <a:gd name="connsiteX328" fmla="*/ 7970745 w 12192000"/>
              <a:gd name="connsiteY328" fmla="*/ 3855155 h 5245960"/>
              <a:gd name="connsiteX329" fmla="*/ 7957242 w 12192000"/>
              <a:gd name="connsiteY329" fmla="*/ 3862393 h 5245960"/>
              <a:gd name="connsiteX330" fmla="*/ 7957145 w 12192000"/>
              <a:gd name="connsiteY330" fmla="*/ 3849764 h 5245960"/>
              <a:gd name="connsiteX331" fmla="*/ 7970745 w 12192000"/>
              <a:gd name="connsiteY331" fmla="*/ 3855155 h 5245960"/>
              <a:gd name="connsiteX332" fmla="*/ 8370021 w 12192000"/>
              <a:gd name="connsiteY332" fmla="*/ 4177296 h 5245960"/>
              <a:gd name="connsiteX333" fmla="*/ 8189084 w 12192000"/>
              <a:gd name="connsiteY333" fmla="*/ 4137612 h 5245960"/>
              <a:gd name="connsiteX334" fmla="*/ 8224494 w 12192000"/>
              <a:gd name="connsiteY334" fmla="*/ 4073349 h 5245960"/>
              <a:gd name="connsiteX335" fmla="*/ 8407714 w 12192000"/>
              <a:gd name="connsiteY335" fmla="*/ 4061739 h 5245960"/>
              <a:gd name="connsiteX336" fmla="*/ 8408249 w 12192000"/>
              <a:gd name="connsiteY336" fmla="*/ 4065965 h 5245960"/>
              <a:gd name="connsiteX337" fmla="*/ 8408686 w 12192000"/>
              <a:gd name="connsiteY337" fmla="*/ 4069220 h 5245960"/>
              <a:gd name="connsiteX338" fmla="*/ 8423550 w 12192000"/>
              <a:gd name="connsiteY338" fmla="*/ 4100453 h 5245960"/>
              <a:gd name="connsiteX339" fmla="*/ 8430398 w 12192000"/>
              <a:gd name="connsiteY339" fmla="*/ 4107350 h 5245960"/>
              <a:gd name="connsiteX340" fmla="*/ 8370021 w 12192000"/>
              <a:gd name="connsiteY340" fmla="*/ 4177296 h 5245960"/>
              <a:gd name="connsiteX341" fmla="*/ 8432973 w 12192000"/>
              <a:gd name="connsiteY341" fmla="*/ 4109439 h 5245960"/>
              <a:gd name="connsiteX342" fmla="*/ 8465565 w 12192000"/>
              <a:gd name="connsiteY342" fmla="*/ 4124448 h 5245960"/>
              <a:gd name="connsiteX343" fmla="*/ 8455316 w 12192000"/>
              <a:gd name="connsiteY343" fmla="*/ 4195997 h 5245960"/>
              <a:gd name="connsiteX344" fmla="*/ 8373713 w 12192000"/>
              <a:gd name="connsiteY344" fmla="*/ 4178122 h 5245960"/>
              <a:gd name="connsiteX345" fmla="*/ 8432973 w 12192000"/>
              <a:gd name="connsiteY345" fmla="*/ 4109439 h 5245960"/>
              <a:gd name="connsiteX346" fmla="*/ 8435304 w 12192000"/>
              <a:gd name="connsiteY346" fmla="*/ 3606361 h 5245960"/>
              <a:gd name="connsiteX347" fmla="*/ 8070904 w 12192000"/>
              <a:gd name="connsiteY347" fmla="*/ 3801481 h 5245960"/>
              <a:gd name="connsiteX348" fmla="*/ 8167469 w 12192000"/>
              <a:gd name="connsiteY348" fmla="*/ 3554776 h 5245960"/>
              <a:gd name="connsiteX349" fmla="*/ 8427921 w 12192000"/>
              <a:gd name="connsiteY349" fmla="*/ 3572068 h 5245960"/>
              <a:gd name="connsiteX350" fmla="*/ 8435304 w 12192000"/>
              <a:gd name="connsiteY350" fmla="*/ 3606361 h 5245960"/>
              <a:gd name="connsiteX351" fmla="*/ 8428067 w 12192000"/>
              <a:gd name="connsiteY351" fmla="*/ 3568765 h 5245960"/>
              <a:gd name="connsiteX352" fmla="*/ 8168586 w 12192000"/>
              <a:gd name="connsiteY352" fmla="*/ 3551667 h 5245960"/>
              <a:gd name="connsiteX353" fmla="*/ 8182138 w 12192000"/>
              <a:gd name="connsiteY353" fmla="*/ 3516791 h 5245960"/>
              <a:gd name="connsiteX354" fmla="*/ 8428698 w 12192000"/>
              <a:gd name="connsiteY354" fmla="*/ 3563665 h 5245960"/>
              <a:gd name="connsiteX355" fmla="*/ 8428067 w 12192000"/>
              <a:gd name="connsiteY355" fmla="*/ 3568765 h 5245960"/>
              <a:gd name="connsiteX356" fmla="*/ 7991827 w 12192000"/>
              <a:gd name="connsiteY356" fmla="*/ 4121874 h 5245960"/>
              <a:gd name="connsiteX357" fmla="*/ 8003678 w 12192000"/>
              <a:gd name="connsiteY357" fmla="*/ 4100210 h 5245960"/>
              <a:gd name="connsiteX358" fmla="*/ 8184033 w 12192000"/>
              <a:gd name="connsiteY358" fmla="*/ 4139797 h 5245960"/>
              <a:gd name="connsiteX359" fmla="*/ 8120644 w 12192000"/>
              <a:gd name="connsiteY359" fmla="*/ 4254723 h 5245960"/>
              <a:gd name="connsiteX360" fmla="*/ 7991827 w 12192000"/>
              <a:gd name="connsiteY360" fmla="*/ 4121874 h 5245960"/>
              <a:gd name="connsiteX361" fmla="*/ 8118992 w 12192000"/>
              <a:gd name="connsiteY361" fmla="*/ 4257832 h 5245960"/>
              <a:gd name="connsiteX362" fmla="*/ 8103109 w 12192000"/>
              <a:gd name="connsiteY362" fmla="*/ 4286587 h 5245960"/>
              <a:gd name="connsiteX363" fmla="*/ 7986726 w 12192000"/>
              <a:gd name="connsiteY363" fmla="*/ 4126391 h 5245960"/>
              <a:gd name="connsiteX364" fmla="*/ 7987843 w 12192000"/>
              <a:gd name="connsiteY364" fmla="*/ 4125565 h 5245960"/>
              <a:gd name="connsiteX365" fmla="*/ 7989398 w 12192000"/>
              <a:gd name="connsiteY365" fmla="*/ 4124060 h 5245960"/>
              <a:gd name="connsiteX366" fmla="*/ 8118992 w 12192000"/>
              <a:gd name="connsiteY366" fmla="*/ 4257832 h 5245960"/>
              <a:gd name="connsiteX367" fmla="*/ 8004553 w 12192000"/>
              <a:gd name="connsiteY367" fmla="*/ 4097052 h 5245960"/>
              <a:gd name="connsiteX368" fmla="*/ 8005330 w 12192000"/>
              <a:gd name="connsiteY368" fmla="*/ 4087046 h 5245960"/>
              <a:gd name="connsiteX369" fmla="*/ 8081348 w 12192000"/>
              <a:gd name="connsiteY369" fmla="*/ 4082286 h 5245960"/>
              <a:gd name="connsiteX370" fmla="*/ 8136430 w 12192000"/>
              <a:gd name="connsiteY370" fmla="*/ 4078789 h 5245960"/>
              <a:gd name="connsiteX371" fmla="*/ 8220657 w 12192000"/>
              <a:gd name="connsiteY371" fmla="*/ 4073446 h 5245960"/>
              <a:gd name="connsiteX372" fmla="*/ 8185733 w 12192000"/>
              <a:gd name="connsiteY372" fmla="*/ 4136834 h 5245960"/>
              <a:gd name="connsiteX373" fmla="*/ 8004553 w 12192000"/>
              <a:gd name="connsiteY373" fmla="*/ 4097052 h 5245960"/>
              <a:gd name="connsiteX374" fmla="*/ 7993090 w 12192000"/>
              <a:gd name="connsiteY374" fmla="*/ 4056202 h 5245960"/>
              <a:gd name="connsiteX375" fmla="*/ 8135459 w 12192000"/>
              <a:gd name="connsiteY375" fmla="*/ 3921070 h 5245960"/>
              <a:gd name="connsiteX376" fmla="*/ 8274088 w 12192000"/>
              <a:gd name="connsiteY376" fmla="*/ 3976444 h 5245960"/>
              <a:gd name="connsiteX377" fmla="*/ 8222455 w 12192000"/>
              <a:gd name="connsiteY377" fmla="*/ 4070143 h 5245960"/>
              <a:gd name="connsiteX378" fmla="*/ 8164895 w 12192000"/>
              <a:gd name="connsiteY378" fmla="*/ 4073591 h 5245960"/>
              <a:gd name="connsiteX379" fmla="*/ 8004990 w 12192000"/>
              <a:gd name="connsiteY379" fmla="*/ 4083646 h 5245960"/>
              <a:gd name="connsiteX380" fmla="*/ 7994012 w 12192000"/>
              <a:gd name="connsiteY380" fmla="*/ 4057368 h 5245960"/>
              <a:gd name="connsiteX381" fmla="*/ 7993090 w 12192000"/>
              <a:gd name="connsiteY381" fmla="*/ 4056202 h 5245960"/>
              <a:gd name="connsiteX382" fmla="*/ 8277246 w 12192000"/>
              <a:gd name="connsiteY382" fmla="*/ 3977658 h 5245960"/>
              <a:gd name="connsiteX383" fmla="*/ 8411892 w 12192000"/>
              <a:gd name="connsiteY383" fmla="*/ 4031526 h 5245960"/>
              <a:gd name="connsiteX384" fmla="*/ 8407520 w 12192000"/>
              <a:gd name="connsiteY384" fmla="*/ 4058533 h 5245960"/>
              <a:gd name="connsiteX385" fmla="*/ 8226486 w 12192000"/>
              <a:gd name="connsiteY385" fmla="*/ 4069851 h 5245960"/>
              <a:gd name="connsiteX386" fmla="*/ 8277246 w 12192000"/>
              <a:gd name="connsiteY386" fmla="*/ 3977658 h 5245960"/>
              <a:gd name="connsiteX387" fmla="*/ 8275740 w 12192000"/>
              <a:gd name="connsiteY387" fmla="*/ 3973578 h 5245960"/>
              <a:gd name="connsiteX388" fmla="*/ 8138227 w 12192000"/>
              <a:gd name="connsiteY388" fmla="*/ 3918544 h 5245960"/>
              <a:gd name="connsiteX389" fmla="*/ 8172229 w 12192000"/>
              <a:gd name="connsiteY389" fmla="*/ 3886145 h 5245960"/>
              <a:gd name="connsiteX390" fmla="*/ 8287980 w 12192000"/>
              <a:gd name="connsiteY390" fmla="*/ 3951380 h 5245960"/>
              <a:gd name="connsiteX391" fmla="*/ 8275740 w 12192000"/>
              <a:gd name="connsiteY391" fmla="*/ 3973578 h 5245960"/>
              <a:gd name="connsiteX392" fmla="*/ 8134682 w 12192000"/>
              <a:gd name="connsiteY392" fmla="*/ 3917184 h 5245960"/>
              <a:gd name="connsiteX393" fmla="*/ 8040449 w 12192000"/>
              <a:gd name="connsiteY393" fmla="*/ 3879442 h 5245960"/>
              <a:gd name="connsiteX394" fmla="*/ 8062064 w 12192000"/>
              <a:gd name="connsiteY394" fmla="*/ 3824165 h 5245960"/>
              <a:gd name="connsiteX395" fmla="*/ 8169169 w 12192000"/>
              <a:gd name="connsiteY395" fmla="*/ 3884494 h 5245960"/>
              <a:gd name="connsiteX396" fmla="*/ 8134682 w 12192000"/>
              <a:gd name="connsiteY396" fmla="*/ 3917184 h 5245960"/>
              <a:gd name="connsiteX397" fmla="*/ 8037292 w 12192000"/>
              <a:gd name="connsiteY397" fmla="*/ 3878179 h 5245960"/>
              <a:gd name="connsiteX398" fmla="*/ 8033066 w 12192000"/>
              <a:gd name="connsiteY398" fmla="*/ 3876528 h 5245960"/>
              <a:gd name="connsiteX399" fmla="*/ 8053369 w 12192000"/>
              <a:gd name="connsiteY399" fmla="*/ 3819357 h 5245960"/>
              <a:gd name="connsiteX400" fmla="*/ 8059150 w 12192000"/>
              <a:gd name="connsiteY400" fmla="*/ 3822563 h 5245960"/>
              <a:gd name="connsiteX401" fmla="*/ 8037292 w 12192000"/>
              <a:gd name="connsiteY401" fmla="*/ 3878179 h 5245960"/>
              <a:gd name="connsiteX402" fmla="*/ 8054535 w 12192000"/>
              <a:gd name="connsiteY402" fmla="*/ 3816102 h 5245960"/>
              <a:gd name="connsiteX403" fmla="*/ 8055458 w 12192000"/>
              <a:gd name="connsiteY403" fmla="*/ 3813528 h 5245960"/>
              <a:gd name="connsiteX404" fmla="*/ 8064493 w 12192000"/>
              <a:gd name="connsiteY404" fmla="*/ 3808670 h 5245960"/>
              <a:gd name="connsiteX405" fmla="*/ 8060267 w 12192000"/>
              <a:gd name="connsiteY405" fmla="*/ 3819405 h 5245960"/>
              <a:gd name="connsiteX406" fmla="*/ 8054535 w 12192000"/>
              <a:gd name="connsiteY406" fmla="*/ 3816102 h 5245960"/>
              <a:gd name="connsiteX407" fmla="*/ 8057207 w 12192000"/>
              <a:gd name="connsiteY407" fmla="*/ 3808962 h 5245960"/>
              <a:gd name="connsiteX408" fmla="*/ 8147748 w 12192000"/>
              <a:gd name="connsiteY408" fmla="*/ 3553513 h 5245960"/>
              <a:gd name="connsiteX409" fmla="*/ 8163923 w 12192000"/>
              <a:gd name="connsiteY409" fmla="*/ 3554630 h 5245960"/>
              <a:gd name="connsiteX410" fmla="*/ 8066387 w 12192000"/>
              <a:gd name="connsiteY410" fmla="*/ 3803910 h 5245960"/>
              <a:gd name="connsiteX411" fmla="*/ 8057207 w 12192000"/>
              <a:gd name="connsiteY411" fmla="*/ 3808962 h 5245960"/>
              <a:gd name="connsiteX412" fmla="*/ 8436955 w 12192000"/>
              <a:gd name="connsiteY412" fmla="*/ 3609227 h 5245960"/>
              <a:gd name="connsiteX413" fmla="*/ 8443902 w 12192000"/>
              <a:gd name="connsiteY413" fmla="*/ 3619622 h 5245960"/>
              <a:gd name="connsiteX414" fmla="*/ 8445893 w 12192000"/>
              <a:gd name="connsiteY414" fmla="*/ 3621710 h 5245960"/>
              <a:gd name="connsiteX415" fmla="*/ 8171743 w 12192000"/>
              <a:gd name="connsiteY415" fmla="*/ 3882065 h 5245960"/>
              <a:gd name="connsiteX416" fmla="*/ 8063278 w 12192000"/>
              <a:gd name="connsiteY416" fmla="*/ 3821105 h 5245960"/>
              <a:gd name="connsiteX417" fmla="*/ 8069058 w 12192000"/>
              <a:gd name="connsiteY417" fmla="*/ 3806339 h 5245960"/>
              <a:gd name="connsiteX418" fmla="*/ 8436955 w 12192000"/>
              <a:gd name="connsiteY418" fmla="*/ 3609227 h 5245960"/>
              <a:gd name="connsiteX419" fmla="*/ 8448128 w 12192000"/>
              <a:gd name="connsiteY419" fmla="*/ 3624090 h 5245960"/>
              <a:gd name="connsiteX420" fmla="*/ 8462311 w 12192000"/>
              <a:gd name="connsiteY420" fmla="*/ 3635019 h 5245960"/>
              <a:gd name="connsiteX421" fmla="*/ 8289632 w 12192000"/>
              <a:gd name="connsiteY421" fmla="*/ 3948417 h 5245960"/>
              <a:gd name="connsiteX422" fmla="*/ 8174755 w 12192000"/>
              <a:gd name="connsiteY422" fmla="*/ 3883765 h 5245960"/>
              <a:gd name="connsiteX423" fmla="*/ 8266462 w 12192000"/>
              <a:gd name="connsiteY423" fmla="*/ 3796673 h 5245960"/>
              <a:gd name="connsiteX424" fmla="*/ 8448128 w 12192000"/>
              <a:gd name="connsiteY424" fmla="*/ 3624090 h 5245960"/>
              <a:gd name="connsiteX425" fmla="*/ 8290895 w 12192000"/>
              <a:gd name="connsiteY425" fmla="*/ 3952886 h 5245960"/>
              <a:gd name="connsiteX426" fmla="*/ 8415632 w 12192000"/>
              <a:gd name="connsiteY426" fmla="*/ 4023123 h 5245960"/>
              <a:gd name="connsiteX427" fmla="*/ 8413155 w 12192000"/>
              <a:gd name="connsiteY427" fmla="*/ 4028418 h 5245960"/>
              <a:gd name="connsiteX428" fmla="*/ 8278897 w 12192000"/>
              <a:gd name="connsiteY428" fmla="*/ 3974841 h 5245960"/>
              <a:gd name="connsiteX429" fmla="*/ 8290895 w 12192000"/>
              <a:gd name="connsiteY429" fmla="*/ 3952886 h 5245960"/>
              <a:gd name="connsiteX430" fmla="*/ 8367593 w 12192000"/>
              <a:gd name="connsiteY430" fmla="*/ 4180162 h 5245960"/>
              <a:gd name="connsiteX431" fmla="*/ 8217305 w 12192000"/>
              <a:gd name="connsiteY431" fmla="*/ 4354445 h 5245960"/>
              <a:gd name="connsiteX432" fmla="*/ 8123121 w 12192000"/>
              <a:gd name="connsiteY432" fmla="*/ 4257249 h 5245960"/>
              <a:gd name="connsiteX433" fmla="*/ 8187384 w 12192000"/>
              <a:gd name="connsiteY433" fmla="*/ 4140574 h 5245960"/>
              <a:gd name="connsiteX434" fmla="*/ 8367593 w 12192000"/>
              <a:gd name="connsiteY434" fmla="*/ 4180162 h 5245960"/>
              <a:gd name="connsiteX435" fmla="*/ 8215169 w 12192000"/>
              <a:gd name="connsiteY435" fmla="*/ 4356873 h 5245960"/>
              <a:gd name="connsiteX436" fmla="*/ 8181992 w 12192000"/>
              <a:gd name="connsiteY436" fmla="*/ 4395198 h 5245960"/>
              <a:gd name="connsiteX437" fmla="*/ 8105295 w 12192000"/>
              <a:gd name="connsiteY437" fmla="*/ 4289502 h 5245960"/>
              <a:gd name="connsiteX438" fmla="*/ 8121324 w 12192000"/>
              <a:gd name="connsiteY438" fmla="*/ 4260260 h 5245960"/>
              <a:gd name="connsiteX439" fmla="*/ 8215169 w 12192000"/>
              <a:gd name="connsiteY439" fmla="*/ 4356873 h 5245960"/>
              <a:gd name="connsiteX440" fmla="*/ 8179855 w 12192000"/>
              <a:gd name="connsiteY440" fmla="*/ 4397724 h 5245960"/>
              <a:gd name="connsiteX441" fmla="*/ 8070176 w 12192000"/>
              <a:gd name="connsiteY441" fmla="*/ 4524841 h 5245960"/>
              <a:gd name="connsiteX442" fmla="*/ 8040157 w 12192000"/>
              <a:gd name="connsiteY442" fmla="*/ 4407487 h 5245960"/>
              <a:gd name="connsiteX443" fmla="*/ 8103498 w 12192000"/>
              <a:gd name="connsiteY443" fmla="*/ 4292756 h 5245960"/>
              <a:gd name="connsiteX444" fmla="*/ 8118555 w 12192000"/>
              <a:gd name="connsiteY444" fmla="*/ 4313400 h 5245960"/>
              <a:gd name="connsiteX445" fmla="*/ 8179855 w 12192000"/>
              <a:gd name="connsiteY445" fmla="*/ 4397724 h 5245960"/>
              <a:gd name="connsiteX446" fmla="*/ 8038992 w 12192000"/>
              <a:gd name="connsiteY446" fmla="*/ 4402727 h 5245960"/>
              <a:gd name="connsiteX447" fmla="*/ 7970551 w 12192000"/>
              <a:gd name="connsiteY447" fmla="*/ 4134697 h 5245960"/>
              <a:gd name="connsiteX448" fmla="*/ 7984054 w 12192000"/>
              <a:gd name="connsiteY448" fmla="*/ 4128382 h 5245960"/>
              <a:gd name="connsiteX449" fmla="*/ 8101360 w 12192000"/>
              <a:gd name="connsiteY449" fmla="*/ 4289793 h 5245960"/>
              <a:gd name="connsiteX450" fmla="*/ 8038992 w 12192000"/>
              <a:gd name="connsiteY450" fmla="*/ 4402727 h 5245960"/>
              <a:gd name="connsiteX451" fmla="*/ 7976040 w 12192000"/>
              <a:gd name="connsiteY451" fmla="*/ 4043864 h 5245960"/>
              <a:gd name="connsiteX452" fmla="*/ 8039137 w 12192000"/>
              <a:gd name="connsiteY452" fmla="*/ 3882551 h 5245960"/>
              <a:gd name="connsiteX453" fmla="*/ 8132059 w 12192000"/>
              <a:gd name="connsiteY453" fmla="*/ 3919613 h 5245960"/>
              <a:gd name="connsiteX454" fmla="*/ 7990806 w 12192000"/>
              <a:gd name="connsiteY454" fmla="*/ 4053725 h 5245960"/>
              <a:gd name="connsiteX455" fmla="*/ 7976040 w 12192000"/>
              <a:gd name="connsiteY455" fmla="*/ 4043864 h 5245960"/>
              <a:gd name="connsiteX456" fmla="*/ 7984880 w 12192000"/>
              <a:gd name="connsiteY456" fmla="*/ 4012243 h 5245960"/>
              <a:gd name="connsiteX457" fmla="*/ 8032045 w 12192000"/>
              <a:gd name="connsiteY457" fmla="*/ 3879588 h 5245960"/>
              <a:gd name="connsiteX458" fmla="*/ 8036126 w 12192000"/>
              <a:gd name="connsiteY458" fmla="*/ 3881337 h 5245960"/>
              <a:gd name="connsiteX459" fmla="*/ 7984880 w 12192000"/>
              <a:gd name="connsiteY459" fmla="*/ 4012243 h 5245960"/>
              <a:gd name="connsiteX460" fmla="*/ 8030054 w 12192000"/>
              <a:gd name="connsiteY460" fmla="*/ 3875314 h 5245960"/>
              <a:gd name="connsiteX461" fmla="*/ 7978566 w 12192000"/>
              <a:gd name="connsiteY461" fmla="*/ 3854767 h 5245960"/>
              <a:gd name="connsiteX462" fmla="*/ 8049143 w 12192000"/>
              <a:gd name="connsiteY462" fmla="*/ 3816879 h 5245960"/>
              <a:gd name="connsiteX463" fmla="*/ 8050455 w 12192000"/>
              <a:gd name="connsiteY463" fmla="*/ 3817657 h 5245960"/>
              <a:gd name="connsiteX464" fmla="*/ 8030054 w 12192000"/>
              <a:gd name="connsiteY464" fmla="*/ 3875314 h 5245960"/>
              <a:gd name="connsiteX465" fmla="*/ 7956659 w 12192000"/>
              <a:gd name="connsiteY465" fmla="*/ 3761165 h 5245960"/>
              <a:gd name="connsiteX466" fmla="*/ 7955445 w 12192000"/>
              <a:gd name="connsiteY466" fmla="*/ 3540883 h 5245960"/>
              <a:gd name="connsiteX467" fmla="*/ 8144299 w 12192000"/>
              <a:gd name="connsiteY467" fmla="*/ 3553367 h 5245960"/>
              <a:gd name="connsiteX468" fmla="*/ 8052738 w 12192000"/>
              <a:gd name="connsiteY468" fmla="*/ 3811245 h 5245960"/>
              <a:gd name="connsiteX469" fmla="*/ 8049192 w 12192000"/>
              <a:gd name="connsiteY469" fmla="*/ 3813188 h 5245960"/>
              <a:gd name="connsiteX470" fmla="*/ 7956659 w 12192000"/>
              <a:gd name="connsiteY470" fmla="*/ 3761165 h 5245960"/>
              <a:gd name="connsiteX471" fmla="*/ 7955396 w 12192000"/>
              <a:gd name="connsiteY471" fmla="*/ 3537532 h 5245960"/>
              <a:gd name="connsiteX472" fmla="*/ 7955105 w 12192000"/>
              <a:gd name="connsiteY472" fmla="*/ 3473755 h 5245960"/>
              <a:gd name="connsiteX473" fmla="*/ 8158871 w 12192000"/>
              <a:gd name="connsiteY473" fmla="*/ 3512419 h 5245960"/>
              <a:gd name="connsiteX474" fmla="*/ 8145465 w 12192000"/>
              <a:gd name="connsiteY474" fmla="*/ 3550161 h 5245960"/>
              <a:gd name="connsiteX475" fmla="*/ 7955396 w 12192000"/>
              <a:gd name="connsiteY475" fmla="*/ 3537532 h 5245960"/>
              <a:gd name="connsiteX476" fmla="*/ 8162174 w 12192000"/>
              <a:gd name="connsiteY476" fmla="*/ 3513002 h 5245960"/>
              <a:gd name="connsiteX477" fmla="*/ 8178884 w 12192000"/>
              <a:gd name="connsiteY477" fmla="*/ 3516111 h 5245960"/>
              <a:gd name="connsiteX478" fmla="*/ 8165137 w 12192000"/>
              <a:gd name="connsiteY478" fmla="*/ 3551376 h 5245960"/>
              <a:gd name="connsiteX479" fmla="*/ 8148865 w 12192000"/>
              <a:gd name="connsiteY479" fmla="*/ 3550355 h 5245960"/>
              <a:gd name="connsiteX480" fmla="*/ 8162174 w 12192000"/>
              <a:gd name="connsiteY480" fmla="*/ 3513002 h 5245960"/>
              <a:gd name="connsiteX481" fmla="*/ 8163243 w 12192000"/>
              <a:gd name="connsiteY481" fmla="*/ 3509845 h 5245960"/>
              <a:gd name="connsiteX482" fmla="*/ 8299541 w 12192000"/>
              <a:gd name="connsiteY482" fmla="*/ 3125870 h 5245960"/>
              <a:gd name="connsiteX483" fmla="*/ 8316396 w 12192000"/>
              <a:gd name="connsiteY483" fmla="*/ 3164632 h 5245960"/>
              <a:gd name="connsiteX484" fmla="*/ 8180098 w 12192000"/>
              <a:gd name="connsiteY484" fmla="*/ 3513148 h 5245960"/>
              <a:gd name="connsiteX485" fmla="*/ 8170480 w 12192000"/>
              <a:gd name="connsiteY485" fmla="*/ 3511302 h 5245960"/>
              <a:gd name="connsiteX486" fmla="*/ 8163243 w 12192000"/>
              <a:gd name="connsiteY486" fmla="*/ 3509845 h 5245960"/>
              <a:gd name="connsiteX487" fmla="*/ 8195885 w 12192000"/>
              <a:gd name="connsiteY487" fmla="*/ 2879941 h 5245960"/>
              <a:gd name="connsiteX488" fmla="*/ 8566356 w 12192000"/>
              <a:gd name="connsiteY488" fmla="*/ 2364817 h 5245960"/>
              <a:gd name="connsiteX489" fmla="*/ 8299298 w 12192000"/>
              <a:gd name="connsiteY489" fmla="*/ 3116932 h 5245960"/>
              <a:gd name="connsiteX490" fmla="*/ 8195885 w 12192000"/>
              <a:gd name="connsiteY490" fmla="*/ 2879941 h 5245960"/>
              <a:gd name="connsiteX491" fmla="*/ 8573253 w 12192000"/>
              <a:gd name="connsiteY491" fmla="*/ 2355199 h 5245960"/>
              <a:gd name="connsiteX492" fmla="*/ 8687741 w 12192000"/>
              <a:gd name="connsiteY492" fmla="*/ 2196072 h 5245960"/>
              <a:gd name="connsiteX493" fmla="*/ 8694008 w 12192000"/>
              <a:gd name="connsiteY493" fmla="*/ 2199375 h 5245960"/>
              <a:gd name="connsiteX494" fmla="*/ 8318145 w 12192000"/>
              <a:gd name="connsiteY494" fmla="*/ 3160260 h 5245960"/>
              <a:gd name="connsiteX495" fmla="*/ 8301290 w 12192000"/>
              <a:gd name="connsiteY495" fmla="*/ 3121401 h 5245960"/>
              <a:gd name="connsiteX496" fmla="*/ 8573253 w 12192000"/>
              <a:gd name="connsiteY496" fmla="*/ 2355199 h 5245960"/>
              <a:gd name="connsiteX497" fmla="*/ 8468043 w 12192000"/>
              <a:gd name="connsiteY497" fmla="*/ 3511885 h 5245960"/>
              <a:gd name="connsiteX498" fmla="*/ 8452742 w 12192000"/>
              <a:gd name="connsiteY498" fmla="*/ 3521454 h 5245960"/>
              <a:gd name="connsiteX499" fmla="*/ 8429330 w 12192000"/>
              <a:gd name="connsiteY499" fmla="*/ 3560410 h 5245960"/>
              <a:gd name="connsiteX500" fmla="*/ 8183450 w 12192000"/>
              <a:gd name="connsiteY500" fmla="*/ 3513828 h 5245960"/>
              <a:gd name="connsiteX501" fmla="*/ 8318290 w 12192000"/>
              <a:gd name="connsiteY501" fmla="*/ 3168955 h 5245960"/>
              <a:gd name="connsiteX502" fmla="*/ 8468043 w 12192000"/>
              <a:gd name="connsiteY502" fmla="*/ 3511885 h 5245960"/>
              <a:gd name="connsiteX503" fmla="*/ 8492767 w 12192000"/>
              <a:gd name="connsiteY503" fmla="*/ 3644346 h 5245960"/>
              <a:gd name="connsiteX504" fmla="*/ 8486550 w 12192000"/>
              <a:gd name="connsiteY504" fmla="*/ 3792107 h 5245960"/>
              <a:gd name="connsiteX505" fmla="*/ 8478437 w 12192000"/>
              <a:gd name="connsiteY505" fmla="*/ 3986207 h 5245960"/>
              <a:gd name="connsiteX506" fmla="*/ 8432487 w 12192000"/>
              <a:gd name="connsiteY506" fmla="*/ 4002237 h 5245960"/>
              <a:gd name="connsiteX507" fmla="*/ 8417235 w 12192000"/>
              <a:gd name="connsiteY507" fmla="*/ 4020160 h 5245960"/>
              <a:gd name="connsiteX508" fmla="*/ 8292497 w 12192000"/>
              <a:gd name="connsiteY508" fmla="*/ 3950020 h 5245960"/>
              <a:gd name="connsiteX509" fmla="*/ 8465226 w 12192000"/>
              <a:gd name="connsiteY509" fmla="*/ 3636720 h 5245960"/>
              <a:gd name="connsiteX510" fmla="*/ 8492767 w 12192000"/>
              <a:gd name="connsiteY510" fmla="*/ 3644346 h 5245960"/>
              <a:gd name="connsiteX511" fmla="*/ 8501656 w 12192000"/>
              <a:gd name="connsiteY511" fmla="*/ 4120805 h 5245960"/>
              <a:gd name="connsiteX512" fmla="*/ 8539544 w 12192000"/>
              <a:gd name="connsiteY512" fmla="*/ 4214455 h 5245960"/>
              <a:gd name="connsiteX513" fmla="*/ 8458522 w 12192000"/>
              <a:gd name="connsiteY513" fmla="*/ 4196677 h 5245960"/>
              <a:gd name="connsiteX514" fmla="*/ 8467654 w 12192000"/>
              <a:gd name="connsiteY514" fmla="*/ 4133191 h 5245960"/>
              <a:gd name="connsiteX515" fmla="*/ 8468869 w 12192000"/>
              <a:gd name="connsiteY515" fmla="*/ 4124837 h 5245960"/>
              <a:gd name="connsiteX516" fmla="*/ 8501656 w 12192000"/>
              <a:gd name="connsiteY516" fmla="*/ 4120805 h 5245960"/>
              <a:gd name="connsiteX517" fmla="*/ 8405091 w 12192000"/>
              <a:gd name="connsiteY517" fmla="*/ 4546942 h 5245960"/>
              <a:gd name="connsiteX518" fmla="*/ 8404363 w 12192000"/>
              <a:gd name="connsiteY518" fmla="*/ 4547331 h 5245960"/>
              <a:gd name="connsiteX519" fmla="*/ 8219637 w 12192000"/>
              <a:gd name="connsiteY519" fmla="*/ 4356776 h 5245960"/>
              <a:gd name="connsiteX520" fmla="*/ 8371236 w 12192000"/>
              <a:gd name="connsiteY520" fmla="*/ 4180988 h 5245960"/>
              <a:gd name="connsiteX521" fmla="*/ 8454879 w 12192000"/>
              <a:gd name="connsiteY521" fmla="*/ 4199252 h 5245960"/>
              <a:gd name="connsiteX522" fmla="*/ 8411017 w 12192000"/>
              <a:gd name="connsiteY522" fmla="*/ 4505412 h 5245960"/>
              <a:gd name="connsiteX523" fmla="*/ 8405091 w 12192000"/>
              <a:gd name="connsiteY523" fmla="*/ 4546942 h 5245960"/>
              <a:gd name="connsiteX524" fmla="*/ 8401205 w 12192000"/>
              <a:gd name="connsiteY524" fmla="*/ 4548788 h 5245960"/>
              <a:gd name="connsiteX525" fmla="*/ 8321642 w 12192000"/>
              <a:gd name="connsiteY525" fmla="*/ 4587161 h 5245960"/>
              <a:gd name="connsiteX526" fmla="*/ 8184130 w 12192000"/>
              <a:gd name="connsiteY526" fmla="*/ 4397870 h 5245960"/>
              <a:gd name="connsiteX527" fmla="*/ 8217354 w 12192000"/>
              <a:gd name="connsiteY527" fmla="*/ 4359108 h 5245960"/>
              <a:gd name="connsiteX528" fmla="*/ 8401205 w 12192000"/>
              <a:gd name="connsiteY528" fmla="*/ 4548788 h 5245960"/>
              <a:gd name="connsiteX529" fmla="*/ 8318630 w 12192000"/>
              <a:gd name="connsiteY529" fmla="*/ 4588618 h 5245960"/>
              <a:gd name="connsiteX530" fmla="*/ 8237415 w 12192000"/>
              <a:gd name="connsiteY530" fmla="*/ 4627963 h 5245960"/>
              <a:gd name="connsiteX531" fmla="*/ 8083242 w 12192000"/>
              <a:gd name="connsiteY531" fmla="*/ 4575747 h 5245960"/>
              <a:gd name="connsiteX532" fmla="*/ 8071245 w 12192000"/>
              <a:gd name="connsiteY532" fmla="*/ 4528776 h 5245960"/>
              <a:gd name="connsiteX533" fmla="*/ 8181992 w 12192000"/>
              <a:gd name="connsiteY533" fmla="*/ 4400395 h 5245960"/>
              <a:gd name="connsiteX534" fmla="*/ 8318630 w 12192000"/>
              <a:gd name="connsiteY534" fmla="*/ 4588618 h 5245960"/>
              <a:gd name="connsiteX535" fmla="*/ 8079502 w 12192000"/>
              <a:gd name="connsiteY535" fmla="*/ 4574484 h 5245960"/>
              <a:gd name="connsiteX536" fmla="*/ 8042537 w 12192000"/>
              <a:gd name="connsiteY536" fmla="*/ 4562000 h 5245960"/>
              <a:gd name="connsiteX537" fmla="*/ 8068573 w 12192000"/>
              <a:gd name="connsiteY537" fmla="*/ 4531739 h 5245960"/>
              <a:gd name="connsiteX538" fmla="*/ 8079502 w 12192000"/>
              <a:gd name="connsiteY538" fmla="*/ 4574484 h 5245960"/>
              <a:gd name="connsiteX539" fmla="*/ 8039186 w 12192000"/>
              <a:gd name="connsiteY539" fmla="*/ 4560834 h 5245960"/>
              <a:gd name="connsiteX540" fmla="*/ 7968899 w 12192000"/>
              <a:gd name="connsiteY540" fmla="*/ 4537082 h 5245960"/>
              <a:gd name="connsiteX541" fmla="*/ 8037874 w 12192000"/>
              <a:gd name="connsiteY541" fmla="*/ 4411762 h 5245960"/>
              <a:gd name="connsiteX542" fmla="*/ 8067602 w 12192000"/>
              <a:gd name="connsiteY542" fmla="*/ 4527901 h 5245960"/>
              <a:gd name="connsiteX543" fmla="*/ 8039186 w 12192000"/>
              <a:gd name="connsiteY543" fmla="*/ 4560834 h 5245960"/>
              <a:gd name="connsiteX544" fmla="*/ 7965694 w 12192000"/>
              <a:gd name="connsiteY544" fmla="*/ 4535867 h 5245960"/>
              <a:gd name="connsiteX545" fmla="*/ 7871461 w 12192000"/>
              <a:gd name="connsiteY545" fmla="*/ 4503954 h 5245960"/>
              <a:gd name="connsiteX546" fmla="*/ 7948596 w 12192000"/>
              <a:gd name="connsiteY546" fmla="*/ 4135960 h 5245960"/>
              <a:gd name="connsiteX547" fmla="*/ 7967297 w 12192000"/>
              <a:gd name="connsiteY547" fmla="*/ 4135474 h 5245960"/>
              <a:gd name="connsiteX548" fmla="*/ 8036757 w 12192000"/>
              <a:gd name="connsiteY548" fmla="*/ 4406953 h 5245960"/>
              <a:gd name="connsiteX549" fmla="*/ 7965694 w 12192000"/>
              <a:gd name="connsiteY549" fmla="*/ 4535867 h 5245960"/>
              <a:gd name="connsiteX550" fmla="*/ 7926009 w 12192000"/>
              <a:gd name="connsiteY550" fmla="*/ 4051199 h 5245960"/>
              <a:gd name="connsiteX551" fmla="*/ 7923580 w 12192000"/>
              <a:gd name="connsiteY551" fmla="*/ 4053336 h 5245960"/>
              <a:gd name="connsiteX552" fmla="*/ 7811958 w 12192000"/>
              <a:gd name="connsiteY552" fmla="*/ 3943948 h 5245960"/>
              <a:gd name="connsiteX553" fmla="*/ 7953988 w 12192000"/>
              <a:gd name="connsiteY553" fmla="*/ 3867833 h 5245960"/>
              <a:gd name="connsiteX554" fmla="*/ 7955056 w 12192000"/>
              <a:gd name="connsiteY554" fmla="*/ 4039978 h 5245960"/>
              <a:gd name="connsiteX555" fmla="*/ 7926009 w 12192000"/>
              <a:gd name="connsiteY555" fmla="*/ 4051199 h 5245960"/>
              <a:gd name="connsiteX556" fmla="*/ 7957388 w 12192000"/>
              <a:gd name="connsiteY556" fmla="*/ 3866133 h 5245960"/>
              <a:gd name="connsiteX557" fmla="*/ 7974826 w 12192000"/>
              <a:gd name="connsiteY557" fmla="*/ 3856807 h 5245960"/>
              <a:gd name="connsiteX558" fmla="*/ 8028936 w 12192000"/>
              <a:gd name="connsiteY558" fmla="*/ 3878519 h 5245960"/>
              <a:gd name="connsiteX559" fmla="*/ 7970843 w 12192000"/>
              <a:gd name="connsiteY559" fmla="*/ 4042019 h 5245960"/>
              <a:gd name="connsiteX560" fmla="*/ 7958311 w 12192000"/>
              <a:gd name="connsiteY560" fmla="*/ 4040124 h 5245960"/>
              <a:gd name="connsiteX561" fmla="*/ 7957388 w 12192000"/>
              <a:gd name="connsiteY561" fmla="*/ 3866133 h 5245960"/>
              <a:gd name="connsiteX562" fmla="*/ 7953356 w 12192000"/>
              <a:gd name="connsiteY562" fmla="*/ 3759222 h 5245960"/>
              <a:gd name="connsiteX563" fmla="*/ 7675709 w 12192000"/>
              <a:gd name="connsiteY563" fmla="*/ 3603058 h 5245960"/>
              <a:gd name="connsiteX564" fmla="*/ 7731034 w 12192000"/>
              <a:gd name="connsiteY564" fmla="*/ 3526020 h 5245960"/>
              <a:gd name="connsiteX565" fmla="*/ 7952093 w 12192000"/>
              <a:gd name="connsiteY565" fmla="*/ 3540641 h 5245960"/>
              <a:gd name="connsiteX566" fmla="*/ 7953356 w 12192000"/>
              <a:gd name="connsiteY566" fmla="*/ 3759222 h 5245960"/>
              <a:gd name="connsiteX567" fmla="*/ 7733366 w 12192000"/>
              <a:gd name="connsiteY567" fmla="*/ 3522911 h 5245960"/>
              <a:gd name="connsiteX568" fmla="*/ 7791120 w 12192000"/>
              <a:gd name="connsiteY568" fmla="*/ 3442619 h 5245960"/>
              <a:gd name="connsiteX569" fmla="*/ 7951705 w 12192000"/>
              <a:gd name="connsiteY569" fmla="*/ 3473123 h 5245960"/>
              <a:gd name="connsiteX570" fmla="*/ 7952190 w 12192000"/>
              <a:gd name="connsiteY570" fmla="*/ 3537386 h 5245960"/>
              <a:gd name="connsiteX571" fmla="*/ 7733366 w 12192000"/>
              <a:gd name="connsiteY571" fmla="*/ 3522911 h 5245960"/>
              <a:gd name="connsiteX572" fmla="*/ 7793257 w 12192000"/>
              <a:gd name="connsiteY572" fmla="*/ 3439705 h 5245960"/>
              <a:gd name="connsiteX573" fmla="*/ 7950247 w 12192000"/>
              <a:gd name="connsiteY573" fmla="*/ 3221366 h 5245960"/>
              <a:gd name="connsiteX574" fmla="*/ 7951802 w 12192000"/>
              <a:gd name="connsiteY574" fmla="*/ 3469869 h 5245960"/>
              <a:gd name="connsiteX575" fmla="*/ 7793257 w 12192000"/>
              <a:gd name="connsiteY575" fmla="*/ 3439705 h 5245960"/>
              <a:gd name="connsiteX576" fmla="*/ 7953599 w 12192000"/>
              <a:gd name="connsiteY576" fmla="*/ 3216751 h 5245960"/>
              <a:gd name="connsiteX577" fmla="*/ 8193601 w 12192000"/>
              <a:gd name="connsiteY577" fmla="*/ 2883098 h 5245960"/>
              <a:gd name="connsiteX578" fmla="*/ 8297549 w 12192000"/>
              <a:gd name="connsiteY578" fmla="*/ 3121547 h 5245960"/>
              <a:gd name="connsiteX579" fmla="*/ 8159989 w 12192000"/>
              <a:gd name="connsiteY579" fmla="*/ 3509262 h 5245960"/>
              <a:gd name="connsiteX580" fmla="*/ 7955007 w 12192000"/>
              <a:gd name="connsiteY580" fmla="*/ 3470452 h 5245960"/>
              <a:gd name="connsiteX581" fmla="*/ 7953599 w 12192000"/>
              <a:gd name="connsiteY581" fmla="*/ 3216751 h 5245960"/>
              <a:gd name="connsiteX582" fmla="*/ 7976477 w 12192000"/>
              <a:gd name="connsiteY582" fmla="*/ 2377155 h 5245960"/>
              <a:gd name="connsiteX583" fmla="*/ 8629599 w 12192000"/>
              <a:gd name="connsiteY583" fmla="*/ 2186600 h 5245960"/>
              <a:gd name="connsiteX584" fmla="*/ 8570291 w 12192000"/>
              <a:gd name="connsiteY584" fmla="*/ 2353548 h 5245960"/>
              <a:gd name="connsiteX585" fmla="*/ 8194379 w 12192000"/>
              <a:gd name="connsiteY585" fmla="*/ 2876395 h 5245960"/>
              <a:gd name="connsiteX586" fmla="*/ 7976477 w 12192000"/>
              <a:gd name="connsiteY586" fmla="*/ 2377155 h 5245960"/>
              <a:gd name="connsiteX587" fmla="*/ 8633485 w 12192000"/>
              <a:gd name="connsiteY587" fmla="*/ 2185483 h 5245960"/>
              <a:gd name="connsiteX588" fmla="*/ 8671323 w 12192000"/>
              <a:gd name="connsiteY588" fmla="*/ 2174554 h 5245960"/>
              <a:gd name="connsiteX589" fmla="*/ 8678707 w 12192000"/>
              <a:gd name="connsiteY589" fmla="*/ 2187863 h 5245960"/>
              <a:gd name="connsiteX590" fmla="*/ 8685070 w 12192000"/>
              <a:gd name="connsiteY590" fmla="*/ 2194032 h 5245960"/>
              <a:gd name="connsiteX591" fmla="*/ 8577333 w 12192000"/>
              <a:gd name="connsiteY591" fmla="*/ 2343979 h 5245960"/>
              <a:gd name="connsiteX592" fmla="*/ 8633485 w 12192000"/>
              <a:gd name="connsiteY592" fmla="*/ 2185483 h 5245960"/>
              <a:gd name="connsiteX593" fmla="*/ 8637614 w 12192000"/>
              <a:gd name="connsiteY593" fmla="*/ 2174068 h 5245960"/>
              <a:gd name="connsiteX594" fmla="*/ 8653157 w 12192000"/>
              <a:gd name="connsiteY594" fmla="*/ 2130012 h 5245960"/>
              <a:gd name="connsiteX595" fmla="*/ 8673801 w 12192000"/>
              <a:gd name="connsiteY595" fmla="*/ 2141767 h 5245960"/>
              <a:gd name="connsiteX596" fmla="*/ 8669624 w 12192000"/>
              <a:gd name="connsiteY596" fmla="*/ 2167656 h 5245960"/>
              <a:gd name="connsiteX597" fmla="*/ 8637614 w 12192000"/>
              <a:gd name="connsiteY597" fmla="*/ 2174068 h 5245960"/>
              <a:gd name="connsiteX598" fmla="*/ 8670206 w 12192000"/>
              <a:gd name="connsiteY598" fmla="*/ 2170959 h 5245960"/>
              <a:gd name="connsiteX599" fmla="*/ 8670255 w 12192000"/>
              <a:gd name="connsiteY599" fmla="*/ 2171299 h 5245960"/>
              <a:gd name="connsiteX600" fmla="*/ 8634893 w 12192000"/>
              <a:gd name="connsiteY600" fmla="*/ 2181597 h 5245960"/>
              <a:gd name="connsiteX601" fmla="*/ 8636253 w 12192000"/>
              <a:gd name="connsiteY601" fmla="*/ 2177760 h 5245960"/>
              <a:gd name="connsiteX602" fmla="*/ 8670206 w 12192000"/>
              <a:gd name="connsiteY602" fmla="*/ 2170959 h 5245960"/>
              <a:gd name="connsiteX603" fmla="*/ 8116224 w 12192000"/>
              <a:gd name="connsiteY603" fmla="*/ 2277724 h 5245960"/>
              <a:gd name="connsiteX604" fmla="*/ 7987115 w 12192000"/>
              <a:gd name="connsiteY604" fmla="*/ 2303371 h 5245960"/>
              <a:gd name="connsiteX605" fmla="*/ 7980898 w 12192000"/>
              <a:gd name="connsiteY605" fmla="*/ 2289334 h 5245960"/>
              <a:gd name="connsiteX606" fmla="*/ 8392414 w 12192000"/>
              <a:gd name="connsiteY606" fmla="*/ 1979579 h 5245960"/>
              <a:gd name="connsiteX607" fmla="*/ 8513897 w 12192000"/>
              <a:gd name="connsiteY607" fmla="*/ 2049719 h 5245960"/>
              <a:gd name="connsiteX608" fmla="*/ 8650291 w 12192000"/>
              <a:gd name="connsiteY608" fmla="*/ 2128166 h 5245960"/>
              <a:gd name="connsiteX609" fmla="*/ 8633727 w 12192000"/>
              <a:gd name="connsiteY609" fmla="*/ 2174748 h 5245960"/>
              <a:gd name="connsiteX610" fmla="*/ 8116224 w 12192000"/>
              <a:gd name="connsiteY610" fmla="*/ 2277724 h 5245960"/>
              <a:gd name="connsiteX611" fmla="*/ 8395279 w 12192000"/>
              <a:gd name="connsiteY611" fmla="*/ 1977442 h 5245960"/>
              <a:gd name="connsiteX612" fmla="*/ 8443999 w 12192000"/>
              <a:gd name="connsiteY612" fmla="*/ 1940769 h 5245960"/>
              <a:gd name="connsiteX613" fmla="*/ 8699885 w 12192000"/>
              <a:gd name="connsiteY613" fmla="*/ 1988759 h 5245960"/>
              <a:gd name="connsiteX614" fmla="*/ 8651457 w 12192000"/>
              <a:gd name="connsiteY614" fmla="*/ 2125154 h 5245960"/>
              <a:gd name="connsiteX615" fmla="*/ 8521134 w 12192000"/>
              <a:gd name="connsiteY615" fmla="*/ 2050059 h 5245960"/>
              <a:gd name="connsiteX616" fmla="*/ 8395279 w 12192000"/>
              <a:gd name="connsiteY616" fmla="*/ 1977442 h 5245960"/>
              <a:gd name="connsiteX617" fmla="*/ 8702848 w 12192000"/>
              <a:gd name="connsiteY617" fmla="*/ 2202144 h 5245960"/>
              <a:gd name="connsiteX618" fmla="*/ 8506076 w 12192000"/>
              <a:gd name="connsiteY618" fmla="*/ 3506008 h 5245960"/>
              <a:gd name="connsiteX619" fmla="*/ 8471054 w 12192000"/>
              <a:gd name="connsiteY619" fmla="*/ 3510573 h 5245960"/>
              <a:gd name="connsiteX620" fmla="*/ 8320039 w 12192000"/>
              <a:gd name="connsiteY620" fmla="*/ 3164534 h 5245960"/>
              <a:gd name="connsiteX621" fmla="*/ 8697068 w 12192000"/>
              <a:gd name="connsiteY621" fmla="*/ 2200541 h 5245960"/>
              <a:gd name="connsiteX622" fmla="*/ 8702848 w 12192000"/>
              <a:gd name="connsiteY622" fmla="*/ 2202144 h 5245960"/>
              <a:gd name="connsiteX623" fmla="*/ 8513022 w 12192000"/>
              <a:gd name="connsiteY623" fmla="*/ 3642597 h 5245960"/>
              <a:gd name="connsiteX624" fmla="*/ 8622702 w 12192000"/>
              <a:gd name="connsiteY624" fmla="*/ 4068248 h 5245960"/>
              <a:gd name="connsiteX625" fmla="*/ 8546441 w 12192000"/>
              <a:gd name="connsiteY625" fmla="*/ 4060768 h 5245960"/>
              <a:gd name="connsiteX626" fmla="*/ 8530508 w 12192000"/>
              <a:gd name="connsiteY626" fmla="*/ 4011174 h 5245960"/>
              <a:gd name="connsiteX627" fmla="*/ 8481644 w 12192000"/>
              <a:gd name="connsiteY627" fmla="*/ 3986402 h 5245960"/>
              <a:gd name="connsiteX628" fmla="*/ 8483684 w 12192000"/>
              <a:gd name="connsiteY628" fmla="*/ 3939528 h 5245960"/>
              <a:gd name="connsiteX629" fmla="*/ 8496070 w 12192000"/>
              <a:gd name="connsiteY629" fmla="*/ 3644491 h 5245960"/>
              <a:gd name="connsiteX630" fmla="*/ 8513022 w 12192000"/>
              <a:gd name="connsiteY630" fmla="*/ 3642597 h 5245960"/>
              <a:gd name="connsiteX631" fmla="*/ 8516325 w 12192000"/>
              <a:gd name="connsiteY631" fmla="*/ 3641868 h 5245960"/>
              <a:gd name="connsiteX632" fmla="*/ 8530897 w 12192000"/>
              <a:gd name="connsiteY632" fmla="*/ 3635894 h 5245960"/>
              <a:gd name="connsiteX633" fmla="*/ 8712514 w 12192000"/>
              <a:gd name="connsiteY633" fmla="*/ 3947154 h 5245960"/>
              <a:gd name="connsiteX634" fmla="*/ 8792904 w 12192000"/>
              <a:gd name="connsiteY634" fmla="*/ 4084909 h 5245960"/>
              <a:gd name="connsiteX635" fmla="*/ 8626199 w 12192000"/>
              <a:gd name="connsiteY635" fmla="*/ 4068637 h 5245960"/>
              <a:gd name="connsiteX636" fmla="*/ 8516325 w 12192000"/>
              <a:gd name="connsiteY636" fmla="*/ 3641868 h 5245960"/>
              <a:gd name="connsiteX637" fmla="*/ 8642422 w 12192000"/>
              <a:gd name="connsiteY637" fmla="*/ 4144995 h 5245960"/>
              <a:gd name="connsiteX638" fmla="*/ 8538815 w 12192000"/>
              <a:gd name="connsiteY638" fmla="*/ 4087872 h 5245960"/>
              <a:gd name="connsiteX639" fmla="*/ 8546101 w 12192000"/>
              <a:gd name="connsiteY639" fmla="*/ 4064168 h 5245960"/>
              <a:gd name="connsiteX640" fmla="*/ 8623527 w 12192000"/>
              <a:gd name="connsiteY640" fmla="*/ 4071697 h 5245960"/>
              <a:gd name="connsiteX641" fmla="*/ 8642422 w 12192000"/>
              <a:gd name="connsiteY641" fmla="*/ 4144995 h 5245960"/>
              <a:gd name="connsiteX642" fmla="*/ 8643588 w 12192000"/>
              <a:gd name="connsiteY642" fmla="*/ 4149318 h 5245960"/>
              <a:gd name="connsiteX643" fmla="*/ 8667535 w 12192000"/>
              <a:gd name="connsiteY643" fmla="*/ 4242579 h 5245960"/>
              <a:gd name="connsiteX644" fmla="*/ 8543429 w 12192000"/>
              <a:gd name="connsiteY644" fmla="*/ 4215330 h 5245960"/>
              <a:gd name="connsiteX645" fmla="*/ 8504716 w 12192000"/>
              <a:gd name="connsiteY645" fmla="*/ 4119639 h 5245960"/>
              <a:gd name="connsiteX646" fmla="*/ 8521620 w 12192000"/>
              <a:gd name="connsiteY646" fmla="*/ 4109244 h 5245960"/>
              <a:gd name="connsiteX647" fmla="*/ 8537163 w 12192000"/>
              <a:gd name="connsiteY647" fmla="*/ 4090835 h 5245960"/>
              <a:gd name="connsiteX648" fmla="*/ 8643588 w 12192000"/>
              <a:gd name="connsiteY648" fmla="*/ 4149318 h 5245960"/>
              <a:gd name="connsiteX649" fmla="*/ 8647474 w 12192000"/>
              <a:gd name="connsiteY649" fmla="*/ 4151406 h 5245960"/>
              <a:gd name="connsiteX650" fmla="*/ 8882862 w 12192000"/>
              <a:gd name="connsiteY650" fmla="*/ 4281050 h 5245960"/>
              <a:gd name="connsiteX651" fmla="*/ 8879851 w 12192000"/>
              <a:gd name="connsiteY651" fmla="*/ 4289064 h 5245960"/>
              <a:gd name="connsiteX652" fmla="*/ 8671178 w 12192000"/>
              <a:gd name="connsiteY652" fmla="*/ 4243357 h 5245960"/>
              <a:gd name="connsiteX653" fmla="*/ 8647474 w 12192000"/>
              <a:gd name="connsiteY653" fmla="*/ 4151406 h 5245960"/>
              <a:gd name="connsiteX654" fmla="*/ 8881891 w 12192000"/>
              <a:gd name="connsiteY654" fmla="*/ 4316363 h 5245960"/>
              <a:gd name="connsiteX655" fmla="*/ 8711154 w 12192000"/>
              <a:gd name="connsiteY655" fmla="*/ 4398890 h 5245960"/>
              <a:gd name="connsiteX656" fmla="*/ 8672052 w 12192000"/>
              <a:gd name="connsiteY656" fmla="*/ 4246951 h 5245960"/>
              <a:gd name="connsiteX657" fmla="*/ 8879073 w 12192000"/>
              <a:gd name="connsiteY657" fmla="*/ 4292465 h 5245960"/>
              <a:gd name="connsiteX658" fmla="*/ 8881891 w 12192000"/>
              <a:gd name="connsiteY658" fmla="*/ 4316363 h 5245960"/>
              <a:gd name="connsiteX659" fmla="*/ 8718829 w 12192000"/>
              <a:gd name="connsiteY659" fmla="*/ 4441634 h 5245960"/>
              <a:gd name="connsiteX660" fmla="*/ 8653983 w 12192000"/>
              <a:gd name="connsiteY660" fmla="*/ 4488022 h 5245960"/>
              <a:gd name="connsiteX661" fmla="*/ 8634262 w 12192000"/>
              <a:gd name="connsiteY661" fmla="*/ 4439692 h 5245960"/>
              <a:gd name="connsiteX662" fmla="*/ 8709065 w 12192000"/>
              <a:gd name="connsiteY662" fmla="*/ 4403650 h 5245960"/>
              <a:gd name="connsiteX663" fmla="*/ 8718829 w 12192000"/>
              <a:gd name="connsiteY663" fmla="*/ 4441634 h 5245960"/>
              <a:gd name="connsiteX664" fmla="*/ 8651214 w 12192000"/>
              <a:gd name="connsiteY664" fmla="*/ 4490014 h 5245960"/>
              <a:gd name="connsiteX665" fmla="*/ 8598803 w 12192000"/>
              <a:gd name="connsiteY665" fmla="*/ 4527561 h 5245960"/>
              <a:gd name="connsiteX666" fmla="*/ 8472658 w 12192000"/>
              <a:gd name="connsiteY666" fmla="*/ 4617763 h 5245960"/>
              <a:gd name="connsiteX667" fmla="*/ 8407860 w 12192000"/>
              <a:gd name="connsiteY667" fmla="*/ 4550828 h 5245960"/>
              <a:gd name="connsiteX668" fmla="*/ 8408054 w 12192000"/>
              <a:gd name="connsiteY668" fmla="*/ 4549177 h 5245960"/>
              <a:gd name="connsiteX669" fmla="*/ 8631396 w 12192000"/>
              <a:gd name="connsiteY669" fmla="*/ 4441246 h 5245960"/>
              <a:gd name="connsiteX670" fmla="*/ 8651214 w 12192000"/>
              <a:gd name="connsiteY670" fmla="*/ 4490014 h 5245960"/>
              <a:gd name="connsiteX671" fmla="*/ 8469888 w 12192000"/>
              <a:gd name="connsiteY671" fmla="*/ 4619512 h 5245960"/>
              <a:gd name="connsiteX672" fmla="*/ 8425881 w 12192000"/>
              <a:gd name="connsiteY672" fmla="*/ 4651133 h 5245960"/>
              <a:gd name="connsiteX673" fmla="*/ 8424812 w 12192000"/>
              <a:gd name="connsiteY673" fmla="*/ 4649578 h 5245960"/>
              <a:gd name="connsiteX674" fmla="*/ 8396057 w 12192000"/>
              <a:gd name="connsiteY674" fmla="*/ 4632966 h 5245960"/>
              <a:gd name="connsiteX675" fmla="*/ 8407132 w 12192000"/>
              <a:gd name="connsiteY675" fmla="*/ 4554957 h 5245960"/>
              <a:gd name="connsiteX676" fmla="*/ 8469888 w 12192000"/>
              <a:gd name="connsiteY676" fmla="*/ 4619512 h 5245960"/>
              <a:gd name="connsiteX677" fmla="*/ 8392851 w 12192000"/>
              <a:gd name="connsiteY677" fmla="*/ 4632481 h 5245960"/>
              <a:gd name="connsiteX678" fmla="*/ 8360501 w 12192000"/>
              <a:gd name="connsiteY678" fmla="*/ 4640495 h 5245960"/>
              <a:gd name="connsiteX679" fmla="*/ 8323682 w 12192000"/>
              <a:gd name="connsiteY679" fmla="*/ 4589881 h 5245960"/>
              <a:gd name="connsiteX680" fmla="*/ 8403634 w 12192000"/>
              <a:gd name="connsiteY680" fmla="*/ 4551217 h 5245960"/>
              <a:gd name="connsiteX681" fmla="*/ 8404314 w 12192000"/>
              <a:gd name="connsiteY681" fmla="*/ 4551994 h 5245960"/>
              <a:gd name="connsiteX682" fmla="*/ 8392851 w 12192000"/>
              <a:gd name="connsiteY682" fmla="*/ 4632481 h 5245960"/>
              <a:gd name="connsiteX683" fmla="*/ 8357878 w 12192000"/>
              <a:gd name="connsiteY683" fmla="*/ 4642535 h 5245960"/>
              <a:gd name="connsiteX684" fmla="*/ 8356566 w 12192000"/>
              <a:gd name="connsiteY684" fmla="*/ 4643410 h 5245960"/>
              <a:gd name="connsiteX685" fmla="*/ 8342383 w 12192000"/>
              <a:gd name="connsiteY685" fmla="*/ 4663471 h 5245960"/>
              <a:gd name="connsiteX686" fmla="*/ 8241933 w 12192000"/>
              <a:gd name="connsiteY686" fmla="*/ 4629566 h 5245960"/>
              <a:gd name="connsiteX687" fmla="*/ 8320622 w 12192000"/>
              <a:gd name="connsiteY687" fmla="*/ 4591436 h 5245960"/>
              <a:gd name="connsiteX688" fmla="*/ 8357878 w 12192000"/>
              <a:gd name="connsiteY688" fmla="*/ 4642535 h 5245960"/>
              <a:gd name="connsiteX689" fmla="*/ 8112484 w 12192000"/>
              <a:gd name="connsiteY689" fmla="*/ 4688437 h 5245960"/>
              <a:gd name="connsiteX690" fmla="*/ 8111998 w 12192000"/>
              <a:gd name="connsiteY690" fmla="*/ 4688243 h 5245960"/>
              <a:gd name="connsiteX691" fmla="*/ 8084165 w 12192000"/>
              <a:gd name="connsiteY691" fmla="*/ 4579632 h 5245960"/>
              <a:gd name="connsiteX692" fmla="*/ 8233238 w 12192000"/>
              <a:gd name="connsiteY692" fmla="*/ 4630052 h 5245960"/>
              <a:gd name="connsiteX693" fmla="*/ 8112484 w 12192000"/>
              <a:gd name="connsiteY693" fmla="*/ 4688437 h 5245960"/>
              <a:gd name="connsiteX694" fmla="*/ 8108160 w 12192000"/>
              <a:gd name="connsiteY694" fmla="*/ 4686397 h 5245960"/>
              <a:gd name="connsiteX695" fmla="*/ 7983569 w 12192000"/>
              <a:gd name="connsiteY695" fmla="*/ 4630246 h 5245960"/>
              <a:gd name="connsiteX696" fmla="*/ 8040255 w 12192000"/>
              <a:gd name="connsiteY696" fmla="*/ 4564672 h 5245960"/>
              <a:gd name="connsiteX697" fmla="*/ 8080474 w 12192000"/>
              <a:gd name="connsiteY697" fmla="*/ 4578321 h 5245960"/>
              <a:gd name="connsiteX698" fmla="*/ 8108160 w 12192000"/>
              <a:gd name="connsiteY698" fmla="*/ 4686397 h 5245960"/>
              <a:gd name="connsiteX699" fmla="*/ 7980411 w 12192000"/>
              <a:gd name="connsiteY699" fmla="*/ 4628983 h 5245960"/>
              <a:gd name="connsiteX700" fmla="*/ 7930478 w 12192000"/>
              <a:gd name="connsiteY700" fmla="*/ 4606494 h 5245960"/>
              <a:gd name="connsiteX701" fmla="*/ 7967200 w 12192000"/>
              <a:gd name="connsiteY701" fmla="*/ 4539948 h 5245960"/>
              <a:gd name="connsiteX702" fmla="*/ 8036806 w 12192000"/>
              <a:gd name="connsiteY702" fmla="*/ 4563506 h 5245960"/>
              <a:gd name="connsiteX703" fmla="*/ 7980411 w 12192000"/>
              <a:gd name="connsiteY703" fmla="*/ 4628983 h 5245960"/>
              <a:gd name="connsiteX704" fmla="*/ 7927467 w 12192000"/>
              <a:gd name="connsiteY704" fmla="*/ 4605182 h 5245960"/>
              <a:gd name="connsiteX705" fmla="*/ 7856840 w 12192000"/>
              <a:gd name="connsiteY705" fmla="*/ 4573366 h 5245960"/>
              <a:gd name="connsiteX706" fmla="*/ 7870684 w 12192000"/>
              <a:gd name="connsiteY706" fmla="*/ 4507355 h 5245960"/>
              <a:gd name="connsiteX707" fmla="*/ 7964042 w 12192000"/>
              <a:gd name="connsiteY707" fmla="*/ 4538879 h 5245960"/>
              <a:gd name="connsiteX708" fmla="*/ 7927467 w 12192000"/>
              <a:gd name="connsiteY708" fmla="*/ 4605182 h 5245960"/>
              <a:gd name="connsiteX709" fmla="*/ 7868255 w 12192000"/>
              <a:gd name="connsiteY709" fmla="*/ 4502983 h 5245960"/>
              <a:gd name="connsiteX710" fmla="*/ 7230337 w 12192000"/>
              <a:gd name="connsiteY710" fmla="*/ 4286782 h 5245960"/>
              <a:gd name="connsiteX711" fmla="*/ 7231648 w 12192000"/>
              <a:gd name="connsiteY711" fmla="*/ 4269684 h 5245960"/>
              <a:gd name="connsiteX712" fmla="*/ 7231162 w 12192000"/>
              <a:gd name="connsiteY712" fmla="*/ 4266866 h 5245960"/>
              <a:gd name="connsiteX713" fmla="*/ 7910320 w 12192000"/>
              <a:gd name="connsiteY713" fmla="*/ 4101424 h 5245960"/>
              <a:gd name="connsiteX714" fmla="*/ 7919889 w 12192000"/>
              <a:gd name="connsiteY714" fmla="*/ 4119348 h 5245960"/>
              <a:gd name="connsiteX715" fmla="*/ 7945390 w 12192000"/>
              <a:gd name="connsiteY715" fmla="*/ 4135280 h 5245960"/>
              <a:gd name="connsiteX716" fmla="*/ 7868255 w 12192000"/>
              <a:gd name="connsiteY716" fmla="*/ 4502983 h 5245960"/>
              <a:gd name="connsiteX717" fmla="*/ 7227811 w 12192000"/>
              <a:gd name="connsiteY717" fmla="*/ 4256860 h 5245960"/>
              <a:gd name="connsiteX718" fmla="*/ 7808947 w 12192000"/>
              <a:gd name="connsiteY718" fmla="*/ 3945551 h 5245960"/>
              <a:gd name="connsiteX719" fmla="*/ 7921249 w 12192000"/>
              <a:gd name="connsiteY719" fmla="*/ 4055668 h 5245960"/>
              <a:gd name="connsiteX720" fmla="*/ 7917655 w 12192000"/>
              <a:gd name="connsiteY720" fmla="*/ 4060234 h 5245960"/>
              <a:gd name="connsiteX721" fmla="*/ 7915711 w 12192000"/>
              <a:gd name="connsiteY721" fmla="*/ 4063051 h 5245960"/>
              <a:gd name="connsiteX722" fmla="*/ 7909543 w 12192000"/>
              <a:gd name="connsiteY722" fmla="*/ 4098073 h 5245960"/>
              <a:gd name="connsiteX723" fmla="*/ 7230337 w 12192000"/>
              <a:gd name="connsiteY723" fmla="*/ 4263661 h 5245960"/>
              <a:gd name="connsiteX724" fmla="*/ 7227811 w 12192000"/>
              <a:gd name="connsiteY724" fmla="*/ 4256860 h 5245960"/>
              <a:gd name="connsiteX725" fmla="*/ 7588276 w 12192000"/>
              <a:gd name="connsiteY725" fmla="*/ 3724784 h 5245960"/>
              <a:gd name="connsiteX726" fmla="*/ 7600808 w 12192000"/>
              <a:gd name="connsiteY726" fmla="*/ 3707248 h 5245960"/>
              <a:gd name="connsiteX727" fmla="*/ 7953988 w 12192000"/>
              <a:gd name="connsiteY727" fmla="*/ 3848452 h 5245960"/>
              <a:gd name="connsiteX728" fmla="*/ 7953988 w 12192000"/>
              <a:gd name="connsiteY728" fmla="*/ 3864190 h 5245960"/>
              <a:gd name="connsiteX729" fmla="*/ 7809529 w 12192000"/>
              <a:gd name="connsiteY729" fmla="*/ 3941520 h 5245960"/>
              <a:gd name="connsiteX730" fmla="*/ 7588276 w 12192000"/>
              <a:gd name="connsiteY730" fmla="*/ 3724784 h 5245960"/>
              <a:gd name="connsiteX731" fmla="*/ 7602751 w 12192000"/>
              <a:gd name="connsiteY731" fmla="*/ 3704577 h 5245960"/>
              <a:gd name="connsiteX732" fmla="*/ 7673766 w 12192000"/>
              <a:gd name="connsiteY732" fmla="*/ 3605730 h 5245960"/>
              <a:gd name="connsiteX733" fmla="*/ 7953405 w 12192000"/>
              <a:gd name="connsiteY733" fmla="*/ 3763060 h 5245960"/>
              <a:gd name="connsiteX734" fmla="*/ 7953939 w 12192000"/>
              <a:gd name="connsiteY734" fmla="*/ 3844906 h 5245960"/>
              <a:gd name="connsiteX735" fmla="*/ 7602751 w 12192000"/>
              <a:gd name="connsiteY735" fmla="*/ 3704577 h 5245960"/>
              <a:gd name="connsiteX736" fmla="*/ 7672794 w 12192000"/>
              <a:gd name="connsiteY736" fmla="*/ 3601455 h 5245960"/>
              <a:gd name="connsiteX737" fmla="*/ 7513521 w 12192000"/>
              <a:gd name="connsiteY737" fmla="*/ 3511739 h 5245960"/>
              <a:gd name="connsiteX738" fmla="*/ 7727245 w 12192000"/>
              <a:gd name="connsiteY738" fmla="*/ 3525874 h 5245960"/>
              <a:gd name="connsiteX739" fmla="*/ 7672794 w 12192000"/>
              <a:gd name="connsiteY739" fmla="*/ 3601455 h 5245960"/>
              <a:gd name="connsiteX740" fmla="*/ 7506769 w 12192000"/>
              <a:gd name="connsiteY740" fmla="*/ 3507999 h 5245960"/>
              <a:gd name="connsiteX741" fmla="*/ 7220136 w 12192000"/>
              <a:gd name="connsiteY741" fmla="*/ 3346686 h 5245960"/>
              <a:gd name="connsiteX742" fmla="*/ 7224362 w 12192000"/>
              <a:gd name="connsiteY742" fmla="*/ 3335125 h 5245960"/>
              <a:gd name="connsiteX743" fmla="*/ 7787428 w 12192000"/>
              <a:gd name="connsiteY743" fmla="*/ 3442036 h 5245960"/>
              <a:gd name="connsiteX744" fmla="*/ 7729480 w 12192000"/>
              <a:gd name="connsiteY744" fmla="*/ 3522620 h 5245960"/>
              <a:gd name="connsiteX745" fmla="*/ 7506769 w 12192000"/>
              <a:gd name="connsiteY745" fmla="*/ 3507999 h 5245960"/>
              <a:gd name="connsiteX746" fmla="*/ 7499046 w 12192000"/>
              <a:gd name="connsiteY746" fmla="*/ 3507562 h 5245960"/>
              <a:gd name="connsiteX747" fmla="*/ 7356774 w 12192000"/>
              <a:gd name="connsiteY747" fmla="*/ 3498090 h 5245960"/>
              <a:gd name="connsiteX748" fmla="*/ 7212850 w 12192000"/>
              <a:gd name="connsiteY748" fmla="*/ 3357032 h 5245960"/>
              <a:gd name="connsiteX749" fmla="*/ 7218484 w 12192000"/>
              <a:gd name="connsiteY749" fmla="*/ 3349600 h 5245960"/>
              <a:gd name="connsiteX750" fmla="*/ 7499046 w 12192000"/>
              <a:gd name="connsiteY750" fmla="*/ 3507562 h 5245960"/>
              <a:gd name="connsiteX751" fmla="*/ 7207798 w 12192000"/>
              <a:gd name="connsiteY751" fmla="*/ 3287086 h 5245960"/>
              <a:gd name="connsiteX752" fmla="*/ 7878261 w 12192000"/>
              <a:gd name="connsiteY752" fmla="*/ 2405862 h 5245960"/>
              <a:gd name="connsiteX753" fmla="*/ 7945487 w 12192000"/>
              <a:gd name="connsiteY753" fmla="*/ 2386189 h 5245960"/>
              <a:gd name="connsiteX754" fmla="*/ 7950296 w 12192000"/>
              <a:gd name="connsiteY754" fmla="*/ 3215683 h 5245960"/>
              <a:gd name="connsiteX755" fmla="*/ 7789711 w 12192000"/>
              <a:gd name="connsiteY755" fmla="*/ 3438976 h 5245960"/>
              <a:gd name="connsiteX756" fmla="*/ 7225042 w 12192000"/>
              <a:gd name="connsiteY756" fmla="*/ 3331774 h 5245960"/>
              <a:gd name="connsiteX757" fmla="*/ 7214502 w 12192000"/>
              <a:gd name="connsiteY757" fmla="*/ 3293498 h 5245960"/>
              <a:gd name="connsiteX758" fmla="*/ 7207798 w 12192000"/>
              <a:gd name="connsiteY758" fmla="*/ 3287086 h 5245960"/>
              <a:gd name="connsiteX759" fmla="*/ 7205078 w 12192000"/>
              <a:gd name="connsiteY759" fmla="*/ 3284997 h 5245960"/>
              <a:gd name="connsiteX760" fmla="*/ 7188077 w 12192000"/>
              <a:gd name="connsiteY760" fmla="*/ 3277420 h 5245960"/>
              <a:gd name="connsiteX761" fmla="*/ 7321898 w 12192000"/>
              <a:gd name="connsiteY761" fmla="*/ 2592919 h 5245960"/>
              <a:gd name="connsiteX762" fmla="*/ 7343368 w 12192000"/>
              <a:gd name="connsiteY762" fmla="*/ 2586799 h 5245960"/>
              <a:gd name="connsiteX763" fmla="*/ 7352596 w 12192000"/>
              <a:gd name="connsiteY763" fmla="*/ 2559258 h 5245960"/>
              <a:gd name="connsiteX764" fmla="*/ 7873064 w 12192000"/>
              <a:gd name="connsiteY764" fmla="*/ 2407416 h 5245960"/>
              <a:gd name="connsiteX765" fmla="*/ 7205078 w 12192000"/>
              <a:gd name="connsiteY765" fmla="*/ 3284997 h 5245960"/>
              <a:gd name="connsiteX766" fmla="*/ 7184823 w 12192000"/>
              <a:gd name="connsiteY766" fmla="*/ 3276740 h 5245960"/>
              <a:gd name="connsiteX767" fmla="*/ 7157670 w 12192000"/>
              <a:gd name="connsiteY767" fmla="*/ 3280188 h 5245960"/>
              <a:gd name="connsiteX768" fmla="*/ 7113857 w 12192000"/>
              <a:gd name="connsiteY768" fmla="*/ 3189599 h 5245960"/>
              <a:gd name="connsiteX769" fmla="*/ 7318255 w 12192000"/>
              <a:gd name="connsiteY769" fmla="*/ 2592142 h 5245960"/>
              <a:gd name="connsiteX770" fmla="*/ 7318546 w 12192000"/>
              <a:gd name="connsiteY770" fmla="*/ 2592190 h 5245960"/>
              <a:gd name="connsiteX771" fmla="*/ 7259043 w 12192000"/>
              <a:gd name="connsiteY771" fmla="*/ 2897234 h 5245960"/>
              <a:gd name="connsiteX772" fmla="*/ 7184823 w 12192000"/>
              <a:gd name="connsiteY772" fmla="*/ 3276740 h 5245960"/>
              <a:gd name="connsiteX773" fmla="*/ 7304168 w 12192000"/>
              <a:gd name="connsiteY773" fmla="*/ 2583156 h 5245960"/>
              <a:gd name="connsiteX774" fmla="*/ 7315049 w 12192000"/>
              <a:gd name="connsiteY774" fmla="*/ 2591025 h 5245960"/>
              <a:gd name="connsiteX775" fmla="*/ 7111865 w 12192000"/>
              <a:gd name="connsiteY775" fmla="*/ 3185470 h 5245960"/>
              <a:gd name="connsiteX776" fmla="*/ 6759269 w 12192000"/>
              <a:gd name="connsiteY776" fmla="*/ 2456136 h 5245960"/>
              <a:gd name="connsiteX777" fmla="*/ 7298145 w 12192000"/>
              <a:gd name="connsiteY777" fmla="*/ 2561735 h 5245960"/>
              <a:gd name="connsiteX778" fmla="*/ 7304168 w 12192000"/>
              <a:gd name="connsiteY778" fmla="*/ 2583156 h 5245960"/>
              <a:gd name="connsiteX779" fmla="*/ 7154707 w 12192000"/>
              <a:gd name="connsiteY779" fmla="*/ 3281646 h 5245960"/>
              <a:gd name="connsiteX780" fmla="*/ 7146255 w 12192000"/>
              <a:gd name="connsiteY780" fmla="*/ 3287378 h 5245960"/>
              <a:gd name="connsiteX781" fmla="*/ 7141981 w 12192000"/>
              <a:gd name="connsiteY781" fmla="*/ 3291506 h 5245960"/>
              <a:gd name="connsiteX782" fmla="*/ 7093407 w 12192000"/>
              <a:gd name="connsiteY782" fmla="*/ 3249247 h 5245960"/>
              <a:gd name="connsiteX783" fmla="*/ 7112400 w 12192000"/>
              <a:gd name="connsiteY783" fmla="*/ 3194067 h 5245960"/>
              <a:gd name="connsiteX784" fmla="*/ 7154707 w 12192000"/>
              <a:gd name="connsiteY784" fmla="*/ 3281646 h 5245960"/>
              <a:gd name="connsiteX785" fmla="*/ 7090833 w 12192000"/>
              <a:gd name="connsiteY785" fmla="*/ 3246916 h 5245960"/>
              <a:gd name="connsiteX786" fmla="*/ 6065879 w 12192000"/>
              <a:gd name="connsiteY786" fmla="*/ 2352819 h 5245960"/>
              <a:gd name="connsiteX787" fmla="*/ 6080306 w 12192000"/>
              <a:gd name="connsiteY787" fmla="*/ 2323286 h 5245960"/>
              <a:gd name="connsiteX788" fmla="*/ 6755091 w 12192000"/>
              <a:gd name="connsiteY788" fmla="*/ 2455358 h 5245960"/>
              <a:gd name="connsiteX789" fmla="*/ 7110214 w 12192000"/>
              <a:gd name="connsiteY789" fmla="*/ 3189890 h 5245960"/>
              <a:gd name="connsiteX790" fmla="*/ 7090833 w 12192000"/>
              <a:gd name="connsiteY790" fmla="*/ 3246916 h 5245960"/>
              <a:gd name="connsiteX791" fmla="*/ 6080937 w 12192000"/>
              <a:gd name="connsiteY791" fmla="*/ 2320129 h 5245960"/>
              <a:gd name="connsiteX792" fmla="*/ 6081908 w 12192000"/>
              <a:gd name="connsiteY792" fmla="*/ 2310123 h 5245960"/>
              <a:gd name="connsiteX793" fmla="*/ 6685631 w 12192000"/>
              <a:gd name="connsiteY793" fmla="*/ 2311677 h 5245960"/>
              <a:gd name="connsiteX794" fmla="*/ 6753391 w 12192000"/>
              <a:gd name="connsiteY794" fmla="*/ 2451667 h 5245960"/>
              <a:gd name="connsiteX795" fmla="*/ 6080937 w 12192000"/>
              <a:gd name="connsiteY795" fmla="*/ 2320129 h 5245960"/>
              <a:gd name="connsiteX796" fmla="*/ 6689420 w 12192000"/>
              <a:gd name="connsiteY796" fmla="*/ 2311629 h 5245960"/>
              <a:gd name="connsiteX797" fmla="*/ 7064700 w 12192000"/>
              <a:gd name="connsiteY797" fmla="*/ 2312600 h 5245960"/>
              <a:gd name="connsiteX798" fmla="*/ 7304605 w 12192000"/>
              <a:gd name="connsiteY798" fmla="*/ 2547211 h 5245960"/>
              <a:gd name="connsiteX799" fmla="*/ 7298777 w 12192000"/>
              <a:gd name="connsiteY799" fmla="*/ 2558383 h 5245960"/>
              <a:gd name="connsiteX800" fmla="*/ 6757472 w 12192000"/>
              <a:gd name="connsiteY800" fmla="*/ 2452541 h 5245960"/>
              <a:gd name="connsiteX801" fmla="*/ 6689420 w 12192000"/>
              <a:gd name="connsiteY801" fmla="*/ 2311629 h 5245960"/>
              <a:gd name="connsiteX802" fmla="*/ 7069412 w 12192000"/>
              <a:gd name="connsiteY802" fmla="*/ 2312649 h 5245960"/>
              <a:gd name="connsiteX803" fmla="*/ 7681634 w 12192000"/>
              <a:gd name="connsiteY803" fmla="*/ 2314155 h 5245960"/>
              <a:gd name="connsiteX804" fmla="*/ 7347253 w 12192000"/>
              <a:gd name="connsiteY804" fmla="*/ 2548086 h 5245960"/>
              <a:gd name="connsiteX805" fmla="*/ 7346962 w 12192000"/>
              <a:gd name="connsiteY805" fmla="*/ 2547503 h 5245960"/>
              <a:gd name="connsiteX806" fmla="*/ 7307763 w 12192000"/>
              <a:gd name="connsiteY806" fmla="*/ 2543908 h 5245960"/>
              <a:gd name="connsiteX807" fmla="*/ 7306986 w 12192000"/>
              <a:gd name="connsiteY807" fmla="*/ 2544783 h 5245960"/>
              <a:gd name="connsiteX808" fmla="*/ 7069412 w 12192000"/>
              <a:gd name="connsiteY808" fmla="*/ 2312649 h 5245960"/>
              <a:gd name="connsiteX809" fmla="*/ 7687415 w 12192000"/>
              <a:gd name="connsiteY809" fmla="*/ 2314252 h 5245960"/>
              <a:gd name="connsiteX810" fmla="*/ 7905026 w 12192000"/>
              <a:gd name="connsiteY810" fmla="*/ 2314738 h 5245960"/>
              <a:gd name="connsiteX811" fmla="*/ 7907551 w 12192000"/>
              <a:gd name="connsiteY811" fmla="*/ 2327318 h 5245960"/>
              <a:gd name="connsiteX812" fmla="*/ 7669588 w 12192000"/>
              <a:gd name="connsiteY812" fmla="*/ 2423931 h 5245960"/>
              <a:gd name="connsiteX813" fmla="*/ 7350702 w 12192000"/>
              <a:gd name="connsiteY813" fmla="*/ 2553429 h 5245960"/>
              <a:gd name="connsiteX814" fmla="*/ 7349196 w 12192000"/>
              <a:gd name="connsiteY814" fmla="*/ 2550806 h 5245960"/>
              <a:gd name="connsiteX815" fmla="*/ 7687415 w 12192000"/>
              <a:gd name="connsiteY815" fmla="*/ 2314252 h 5245960"/>
              <a:gd name="connsiteX816" fmla="*/ 7908765 w 12192000"/>
              <a:gd name="connsiteY816" fmla="*/ 2330233 h 5245960"/>
              <a:gd name="connsiteX817" fmla="*/ 7914692 w 12192000"/>
              <a:gd name="connsiteY817" fmla="*/ 2339899 h 5245960"/>
              <a:gd name="connsiteX818" fmla="*/ 7920180 w 12192000"/>
              <a:gd name="connsiteY818" fmla="*/ 2345290 h 5245960"/>
              <a:gd name="connsiteX819" fmla="*/ 7876367 w 12192000"/>
              <a:gd name="connsiteY819" fmla="*/ 2402996 h 5245960"/>
              <a:gd name="connsiteX820" fmla="*/ 7356434 w 12192000"/>
              <a:gd name="connsiteY820" fmla="*/ 2554740 h 5245960"/>
              <a:gd name="connsiteX821" fmla="*/ 7662351 w 12192000"/>
              <a:gd name="connsiteY821" fmla="*/ 2430392 h 5245960"/>
              <a:gd name="connsiteX822" fmla="*/ 7908765 w 12192000"/>
              <a:gd name="connsiteY822" fmla="*/ 2330233 h 5245960"/>
              <a:gd name="connsiteX823" fmla="*/ 7922900 w 12192000"/>
              <a:gd name="connsiteY823" fmla="*/ 2347282 h 5245960"/>
              <a:gd name="connsiteX824" fmla="*/ 7945293 w 12192000"/>
              <a:gd name="connsiteY824" fmla="*/ 2354762 h 5245960"/>
              <a:gd name="connsiteX825" fmla="*/ 7945439 w 12192000"/>
              <a:gd name="connsiteY825" fmla="*/ 2382741 h 5245960"/>
              <a:gd name="connsiteX826" fmla="*/ 7881661 w 12192000"/>
              <a:gd name="connsiteY826" fmla="*/ 2401393 h 5245960"/>
              <a:gd name="connsiteX827" fmla="*/ 7922900 w 12192000"/>
              <a:gd name="connsiteY827" fmla="*/ 2347282 h 5245960"/>
              <a:gd name="connsiteX828" fmla="*/ 7948742 w 12192000"/>
              <a:gd name="connsiteY828" fmla="*/ 2385267 h 5245960"/>
              <a:gd name="connsiteX829" fmla="*/ 7973223 w 12192000"/>
              <a:gd name="connsiteY829" fmla="*/ 2378126 h 5245960"/>
              <a:gd name="connsiteX830" fmla="*/ 8192096 w 12192000"/>
              <a:gd name="connsiteY830" fmla="*/ 2879504 h 5245960"/>
              <a:gd name="connsiteX831" fmla="*/ 7953502 w 12192000"/>
              <a:gd name="connsiteY831" fmla="*/ 3211020 h 5245960"/>
              <a:gd name="connsiteX832" fmla="*/ 7948742 w 12192000"/>
              <a:gd name="connsiteY832" fmla="*/ 2385267 h 5245960"/>
              <a:gd name="connsiteX833" fmla="*/ 7948693 w 12192000"/>
              <a:gd name="connsiteY833" fmla="*/ 2381769 h 5245960"/>
              <a:gd name="connsiteX834" fmla="*/ 7948645 w 12192000"/>
              <a:gd name="connsiteY834" fmla="*/ 2354762 h 5245960"/>
              <a:gd name="connsiteX835" fmla="*/ 7961808 w 12192000"/>
              <a:gd name="connsiteY835" fmla="*/ 2351945 h 5245960"/>
              <a:gd name="connsiteX836" fmla="*/ 7971960 w 12192000"/>
              <a:gd name="connsiteY836" fmla="*/ 2375018 h 5245960"/>
              <a:gd name="connsiteX837" fmla="*/ 7948693 w 12192000"/>
              <a:gd name="connsiteY837" fmla="*/ 2381769 h 5245960"/>
              <a:gd name="connsiteX838" fmla="*/ 7964917 w 12192000"/>
              <a:gd name="connsiteY838" fmla="*/ 2350585 h 5245960"/>
              <a:gd name="connsiteX839" fmla="*/ 7973417 w 12192000"/>
              <a:gd name="connsiteY839" fmla="*/ 2345193 h 5245960"/>
              <a:gd name="connsiteX840" fmla="*/ 7987892 w 12192000"/>
              <a:gd name="connsiteY840" fmla="*/ 2306723 h 5245960"/>
              <a:gd name="connsiteX841" fmla="*/ 7995081 w 12192000"/>
              <a:gd name="connsiteY841" fmla="*/ 2305266 h 5245960"/>
              <a:gd name="connsiteX842" fmla="*/ 8632416 w 12192000"/>
              <a:gd name="connsiteY842" fmla="*/ 2178440 h 5245960"/>
              <a:gd name="connsiteX843" fmla="*/ 8630959 w 12192000"/>
              <a:gd name="connsiteY843" fmla="*/ 2182763 h 5245960"/>
              <a:gd name="connsiteX844" fmla="*/ 7975117 w 12192000"/>
              <a:gd name="connsiteY844" fmla="*/ 2374143 h 5245960"/>
              <a:gd name="connsiteX845" fmla="*/ 7964917 w 12192000"/>
              <a:gd name="connsiteY845" fmla="*/ 2350585 h 5245960"/>
              <a:gd name="connsiteX846" fmla="*/ 7973757 w 12192000"/>
              <a:gd name="connsiteY846" fmla="*/ 2281465 h 5245960"/>
              <a:gd name="connsiteX847" fmla="*/ 8243487 w 12192000"/>
              <a:gd name="connsiteY847" fmla="*/ 1939554 h 5245960"/>
              <a:gd name="connsiteX848" fmla="*/ 8294538 w 12192000"/>
              <a:gd name="connsiteY848" fmla="*/ 1937903 h 5245960"/>
              <a:gd name="connsiteX849" fmla="*/ 8303135 w 12192000"/>
              <a:gd name="connsiteY849" fmla="*/ 1928237 h 5245960"/>
              <a:gd name="connsiteX850" fmla="*/ 8389208 w 12192000"/>
              <a:gd name="connsiteY850" fmla="*/ 1977879 h 5245960"/>
              <a:gd name="connsiteX851" fmla="*/ 7978906 w 12192000"/>
              <a:gd name="connsiteY851" fmla="*/ 2286711 h 5245960"/>
              <a:gd name="connsiteX852" fmla="*/ 7978614 w 12192000"/>
              <a:gd name="connsiteY852" fmla="*/ 2286565 h 5245960"/>
              <a:gd name="connsiteX853" fmla="*/ 7973757 w 12192000"/>
              <a:gd name="connsiteY853" fmla="*/ 2281465 h 5245960"/>
              <a:gd name="connsiteX854" fmla="*/ 8304884 w 12192000"/>
              <a:gd name="connsiteY854" fmla="*/ 1925322 h 5245960"/>
              <a:gd name="connsiteX855" fmla="*/ 8308478 w 12192000"/>
              <a:gd name="connsiteY855" fmla="*/ 1915316 h 5245960"/>
              <a:gd name="connsiteX856" fmla="*/ 8439627 w 12192000"/>
              <a:gd name="connsiteY856" fmla="*/ 1939943 h 5245960"/>
              <a:gd name="connsiteX857" fmla="*/ 8392171 w 12192000"/>
              <a:gd name="connsiteY857" fmla="*/ 1975596 h 5245960"/>
              <a:gd name="connsiteX858" fmla="*/ 8304884 w 12192000"/>
              <a:gd name="connsiteY858" fmla="*/ 1925322 h 5245960"/>
              <a:gd name="connsiteX859" fmla="*/ 8306584 w 12192000"/>
              <a:gd name="connsiteY859" fmla="*/ 1890349 h 5245960"/>
              <a:gd name="connsiteX860" fmla="*/ 8683176 w 12192000"/>
              <a:gd name="connsiteY860" fmla="*/ 1721215 h 5245960"/>
              <a:gd name="connsiteX861" fmla="*/ 8705180 w 12192000"/>
              <a:gd name="connsiteY861" fmla="*/ 1739965 h 5245960"/>
              <a:gd name="connsiteX862" fmla="*/ 8443222 w 12192000"/>
              <a:gd name="connsiteY862" fmla="*/ 1937174 h 5245960"/>
              <a:gd name="connsiteX863" fmla="*/ 8309159 w 12192000"/>
              <a:gd name="connsiteY863" fmla="*/ 1911964 h 5245960"/>
              <a:gd name="connsiteX864" fmla="*/ 8306584 w 12192000"/>
              <a:gd name="connsiteY864" fmla="*/ 1890349 h 5245960"/>
              <a:gd name="connsiteX865" fmla="*/ 8707657 w 12192000"/>
              <a:gd name="connsiteY865" fmla="*/ 1742199 h 5245960"/>
              <a:gd name="connsiteX866" fmla="*/ 8768714 w 12192000"/>
              <a:gd name="connsiteY866" fmla="*/ 1794659 h 5245960"/>
              <a:gd name="connsiteX867" fmla="*/ 8701003 w 12192000"/>
              <a:gd name="connsiteY867" fmla="*/ 1985651 h 5245960"/>
              <a:gd name="connsiteX868" fmla="*/ 8447642 w 12192000"/>
              <a:gd name="connsiteY868" fmla="*/ 1938000 h 5245960"/>
              <a:gd name="connsiteX869" fmla="*/ 8707657 w 12192000"/>
              <a:gd name="connsiteY869" fmla="*/ 1742199 h 5245960"/>
              <a:gd name="connsiteX870" fmla="*/ 8771434 w 12192000"/>
              <a:gd name="connsiteY870" fmla="*/ 1796893 h 5245960"/>
              <a:gd name="connsiteX871" fmla="*/ 8782218 w 12192000"/>
              <a:gd name="connsiteY871" fmla="*/ 1806219 h 5245960"/>
              <a:gd name="connsiteX872" fmla="*/ 8743553 w 12192000"/>
              <a:gd name="connsiteY872" fmla="*/ 1993568 h 5245960"/>
              <a:gd name="connsiteX873" fmla="*/ 8704208 w 12192000"/>
              <a:gd name="connsiteY873" fmla="*/ 1986185 h 5245960"/>
              <a:gd name="connsiteX874" fmla="*/ 8771434 w 12192000"/>
              <a:gd name="connsiteY874" fmla="*/ 1796893 h 5245960"/>
              <a:gd name="connsiteX875" fmla="*/ 8772600 w 12192000"/>
              <a:gd name="connsiteY875" fmla="*/ 1793639 h 5245960"/>
              <a:gd name="connsiteX876" fmla="*/ 8801793 w 12192000"/>
              <a:gd name="connsiteY876" fmla="*/ 1711792 h 5245960"/>
              <a:gd name="connsiteX877" fmla="*/ 8782995 w 12192000"/>
              <a:gd name="connsiteY877" fmla="*/ 1802479 h 5245960"/>
              <a:gd name="connsiteX878" fmla="*/ 8772600 w 12192000"/>
              <a:gd name="connsiteY878" fmla="*/ 1793639 h 5245960"/>
              <a:gd name="connsiteX879" fmla="*/ 8785132 w 12192000"/>
              <a:gd name="connsiteY879" fmla="*/ 1808648 h 5245960"/>
              <a:gd name="connsiteX880" fmla="*/ 8831228 w 12192000"/>
              <a:gd name="connsiteY880" fmla="*/ 1848236 h 5245960"/>
              <a:gd name="connsiteX881" fmla="*/ 8770414 w 12192000"/>
              <a:gd name="connsiteY881" fmla="*/ 1998620 h 5245960"/>
              <a:gd name="connsiteX882" fmla="*/ 8746807 w 12192000"/>
              <a:gd name="connsiteY882" fmla="*/ 1994151 h 5245960"/>
              <a:gd name="connsiteX883" fmla="*/ 8785132 w 12192000"/>
              <a:gd name="connsiteY883" fmla="*/ 1808648 h 5245960"/>
              <a:gd name="connsiteX884" fmla="*/ 8833997 w 12192000"/>
              <a:gd name="connsiteY884" fmla="*/ 1850470 h 5245960"/>
              <a:gd name="connsiteX885" fmla="*/ 9072883 w 12192000"/>
              <a:gd name="connsiteY885" fmla="*/ 2055451 h 5245960"/>
              <a:gd name="connsiteX886" fmla="*/ 8773814 w 12192000"/>
              <a:gd name="connsiteY886" fmla="*/ 1999203 h 5245960"/>
              <a:gd name="connsiteX887" fmla="*/ 8833997 w 12192000"/>
              <a:gd name="connsiteY887" fmla="*/ 1850470 h 5245960"/>
              <a:gd name="connsiteX888" fmla="*/ 8835114 w 12192000"/>
              <a:gd name="connsiteY888" fmla="*/ 1847216 h 5245960"/>
              <a:gd name="connsiteX889" fmla="*/ 8883591 w 12192000"/>
              <a:gd name="connsiteY889" fmla="*/ 1727433 h 5245960"/>
              <a:gd name="connsiteX890" fmla="*/ 9022657 w 12192000"/>
              <a:gd name="connsiteY890" fmla="*/ 1856105 h 5245960"/>
              <a:gd name="connsiteX891" fmla="*/ 9253625 w 12192000"/>
              <a:gd name="connsiteY891" fmla="*/ 2069975 h 5245960"/>
              <a:gd name="connsiteX892" fmla="*/ 9244639 w 12192000"/>
              <a:gd name="connsiteY892" fmla="*/ 2087655 h 5245960"/>
              <a:gd name="connsiteX893" fmla="*/ 9079440 w 12192000"/>
              <a:gd name="connsiteY893" fmla="*/ 2056665 h 5245960"/>
              <a:gd name="connsiteX894" fmla="*/ 8835114 w 12192000"/>
              <a:gd name="connsiteY894" fmla="*/ 1847216 h 5245960"/>
              <a:gd name="connsiteX895" fmla="*/ 9264263 w 12192000"/>
              <a:gd name="connsiteY895" fmla="*/ 2132878 h 5245960"/>
              <a:gd name="connsiteX896" fmla="*/ 9248428 w 12192000"/>
              <a:gd name="connsiteY896" fmla="*/ 2162605 h 5245960"/>
              <a:gd name="connsiteX897" fmla="*/ 9203158 w 12192000"/>
              <a:gd name="connsiteY897" fmla="*/ 2162750 h 5245960"/>
              <a:gd name="connsiteX898" fmla="*/ 9146618 w 12192000"/>
              <a:gd name="connsiteY898" fmla="*/ 2114128 h 5245960"/>
              <a:gd name="connsiteX899" fmla="*/ 9244202 w 12192000"/>
              <a:gd name="connsiteY899" fmla="*/ 2103296 h 5245960"/>
              <a:gd name="connsiteX900" fmla="*/ 9253285 w 12192000"/>
              <a:gd name="connsiteY900" fmla="*/ 2123649 h 5245960"/>
              <a:gd name="connsiteX901" fmla="*/ 9264263 w 12192000"/>
              <a:gd name="connsiteY901" fmla="*/ 2132878 h 5245960"/>
              <a:gd name="connsiteX902" fmla="*/ 9246777 w 12192000"/>
              <a:gd name="connsiteY902" fmla="*/ 2165859 h 5245960"/>
              <a:gd name="connsiteX903" fmla="*/ 9234148 w 12192000"/>
              <a:gd name="connsiteY903" fmla="*/ 2189369 h 5245960"/>
              <a:gd name="connsiteX904" fmla="*/ 9207043 w 12192000"/>
              <a:gd name="connsiteY904" fmla="*/ 2166053 h 5245960"/>
              <a:gd name="connsiteX905" fmla="*/ 9246777 w 12192000"/>
              <a:gd name="connsiteY905" fmla="*/ 2165859 h 5245960"/>
              <a:gd name="connsiteX906" fmla="*/ 9267080 w 12192000"/>
              <a:gd name="connsiteY906" fmla="*/ 2134481 h 5245960"/>
              <a:gd name="connsiteX907" fmla="*/ 9310603 w 12192000"/>
              <a:gd name="connsiteY907" fmla="*/ 2129963 h 5245960"/>
              <a:gd name="connsiteX908" fmla="*/ 9337367 w 12192000"/>
              <a:gd name="connsiteY908" fmla="*/ 2162119 h 5245960"/>
              <a:gd name="connsiteX909" fmla="*/ 9252217 w 12192000"/>
              <a:gd name="connsiteY909" fmla="*/ 2162459 h 5245960"/>
              <a:gd name="connsiteX910" fmla="*/ 9267080 w 12192000"/>
              <a:gd name="connsiteY910" fmla="*/ 2134481 h 5245960"/>
              <a:gd name="connsiteX911" fmla="*/ 9313225 w 12192000"/>
              <a:gd name="connsiteY911" fmla="*/ 2127875 h 5245960"/>
              <a:gd name="connsiteX912" fmla="*/ 9323425 w 12192000"/>
              <a:gd name="connsiteY912" fmla="*/ 2113545 h 5245960"/>
              <a:gd name="connsiteX913" fmla="*/ 9447386 w 12192000"/>
              <a:gd name="connsiteY913" fmla="*/ 2161682 h 5245960"/>
              <a:gd name="connsiteX914" fmla="*/ 9341641 w 12192000"/>
              <a:gd name="connsiteY914" fmla="*/ 2162119 h 5245960"/>
              <a:gd name="connsiteX915" fmla="*/ 9313225 w 12192000"/>
              <a:gd name="connsiteY915" fmla="*/ 2127875 h 5245960"/>
              <a:gd name="connsiteX916" fmla="*/ 9236722 w 12192000"/>
              <a:gd name="connsiteY916" fmla="*/ 2191555 h 5245960"/>
              <a:gd name="connsiteX917" fmla="*/ 9250420 w 12192000"/>
              <a:gd name="connsiteY917" fmla="*/ 2165956 h 5245960"/>
              <a:gd name="connsiteX918" fmla="*/ 9340232 w 12192000"/>
              <a:gd name="connsiteY918" fmla="*/ 2165471 h 5245960"/>
              <a:gd name="connsiteX919" fmla="*/ 9657079 w 12192000"/>
              <a:gd name="connsiteY919" fmla="*/ 2545706 h 5245960"/>
              <a:gd name="connsiteX920" fmla="*/ 9653581 w 12192000"/>
              <a:gd name="connsiteY920" fmla="*/ 2549154 h 5245960"/>
              <a:gd name="connsiteX921" fmla="*/ 9236722 w 12192000"/>
              <a:gd name="connsiteY921" fmla="*/ 2191555 h 5245960"/>
              <a:gd name="connsiteX922" fmla="*/ 9152544 w 12192000"/>
              <a:gd name="connsiteY922" fmla="*/ 2349273 h 5245960"/>
              <a:gd name="connsiteX923" fmla="*/ 9235070 w 12192000"/>
              <a:gd name="connsiteY923" fmla="*/ 2194566 h 5245960"/>
              <a:gd name="connsiteX924" fmla="*/ 9651395 w 12192000"/>
              <a:gd name="connsiteY924" fmla="*/ 2551486 h 5245960"/>
              <a:gd name="connsiteX925" fmla="*/ 9645518 w 12192000"/>
              <a:gd name="connsiteY925" fmla="*/ 2561152 h 5245960"/>
              <a:gd name="connsiteX926" fmla="*/ 9152544 w 12192000"/>
              <a:gd name="connsiteY926" fmla="*/ 2349273 h 5245960"/>
              <a:gd name="connsiteX927" fmla="*/ 9149581 w 12192000"/>
              <a:gd name="connsiteY927" fmla="*/ 2347962 h 5245960"/>
              <a:gd name="connsiteX928" fmla="*/ 8749576 w 12192000"/>
              <a:gd name="connsiteY928" fmla="*/ 2176157 h 5245960"/>
              <a:gd name="connsiteX929" fmla="*/ 8751908 w 12192000"/>
              <a:gd name="connsiteY929" fmla="*/ 2167996 h 5245960"/>
              <a:gd name="connsiteX930" fmla="*/ 9201943 w 12192000"/>
              <a:gd name="connsiteY930" fmla="*/ 2165956 h 5245960"/>
              <a:gd name="connsiteX931" fmla="*/ 9232642 w 12192000"/>
              <a:gd name="connsiteY931" fmla="*/ 2192283 h 5245960"/>
              <a:gd name="connsiteX932" fmla="*/ 9149581 w 12192000"/>
              <a:gd name="connsiteY932" fmla="*/ 2347962 h 5245960"/>
              <a:gd name="connsiteX933" fmla="*/ 8528663 w 12192000"/>
              <a:gd name="connsiteY933" fmla="*/ 3512905 h 5245960"/>
              <a:gd name="connsiteX934" fmla="*/ 8509428 w 12192000"/>
              <a:gd name="connsiteY934" fmla="*/ 3506445 h 5245960"/>
              <a:gd name="connsiteX935" fmla="*/ 8702120 w 12192000"/>
              <a:gd name="connsiteY935" fmla="*/ 2228762 h 5245960"/>
              <a:gd name="connsiteX936" fmla="*/ 8706151 w 12192000"/>
              <a:gd name="connsiteY936" fmla="*/ 2202532 h 5245960"/>
              <a:gd name="connsiteX937" fmla="*/ 8737481 w 12192000"/>
              <a:gd name="connsiteY937" fmla="*/ 2193158 h 5245960"/>
              <a:gd name="connsiteX938" fmla="*/ 8748265 w 12192000"/>
              <a:gd name="connsiteY938" fmla="*/ 2179071 h 5245960"/>
              <a:gd name="connsiteX939" fmla="*/ 9147977 w 12192000"/>
              <a:gd name="connsiteY939" fmla="*/ 2350876 h 5245960"/>
              <a:gd name="connsiteX940" fmla="*/ 8528663 w 12192000"/>
              <a:gd name="connsiteY940" fmla="*/ 3512905 h 5245960"/>
              <a:gd name="connsiteX941" fmla="*/ 8796887 w 12192000"/>
              <a:gd name="connsiteY941" fmla="*/ 4085298 h 5245960"/>
              <a:gd name="connsiteX942" fmla="*/ 8716158 w 12192000"/>
              <a:gd name="connsiteY942" fmla="*/ 3947008 h 5245960"/>
              <a:gd name="connsiteX943" fmla="*/ 8533763 w 12192000"/>
              <a:gd name="connsiteY943" fmla="*/ 3634145 h 5245960"/>
              <a:gd name="connsiteX944" fmla="*/ 8541924 w 12192000"/>
              <a:gd name="connsiteY944" fmla="*/ 3628462 h 5245960"/>
              <a:gd name="connsiteX945" fmla="*/ 8560333 w 12192000"/>
              <a:gd name="connsiteY945" fmla="*/ 3604369 h 5245960"/>
              <a:gd name="connsiteX946" fmla="*/ 9865509 w 12192000"/>
              <a:gd name="connsiteY946" fmla="*/ 4177345 h 5245960"/>
              <a:gd name="connsiteX947" fmla="*/ 9862497 w 12192000"/>
              <a:gd name="connsiteY947" fmla="*/ 4189051 h 5245960"/>
              <a:gd name="connsiteX948" fmla="*/ 8796887 w 12192000"/>
              <a:gd name="connsiteY948" fmla="*/ 4085298 h 5245960"/>
              <a:gd name="connsiteX949" fmla="*/ 8900640 w 12192000"/>
              <a:gd name="connsiteY949" fmla="*/ 4262980 h 5245960"/>
              <a:gd name="connsiteX950" fmla="*/ 8799024 w 12192000"/>
              <a:gd name="connsiteY950" fmla="*/ 4088844 h 5245960"/>
              <a:gd name="connsiteX951" fmla="*/ 9862205 w 12192000"/>
              <a:gd name="connsiteY951" fmla="*/ 4192257 h 5245960"/>
              <a:gd name="connsiteX952" fmla="*/ 9862205 w 12192000"/>
              <a:gd name="connsiteY952" fmla="*/ 4198766 h 5245960"/>
              <a:gd name="connsiteX953" fmla="*/ 9780602 w 12192000"/>
              <a:gd name="connsiteY953" fmla="*/ 4207363 h 5245960"/>
              <a:gd name="connsiteX954" fmla="*/ 8961309 w 12192000"/>
              <a:gd name="connsiteY954" fmla="*/ 4293630 h 5245960"/>
              <a:gd name="connsiteX955" fmla="*/ 8952177 w 12192000"/>
              <a:gd name="connsiteY955" fmla="*/ 4273084 h 5245960"/>
              <a:gd name="connsiteX956" fmla="*/ 8900640 w 12192000"/>
              <a:gd name="connsiteY956" fmla="*/ 4262980 h 5245960"/>
              <a:gd name="connsiteX957" fmla="*/ 8884465 w 12192000"/>
              <a:gd name="connsiteY957" fmla="*/ 4278233 h 5245960"/>
              <a:gd name="connsiteX958" fmla="*/ 8646406 w 12192000"/>
              <a:gd name="connsiteY958" fmla="*/ 4147132 h 5245960"/>
              <a:gd name="connsiteX959" fmla="*/ 8627122 w 12192000"/>
              <a:gd name="connsiteY959" fmla="*/ 4071988 h 5245960"/>
              <a:gd name="connsiteX960" fmla="*/ 8794944 w 12192000"/>
              <a:gd name="connsiteY960" fmla="*/ 4088358 h 5245960"/>
              <a:gd name="connsiteX961" fmla="*/ 8897775 w 12192000"/>
              <a:gd name="connsiteY961" fmla="*/ 4264632 h 5245960"/>
              <a:gd name="connsiteX962" fmla="*/ 8893403 w 12192000"/>
              <a:gd name="connsiteY962" fmla="*/ 4267692 h 5245960"/>
              <a:gd name="connsiteX963" fmla="*/ 8884465 w 12192000"/>
              <a:gd name="connsiteY963" fmla="*/ 4278233 h 5245960"/>
              <a:gd name="connsiteX964" fmla="*/ 8721695 w 12192000"/>
              <a:gd name="connsiteY964" fmla="*/ 4439594 h 5245960"/>
              <a:gd name="connsiteX965" fmla="*/ 8712126 w 12192000"/>
              <a:gd name="connsiteY965" fmla="*/ 4402241 h 5245960"/>
              <a:gd name="connsiteX966" fmla="*/ 8883396 w 12192000"/>
              <a:gd name="connsiteY966" fmla="*/ 4319326 h 5245960"/>
              <a:gd name="connsiteX967" fmla="*/ 8885388 w 12192000"/>
              <a:gd name="connsiteY967" fmla="*/ 4322532 h 5245960"/>
              <a:gd name="connsiteX968" fmla="*/ 8721695 w 12192000"/>
              <a:gd name="connsiteY968" fmla="*/ 4439594 h 5245960"/>
              <a:gd name="connsiteX969" fmla="*/ 8858575 w 12192000"/>
              <a:gd name="connsiteY969" fmla="*/ 4993286 h 5245960"/>
              <a:gd name="connsiteX970" fmla="*/ 8655197 w 12192000"/>
              <a:gd name="connsiteY970" fmla="*/ 4491180 h 5245960"/>
              <a:gd name="connsiteX971" fmla="*/ 8719801 w 12192000"/>
              <a:gd name="connsiteY971" fmla="*/ 4445035 h 5245960"/>
              <a:gd name="connsiteX972" fmla="*/ 8860713 w 12192000"/>
              <a:gd name="connsiteY972" fmla="*/ 4992606 h 5245960"/>
              <a:gd name="connsiteX973" fmla="*/ 8858575 w 12192000"/>
              <a:gd name="connsiteY973" fmla="*/ 4993286 h 5245960"/>
              <a:gd name="connsiteX974" fmla="*/ 8844878 w 12192000"/>
              <a:gd name="connsiteY974" fmla="*/ 5001544 h 5245960"/>
              <a:gd name="connsiteX975" fmla="*/ 8474989 w 12192000"/>
              <a:gd name="connsiteY975" fmla="*/ 4620094 h 5245960"/>
              <a:gd name="connsiteX976" fmla="*/ 8652477 w 12192000"/>
              <a:gd name="connsiteY976" fmla="*/ 4493220 h 5245960"/>
              <a:gd name="connsiteX977" fmla="*/ 8855467 w 12192000"/>
              <a:gd name="connsiteY977" fmla="*/ 4994598 h 5245960"/>
              <a:gd name="connsiteX978" fmla="*/ 8846044 w 12192000"/>
              <a:gd name="connsiteY978" fmla="*/ 5000523 h 5245960"/>
              <a:gd name="connsiteX979" fmla="*/ 8844878 w 12192000"/>
              <a:gd name="connsiteY979" fmla="*/ 5001544 h 5245960"/>
              <a:gd name="connsiteX980" fmla="*/ 8427678 w 12192000"/>
              <a:gd name="connsiteY980" fmla="*/ 4707575 h 5245960"/>
              <a:gd name="connsiteX981" fmla="*/ 8427872 w 12192000"/>
              <a:gd name="connsiteY981" fmla="*/ 4653853 h 5245960"/>
              <a:gd name="connsiteX982" fmla="*/ 8472269 w 12192000"/>
              <a:gd name="connsiteY982" fmla="*/ 4622086 h 5245960"/>
              <a:gd name="connsiteX983" fmla="*/ 8842498 w 12192000"/>
              <a:gd name="connsiteY983" fmla="*/ 5003729 h 5245960"/>
              <a:gd name="connsiteX984" fmla="*/ 8839923 w 12192000"/>
              <a:gd name="connsiteY984" fmla="*/ 5006692 h 5245960"/>
              <a:gd name="connsiteX985" fmla="*/ 8427678 w 12192000"/>
              <a:gd name="connsiteY985" fmla="*/ 4707575 h 5245960"/>
              <a:gd name="connsiteX986" fmla="*/ 8358023 w 12192000"/>
              <a:gd name="connsiteY986" fmla="*/ 4798942 h 5245960"/>
              <a:gd name="connsiteX987" fmla="*/ 8376870 w 12192000"/>
              <a:gd name="connsiteY987" fmla="*/ 4727685 h 5245960"/>
              <a:gd name="connsiteX988" fmla="*/ 8418595 w 12192000"/>
              <a:gd name="connsiteY988" fmla="*/ 4717825 h 5245960"/>
              <a:gd name="connsiteX989" fmla="*/ 8425735 w 12192000"/>
              <a:gd name="connsiteY989" fmla="*/ 4710344 h 5245960"/>
              <a:gd name="connsiteX990" fmla="*/ 8838077 w 12192000"/>
              <a:gd name="connsiteY990" fmla="*/ 5009461 h 5245960"/>
              <a:gd name="connsiteX991" fmla="*/ 8835454 w 12192000"/>
              <a:gd name="connsiteY991" fmla="*/ 5013881 h 5245960"/>
              <a:gd name="connsiteX992" fmla="*/ 8358023 w 12192000"/>
              <a:gd name="connsiteY992" fmla="*/ 4798942 h 5245960"/>
              <a:gd name="connsiteX993" fmla="*/ 8355012 w 12192000"/>
              <a:gd name="connsiteY993" fmla="*/ 4797631 h 5245960"/>
              <a:gd name="connsiteX994" fmla="*/ 8208174 w 12192000"/>
              <a:gd name="connsiteY994" fmla="*/ 4731522 h 5245960"/>
              <a:gd name="connsiteX995" fmla="*/ 8341412 w 12192000"/>
              <a:gd name="connsiteY995" fmla="*/ 4694898 h 5245960"/>
              <a:gd name="connsiteX996" fmla="*/ 8350495 w 12192000"/>
              <a:gd name="connsiteY996" fmla="*/ 4711558 h 5245960"/>
              <a:gd name="connsiteX997" fmla="*/ 8373665 w 12192000"/>
              <a:gd name="connsiteY997" fmla="*/ 4726859 h 5245960"/>
              <a:gd name="connsiteX998" fmla="*/ 8355012 w 12192000"/>
              <a:gd name="connsiteY998" fmla="*/ 4797631 h 5245960"/>
              <a:gd name="connsiteX999" fmla="*/ 8128610 w 12192000"/>
              <a:gd name="connsiteY999" fmla="*/ 4753283 h 5245960"/>
              <a:gd name="connsiteX1000" fmla="*/ 8203025 w 12192000"/>
              <a:gd name="connsiteY1000" fmla="*/ 4732834 h 5245960"/>
              <a:gd name="connsiteX1001" fmla="*/ 8354041 w 12192000"/>
              <a:gd name="connsiteY1001" fmla="*/ 4800788 h 5245960"/>
              <a:gd name="connsiteX1002" fmla="*/ 8251890 w 12192000"/>
              <a:gd name="connsiteY1002" fmla="*/ 5187775 h 5245960"/>
              <a:gd name="connsiteX1003" fmla="*/ 8239746 w 12192000"/>
              <a:gd name="connsiteY1003" fmla="*/ 5188066 h 5245960"/>
              <a:gd name="connsiteX1004" fmla="*/ 8128610 w 12192000"/>
              <a:gd name="connsiteY1004" fmla="*/ 4753283 h 5245960"/>
              <a:gd name="connsiteX1005" fmla="*/ 8113018 w 12192000"/>
              <a:gd name="connsiteY1005" fmla="*/ 4692323 h 5245960"/>
              <a:gd name="connsiteX1006" fmla="*/ 8198314 w 12192000"/>
              <a:gd name="connsiteY1006" fmla="*/ 4730794 h 5245960"/>
              <a:gd name="connsiteX1007" fmla="*/ 8127930 w 12192000"/>
              <a:gd name="connsiteY1007" fmla="*/ 4750029 h 5245960"/>
              <a:gd name="connsiteX1008" fmla="*/ 8113018 w 12192000"/>
              <a:gd name="connsiteY1008" fmla="*/ 4692323 h 5245960"/>
              <a:gd name="connsiteX1009" fmla="*/ 7837022 w 12192000"/>
              <a:gd name="connsiteY1009" fmla="*/ 4825270 h 5245960"/>
              <a:gd name="connsiteX1010" fmla="*/ 8109860 w 12192000"/>
              <a:gd name="connsiteY1010" fmla="*/ 4693392 h 5245960"/>
              <a:gd name="connsiteX1011" fmla="*/ 8124578 w 12192000"/>
              <a:gd name="connsiteY1011" fmla="*/ 4750855 h 5245960"/>
              <a:gd name="connsiteX1012" fmla="*/ 7918869 w 12192000"/>
              <a:gd name="connsiteY1012" fmla="*/ 4807297 h 5245960"/>
              <a:gd name="connsiteX1013" fmla="*/ 7838576 w 12192000"/>
              <a:gd name="connsiteY1013" fmla="*/ 4829350 h 5245960"/>
              <a:gd name="connsiteX1014" fmla="*/ 7837022 w 12192000"/>
              <a:gd name="connsiteY1014" fmla="*/ 4825270 h 5245960"/>
              <a:gd name="connsiteX1015" fmla="*/ 7827210 w 12192000"/>
              <a:gd name="connsiteY1015" fmla="*/ 4811475 h 5245960"/>
              <a:gd name="connsiteX1016" fmla="*/ 7981237 w 12192000"/>
              <a:gd name="connsiteY1016" fmla="*/ 4632966 h 5245960"/>
              <a:gd name="connsiteX1017" fmla="*/ 8108549 w 12192000"/>
              <a:gd name="connsiteY1017" fmla="*/ 4690283 h 5245960"/>
              <a:gd name="connsiteX1018" fmla="*/ 7835565 w 12192000"/>
              <a:gd name="connsiteY1018" fmla="*/ 4822355 h 5245960"/>
              <a:gd name="connsiteX1019" fmla="*/ 7830902 w 12192000"/>
              <a:gd name="connsiteY1019" fmla="*/ 4815118 h 5245960"/>
              <a:gd name="connsiteX1020" fmla="*/ 7827210 w 12192000"/>
              <a:gd name="connsiteY1020" fmla="*/ 4811475 h 5245960"/>
              <a:gd name="connsiteX1021" fmla="*/ 7820361 w 12192000"/>
              <a:gd name="connsiteY1021" fmla="*/ 4806180 h 5245960"/>
              <a:gd name="connsiteX1022" fmla="*/ 7928875 w 12192000"/>
              <a:gd name="connsiteY1022" fmla="*/ 4609457 h 5245960"/>
              <a:gd name="connsiteX1023" fmla="*/ 7978031 w 12192000"/>
              <a:gd name="connsiteY1023" fmla="*/ 4631558 h 5245960"/>
              <a:gd name="connsiteX1024" fmla="*/ 7824782 w 12192000"/>
              <a:gd name="connsiteY1024" fmla="*/ 4809240 h 5245960"/>
              <a:gd name="connsiteX1025" fmla="*/ 7820361 w 12192000"/>
              <a:gd name="connsiteY1025" fmla="*/ 4806180 h 5245960"/>
              <a:gd name="connsiteX1026" fmla="*/ 7856209 w 12192000"/>
              <a:gd name="connsiteY1026" fmla="*/ 4576669 h 5245960"/>
              <a:gd name="connsiteX1027" fmla="*/ 7925863 w 12192000"/>
              <a:gd name="connsiteY1027" fmla="*/ 4607999 h 5245960"/>
              <a:gd name="connsiteX1028" fmla="*/ 7817447 w 12192000"/>
              <a:gd name="connsiteY1028" fmla="*/ 4804674 h 5245960"/>
              <a:gd name="connsiteX1029" fmla="*/ 7808947 w 12192000"/>
              <a:gd name="connsiteY1029" fmla="*/ 4801420 h 5245960"/>
              <a:gd name="connsiteX1030" fmla="*/ 7856209 w 12192000"/>
              <a:gd name="connsiteY1030" fmla="*/ 4576669 h 5245960"/>
              <a:gd name="connsiteX1031" fmla="*/ 7228976 w 12192000"/>
              <a:gd name="connsiteY1031" fmla="*/ 4290716 h 5245960"/>
              <a:gd name="connsiteX1032" fmla="*/ 7229220 w 12192000"/>
              <a:gd name="connsiteY1032" fmla="*/ 4290036 h 5245960"/>
              <a:gd name="connsiteX1033" fmla="*/ 7867672 w 12192000"/>
              <a:gd name="connsiteY1033" fmla="*/ 4506238 h 5245960"/>
              <a:gd name="connsiteX1034" fmla="*/ 7853829 w 12192000"/>
              <a:gd name="connsiteY1034" fmla="*/ 4571909 h 5245960"/>
              <a:gd name="connsiteX1035" fmla="*/ 7228976 w 12192000"/>
              <a:gd name="connsiteY1035" fmla="*/ 4290716 h 5245960"/>
              <a:gd name="connsiteX1036" fmla="*/ 7586236 w 12192000"/>
              <a:gd name="connsiteY1036" fmla="*/ 3727455 h 5245960"/>
              <a:gd name="connsiteX1037" fmla="*/ 7806323 w 12192000"/>
              <a:gd name="connsiteY1037" fmla="*/ 3943220 h 5245960"/>
              <a:gd name="connsiteX1038" fmla="*/ 7226256 w 12192000"/>
              <a:gd name="connsiteY1038" fmla="*/ 4253994 h 5245960"/>
              <a:gd name="connsiteX1039" fmla="*/ 7222273 w 12192000"/>
              <a:gd name="connsiteY1039" fmla="*/ 4248506 h 5245960"/>
              <a:gd name="connsiteX1040" fmla="*/ 7215910 w 12192000"/>
              <a:gd name="connsiteY1040" fmla="*/ 4242337 h 5245960"/>
              <a:gd name="connsiteX1041" fmla="*/ 7586236 w 12192000"/>
              <a:gd name="connsiteY1041" fmla="*/ 3727455 h 5245960"/>
              <a:gd name="connsiteX1042" fmla="*/ 7549417 w 12192000"/>
              <a:gd name="connsiteY1042" fmla="*/ 3686702 h 5245960"/>
              <a:gd name="connsiteX1043" fmla="*/ 7597554 w 12192000"/>
              <a:gd name="connsiteY1043" fmla="*/ 3705986 h 5245960"/>
              <a:gd name="connsiteX1044" fmla="*/ 7585750 w 12192000"/>
              <a:gd name="connsiteY1044" fmla="*/ 3722404 h 5245960"/>
              <a:gd name="connsiteX1045" fmla="*/ 7549417 w 12192000"/>
              <a:gd name="connsiteY1045" fmla="*/ 3686702 h 5245960"/>
              <a:gd name="connsiteX1046" fmla="*/ 7360417 w 12192000"/>
              <a:gd name="connsiteY1046" fmla="*/ 3501636 h 5245960"/>
              <a:gd name="connsiteX1047" fmla="*/ 7505798 w 12192000"/>
              <a:gd name="connsiteY1047" fmla="*/ 3511156 h 5245960"/>
              <a:gd name="connsiteX1048" fmla="*/ 7670900 w 12192000"/>
              <a:gd name="connsiteY1048" fmla="*/ 3604078 h 5245960"/>
              <a:gd name="connsiteX1049" fmla="*/ 7599643 w 12192000"/>
              <a:gd name="connsiteY1049" fmla="*/ 3703217 h 5245960"/>
              <a:gd name="connsiteX1050" fmla="*/ 7543199 w 12192000"/>
              <a:gd name="connsiteY1050" fmla="*/ 3680630 h 5245960"/>
              <a:gd name="connsiteX1051" fmla="*/ 7360417 w 12192000"/>
              <a:gd name="connsiteY1051" fmla="*/ 3501636 h 5245960"/>
              <a:gd name="connsiteX1052" fmla="*/ 7043279 w 12192000"/>
              <a:gd name="connsiteY1052" fmla="*/ 3480846 h 5245960"/>
              <a:gd name="connsiteX1053" fmla="*/ 7043376 w 12192000"/>
              <a:gd name="connsiteY1053" fmla="*/ 3480749 h 5245960"/>
              <a:gd name="connsiteX1054" fmla="*/ 7355317 w 12192000"/>
              <a:gd name="connsiteY1054" fmla="*/ 3501247 h 5245960"/>
              <a:gd name="connsiteX1055" fmla="*/ 7535185 w 12192000"/>
              <a:gd name="connsiteY1055" fmla="*/ 3677521 h 5245960"/>
              <a:gd name="connsiteX1056" fmla="*/ 7043279 w 12192000"/>
              <a:gd name="connsiteY1056" fmla="*/ 3480846 h 5245960"/>
              <a:gd name="connsiteX1057" fmla="*/ 7039879 w 12192000"/>
              <a:gd name="connsiteY1057" fmla="*/ 3449662 h 5245960"/>
              <a:gd name="connsiteX1058" fmla="*/ 7142370 w 12192000"/>
              <a:gd name="connsiteY1058" fmla="*/ 3357955 h 5245960"/>
              <a:gd name="connsiteX1059" fmla="*/ 7208235 w 12192000"/>
              <a:gd name="connsiteY1059" fmla="*/ 3361647 h 5245960"/>
              <a:gd name="connsiteX1060" fmla="*/ 7210518 w 12192000"/>
              <a:gd name="connsiteY1060" fmla="*/ 3359461 h 5245960"/>
              <a:gd name="connsiteX1061" fmla="*/ 7351722 w 12192000"/>
              <a:gd name="connsiteY1061" fmla="*/ 3497750 h 5245960"/>
              <a:gd name="connsiteX1062" fmla="*/ 7044688 w 12192000"/>
              <a:gd name="connsiteY1062" fmla="*/ 3477446 h 5245960"/>
              <a:gd name="connsiteX1063" fmla="*/ 7039879 w 12192000"/>
              <a:gd name="connsiteY1063" fmla="*/ 3449662 h 5245960"/>
              <a:gd name="connsiteX1064" fmla="*/ 7028076 w 12192000"/>
              <a:gd name="connsiteY1064" fmla="*/ 3440724 h 5245960"/>
              <a:gd name="connsiteX1065" fmla="*/ 7092339 w 12192000"/>
              <a:gd name="connsiteY1065" fmla="*/ 3252647 h 5245960"/>
              <a:gd name="connsiteX1066" fmla="*/ 7139698 w 12192000"/>
              <a:gd name="connsiteY1066" fmla="*/ 3293935 h 5245960"/>
              <a:gd name="connsiteX1067" fmla="*/ 7139990 w 12192000"/>
              <a:gd name="connsiteY1067" fmla="*/ 3355429 h 5245960"/>
              <a:gd name="connsiteX1068" fmla="*/ 7037450 w 12192000"/>
              <a:gd name="connsiteY1068" fmla="*/ 3446845 h 5245960"/>
              <a:gd name="connsiteX1069" fmla="*/ 7028076 w 12192000"/>
              <a:gd name="connsiteY1069" fmla="*/ 3440724 h 5245960"/>
              <a:gd name="connsiteX1070" fmla="*/ 6059127 w 12192000"/>
              <a:gd name="connsiteY1070" fmla="*/ 2359717 h 5245960"/>
              <a:gd name="connsiteX1071" fmla="*/ 6063742 w 12192000"/>
              <a:gd name="connsiteY1071" fmla="*/ 2355345 h 5245960"/>
              <a:gd name="connsiteX1072" fmla="*/ 7089619 w 12192000"/>
              <a:gd name="connsiteY1072" fmla="*/ 3250364 h 5245960"/>
              <a:gd name="connsiteX1073" fmla="*/ 7024870 w 12192000"/>
              <a:gd name="connsiteY1073" fmla="*/ 3439607 h 5245960"/>
              <a:gd name="connsiteX1074" fmla="*/ 6998980 w 12192000"/>
              <a:gd name="connsiteY1074" fmla="*/ 3444708 h 5245960"/>
              <a:gd name="connsiteX1075" fmla="*/ 6059127 w 12192000"/>
              <a:gd name="connsiteY1075" fmla="*/ 2359717 h 5245960"/>
              <a:gd name="connsiteX1076" fmla="*/ 5026596 w 12192000"/>
              <a:gd name="connsiteY1076" fmla="*/ 3034891 h 5245960"/>
              <a:gd name="connsiteX1077" fmla="*/ 5243332 w 12192000"/>
              <a:gd name="connsiteY1077" fmla="*/ 2679380 h 5245960"/>
              <a:gd name="connsiteX1078" fmla="*/ 5297977 w 12192000"/>
              <a:gd name="connsiteY1078" fmla="*/ 2674426 h 5245960"/>
              <a:gd name="connsiteX1079" fmla="*/ 5311869 w 12192000"/>
              <a:gd name="connsiteY1079" fmla="*/ 2619343 h 5245960"/>
              <a:gd name="connsiteX1080" fmla="*/ 5949496 w 12192000"/>
              <a:gd name="connsiteY1080" fmla="*/ 2338004 h 5245960"/>
              <a:gd name="connsiteX1081" fmla="*/ 5956006 w 12192000"/>
              <a:gd name="connsiteY1081" fmla="*/ 2348933 h 5245960"/>
              <a:gd name="connsiteX1082" fmla="*/ 5035776 w 12192000"/>
              <a:gd name="connsiteY1082" fmla="*/ 3043100 h 5245960"/>
              <a:gd name="connsiteX1083" fmla="*/ 5035534 w 12192000"/>
              <a:gd name="connsiteY1083" fmla="*/ 3042809 h 5245960"/>
              <a:gd name="connsiteX1084" fmla="*/ 5026596 w 12192000"/>
              <a:gd name="connsiteY1084" fmla="*/ 3034891 h 5245960"/>
              <a:gd name="connsiteX1085" fmla="*/ 4680800 w 12192000"/>
              <a:gd name="connsiteY1085" fmla="*/ 2463033 h 5245960"/>
              <a:gd name="connsiteX1086" fmla="*/ 4215561 w 12192000"/>
              <a:gd name="connsiteY1086" fmla="*/ 2326104 h 5245960"/>
              <a:gd name="connsiteX1087" fmla="*/ 4216290 w 12192000"/>
              <a:gd name="connsiteY1087" fmla="*/ 2321295 h 5245960"/>
              <a:gd name="connsiteX1088" fmla="*/ 4604393 w 12192000"/>
              <a:gd name="connsiteY1088" fmla="*/ 2318866 h 5245960"/>
              <a:gd name="connsiteX1089" fmla="*/ 4680800 w 12192000"/>
              <a:gd name="connsiteY1089" fmla="*/ 2463033 h 5245960"/>
              <a:gd name="connsiteX1090" fmla="*/ 4608182 w 12192000"/>
              <a:gd name="connsiteY1090" fmla="*/ 2318915 h 5245960"/>
              <a:gd name="connsiteX1091" fmla="*/ 4825404 w 12192000"/>
              <a:gd name="connsiteY1091" fmla="*/ 2317555 h 5245960"/>
              <a:gd name="connsiteX1092" fmla="*/ 4828658 w 12192000"/>
              <a:gd name="connsiteY1092" fmla="*/ 2319838 h 5245960"/>
              <a:gd name="connsiteX1093" fmla="*/ 5226962 w 12192000"/>
              <a:gd name="connsiteY1093" fmla="*/ 2610163 h 5245960"/>
              <a:gd name="connsiteX1094" fmla="*/ 5220988 w 12192000"/>
              <a:gd name="connsiteY1094" fmla="*/ 2622015 h 5245960"/>
              <a:gd name="connsiteX1095" fmla="*/ 4685269 w 12192000"/>
              <a:gd name="connsiteY1095" fmla="*/ 2464345 h 5245960"/>
              <a:gd name="connsiteX1096" fmla="*/ 4608182 w 12192000"/>
              <a:gd name="connsiteY1096" fmla="*/ 2318915 h 5245960"/>
              <a:gd name="connsiteX1097" fmla="*/ 4215318 w 12192000"/>
              <a:gd name="connsiteY1097" fmla="*/ 2312746 h 5245960"/>
              <a:gd name="connsiteX1098" fmla="*/ 4543919 w 12192000"/>
              <a:gd name="connsiteY1098" fmla="*/ 2204767 h 5245960"/>
              <a:gd name="connsiteX1099" fmla="*/ 4602742 w 12192000"/>
              <a:gd name="connsiteY1099" fmla="*/ 2315612 h 5245960"/>
              <a:gd name="connsiteX1100" fmla="*/ 4216192 w 12192000"/>
              <a:gd name="connsiteY1100" fmla="*/ 2317944 h 5245960"/>
              <a:gd name="connsiteX1101" fmla="*/ 4215318 w 12192000"/>
              <a:gd name="connsiteY1101" fmla="*/ 2312746 h 5245960"/>
              <a:gd name="connsiteX1102" fmla="*/ 4547174 w 12192000"/>
              <a:gd name="connsiteY1102" fmla="*/ 2203747 h 5245960"/>
              <a:gd name="connsiteX1103" fmla="*/ 4631400 w 12192000"/>
              <a:gd name="connsiteY1103" fmla="*/ 2176157 h 5245960"/>
              <a:gd name="connsiteX1104" fmla="*/ 4820935 w 12192000"/>
              <a:gd name="connsiteY1104" fmla="*/ 2314252 h 5245960"/>
              <a:gd name="connsiteX1105" fmla="*/ 4606434 w 12192000"/>
              <a:gd name="connsiteY1105" fmla="*/ 2315515 h 5245960"/>
              <a:gd name="connsiteX1106" fmla="*/ 4547174 w 12192000"/>
              <a:gd name="connsiteY1106" fmla="*/ 2203747 h 5245960"/>
              <a:gd name="connsiteX1107" fmla="*/ 4635189 w 12192000"/>
              <a:gd name="connsiteY1107" fmla="*/ 2174845 h 5245960"/>
              <a:gd name="connsiteX1108" fmla="*/ 4821809 w 12192000"/>
              <a:gd name="connsiteY1108" fmla="*/ 2113448 h 5245960"/>
              <a:gd name="connsiteX1109" fmla="*/ 5488775 w 12192000"/>
              <a:gd name="connsiteY1109" fmla="*/ 2223516 h 5245960"/>
              <a:gd name="connsiteX1110" fmla="*/ 5943522 w 12192000"/>
              <a:gd name="connsiteY1110" fmla="*/ 2298514 h 5245960"/>
              <a:gd name="connsiteX1111" fmla="*/ 5942890 w 12192000"/>
              <a:gd name="connsiteY1111" fmla="*/ 2307112 h 5245960"/>
              <a:gd name="connsiteX1112" fmla="*/ 4826472 w 12192000"/>
              <a:gd name="connsiteY1112" fmla="*/ 2314203 h 5245960"/>
              <a:gd name="connsiteX1113" fmla="*/ 4635189 w 12192000"/>
              <a:gd name="connsiteY1113" fmla="*/ 2174845 h 5245960"/>
              <a:gd name="connsiteX1114" fmla="*/ 5948039 w 12192000"/>
              <a:gd name="connsiteY1114" fmla="*/ 2334944 h 5245960"/>
              <a:gd name="connsiteX1115" fmla="*/ 5310412 w 12192000"/>
              <a:gd name="connsiteY1115" fmla="*/ 2616186 h 5245960"/>
              <a:gd name="connsiteX1116" fmla="*/ 5304049 w 12192000"/>
              <a:gd name="connsiteY1116" fmla="*/ 2606228 h 5245960"/>
              <a:gd name="connsiteX1117" fmla="*/ 5235900 w 12192000"/>
              <a:gd name="connsiteY1117" fmla="*/ 2600108 h 5245960"/>
              <a:gd name="connsiteX1118" fmla="*/ 5228808 w 12192000"/>
              <a:gd name="connsiteY1118" fmla="*/ 2607443 h 5245960"/>
              <a:gd name="connsiteX1119" fmla="*/ 4830941 w 12192000"/>
              <a:gd name="connsiteY1119" fmla="*/ 2317409 h 5245960"/>
              <a:gd name="connsiteX1120" fmla="*/ 5942842 w 12192000"/>
              <a:gd name="connsiteY1120" fmla="*/ 2310414 h 5245960"/>
              <a:gd name="connsiteX1121" fmla="*/ 5948039 w 12192000"/>
              <a:gd name="connsiteY1121" fmla="*/ 2334944 h 5245960"/>
              <a:gd name="connsiteX1122" fmla="*/ 4986134 w 12192000"/>
              <a:gd name="connsiteY1122" fmla="*/ 3032123 h 5245960"/>
              <a:gd name="connsiteX1123" fmla="*/ 4687455 w 12192000"/>
              <a:gd name="connsiteY1123" fmla="*/ 2468473 h 5245960"/>
              <a:gd name="connsiteX1124" fmla="*/ 5220065 w 12192000"/>
              <a:gd name="connsiteY1124" fmla="*/ 2625124 h 5245960"/>
              <a:gd name="connsiteX1125" fmla="*/ 5229683 w 12192000"/>
              <a:gd name="connsiteY1125" fmla="*/ 2668160 h 5245960"/>
              <a:gd name="connsiteX1126" fmla="*/ 5240320 w 12192000"/>
              <a:gd name="connsiteY1126" fmla="*/ 2677680 h 5245960"/>
              <a:gd name="connsiteX1127" fmla="*/ 5111066 w 12192000"/>
              <a:gd name="connsiteY1127" fmla="*/ 2889947 h 5245960"/>
              <a:gd name="connsiteX1128" fmla="*/ 5023779 w 12192000"/>
              <a:gd name="connsiteY1128" fmla="*/ 3033337 h 5245960"/>
              <a:gd name="connsiteX1129" fmla="*/ 4986134 w 12192000"/>
              <a:gd name="connsiteY1129" fmla="*/ 3032123 h 5245960"/>
              <a:gd name="connsiteX1130" fmla="*/ 4210023 w 12192000"/>
              <a:gd name="connsiteY1130" fmla="*/ 2337373 h 5245960"/>
              <a:gd name="connsiteX1131" fmla="*/ 4214638 w 12192000"/>
              <a:gd name="connsiteY1131" fmla="*/ 2329358 h 5245960"/>
              <a:gd name="connsiteX1132" fmla="*/ 4682986 w 12192000"/>
              <a:gd name="connsiteY1132" fmla="*/ 2467113 h 5245960"/>
              <a:gd name="connsiteX1133" fmla="*/ 4983220 w 12192000"/>
              <a:gd name="connsiteY1133" fmla="*/ 3033726 h 5245960"/>
              <a:gd name="connsiteX1134" fmla="*/ 4977537 w 12192000"/>
              <a:gd name="connsiteY1134" fmla="*/ 3037660 h 5245960"/>
              <a:gd name="connsiteX1135" fmla="*/ 4974817 w 12192000"/>
              <a:gd name="connsiteY1135" fmla="*/ 3040186 h 5245960"/>
              <a:gd name="connsiteX1136" fmla="*/ 4733697 w 12192000"/>
              <a:gd name="connsiteY1136" fmla="*/ 2818593 h 5245960"/>
              <a:gd name="connsiteX1137" fmla="*/ 4210023 w 12192000"/>
              <a:gd name="connsiteY1137" fmla="*/ 2337373 h 5245960"/>
              <a:gd name="connsiteX1138" fmla="*/ 4186028 w 12192000"/>
              <a:gd name="connsiteY1138" fmla="*/ 2292151 h 5245960"/>
              <a:gd name="connsiteX1139" fmla="*/ 4129877 w 12192000"/>
              <a:gd name="connsiteY1139" fmla="*/ 1922748 h 5245960"/>
              <a:gd name="connsiteX1140" fmla="*/ 4407864 w 12192000"/>
              <a:gd name="connsiteY1140" fmla="*/ 2032184 h 5245960"/>
              <a:gd name="connsiteX1141" fmla="*/ 4418405 w 12192000"/>
              <a:gd name="connsiteY1141" fmla="*/ 2092221 h 5245960"/>
              <a:gd name="connsiteX1142" fmla="*/ 4420299 w 12192000"/>
              <a:gd name="connsiteY1142" fmla="*/ 2094359 h 5245960"/>
              <a:gd name="connsiteX1143" fmla="*/ 4207449 w 12192000"/>
              <a:gd name="connsiteY1143" fmla="*/ 2299485 h 5245960"/>
              <a:gd name="connsiteX1144" fmla="*/ 4186028 w 12192000"/>
              <a:gd name="connsiteY1144" fmla="*/ 2292151 h 5245960"/>
              <a:gd name="connsiteX1145" fmla="*/ 4091844 w 12192000"/>
              <a:gd name="connsiteY1145" fmla="*/ 1695180 h 5245960"/>
              <a:gd name="connsiteX1146" fmla="*/ 4125748 w 12192000"/>
              <a:gd name="connsiteY1146" fmla="*/ 1917550 h 5245960"/>
              <a:gd name="connsiteX1147" fmla="*/ 4016894 w 12192000"/>
              <a:gd name="connsiteY1147" fmla="*/ 1874854 h 5245960"/>
              <a:gd name="connsiteX1148" fmla="*/ 4006354 w 12192000"/>
              <a:gd name="connsiteY1148" fmla="*/ 1814720 h 5245960"/>
              <a:gd name="connsiteX1149" fmla="*/ 3975655 w 12192000"/>
              <a:gd name="connsiteY1149" fmla="*/ 1794805 h 5245960"/>
              <a:gd name="connsiteX1150" fmla="*/ 3980318 w 12192000"/>
              <a:gd name="connsiteY1150" fmla="*/ 1776152 h 5245960"/>
              <a:gd name="connsiteX1151" fmla="*/ 4018400 w 12192000"/>
              <a:gd name="connsiteY1151" fmla="*/ 1624311 h 5245960"/>
              <a:gd name="connsiteX1152" fmla="*/ 4091844 w 12192000"/>
              <a:gd name="connsiteY1152" fmla="*/ 1695180 h 5245960"/>
              <a:gd name="connsiteX1153" fmla="*/ 4019275 w 12192000"/>
              <a:gd name="connsiteY1153" fmla="*/ 1620619 h 5245960"/>
              <a:gd name="connsiteX1154" fmla="*/ 4047641 w 12192000"/>
              <a:gd name="connsiteY1154" fmla="*/ 1507637 h 5245960"/>
              <a:gd name="connsiteX1155" fmla="*/ 4063379 w 12192000"/>
              <a:gd name="connsiteY1155" fmla="*/ 1508365 h 5245960"/>
              <a:gd name="connsiteX1156" fmla="*/ 4091115 w 12192000"/>
              <a:gd name="connsiteY1156" fmla="*/ 1689740 h 5245960"/>
              <a:gd name="connsiteX1157" fmla="*/ 4019275 w 12192000"/>
              <a:gd name="connsiteY1157" fmla="*/ 1620619 h 5245960"/>
              <a:gd name="connsiteX1158" fmla="*/ 4095826 w 12192000"/>
              <a:gd name="connsiteY1158" fmla="*/ 1698969 h 5245960"/>
              <a:gd name="connsiteX1159" fmla="*/ 4420251 w 12192000"/>
              <a:gd name="connsiteY1159" fmla="*/ 2011783 h 5245960"/>
              <a:gd name="connsiteX1160" fmla="*/ 4409030 w 12192000"/>
              <a:gd name="connsiteY1160" fmla="*/ 2029027 h 5245960"/>
              <a:gd name="connsiteX1161" fmla="*/ 4129197 w 12192000"/>
              <a:gd name="connsiteY1161" fmla="*/ 1918959 h 5245960"/>
              <a:gd name="connsiteX1162" fmla="*/ 4095826 w 12192000"/>
              <a:gd name="connsiteY1162" fmla="*/ 1698969 h 5245960"/>
              <a:gd name="connsiteX1163" fmla="*/ 4177722 w 12192000"/>
              <a:gd name="connsiteY1163" fmla="*/ 2294240 h 5245960"/>
              <a:gd name="connsiteX1164" fmla="*/ 3987847 w 12192000"/>
              <a:gd name="connsiteY1164" fmla="*/ 1908079 h 5245960"/>
              <a:gd name="connsiteX1165" fmla="*/ 3998485 w 12192000"/>
              <a:gd name="connsiteY1165" fmla="*/ 1900987 h 5245960"/>
              <a:gd name="connsiteX1166" fmla="*/ 4015680 w 12192000"/>
              <a:gd name="connsiteY1166" fmla="*/ 1877866 h 5245960"/>
              <a:gd name="connsiteX1167" fmla="*/ 4126380 w 12192000"/>
              <a:gd name="connsiteY1167" fmla="*/ 1921436 h 5245960"/>
              <a:gd name="connsiteX1168" fmla="*/ 4182774 w 12192000"/>
              <a:gd name="connsiteY1168" fmla="*/ 2292685 h 5245960"/>
              <a:gd name="connsiteX1169" fmla="*/ 4177722 w 12192000"/>
              <a:gd name="connsiteY1169" fmla="*/ 2294240 h 5245960"/>
              <a:gd name="connsiteX1170" fmla="*/ 3710200 w 12192000"/>
              <a:gd name="connsiteY1170" fmla="*/ 2111505 h 5245960"/>
              <a:gd name="connsiteX1171" fmla="*/ 3917804 w 12192000"/>
              <a:gd name="connsiteY1171" fmla="*/ 1898850 h 5245960"/>
              <a:gd name="connsiteX1172" fmla="*/ 3984836 w 12192000"/>
              <a:gd name="connsiteY1172" fmla="*/ 1909487 h 5245960"/>
              <a:gd name="connsiteX1173" fmla="*/ 4156835 w 12192000"/>
              <a:gd name="connsiteY1173" fmla="*/ 2259315 h 5245960"/>
              <a:gd name="connsiteX1174" fmla="*/ 4174807 w 12192000"/>
              <a:gd name="connsiteY1174" fmla="*/ 2295648 h 5245960"/>
              <a:gd name="connsiteX1175" fmla="*/ 4170679 w 12192000"/>
              <a:gd name="connsiteY1175" fmla="*/ 2298514 h 5245960"/>
              <a:gd name="connsiteX1176" fmla="*/ 4162761 w 12192000"/>
              <a:gd name="connsiteY1176" fmla="*/ 2309589 h 5245960"/>
              <a:gd name="connsiteX1177" fmla="*/ 3723606 w 12192000"/>
              <a:gd name="connsiteY1177" fmla="*/ 2165762 h 5245960"/>
              <a:gd name="connsiteX1178" fmla="*/ 3712969 w 12192000"/>
              <a:gd name="connsiteY1178" fmla="*/ 2114468 h 5245960"/>
              <a:gd name="connsiteX1179" fmla="*/ 3710200 w 12192000"/>
              <a:gd name="connsiteY1179" fmla="*/ 2111505 h 5245960"/>
              <a:gd name="connsiteX1180" fmla="*/ 3676975 w 12192000"/>
              <a:gd name="connsiteY1180" fmla="*/ 2094893 h 5245960"/>
              <a:gd name="connsiteX1181" fmla="*/ 3691693 w 12192000"/>
              <a:gd name="connsiteY1181" fmla="*/ 1933482 h 5245960"/>
              <a:gd name="connsiteX1182" fmla="*/ 3900997 w 12192000"/>
              <a:gd name="connsiteY1182" fmla="*/ 1872620 h 5245960"/>
              <a:gd name="connsiteX1183" fmla="*/ 3912267 w 12192000"/>
              <a:gd name="connsiteY1183" fmla="*/ 1893166 h 5245960"/>
              <a:gd name="connsiteX1184" fmla="*/ 3915133 w 12192000"/>
              <a:gd name="connsiteY1184" fmla="*/ 1896372 h 5245960"/>
              <a:gd name="connsiteX1185" fmla="*/ 3707820 w 12192000"/>
              <a:gd name="connsiteY1185" fmla="*/ 2109174 h 5245960"/>
              <a:gd name="connsiteX1186" fmla="*/ 3676975 w 12192000"/>
              <a:gd name="connsiteY1186" fmla="*/ 2094893 h 5245960"/>
              <a:gd name="connsiteX1187" fmla="*/ 3900074 w 12192000"/>
              <a:gd name="connsiteY1187" fmla="*/ 1869414 h 5245960"/>
              <a:gd name="connsiteX1188" fmla="*/ 3692082 w 12192000"/>
              <a:gd name="connsiteY1188" fmla="*/ 1929888 h 5245960"/>
              <a:gd name="connsiteX1189" fmla="*/ 3701554 w 12192000"/>
              <a:gd name="connsiteY1189" fmla="*/ 1824920 h 5245960"/>
              <a:gd name="connsiteX1190" fmla="*/ 3898277 w 12192000"/>
              <a:gd name="connsiteY1190" fmla="*/ 1848139 h 5245960"/>
              <a:gd name="connsiteX1191" fmla="*/ 3900074 w 12192000"/>
              <a:gd name="connsiteY1191" fmla="*/ 1869414 h 5245960"/>
              <a:gd name="connsiteX1192" fmla="*/ 3688633 w 12192000"/>
              <a:gd name="connsiteY1192" fmla="*/ 1930908 h 5245960"/>
              <a:gd name="connsiteX1193" fmla="*/ 3444016 w 12192000"/>
              <a:gd name="connsiteY1193" fmla="*/ 2001971 h 5245960"/>
              <a:gd name="connsiteX1194" fmla="*/ 3336523 w 12192000"/>
              <a:gd name="connsiteY1194" fmla="*/ 1932657 h 5245960"/>
              <a:gd name="connsiteX1195" fmla="*/ 3434933 w 12192000"/>
              <a:gd name="connsiteY1195" fmla="*/ 1793542 h 5245960"/>
              <a:gd name="connsiteX1196" fmla="*/ 3698251 w 12192000"/>
              <a:gd name="connsiteY1196" fmla="*/ 1824629 h 5245960"/>
              <a:gd name="connsiteX1197" fmla="*/ 3688633 w 12192000"/>
              <a:gd name="connsiteY1197" fmla="*/ 1930908 h 5245960"/>
              <a:gd name="connsiteX1198" fmla="*/ 3624516 w 12192000"/>
              <a:gd name="connsiteY1198" fmla="*/ 2118500 h 5245960"/>
              <a:gd name="connsiteX1199" fmla="*/ 3447756 w 12192000"/>
              <a:gd name="connsiteY1199" fmla="*/ 2004497 h 5245960"/>
              <a:gd name="connsiteX1200" fmla="*/ 3688245 w 12192000"/>
              <a:gd name="connsiteY1200" fmla="*/ 1934551 h 5245960"/>
              <a:gd name="connsiteX1201" fmla="*/ 3673770 w 12192000"/>
              <a:gd name="connsiteY1201" fmla="*/ 2094650 h 5245960"/>
              <a:gd name="connsiteX1202" fmla="*/ 3634765 w 12192000"/>
              <a:gd name="connsiteY1202" fmla="*/ 2107376 h 5245960"/>
              <a:gd name="connsiteX1203" fmla="*/ 3624516 w 12192000"/>
              <a:gd name="connsiteY1203" fmla="*/ 2118500 h 5245960"/>
              <a:gd name="connsiteX1204" fmla="*/ 3282848 w 12192000"/>
              <a:gd name="connsiteY1204" fmla="*/ 2052391 h 5245960"/>
              <a:gd name="connsiteX1205" fmla="*/ 3443530 w 12192000"/>
              <a:gd name="connsiteY1205" fmla="*/ 2005663 h 5245960"/>
              <a:gd name="connsiteX1206" fmla="*/ 3622816 w 12192000"/>
              <a:gd name="connsiteY1206" fmla="*/ 2121414 h 5245960"/>
              <a:gd name="connsiteX1207" fmla="*/ 3616258 w 12192000"/>
              <a:gd name="connsiteY1207" fmla="*/ 2137346 h 5245960"/>
              <a:gd name="connsiteX1208" fmla="*/ 3435176 w 12192000"/>
              <a:gd name="connsiteY1208" fmla="*/ 2100139 h 5245960"/>
              <a:gd name="connsiteX1209" fmla="*/ 3283577 w 12192000"/>
              <a:gd name="connsiteY1209" fmla="*/ 2068955 h 5245960"/>
              <a:gd name="connsiteX1210" fmla="*/ 3282848 w 12192000"/>
              <a:gd name="connsiteY1210" fmla="*/ 2052391 h 5245960"/>
              <a:gd name="connsiteX1211" fmla="*/ 3267937 w 12192000"/>
              <a:gd name="connsiteY1211" fmla="*/ 2029464 h 5245960"/>
              <a:gd name="connsiteX1212" fmla="*/ 3334677 w 12192000"/>
              <a:gd name="connsiteY1212" fmla="*/ 1935231 h 5245960"/>
              <a:gd name="connsiteX1213" fmla="*/ 3439790 w 12192000"/>
              <a:gd name="connsiteY1213" fmla="*/ 2003137 h 5245960"/>
              <a:gd name="connsiteX1214" fmla="*/ 3281974 w 12192000"/>
              <a:gd name="connsiteY1214" fmla="*/ 2049185 h 5245960"/>
              <a:gd name="connsiteX1215" fmla="*/ 3274494 w 12192000"/>
              <a:gd name="connsiteY1215" fmla="*/ 2035779 h 5245960"/>
              <a:gd name="connsiteX1216" fmla="*/ 3267937 w 12192000"/>
              <a:gd name="connsiteY1216" fmla="*/ 2029464 h 5245960"/>
              <a:gd name="connsiteX1217" fmla="*/ 3201439 w 12192000"/>
              <a:gd name="connsiteY1217" fmla="*/ 2059434 h 5245960"/>
              <a:gd name="connsiteX1218" fmla="*/ 3089817 w 12192000"/>
              <a:gd name="connsiteY1218" fmla="*/ 2056520 h 5245960"/>
              <a:gd name="connsiteX1219" fmla="*/ 3077187 w 12192000"/>
              <a:gd name="connsiteY1219" fmla="*/ 1967533 h 5245960"/>
              <a:gd name="connsiteX1220" fmla="*/ 3206102 w 12192000"/>
              <a:gd name="connsiteY1220" fmla="*/ 2042773 h 5245960"/>
              <a:gd name="connsiteX1221" fmla="*/ 3201439 w 12192000"/>
              <a:gd name="connsiteY1221" fmla="*/ 2059434 h 5245960"/>
              <a:gd name="connsiteX1222" fmla="*/ 2868175 w 12192000"/>
              <a:gd name="connsiteY1222" fmla="*/ 2207244 h 5245960"/>
              <a:gd name="connsiteX1223" fmla="*/ 2819844 w 12192000"/>
              <a:gd name="connsiteY1223" fmla="*/ 2213219 h 5245960"/>
              <a:gd name="connsiteX1224" fmla="*/ 2706279 w 12192000"/>
              <a:gd name="connsiteY1224" fmla="*/ 2049914 h 5245960"/>
              <a:gd name="connsiteX1225" fmla="*/ 2925395 w 12192000"/>
              <a:gd name="connsiteY1225" fmla="*/ 2055645 h 5245960"/>
              <a:gd name="connsiteX1226" fmla="*/ 2918886 w 12192000"/>
              <a:gd name="connsiteY1226" fmla="*/ 2073083 h 5245960"/>
              <a:gd name="connsiteX1227" fmla="*/ 2868175 w 12192000"/>
              <a:gd name="connsiteY1227" fmla="*/ 2207244 h 5245960"/>
              <a:gd name="connsiteX1228" fmla="*/ 2920391 w 12192000"/>
              <a:gd name="connsiteY1228" fmla="*/ 2078524 h 5245960"/>
              <a:gd name="connsiteX1229" fmla="*/ 2928892 w 12192000"/>
              <a:gd name="connsiteY1229" fmla="*/ 2055694 h 5245960"/>
              <a:gd name="connsiteX1230" fmla="*/ 3086951 w 12192000"/>
              <a:gd name="connsiteY1230" fmla="*/ 2059920 h 5245960"/>
              <a:gd name="connsiteX1231" fmla="*/ 3097297 w 12192000"/>
              <a:gd name="connsiteY1231" fmla="*/ 2133558 h 5245960"/>
              <a:gd name="connsiteX1232" fmla="*/ 3036774 w 12192000"/>
              <a:gd name="connsiteY1232" fmla="*/ 2164062 h 5245960"/>
              <a:gd name="connsiteX1233" fmla="*/ 2898922 w 12192000"/>
              <a:gd name="connsiteY1233" fmla="*/ 2233279 h 5245960"/>
              <a:gd name="connsiteX1234" fmla="*/ 2892802 w 12192000"/>
              <a:gd name="connsiteY1234" fmla="*/ 2224196 h 5245960"/>
              <a:gd name="connsiteX1235" fmla="*/ 2871186 w 12192000"/>
              <a:gd name="connsiteY1235" fmla="*/ 2208361 h 5245960"/>
              <a:gd name="connsiteX1236" fmla="*/ 2920391 w 12192000"/>
              <a:gd name="connsiteY1236" fmla="*/ 2078524 h 5245960"/>
              <a:gd name="connsiteX1237" fmla="*/ 2817172 w 12192000"/>
              <a:gd name="connsiteY1237" fmla="*/ 2215162 h 5245960"/>
              <a:gd name="connsiteX1238" fmla="*/ 2814598 w 12192000"/>
              <a:gd name="connsiteY1238" fmla="*/ 2217104 h 5245960"/>
              <a:gd name="connsiteX1239" fmla="*/ 2803620 w 12192000"/>
              <a:gd name="connsiteY1239" fmla="*/ 2229345 h 5245960"/>
              <a:gd name="connsiteX1240" fmla="*/ 2549483 w 12192000"/>
              <a:gd name="connsiteY1240" fmla="*/ 2073375 h 5245960"/>
              <a:gd name="connsiteX1241" fmla="*/ 2557594 w 12192000"/>
              <a:gd name="connsiteY1241" fmla="*/ 2046076 h 5245960"/>
              <a:gd name="connsiteX1242" fmla="*/ 2702247 w 12192000"/>
              <a:gd name="connsiteY1242" fmla="*/ 2049768 h 5245960"/>
              <a:gd name="connsiteX1243" fmla="*/ 2817172 w 12192000"/>
              <a:gd name="connsiteY1243" fmla="*/ 2215162 h 5245960"/>
              <a:gd name="connsiteX1244" fmla="*/ 2551086 w 12192000"/>
              <a:gd name="connsiteY1244" fmla="*/ 2015086 h 5245960"/>
              <a:gd name="connsiteX1245" fmla="*/ 2643278 w 12192000"/>
              <a:gd name="connsiteY1245" fmla="*/ 1965201 h 5245960"/>
              <a:gd name="connsiteX1246" fmla="*/ 2699818 w 12192000"/>
              <a:gd name="connsiteY1246" fmla="*/ 2046514 h 5245960"/>
              <a:gd name="connsiteX1247" fmla="*/ 2557692 w 12192000"/>
              <a:gd name="connsiteY1247" fmla="*/ 2042773 h 5245960"/>
              <a:gd name="connsiteX1248" fmla="*/ 2551086 w 12192000"/>
              <a:gd name="connsiteY1248" fmla="*/ 2015086 h 5245960"/>
              <a:gd name="connsiteX1249" fmla="*/ 2646241 w 12192000"/>
              <a:gd name="connsiteY1249" fmla="*/ 1963550 h 5245960"/>
              <a:gd name="connsiteX1250" fmla="*/ 2866135 w 12192000"/>
              <a:gd name="connsiteY1250" fmla="*/ 1844301 h 5245960"/>
              <a:gd name="connsiteX1251" fmla="*/ 2980137 w 12192000"/>
              <a:gd name="connsiteY1251" fmla="*/ 1910896 h 5245960"/>
              <a:gd name="connsiteX1252" fmla="*/ 2926609 w 12192000"/>
              <a:gd name="connsiteY1252" fmla="*/ 2052294 h 5245960"/>
              <a:gd name="connsiteX1253" fmla="*/ 2704044 w 12192000"/>
              <a:gd name="connsiteY1253" fmla="*/ 2046514 h 5245960"/>
              <a:gd name="connsiteX1254" fmla="*/ 2646241 w 12192000"/>
              <a:gd name="connsiteY1254" fmla="*/ 1963550 h 5245960"/>
              <a:gd name="connsiteX1255" fmla="*/ 2982954 w 12192000"/>
              <a:gd name="connsiteY1255" fmla="*/ 1912499 h 5245960"/>
              <a:gd name="connsiteX1256" fmla="*/ 3073642 w 12192000"/>
              <a:gd name="connsiteY1256" fmla="*/ 1965541 h 5245960"/>
              <a:gd name="connsiteX1257" fmla="*/ 3086611 w 12192000"/>
              <a:gd name="connsiteY1257" fmla="*/ 2056568 h 5245960"/>
              <a:gd name="connsiteX1258" fmla="*/ 2930301 w 12192000"/>
              <a:gd name="connsiteY1258" fmla="*/ 2052488 h 5245960"/>
              <a:gd name="connsiteX1259" fmla="*/ 2982954 w 12192000"/>
              <a:gd name="connsiteY1259" fmla="*/ 1912499 h 5245960"/>
              <a:gd name="connsiteX1260" fmla="*/ 3100454 w 12192000"/>
              <a:gd name="connsiteY1260" fmla="*/ 2131955 h 5245960"/>
              <a:gd name="connsiteX1261" fmla="*/ 3090302 w 12192000"/>
              <a:gd name="connsiteY1261" fmla="*/ 2060017 h 5245960"/>
              <a:gd name="connsiteX1262" fmla="*/ 3201293 w 12192000"/>
              <a:gd name="connsiteY1262" fmla="*/ 2062883 h 5245960"/>
              <a:gd name="connsiteX1263" fmla="*/ 3205033 w 12192000"/>
              <a:gd name="connsiteY1263" fmla="*/ 2079349 h 5245960"/>
              <a:gd name="connsiteX1264" fmla="*/ 3100454 w 12192000"/>
              <a:gd name="connsiteY1264" fmla="*/ 2131955 h 5245960"/>
              <a:gd name="connsiteX1265" fmla="*/ 3168117 w 12192000"/>
              <a:gd name="connsiteY1265" fmla="*/ 2770456 h 5245960"/>
              <a:gd name="connsiteX1266" fmla="*/ 2880755 w 12192000"/>
              <a:gd name="connsiteY1266" fmla="*/ 2306140 h 5245960"/>
              <a:gd name="connsiteX1267" fmla="*/ 2885661 w 12192000"/>
              <a:gd name="connsiteY1267" fmla="*/ 2302497 h 5245960"/>
              <a:gd name="connsiteX1268" fmla="*/ 2900330 w 12192000"/>
              <a:gd name="connsiteY1268" fmla="*/ 2236340 h 5245960"/>
              <a:gd name="connsiteX1269" fmla="*/ 2941375 w 12192000"/>
              <a:gd name="connsiteY1269" fmla="*/ 2215696 h 5245960"/>
              <a:gd name="connsiteX1270" fmla="*/ 3097831 w 12192000"/>
              <a:gd name="connsiteY1270" fmla="*/ 2137055 h 5245960"/>
              <a:gd name="connsiteX1271" fmla="*/ 3186430 w 12192000"/>
              <a:gd name="connsiteY1271" fmla="*/ 2763947 h 5245960"/>
              <a:gd name="connsiteX1272" fmla="*/ 3168117 w 12192000"/>
              <a:gd name="connsiteY1272" fmla="*/ 2770456 h 5245960"/>
              <a:gd name="connsiteX1273" fmla="*/ 2736151 w 12192000"/>
              <a:gd name="connsiteY1273" fmla="*/ 2306189 h 5245960"/>
              <a:gd name="connsiteX1274" fmla="*/ 2799006 w 12192000"/>
              <a:gd name="connsiteY1274" fmla="*/ 2281562 h 5245960"/>
              <a:gd name="connsiteX1275" fmla="*/ 2807506 w 12192000"/>
              <a:gd name="connsiteY1275" fmla="*/ 2295260 h 5245960"/>
              <a:gd name="connsiteX1276" fmla="*/ 2877938 w 12192000"/>
              <a:gd name="connsiteY1276" fmla="*/ 2307840 h 5245960"/>
              <a:gd name="connsiteX1277" fmla="*/ 3165300 w 12192000"/>
              <a:gd name="connsiteY1277" fmla="*/ 2772156 h 5245960"/>
              <a:gd name="connsiteX1278" fmla="*/ 3160394 w 12192000"/>
              <a:gd name="connsiteY1278" fmla="*/ 2775848 h 5245960"/>
              <a:gd name="connsiteX1279" fmla="*/ 3160006 w 12192000"/>
              <a:gd name="connsiteY1279" fmla="*/ 2776188 h 5245960"/>
              <a:gd name="connsiteX1280" fmla="*/ 2736151 w 12192000"/>
              <a:gd name="connsiteY1280" fmla="*/ 2306189 h 5245960"/>
              <a:gd name="connsiteX1281" fmla="*/ 2538748 w 12192000"/>
              <a:gd name="connsiteY1281" fmla="*/ 2087170 h 5245960"/>
              <a:gd name="connsiteX1282" fmla="*/ 2547880 w 12192000"/>
              <a:gd name="connsiteY1282" fmla="*/ 2076338 h 5245960"/>
              <a:gd name="connsiteX1283" fmla="*/ 2801969 w 12192000"/>
              <a:gd name="connsiteY1283" fmla="*/ 2232162 h 5245960"/>
              <a:gd name="connsiteX1284" fmla="*/ 2797937 w 12192000"/>
              <a:gd name="connsiteY1284" fmla="*/ 2278550 h 5245960"/>
              <a:gd name="connsiteX1285" fmla="*/ 2733917 w 12192000"/>
              <a:gd name="connsiteY1285" fmla="*/ 2303663 h 5245960"/>
              <a:gd name="connsiteX1286" fmla="*/ 2538748 w 12192000"/>
              <a:gd name="connsiteY1286" fmla="*/ 2087170 h 5245960"/>
              <a:gd name="connsiteX1287" fmla="*/ 2467490 w 12192000"/>
              <a:gd name="connsiteY1287" fmla="*/ 2096690 h 5245960"/>
              <a:gd name="connsiteX1288" fmla="*/ 2535785 w 12192000"/>
              <a:gd name="connsiteY1288" fmla="*/ 2089938 h 5245960"/>
              <a:gd name="connsiteX1289" fmla="*/ 2536319 w 12192000"/>
              <a:gd name="connsiteY1289" fmla="*/ 2089404 h 5245960"/>
              <a:gd name="connsiteX1290" fmla="*/ 2730566 w 12192000"/>
              <a:gd name="connsiteY1290" fmla="*/ 2304877 h 5245960"/>
              <a:gd name="connsiteX1291" fmla="*/ 2283979 w 12192000"/>
              <a:gd name="connsiteY1291" fmla="*/ 2479937 h 5245960"/>
              <a:gd name="connsiteX1292" fmla="*/ 2262024 w 12192000"/>
              <a:gd name="connsiteY1292" fmla="*/ 2454387 h 5245960"/>
              <a:gd name="connsiteX1293" fmla="*/ 2467490 w 12192000"/>
              <a:gd name="connsiteY1293" fmla="*/ 2096690 h 5245960"/>
              <a:gd name="connsiteX1294" fmla="*/ 2041547 w 12192000"/>
              <a:gd name="connsiteY1294" fmla="*/ 1670456 h 5245960"/>
              <a:gd name="connsiteX1295" fmla="*/ 2233511 w 12192000"/>
              <a:gd name="connsiteY1295" fmla="*/ 1591718 h 5245960"/>
              <a:gd name="connsiteX1296" fmla="*/ 2464430 w 12192000"/>
              <a:gd name="connsiteY1296" fmla="*/ 1990605 h 5245960"/>
              <a:gd name="connsiteX1297" fmla="*/ 2457338 w 12192000"/>
              <a:gd name="connsiteY1297" fmla="*/ 1995657 h 5245960"/>
              <a:gd name="connsiteX1298" fmla="*/ 2450150 w 12192000"/>
              <a:gd name="connsiteY1298" fmla="*/ 2002991 h 5245960"/>
              <a:gd name="connsiteX1299" fmla="*/ 2041547 w 12192000"/>
              <a:gd name="connsiteY1299" fmla="*/ 1670456 h 5245960"/>
              <a:gd name="connsiteX1300" fmla="*/ 1921522 w 12192000"/>
              <a:gd name="connsiteY1300" fmla="*/ 1577097 h 5245960"/>
              <a:gd name="connsiteX1301" fmla="*/ 2035233 w 12192000"/>
              <a:gd name="connsiteY1301" fmla="*/ 1669582 h 5245960"/>
              <a:gd name="connsiteX1302" fmla="*/ 1597389 w 12192000"/>
              <a:gd name="connsiteY1302" fmla="*/ 1849159 h 5245960"/>
              <a:gd name="connsiteX1303" fmla="*/ 1364333 w 12192000"/>
              <a:gd name="connsiteY1303" fmla="*/ 1799371 h 5245960"/>
              <a:gd name="connsiteX1304" fmla="*/ 1517486 w 12192000"/>
              <a:gd name="connsiteY1304" fmla="*/ 1608622 h 5245960"/>
              <a:gd name="connsiteX1305" fmla="*/ 1921522 w 12192000"/>
              <a:gd name="connsiteY1305" fmla="*/ 1577097 h 5245960"/>
              <a:gd name="connsiteX1306" fmla="*/ 1520254 w 12192000"/>
              <a:gd name="connsiteY1306" fmla="*/ 1605076 h 5245960"/>
              <a:gd name="connsiteX1307" fmla="*/ 1692400 w 12192000"/>
              <a:gd name="connsiteY1307" fmla="*/ 1390623 h 5245960"/>
              <a:gd name="connsiteX1308" fmla="*/ 1917927 w 12192000"/>
              <a:gd name="connsiteY1308" fmla="*/ 1574037 h 5245960"/>
              <a:gd name="connsiteX1309" fmla="*/ 1520254 w 12192000"/>
              <a:gd name="connsiteY1309" fmla="*/ 1605076 h 5245960"/>
              <a:gd name="connsiteX1310" fmla="*/ 971274 w 12192000"/>
              <a:gd name="connsiteY1310" fmla="*/ 1651366 h 5245960"/>
              <a:gd name="connsiteX1311" fmla="*/ 1013242 w 12192000"/>
              <a:gd name="connsiteY1311" fmla="*/ 1724373 h 5245960"/>
              <a:gd name="connsiteX1312" fmla="*/ 795195 w 12192000"/>
              <a:gd name="connsiteY1312" fmla="*/ 1677791 h 5245960"/>
              <a:gd name="connsiteX1313" fmla="*/ 795972 w 12192000"/>
              <a:gd name="connsiteY1313" fmla="*/ 1665113 h 5245960"/>
              <a:gd name="connsiteX1314" fmla="*/ 971274 w 12192000"/>
              <a:gd name="connsiteY1314" fmla="*/ 1651366 h 5245960"/>
              <a:gd name="connsiteX1315" fmla="*/ 795729 w 12192000"/>
              <a:gd name="connsiteY1315" fmla="*/ 1661858 h 5245960"/>
              <a:gd name="connsiteX1316" fmla="*/ 791017 w 12192000"/>
              <a:gd name="connsiteY1316" fmla="*/ 1644906 h 5245960"/>
              <a:gd name="connsiteX1317" fmla="*/ 928724 w 12192000"/>
              <a:gd name="connsiteY1317" fmla="*/ 1577437 h 5245960"/>
              <a:gd name="connsiteX1318" fmla="*/ 969526 w 12192000"/>
              <a:gd name="connsiteY1318" fmla="*/ 1648355 h 5245960"/>
              <a:gd name="connsiteX1319" fmla="*/ 795729 w 12192000"/>
              <a:gd name="connsiteY1319" fmla="*/ 1661858 h 5245960"/>
              <a:gd name="connsiteX1320" fmla="*/ 974869 w 12192000"/>
              <a:gd name="connsiteY1320" fmla="*/ 1651124 h 5245960"/>
              <a:gd name="connsiteX1321" fmla="*/ 1512871 w 12192000"/>
              <a:gd name="connsiteY1321" fmla="*/ 1609059 h 5245960"/>
              <a:gd name="connsiteX1322" fmla="*/ 1468183 w 12192000"/>
              <a:gd name="connsiteY1322" fmla="*/ 1664773 h 5245960"/>
              <a:gd name="connsiteX1323" fmla="*/ 1360787 w 12192000"/>
              <a:gd name="connsiteY1323" fmla="*/ 1798593 h 5245960"/>
              <a:gd name="connsiteX1324" fmla="*/ 1017662 w 12192000"/>
              <a:gd name="connsiteY1324" fmla="*/ 1725296 h 5245960"/>
              <a:gd name="connsiteX1325" fmla="*/ 974869 w 12192000"/>
              <a:gd name="connsiteY1325" fmla="*/ 1651124 h 5245960"/>
              <a:gd name="connsiteX1326" fmla="*/ 1926330 w 12192000"/>
              <a:gd name="connsiteY1326" fmla="*/ 1576563 h 5245960"/>
              <a:gd name="connsiteX1327" fmla="*/ 2211895 w 12192000"/>
              <a:gd name="connsiteY1327" fmla="*/ 1554268 h 5245960"/>
              <a:gd name="connsiteX1328" fmla="*/ 2231908 w 12192000"/>
              <a:gd name="connsiteY1328" fmla="*/ 1588803 h 5245960"/>
              <a:gd name="connsiteX1329" fmla="*/ 2038633 w 12192000"/>
              <a:gd name="connsiteY1329" fmla="*/ 1668124 h 5245960"/>
              <a:gd name="connsiteX1330" fmla="*/ 1926330 w 12192000"/>
              <a:gd name="connsiteY1330" fmla="*/ 1576563 h 5245960"/>
              <a:gd name="connsiteX1331" fmla="*/ 2215538 w 12192000"/>
              <a:gd name="connsiteY1331" fmla="*/ 1554025 h 5245960"/>
              <a:gd name="connsiteX1332" fmla="*/ 2303117 w 12192000"/>
              <a:gd name="connsiteY1332" fmla="*/ 1547127 h 5245960"/>
              <a:gd name="connsiteX1333" fmla="*/ 2305837 w 12192000"/>
              <a:gd name="connsiteY1333" fmla="*/ 1558494 h 5245960"/>
              <a:gd name="connsiteX1334" fmla="*/ 2234871 w 12192000"/>
              <a:gd name="connsiteY1334" fmla="*/ 1587638 h 5245960"/>
              <a:gd name="connsiteX1335" fmla="*/ 2215538 w 12192000"/>
              <a:gd name="connsiteY1335" fmla="*/ 1554025 h 5245960"/>
              <a:gd name="connsiteX1336" fmla="*/ 2436986 w 12192000"/>
              <a:gd name="connsiteY1336" fmla="*/ 2028396 h 5245960"/>
              <a:gd name="connsiteX1337" fmla="*/ 1603073 w 12192000"/>
              <a:gd name="connsiteY1337" fmla="*/ 1850324 h 5245960"/>
              <a:gd name="connsiteX1338" fmla="*/ 2038147 w 12192000"/>
              <a:gd name="connsiteY1338" fmla="*/ 1671913 h 5245960"/>
              <a:gd name="connsiteX1339" fmla="*/ 2447964 w 12192000"/>
              <a:gd name="connsiteY1339" fmla="*/ 2005420 h 5245960"/>
              <a:gd name="connsiteX1340" fmla="*/ 2436986 w 12192000"/>
              <a:gd name="connsiteY1340" fmla="*/ 2028396 h 5245960"/>
              <a:gd name="connsiteX1341" fmla="*/ 1237215 w 12192000"/>
              <a:gd name="connsiteY1341" fmla="*/ 2000466 h 5245960"/>
              <a:gd name="connsiteX1342" fmla="*/ 1597632 w 12192000"/>
              <a:gd name="connsiteY1342" fmla="*/ 1852559 h 5245960"/>
              <a:gd name="connsiteX1343" fmla="*/ 2436403 w 12192000"/>
              <a:gd name="connsiteY1343" fmla="*/ 2031650 h 5245960"/>
              <a:gd name="connsiteX1344" fmla="*/ 2435383 w 12192000"/>
              <a:gd name="connsiteY1344" fmla="*/ 2040053 h 5245960"/>
              <a:gd name="connsiteX1345" fmla="*/ 1776966 w 12192000"/>
              <a:gd name="connsiteY1345" fmla="*/ 2028590 h 5245960"/>
              <a:gd name="connsiteX1346" fmla="*/ 1240810 w 12192000"/>
              <a:gd name="connsiteY1346" fmla="*/ 2019312 h 5245960"/>
              <a:gd name="connsiteX1347" fmla="*/ 1237215 w 12192000"/>
              <a:gd name="connsiteY1347" fmla="*/ 2000466 h 5245960"/>
              <a:gd name="connsiteX1348" fmla="*/ 1221332 w 12192000"/>
              <a:gd name="connsiteY1348" fmla="*/ 1977636 h 5245960"/>
              <a:gd name="connsiteX1349" fmla="*/ 1362050 w 12192000"/>
              <a:gd name="connsiteY1349" fmla="*/ 1802236 h 5245960"/>
              <a:gd name="connsiteX1350" fmla="*/ 1591949 w 12192000"/>
              <a:gd name="connsiteY1350" fmla="*/ 1851296 h 5245960"/>
              <a:gd name="connsiteX1351" fmla="*/ 1235904 w 12192000"/>
              <a:gd name="connsiteY1351" fmla="*/ 1997308 h 5245960"/>
              <a:gd name="connsiteX1352" fmla="*/ 1227889 w 12192000"/>
              <a:gd name="connsiteY1352" fmla="*/ 1984339 h 5245960"/>
              <a:gd name="connsiteX1353" fmla="*/ 1221332 w 12192000"/>
              <a:gd name="connsiteY1353" fmla="*/ 1977636 h 5245960"/>
              <a:gd name="connsiteX1354" fmla="*/ 1159012 w 12192000"/>
              <a:gd name="connsiteY1354" fmla="*/ 1970933 h 5245960"/>
              <a:gd name="connsiteX1355" fmla="*/ 1019897 w 12192000"/>
              <a:gd name="connsiteY1355" fmla="*/ 1729133 h 5245960"/>
              <a:gd name="connsiteX1356" fmla="*/ 1358407 w 12192000"/>
              <a:gd name="connsiteY1356" fmla="*/ 1801411 h 5245960"/>
              <a:gd name="connsiteX1357" fmla="*/ 1218660 w 12192000"/>
              <a:gd name="connsiteY1357" fmla="*/ 1975499 h 5245960"/>
              <a:gd name="connsiteX1358" fmla="*/ 1159012 w 12192000"/>
              <a:gd name="connsiteY1358" fmla="*/ 1970933 h 5245960"/>
              <a:gd name="connsiteX1359" fmla="*/ 1142788 w 12192000"/>
              <a:gd name="connsiteY1359" fmla="*/ 1984193 h 5245960"/>
              <a:gd name="connsiteX1360" fmla="*/ 805978 w 12192000"/>
              <a:gd name="connsiteY1360" fmla="*/ 1717524 h 5245960"/>
              <a:gd name="connsiteX1361" fmla="*/ 784994 w 12192000"/>
              <a:gd name="connsiteY1361" fmla="*/ 1701057 h 5245960"/>
              <a:gd name="connsiteX1362" fmla="*/ 794417 w 12192000"/>
              <a:gd name="connsiteY1362" fmla="*/ 1681045 h 5245960"/>
              <a:gd name="connsiteX1363" fmla="*/ 1015525 w 12192000"/>
              <a:gd name="connsiteY1363" fmla="*/ 1728210 h 5245960"/>
              <a:gd name="connsiteX1364" fmla="*/ 1156146 w 12192000"/>
              <a:gd name="connsiteY1364" fmla="*/ 1972681 h 5245960"/>
              <a:gd name="connsiteX1365" fmla="*/ 1149734 w 12192000"/>
              <a:gd name="connsiteY1365" fmla="*/ 1977247 h 5245960"/>
              <a:gd name="connsiteX1366" fmla="*/ 1142788 w 12192000"/>
              <a:gd name="connsiteY1366" fmla="*/ 1984193 h 5245960"/>
              <a:gd name="connsiteX1367" fmla="*/ 776008 w 12192000"/>
              <a:gd name="connsiteY1367" fmla="*/ 1710578 h 5245960"/>
              <a:gd name="connsiteX1368" fmla="*/ 783051 w 12192000"/>
              <a:gd name="connsiteY1368" fmla="*/ 1703535 h 5245960"/>
              <a:gd name="connsiteX1369" fmla="*/ 1140699 w 12192000"/>
              <a:gd name="connsiteY1369" fmla="*/ 1986768 h 5245960"/>
              <a:gd name="connsiteX1370" fmla="*/ 1135794 w 12192000"/>
              <a:gd name="connsiteY1370" fmla="*/ 2045251 h 5245960"/>
              <a:gd name="connsiteX1371" fmla="*/ 383095 w 12192000"/>
              <a:gd name="connsiteY1371" fmla="*/ 2461139 h 5245960"/>
              <a:gd name="connsiteX1372" fmla="*/ 377995 w 12192000"/>
              <a:gd name="connsiteY1372" fmla="*/ 2453756 h 5245960"/>
              <a:gd name="connsiteX1373" fmla="*/ 361383 w 12192000"/>
              <a:gd name="connsiteY1373" fmla="*/ 2440349 h 5245960"/>
              <a:gd name="connsiteX1374" fmla="*/ 717380 w 12192000"/>
              <a:gd name="connsiteY1374" fmla="*/ 1718350 h 5245960"/>
              <a:gd name="connsiteX1375" fmla="*/ 776008 w 12192000"/>
              <a:gd name="connsiteY1375" fmla="*/ 1710578 h 5245960"/>
              <a:gd name="connsiteX1376" fmla="*/ 81307 w 12192000"/>
              <a:gd name="connsiteY1376" fmla="*/ 104828 h 5245960"/>
              <a:gd name="connsiteX1377" fmla="*/ 270987 w 12192000"/>
              <a:gd name="connsiteY1377" fmla="*/ 434547 h 5245960"/>
              <a:gd name="connsiteX1378" fmla="*/ 927072 w 12192000"/>
              <a:gd name="connsiteY1378" fmla="*/ 1574620 h 5245960"/>
              <a:gd name="connsiteX1379" fmla="*/ 789706 w 12192000"/>
              <a:gd name="connsiteY1379" fmla="*/ 1641943 h 5245960"/>
              <a:gd name="connsiteX1380" fmla="*/ 783148 w 12192000"/>
              <a:gd name="connsiteY1380" fmla="*/ 1632374 h 5245960"/>
              <a:gd name="connsiteX1381" fmla="*/ 720343 w 12192000"/>
              <a:gd name="connsiteY1381" fmla="*/ 1616102 h 5245960"/>
              <a:gd name="connsiteX1382" fmla="*/ 78295 w 12192000"/>
              <a:gd name="connsiteY1382" fmla="*/ 106237 h 5245960"/>
              <a:gd name="connsiteX1383" fmla="*/ 81307 w 12192000"/>
              <a:gd name="connsiteY1383" fmla="*/ 104828 h 5245960"/>
              <a:gd name="connsiteX1384" fmla="*/ 1545804 w 12192000"/>
              <a:gd name="connsiteY1384" fmla="*/ 1271277 h 5245960"/>
              <a:gd name="connsiteX1385" fmla="*/ 930084 w 12192000"/>
              <a:gd name="connsiteY1385" fmla="*/ 1573066 h 5245960"/>
              <a:gd name="connsiteX1386" fmla="*/ 84173 w 12192000"/>
              <a:gd name="connsiteY1386" fmla="*/ 103031 h 5245960"/>
              <a:gd name="connsiteX1387" fmla="*/ 91070 w 12192000"/>
              <a:gd name="connsiteY1387" fmla="*/ 98271 h 5245960"/>
              <a:gd name="connsiteX1388" fmla="*/ 97093 w 12192000"/>
              <a:gd name="connsiteY1388" fmla="*/ 92199 h 5245960"/>
              <a:gd name="connsiteX1389" fmla="*/ 1545804 w 12192000"/>
              <a:gd name="connsiteY1389" fmla="*/ 1271277 h 5245960"/>
              <a:gd name="connsiteX1390" fmla="*/ 1689922 w 12192000"/>
              <a:gd name="connsiteY1390" fmla="*/ 1388534 h 5245960"/>
              <a:gd name="connsiteX1391" fmla="*/ 1515737 w 12192000"/>
              <a:gd name="connsiteY1391" fmla="*/ 1605561 h 5245960"/>
              <a:gd name="connsiteX1392" fmla="*/ 973169 w 12192000"/>
              <a:gd name="connsiteY1392" fmla="*/ 1647966 h 5245960"/>
              <a:gd name="connsiteX1393" fmla="*/ 931638 w 12192000"/>
              <a:gd name="connsiteY1393" fmla="*/ 1575980 h 5245960"/>
              <a:gd name="connsiteX1394" fmla="*/ 997310 w 12192000"/>
              <a:gd name="connsiteY1394" fmla="*/ 1543824 h 5245960"/>
              <a:gd name="connsiteX1395" fmla="*/ 1548767 w 12192000"/>
              <a:gd name="connsiteY1395" fmla="*/ 1273512 h 5245960"/>
              <a:gd name="connsiteX1396" fmla="*/ 1689922 w 12192000"/>
              <a:gd name="connsiteY1396" fmla="*/ 1388534 h 5245960"/>
              <a:gd name="connsiteX1397" fmla="*/ 1903452 w 12192000"/>
              <a:gd name="connsiteY1397" fmla="*/ 1122496 h 5245960"/>
              <a:gd name="connsiteX1398" fmla="*/ 1692060 w 12192000"/>
              <a:gd name="connsiteY1398" fmla="*/ 1385863 h 5245960"/>
              <a:gd name="connsiteX1399" fmla="*/ 1552119 w 12192000"/>
              <a:gd name="connsiteY1399" fmla="*/ 1271957 h 5245960"/>
              <a:gd name="connsiteX1400" fmla="*/ 1890338 w 12192000"/>
              <a:gd name="connsiteY1400" fmla="*/ 1106175 h 5245960"/>
              <a:gd name="connsiteX1401" fmla="*/ 1896798 w 12192000"/>
              <a:gd name="connsiteY1401" fmla="*/ 1115744 h 5245960"/>
              <a:gd name="connsiteX1402" fmla="*/ 1903452 w 12192000"/>
              <a:gd name="connsiteY1402" fmla="*/ 1122496 h 5245960"/>
              <a:gd name="connsiteX1403" fmla="*/ 1965821 w 12192000"/>
              <a:gd name="connsiteY1403" fmla="*/ 1129102 h 5245960"/>
              <a:gd name="connsiteX1404" fmla="*/ 2210001 w 12192000"/>
              <a:gd name="connsiteY1404" fmla="*/ 1551159 h 5245960"/>
              <a:gd name="connsiteX1405" fmla="*/ 1922590 w 12192000"/>
              <a:gd name="connsiteY1405" fmla="*/ 1573600 h 5245960"/>
              <a:gd name="connsiteX1406" fmla="*/ 1694585 w 12192000"/>
              <a:gd name="connsiteY1406" fmla="*/ 1387951 h 5245960"/>
              <a:gd name="connsiteX1407" fmla="*/ 1871442 w 12192000"/>
              <a:gd name="connsiteY1407" fmla="*/ 1167572 h 5245960"/>
              <a:gd name="connsiteX1408" fmla="*/ 1905978 w 12192000"/>
              <a:gd name="connsiteY1408" fmla="*/ 1124585 h 5245960"/>
              <a:gd name="connsiteX1409" fmla="*/ 1965821 w 12192000"/>
              <a:gd name="connsiteY1409" fmla="*/ 1129102 h 5245960"/>
              <a:gd name="connsiteX1410" fmla="*/ 2317689 w 12192000"/>
              <a:gd name="connsiteY1410" fmla="*/ 1506763 h 5245960"/>
              <a:gd name="connsiteX1411" fmla="*/ 2302728 w 12192000"/>
              <a:gd name="connsiteY1411" fmla="*/ 1543873 h 5245960"/>
              <a:gd name="connsiteX1412" fmla="*/ 2213693 w 12192000"/>
              <a:gd name="connsiteY1412" fmla="*/ 1550819 h 5245960"/>
              <a:gd name="connsiteX1413" fmla="*/ 1968638 w 12192000"/>
              <a:gd name="connsiteY1413" fmla="*/ 1127353 h 5245960"/>
              <a:gd name="connsiteX1414" fmla="*/ 1974953 w 12192000"/>
              <a:gd name="connsiteY1414" fmla="*/ 1122885 h 5245960"/>
              <a:gd name="connsiteX1415" fmla="*/ 1975196 w 12192000"/>
              <a:gd name="connsiteY1415" fmla="*/ 1122836 h 5245960"/>
              <a:gd name="connsiteX1416" fmla="*/ 2155356 w 12192000"/>
              <a:gd name="connsiteY1416" fmla="*/ 1324660 h 5245960"/>
              <a:gd name="connsiteX1417" fmla="*/ 2317689 w 12192000"/>
              <a:gd name="connsiteY1417" fmla="*/ 1506763 h 5245960"/>
              <a:gd name="connsiteX1418" fmla="*/ 2363008 w 12192000"/>
              <a:gd name="connsiteY1418" fmla="*/ 1588561 h 5245960"/>
              <a:gd name="connsiteX1419" fmla="*/ 2427028 w 12192000"/>
              <a:gd name="connsiteY1419" fmla="*/ 1809328 h 5245960"/>
              <a:gd name="connsiteX1420" fmla="*/ 2447818 w 12192000"/>
              <a:gd name="connsiteY1420" fmla="*/ 1881072 h 5245960"/>
              <a:gd name="connsiteX1421" fmla="*/ 2477788 w 12192000"/>
              <a:gd name="connsiteY1421" fmla="*/ 1984533 h 5245960"/>
              <a:gd name="connsiteX1422" fmla="*/ 2467247 w 12192000"/>
              <a:gd name="connsiteY1422" fmla="*/ 1989002 h 5245960"/>
              <a:gd name="connsiteX1423" fmla="*/ 2236619 w 12192000"/>
              <a:gd name="connsiteY1423" fmla="*/ 1590455 h 5245960"/>
              <a:gd name="connsiteX1424" fmla="*/ 2307003 w 12192000"/>
              <a:gd name="connsiteY1424" fmla="*/ 1561554 h 5245960"/>
              <a:gd name="connsiteX1425" fmla="*/ 2313997 w 12192000"/>
              <a:gd name="connsiteY1425" fmla="*/ 1572774 h 5245960"/>
              <a:gd name="connsiteX1426" fmla="*/ 2363008 w 12192000"/>
              <a:gd name="connsiteY1426" fmla="*/ 1588561 h 5245960"/>
              <a:gd name="connsiteX1427" fmla="*/ 2377240 w 12192000"/>
              <a:gd name="connsiteY1427" fmla="*/ 1582343 h 5245960"/>
              <a:gd name="connsiteX1428" fmla="*/ 2641433 w 12192000"/>
              <a:gd name="connsiteY1428" fmla="*/ 1962384 h 5245960"/>
              <a:gd name="connsiteX1429" fmla="*/ 2549580 w 12192000"/>
              <a:gd name="connsiteY1429" fmla="*/ 2012123 h 5245960"/>
              <a:gd name="connsiteX1430" fmla="*/ 2543702 w 12192000"/>
              <a:gd name="connsiteY1430" fmla="*/ 2003526 h 5245960"/>
              <a:gd name="connsiteX1431" fmla="*/ 2481188 w 12192000"/>
              <a:gd name="connsiteY1431" fmla="*/ 1983562 h 5245960"/>
              <a:gd name="connsiteX1432" fmla="*/ 2366166 w 12192000"/>
              <a:gd name="connsiteY1432" fmla="*/ 1587638 h 5245960"/>
              <a:gd name="connsiteX1433" fmla="*/ 2377240 w 12192000"/>
              <a:gd name="connsiteY1433" fmla="*/ 1582343 h 5245960"/>
              <a:gd name="connsiteX1434" fmla="*/ 2392055 w 12192000"/>
              <a:gd name="connsiteY1434" fmla="*/ 1567577 h 5245960"/>
              <a:gd name="connsiteX1435" fmla="*/ 2862686 w 12192000"/>
              <a:gd name="connsiteY1435" fmla="*/ 1842310 h 5245960"/>
              <a:gd name="connsiteX1436" fmla="*/ 2644299 w 12192000"/>
              <a:gd name="connsiteY1436" fmla="*/ 1960878 h 5245960"/>
              <a:gd name="connsiteX1437" fmla="*/ 2380106 w 12192000"/>
              <a:gd name="connsiteY1437" fmla="*/ 1580400 h 5245960"/>
              <a:gd name="connsiteX1438" fmla="*/ 2382098 w 12192000"/>
              <a:gd name="connsiteY1438" fmla="*/ 1578894 h 5245960"/>
              <a:gd name="connsiteX1439" fmla="*/ 2392055 w 12192000"/>
              <a:gd name="connsiteY1439" fmla="*/ 1567577 h 5245960"/>
              <a:gd name="connsiteX1440" fmla="*/ 2989658 w 12192000"/>
              <a:gd name="connsiteY1440" fmla="*/ 1773578 h 5245960"/>
              <a:gd name="connsiteX1441" fmla="*/ 2866135 w 12192000"/>
              <a:gd name="connsiteY1441" fmla="*/ 1840464 h 5245960"/>
              <a:gd name="connsiteX1442" fmla="*/ 2393707 w 12192000"/>
              <a:gd name="connsiteY1442" fmla="*/ 1564662 h 5245960"/>
              <a:gd name="connsiteX1443" fmla="*/ 2396961 w 12192000"/>
              <a:gd name="connsiteY1443" fmla="*/ 1556988 h 5245960"/>
              <a:gd name="connsiteX1444" fmla="*/ 2985043 w 12192000"/>
              <a:gd name="connsiteY1444" fmla="*/ 1730153 h 5245960"/>
              <a:gd name="connsiteX1445" fmla="*/ 2989658 w 12192000"/>
              <a:gd name="connsiteY1445" fmla="*/ 1773578 h 5245960"/>
              <a:gd name="connsiteX1446" fmla="*/ 3020988 w 12192000"/>
              <a:gd name="connsiteY1446" fmla="*/ 1802528 h 5245960"/>
              <a:gd name="connsiteX1447" fmla="*/ 2981352 w 12192000"/>
              <a:gd name="connsiteY1447" fmla="*/ 1907641 h 5245960"/>
              <a:gd name="connsiteX1448" fmla="*/ 2869486 w 12192000"/>
              <a:gd name="connsiteY1448" fmla="*/ 1842407 h 5245960"/>
              <a:gd name="connsiteX1449" fmla="*/ 2991163 w 12192000"/>
              <a:gd name="connsiteY1449" fmla="*/ 1776347 h 5245960"/>
              <a:gd name="connsiteX1450" fmla="*/ 2997138 w 12192000"/>
              <a:gd name="connsiteY1450" fmla="*/ 1785090 h 5245960"/>
              <a:gd name="connsiteX1451" fmla="*/ 3020988 w 12192000"/>
              <a:gd name="connsiteY1451" fmla="*/ 1802528 h 5245960"/>
              <a:gd name="connsiteX1452" fmla="*/ 3051200 w 12192000"/>
              <a:gd name="connsiteY1452" fmla="*/ 1806705 h 5245960"/>
              <a:gd name="connsiteX1453" fmla="*/ 3073059 w 12192000"/>
              <a:gd name="connsiteY1453" fmla="*/ 1961315 h 5245960"/>
              <a:gd name="connsiteX1454" fmla="*/ 2984120 w 12192000"/>
              <a:gd name="connsiteY1454" fmla="*/ 1909439 h 5245960"/>
              <a:gd name="connsiteX1455" fmla="*/ 3024145 w 12192000"/>
              <a:gd name="connsiteY1455" fmla="*/ 1803645 h 5245960"/>
              <a:gd name="connsiteX1456" fmla="*/ 3051200 w 12192000"/>
              <a:gd name="connsiteY1456" fmla="*/ 1806705 h 5245960"/>
              <a:gd name="connsiteX1457" fmla="*/ 3075342 w 12192000"/>
              <a:gd name="connsiteY1457" fmla="*/ 1798448 h 5245960"/>
              <a:gd name="connsiteX1458" fmla="*/ 3219363 w 12192000"/>
              <a:gd name="connsiteY1458" fmla="*/ 2028153 h 5245960"/>
              <a:gd name="connsiteX1459" fmla="*/ 3216157 w 12192000"/>
              <a:gd name="connsiteY1459" fmla="*/ 2030484 h 5245960"/>
              <a:gd name="connsiteX1460" fmla="*/ 3207802 w 12192000"/>
              <a:gd name="connsiteY1460" fmla="*/ 2040005 h 5245960"/>
              <a:gd name="connsiteX1461" fmla="*/ 3076653 w 12192000"/>
              <a:gd name="connsiteY1461" fmla="*/ 1963404 h 5245960"/>
              <a:gd name="connsiteX1462" fmla="*/ 3054455 w 12192000"/>
              <a:gd name="connsiteY1462" fmla="*/ 1806171 h 5245960"/>
              <a:gd name="connsiteX1463" fmla="*/ 3075342 w 12192000"/>
              <a:gd name="connsiteY1463" fmla="*/ 1798448 h 5245960"/>
              <a:gd name="connsiteX1464" fmla="*/ 3094820 w 12192000"/>
              <a:gd name="connsiteY1464" fmla="*/ 1780475 h 5245960"/>
              <a:gd name="connsiteX1465" fmla="*/ 3283723 w 12192000"/>
              <a:gd name="connsiteY1465" fmla="*/ 1902395 h 5245960"/>
              <a:gd name="connsiteX1466" fmla="*/ 3331762 w 12192000"/>
              <a:gd name="connsiteY1466" fmla="*/ 1933531 h 5245960"/>
              <a:gd name="connsiteX1467" fmla="*/ 3265265 w 12192000"/>
              <a:gd name="connsiteY1467" fmla="*/ 2027570 h 5245960"/>
              <a:gd name="connsiteX1468" fmla="*/ 3222228 w 12192000"/>
              <a:gd name="connsiteY1468" fmla="*/ 2026404 h 5245960"/>
              <a:gd name="connsiteX1469" fmla="*/ 3078207 w 12192000"/>
              <a:gd name="connsiteY1469" fmla="*/ 1796796 h 5245960"/>
              <a:gd name="connsiteX1470" fmla="*/ 3083453 w 12192000"/>
              <a:gd name="connsiteY1470" fmla="*/ 1792959 h 5245960"/>
              <a:gd name="connsiteX1471" fmla="*/ 3094820 w 12192000"/>
              <a:gd name="connsiteY1471" fmla="*/ 1780475 h 5245960"/>
              <a:gd name="connsiteX1472" fmla="*/ 3104777 w 12192000"/>
              <a:gd name="connsiteY1472" fmla="*/ 1754537 h 5245960"/>
              <a:gd name="connsiteX1473" fmla="*/ 3431290 w 12192000"/>
              <a:gd name="connsiteY1473" fmla="*/ 1793104 h 5245960"/>
              <a:gd name="connsiteX1474" fmla="*/ 3333754 w 12192000"/>
              <a:gd name="connsiteY1474" fmla="*/ 1930714 h 5245960"/>
              <a:gd name="connsiteX1475" fmla="*/ 3280177 w 12192000"/>
              <a:gd name="connsiteY1475" fmla="*/ 1896178 h 5245960"/>
              <a:gd name="connsiteX1476" fmla="*/ 3096520 w 12192000"/>
              <a:gd name="connsiteY1476" fmla="*/ 1777464 h 5245960"/>
              <a:gd name="connsiteX1477" fmla="*/ 3104777 w 12192000"/>
              <a:gd name="connsiteY1477" fmla="*/ 1754537 h 5245960"/>
              <a:gd name="connsiteX1478" fmla="*/ 3709277 w 12192000"/>
              <a:gd name="connsiteY1478" fmla="*/ 1400532 h 5245960"/>
              <a:gd name="connsiteX1479" fmla="*/ 3433475 w 12192000"/>
              <a:gd name="connsiteY1479" fmla="*/ 1790093 h 5245960"/>
              <a:gd name="connsiteX1480" fmla="*/ 3105166 w 12192000"/>
              <a:gd name="connsiteY1480" fmla="*/ 1751380 h 5245960"/>
              <a:gd name="connsiteX1481" fmla="*/ 3098511 w 12192000"/>
              <a:gd name="connsiteY1481" fmla="*/ 1717427 h 5245960"/>
              <a:gd name="connsiteX1482" fmla="*/ 3695142 w 12192000"/>
              <a:gd name="connsiteY1482" fmla="*/ 1384745 h 5245960"/>
              <a:gd name="connsiteX1483" fmla="*/ 3700097 w 12192000"/>
              <a:gd name="connsiteY1483" fmla="*/ 1391789 h 5245960"/>
              <a:gd name="connsiteX1484" fmla="*/ 3709277 w 12192000"/>
              <a:gd name="connsiteY1484" fmla="*/ 1400532 h 5245960"/>
              <a:gd name="connsiteX1485" fmla="*/ 3735944 w 12192000"/>
              <a:gd name="connsiteY1485" fmla="*/ 1411364 h 5245960"/>
              <a:gd name="connsiteX1486" fmla="*/ 3698591 w 12192000"/>
              <a:gd name="connsiteY1486" fmla="*/ 1821180 h 5245960"/>
              <a:gd name="connsiteX1487" fmla="*/ 3437119 w 12192000"/>
              <a:gd name="connsiteY1487" fmla="*/ 1790481 h 5245960"/>
              <a:gd name="connsiteX1488" fmla="*/ 3711900 w 12192000"/>
              <a:gd name="connsiteY1488" fmla="*/ 1402426 h 5245960"/>
              <a:gd name="connsiteX1489" fmla="*/ 3735944 w 12192000"/>
              <a:gd name="connsiteY1489" fmla="*/ 1411364 h 5245960"/>
              <a:gd name="connsiteX1490" fmla="*/ 3763340 w 12192000"/>
              <a:gd name="connsiteY1490" fmla="*/ 1407721 h 5245960"/>
              <a:gd name="connsiteX1491" fmla="*/ 3822065 w 12192000"/>
              <a:gd name="connsiteY1491" fmla="*/ 1542804 h 5245960"/>
              <a:gd name="connsiteX1492" fmla="*/ 3933396 w 12192000"/>
              <a:gd name="connsiteY1492" fmla="*/ 1798448 h 5245960"/>
              <a:gd name="connsiteX1493" fmla="*/ 3919990 w 12192000"/>
              <a:gd name="connsiteY1493" fmla="*/ 1806899 h 5245960"/>
              <a:gd name="connsiteX1494" fmla="*/ 3898666 w 12192000"/>
              <a:gd name="connsiteY1494" fmla="*/ 1844884 h 5245960"/>
              <a:gd name="connsiteX1495" fmla="*/ 3701845 w 12192000"/>
              <a:gd name="connsiteY1495" fmla="*/ 1821617 h 5245960"/>
              <a:gd name="connsiteX1496" fmla="*/ 3739198 w 12192000"/>
              <a:gd name="connsiteY1496" fmla="*/ 1411704 h 5245960"/>
              <a:gd name="connsiteX1497" fmla="*/ 3763340 w 12192000"/>
              <a:gd name="connsiteY1497" fmla="*/ 1407721 h 5245960"/>
              <a:gd name="connsiteX1498" fmla="*/ 3781506 w 12192000"/>
              <a:gd name="connsiteY1498" fmla="*/ 1395917 h 5245960"/>
              <a:gd name="connsiteX1499" fmla="*/ 4015632 w 12192000"/>
              <a:gd name="connsiteY1499" fmla="*/ 1621736 h 5245960"/>
              <a:gd name="connsiteX1500" fmla="*/ 3978958 w 12192000"/>
              <a:gd name="connsiteY1500" fmla="*/ 1767846 h 5245960"/>
              <a:gd name="connsiteX1501" fmla="*/ 3972401 w 12192000"/>
              <a:gd name="connsiteY1501" fmla="*/ 1794222 h 5245960"/>
              <a:gd name="connsiteX1502" fmla="*/ 3936456 w 12192000"/>
              <a:gd name="connsiteY1502" fmla="*/ 1797136 h 5245960"/>
              <a:gd name="connsiteX1503" fmla="*/ 3766351 w 12192000"/>
              <a:gd name="connsiteY1503" fmla="*/ 1406409 h 5245960"/>
              <a:gd name="connsiteX1504" fmla="*/ 3778300 w 12192000"/>
              <a:gd name="connsiteY1504" fmla="*/ 1398978 h 5245960"/>
              <a:gd name="connsiteX1505" fmla="*/ 3781506 w 12192000"/>
              <a:gd name="connsiteY1505" fmla="*/ 1395917 h 5245960"/>
              <a:gd name="connsiteX1506" fmla="*/ 3794815 w 12192000"/>
              <a:gd name="connsiteY1506" fmla="*/ 1375176 h 5245960"/>
              <a:gd name="connsiteX1507" fmla="*/ 3873893 w 12192000"/>
              <a:gd name="connsiteY1507" fmla="*/ 1401406 h 5245960"/>
              <a:gd name="connsiteX1508" fmla="*/ 4011308 w 12192000"/>
              <a:gd name="connsiteY1508" fmla="*/ 1446677 h 5245960"/>
              <a:gd name="connsiteX1509" fmla="*/ 4020634 w 12192000"/>
              <a:gd name="connsiteY1509" fmla="*/ 1491316 h 5245960"/>
              <a:gd name="connsiteX1510" fmla="*/ 4044436 w 12192000"/>
              <a:gd name="connsiteY1510" fmla="*/ 1506860 h 5245960"/>
              <a:gd name="connsiteX1511" fmla="*/ 4016554 w 12192000"/>
              <a:gd name="connsiteY1511" fmla="*/ 1618045 h 5245960"/>
              <a:gd name="connsiteX1512" fmla="*/ 3783740 w 12192000"/>
              <a:gd name="connsiteY1512" fmla="*/ 1393537 h 5245960"/>
              <a:gd name="connsiteX1513" fmla="*/ 3794815 w 12192000"/>
              <a:gd name="connsiteY1513" fmla="*/ 1375176 h 5245960"/>
              <a:gd name="connsiteX1514" fmla="*/ 4026901 w 12192000"/>
              <a:gd name="connsiteY1514" fmla="*/ 1423167 h 5245960"/>
              <a:gd name="connsiteX1515" fmla="*/ 4012425 w 12192000"/>
              <a:gd name="connsiteY1515" fmla="*/ 1443568 h 5245960"/>
              <a:gd name="connsiteX1516" fmla="*/ 3876419 w 12192000"/>
              <a:gd name="connsiteY1516" fmla="*/ 1398589 h 5245960"/>
              <a:gd name="connsiteX1517" fmla="*/ 3795835 w 12192000"/>
              <a:gd name="connsiteY1517" fmla="*/ 1372068 h 5245960"/>
              <a:gd name="connsiteX1518" fmla="*/ 3797098 w 12192000"/>
              <a:gd name="connsiteY1518" fmla="*/ 1345449 h 5245960"/>
              <a:gd name="connsiteX1519" fmla="*/ 4255343 w 12192000"/>
              <a:gd name="connsiteY1519" fmla="*/ 1241016 h 5245960"/>
              <a:gd name="connsiteX1520" fmla="*/ 4260977 w 12192000"/>
              <a:gd name="connsiteY1520" fmla="*/ 1251653 h 5245960"/>
              <a:gd name="connsiteX1521" fmla="*/ 4261755 w 12192000"/>
              <a:gd name="connsiteY1521" fmla="*/ 1252528 h 5245960"/>
              <a:gd name="connsiteX1522" fmla="*/ 4090629 w 12192000"/>
              <a:gd name="connsiteY1522" fmla="*/ 1424867 h 5245960"/>
              <a:gd name="connsiteX1523" fmla="*/ 4026901 w 12192000"/>
              <a:gd name="connsiteY1523" fmla="*/ 1423167 h 5245960"/>
              <a:gd name="connsiteX1524" fmla="*/ 4429334 w 12192000"/>
              <a:gd name="connsiteY1524" fmla="*/ 2003477 h 5245960"/>
              <a:gd name="connsiteX1525" fmla="*/ 4426225 w 12192000"/>
              <a:gd name="connsiteY1525" fmla="*/ 2005906 h 5245960"/>
              <a:gd name="connsiteX1526" fmla="*/ 4422533 w 12192000"/>
              <a:gd name="connsiteY1526" fmla="*/ 2009306 h 5245960"/>
              <a:gd name="connsiteX1527" fmla="*/ 4095001 w 12192000"/>
              <a:gd name="connsiteY1527" fmla="*/ 1693577 h 5245960"/>
              <a:gd name="connsiteX1528" fmla="*/ 4066731 w 12192000"/>
              <a:gd name="connsiteY1528" fmla="*/ 1507880 h 5245960"/>
              <a:gd name="connsiteX1529" fmla="*/ 4083780 w 12192000"/>
              <a:gd name="connsiteY1529" fmla="*/ 1501079 h 5245960"/>
              <a:gd name="connsiteX1530" fmla="*/ 4429334 w 12192000"/>
              <a:gd name="connsiteY1530" fmla="*/ 2003477 h 5245960"/>
              <a:gd name="connsiteX1531" fmla="*/ 4492625 w 12192000"/>
              <a:gd name="connsiteY1531" fmla="*/ 2107814 h 5245960"/>
              <a:gd name="connsiteX1532" fmla="*/ 4542365 w 12192000"/>
              <a:gd name="connsiteY1532" fmla="*/ 2201901 h 5245960"/>
              <a:gd name="connsiteX1533" fmla="*/ 4214347 w 12192000"/>
              <a:gd name="connsiteY1533" fmla="*/ 2309637 h 5245960"/>
              <a:gd name="connsiteX1534" fmla="*/ 4209829 w 12192000"/>
              <a:gd name="connsiteY1534" fmla="*/ 2302157 h 5245960"/>
              <a:gd name="connsiteX1535" fmla="*/ 4209683 w 12192000"/>
              <a:gd name="connsiteY1535" fmla="*/ 2301914 h 5245960"/>
              <a:gd name="connsiteX1536" fmla="*/ 4323055 w 12192000"/>
              <a:gd name="connsiteY1536" fmla="*/ 2192429 h 5245960"/>
              <a:gd name="connsiteX1537" fmla="*/ 4422533 w 12192000"/>
              <a:gd name="connsiteY1537" fmla="*/ 2096642 h 5245960"/>
              <a:gd name="connsiteX1538" fmla="*/ 4492625 w 12192000"/>
              <a:gd name="connsiteY1538" fmla="*/ 2107814 h 5245960"/>
              <a:gd name="connsiteX1539" fmla="*/ 4628195 w 12192000"/>
              <a:gd name="connsiteY1539" fmla="*/ 2173728 h 5245960"/>
              <a:gd name="connsiteX1540" fmla="*/ 4545619 w 12192000"/>
              <a:gd name="connsiteY1540" fmla="*/ 2200832 h 5245960"/>
              <a:gd name="connsiteX1541" fmla="*/ 4495540 w 12192000"/>
              <a:gd name="connsiteY1541" fmla="*/ 2106308 h 5245960"/>
              <a:gd name="connsiteX1542" fmla="*/ 4504526 w 12192000"/>
              <a:gd name="connsiteY1542" fmla="*/ 2100042 h 5245960"/>
              <a:gd name="connsiteX1543" fmla="*/ 4513852 w 12192000"/>
              <a:gd name="connsiteY1543" fmla="*/ 2090376 h 5245960"/>
              <a:gd name="connsiteX1544" fmla="*/ 4628195 w 12192000"/>
              <a:gd name="connsiteY1544" fmla="*/ 2173728 h 5245960"/>
              <a:gd name="connsiteX1545" fmla="*/ 4814717 w 12192000"/>
              <a:gd name="connsiteY1545" fmla="*/ 2112331 h 5245960"/>
              <a:gd name="connsiteX1546" fmla="*/ 4632032 w 12192000"/>
              <a:gd name="connsiteY1546" fmla="*/ 2172368 h 5245960"/>
              <a:gd name="connsiteX1547" fmla="*/ 4515746 w 12192000"/>
              <a:gd name="connsiteY1547" fmla="*/ 2087704 h 5245960"/>
              <a:gd name="connsiteX1548" fmla="*/ 4525558 w 12192000"/>
              <a:gd name="connsiteY1548" fmla="*/ 2064583 h 5245960"/>
              <a:gd name="connsiteX1549" fmla="*/ 4814717 w 12192000"/>
              <a:gd name="connsiteY1549" fmla="*/ 2112331 h 5245960"/>
              <a:gd name="connsiteX1550" fmla="*/ 6301899 w 12192000"/>
              <a:gd name="connsiteY1550" fmla="*/ 1623582 h 5245960"/>
              <a:gd name="connsiteX1551" fmla="*/ 4821566 w 12192000"/>
              <a:gd name="connsiteY1551" fmla="*/ 2110097 h 5245960"/>
              <a:gd name="connsiteX1552" fmla="*/ 4525996 w 12192000"/>
              <a:gd name="connsiteY1552" fmla="*/ 2061328 h 5245960"/>
              <a:gd name="connsiteX1553" fmla="*/ 4525364 w 12192000"/>
              <a:gd name="connsiteY1553" fmla="*/ 2040636 h 5245960"/>
              <a:gd name="connsiteX1554" fmla="*/ 6301607 w 12192000"/>
              <a:gd name="connsiteY1554" fmla="*/ 1622805 h 5245960"/>
              <a:gd name="connsiteX1555" fmla="*/ 6301899 w 12192000"/>
              <a:gd name="connsiteY1555" fmla="*/ 1623582 h 5245960"/>
              <a:gd name="connsiteX1556" fmla="*/ 6325845 w 12192000"/>
              <a:gd name="connsiteY1556" fmla="*/ 1652872 h 5245960"/>
              <a:gd name="connsiteX1557" fmla="*/ 6041106 w 12192000"/>
              <a:gd name="connsiteY1557" fmla="*/ 2244986 h 5245960"/>
              <a:gd name="connsiteX1558" fmla="*/ 5967857 w 12192000"/>
              <a:gd name="connsiteY1558" fmla="*/ 2254895 h 5245960"/>
              <a:gd name="connsiteX1559" fmla="*/ 5944056 w 12192000"/>
              <a:gd name="connsiteY1559" fmla="*/ 2295454 h 5245960"/>
              <a:gd name="connsiteX1560" fmla="*/ 4828658 w 12192000"/>
              <a:gd name="connsiteY1560" fmla="*/ 2111262 h 5245960"/>
              <a:gd name="connsiteX1561" fmla="*/ 6302919 w 12192000"/>
              <a:gd name="connsiteY1561" fmla="*/ 1626837 h 5245960"/>
              <a:gd name="connsiteX1562" fmla="*/ 6311225 w 12192000"/>
              <a:gd name="connsiteY1562" fmla="*/ 1641020 h 5245960"/>
              <a:gd name="connsiteX1563" fmla="*/ 6325845 w 12192000"/>
              <a:gd name="connsiteY1563" fmla="*/ 1652872 h 5245960"/>
              <a:gd name="connsiteX1564" fmla="*/ 6367862 w 12192000"/>
              <a:gd name="connsiteY1564" fmla="*/ 1654281 h 5245960"/>
              <a:gd name="connsiteX1565" fmla="*/ 6684076 w 12192000"/>
              <a:gd name="connsiteY1565" fmla="*/ 2308277 h 5245960"/>
              <a:gd name="connsiteX1566" fmla="*/ 6081908 w 12192000"/>
              <a:gd name="connsiteY1566" fmla="*/ 2306820 h 5245960"/>
              <a:gd name="connsiteX1567" fmla="*/ 6065879 w 12192000"/>
              <a:gd name="connsiteY1567" fmla="*/ 2263687 h 5245960"/>
              <a:gd name="connsiteX1568" fmla="*/ 6044118 w 12192000"/>
              <a:gd name="connsiteY1568" fmla="*/ 2246346 h 5245960"/>
              <a:gd name="connsiteX1569" fmla="*/ 6328857 w 12192000"/>
              <a:gd name="connsiteY1569" fmla="*/ 1654329 h 5245960"/>
              <a:gd name="connsiteX1570" fmla="*/ 6367862 w 12192000"/>
              <a:gd name="connsiteY1570" fmla="*/ 1654281 h 5245960"/>
              <a:gd name="connsiteX1571" fmla="*/ 6381608 w 12192000"/>
              <a:gd name="connsiteY1571" fmla="*/ 1645100 h 5245960"/>
              <a:gd name="connsiteX1572" fmla="*/ 7061154 w 12192000"/>
              <a:gd name="connsiteY1572" fmla="*/ 2309297 h 5245960"/>
              <a:gd name="connsiteX1573" fmla="*/ 6687865 w 12192000"/>
              <a:gd name="connsiteY1573" fmla="*/ 2308326 h 5245960"/>
              <a:gd name="connsiteX1574" fmla="*/ 6370776 w 12192000"/>
              <a:gd name="connsiteY1574" fmla="*/ 1652872 h 5245960"/>
              <a:gd name="connsiteX1575" fmla="*/ 6379228 w 12192000"/>
              <a:gd name="connsiteY1575" fmla="*/ 1647286 h 5245960"/>
              <a:gd name="connsiteX1576" fmla="*/ 6381608 w 12192000"/>
              <a:gd name="connsiteY1576" fmla="*/ 1645100 h 5245960"/>
              <a:gd name="connsiteX1577" fmla="*/ 7783300 w 12192000"/>
              <a:gd name="connsiteY1577" fmla="*/ 2243091 h 5245960"/>
              <a:gd name="connsiteX1578" fmla="*/ 7686492 w 12192000"/>
              <a:gd name="connsiteY1578" fmla="*/ 2310900 h 5245960"/>
              <a:gd name="connsiteX1579" fmla="*/ 7066011 w 12192000"/>
              <a:gd name="connsiteY1579" fmla="*/ 2309249 h 5245960"/>
              <a:gd name="connsiteX1580" fmla="*/ 6384134 w 12192000"/>
              <a:gd name="connsiteY1580" fmla="*/ 1642672 h 5245960"/>
              <a:gd name="connsiteX1581" fmla="*/ 6391955 w 12192000"/>
              <a:gd name="connsiteY1581" fmla="*/ 1631063 h 5245960"/>
              <a:gd name="connsiteX1582" fmla="*/ 7783300 w 12192000"/>
              <a:gd name="connsiteY1582" fmla="*/ 2243091 h 5245960"/>
              <a:gd name="connsiteX1583" fmla="*/ 7786748 w 12192000"/>
              <a:gd name="connsiteY1583" fmla="*/ 2244694 h 5245960"/>
              <a:gd name="connsiteX1584" fmla="*/ 7907843 w 12192000"/>
              <a:gd name="connsiteY1584" fmla="*/ 2297931 h 5245960"/>
              <a:gd name="connsiteX1585" fmla="*/ 7905122 w 12192000"/>
              <a:gd name="connsiteY1585" fmla="*/ 2311386 h 5245960"/>
              <a:gd name="connsiteX1586" fmla="*/ 7692127 w 12192000"/>
              <a:gd name="connsiteY1586" fmla="*/ 2310949 h 5245960"/>
              <a:gd name="connsiteX1587" fmla="*/ 7786748 w 12192000"/>
              <a:gd name="connsiteY1587" fmla="*/ 2244694 h 5245960"/>
              <a:gd name="connsiteX1588" fmla="*/ 8044772 w 12192000"/>
              <a:gd name="connsiteY1588" fmla="*/ 2064146 h 5245960"/>
              <a:gd name="connsiteX1589" fmla="*/ 7960642 w 12192000"/>
              <a:gd name="connsiteY1589" fmla="*/ 2273887 h 5245960"/>
              <a:gd name="connsiteX1590" fmla="*/ 7920083 w 12192000"/>
              <a:gd name="connsiteY1590" fmla="*/ 2281173 h 5245960"/>
              <a:gd name="connsiteX1591" fmla="*/ 7909348 w 12192000"/>
              <a:gd name="connsiteY1591" fmla="*/ 2294822 h 5245960"/>
              <a:gd name="connsiteX1592" fmla="*/ 7790003 w 12192000"/>
              <a:gd name="connsiteY1592" fmla="*/ 2242363 h 5245960"/>
              <a:gd name="connsiteX1593" fmla="*/ 8044772 w 12192000"/>
              <a:gd name="connsiteY1593" fmla="*/ 2064146 h 5245960"/>
              <a:gd name="connsiteX1594" fmla="*/ 8049726 w 12192000"/>
              <a:gd name="connsiteY1594" fmla="*/ 2060697 h 5245960"/>
              <a:gd name="connsiteX1595" fmla="*/ 8234840 w 12192000"/>
              <a:gd name="connsiteY1595" fmla="*/ 1931102 h 5245960"/>
              <a:gd name="connsiteX1596" fmla="*/ 8235812 w 12192000"/>
              <a:gd name="connsiteY1596" fmla="*/ 1932657 h 5245960"/>
              <a:gd name="connsiteX1597" fmla="*/ 8240816 w 12192000"/>
              <a:gd name="connsiteY1597" fmla="*/ 1937611 h 5245960"/>
              <a:gd name="connsiteX1598" fmla="*/ 8157754 w 12192000"/>
              <a:gd name="connsiteY1598" fmla="*/ 2042773 h 5245960"/>
              <a:gd name="connsiteX1599" fmla="*/ 7971134 w 12192000"/>
              <a:gd name="connsiteY1599" fmla="*/ 2279522 h 5245960"/>
              <a:gd name="connsiteX1600" fmla="*/ 7963702 w 12192000"/>
              <a:gd name="connsiteY1600" fmla="*/ 2275150 h 5245960"/>
              <a:gd name="connsiteX1601" fmla="*/ 8049726 w 12192000"/>
              <a:gd name="connsiteY1601" fmla="*/ 2060697 h 5245960"/>
              <a:gd name="connsiteX1602" fmla="*/ 8308284 w 12192000"/>
              <a:gd name="connsiteY1602" fmla="*/ 1428559 h 5245960"/>
              <a:gd name="connsiteX1603" fmla="*/ 8269863 w 12192000"/>
              <a:gd name="connsiteY1603" fmla="*/ 1864459 h 5245960"/>
              <a:gd name="connsiteX1604" fmla="*/ 8241253 w 12192000"/>
              <a:gd name="connsiteY1604" fmla="*/ 1873931 h 5245960"/>
              <a:gd name="connsiteX1605" fmla="*/ 8232801 w 12192000"/>
              <a:gd name="connsiteY1605" fmla="*/ 1928382 h 5245960"/>
              <a:gd name="connsiteX1606" fmla="*/ 8051961 w 12192000"/>
              <a:gd name="connsiteY1606" fmla="*/ 2054965 h 5245960"/>
              <a:gd name="connsiteX1607" fmla="*/ 8303621 w 12192000"/>
              <a:gd name="connsiteY1607" fmla="*/ 1427490 h 5245960"/>
              <a:gd name="connsiteX1608" fmla="*/ 8308284 w 12192000"/>
              <a:gd name="connsiteY1608" fmla="*/ 1428559 h 5245960"/>
              <a:gd name="connsiteX1609" fmla="*/ 8680359 w 12192000"/>
              <a:gd name="connsiteY1609" fmla="*/ 1718884 h 5245960"/>
              <a:gd name="connsiteX1610" fmla="*/ 8607547 w 12192000"/>
              <a:gd name="connsiteY1610" fmla="*/ 1751525 h 5245960"/>
              <a:gd name="connsiteX1611" fmla="*/ 8305127 w 12192000"/>
              <a:gd name="connsiteY1611" fmla="*/ 1887435 h 5245960"/>
              <a:gd name="connsiteX1612" fmla="*/ 8299881 w 12192000"/>
              <a:gd name="connsiteY1612" fmla="*/ 1879274 h 5245960"/>
              <a:gd name="connsiteX1613" fmla="*/ 8273214 w 12192000"/>
              <a:gd name="connsiteY1613" fmla="*/ 1864654 h 5245960"/>
              <a:gd name="connsiteX1614" fmla="*/ 8311684 w 12192000"/>
              <a:gd name="connsiteY1614" fmla="*/ 1428899 h 5245960"/>
              <a:gd name="connsiteX1615" fmla="*/ 8330142 w 12192000"/>
              <a:gd name="connsiteY1615" fmla="*/ 1422487 h 5245960"/>
              <a:gd name="connsiteX1616" fmla="*/ 8332425 w 12192000"/>
              <a:gd name="connsiteY1616" fmla="*/ 1420399 h 5245960"/>
              <a:gd name="connsiteX1617" fmla="*/ 8680359 w 12192000"/>
              <a:gd name="connsiteY1617" fmla="*/ 1718884 h 5245960"/>
              <a:gd name="connsiteX1618" fmla="*/ 8776243 w 12192000"/>
              <a:gd name="connsiteY1618" fmla="*/ 1642915 h 5245960"/>
              <a:gd name="connsiteX1619" fmla="*/ 8775271 w 12192000"/>
              <a:gd name="connsiteY1619" fmla="*/ 1676139 h 5245960"/>
              <a:gd name="connsiteX1620" fmla="*/ 8683710 w 12192000"/>
              <a:gd name="connsiteY1620" fmla="*/ 1717232 h 5245960"/>
              <a:gd name="connsiteX1621" fmla="*/ 8334611 w 12192000"/>
              <a:gd name="connsiteY1621" fmla="*/ 1417921 h 5245960"/>
              <a:gd name="connsiteX1622" fmla="*/ 8336262 w 12192000"/>
              <a:gd name="connsiteY1622" fmla="*/ 1415395 h 5245960"/>
              <a:gd name="connsiteX1623" fmla="*/ 8776243 w 12192000"/>
              <a:gd name="connsiteY1623" fmla="*/ 1642915 h 5245960"/>
              <a:gd name="connsiteX1624" fmla="*/ 8779546 w 12192000"/>
              <a:gd name="connsiteY1624" fmla="*/ 1683959 h 5245960"/>
              <a:gd name="connsiteX1625" fmla="*/ 8707851 w 12192000"/>
              <a:gd name="connsiteY1625" fmla="*/ 1737925 h 5245960"/>
              <a:gd name="connsiteX1626" fmla="*/ 8686479 w 12192000"/>
              <a:gd name="connsiteY1626" fmla="*/ 1719710 h 5245960"/>
              <a:gd name="connsiteX1627" fmla="*/ 8776680 w 12192000"/>
              <a:gd name="connsiteY1627" fmla="*/ 1679054 h 5245960"/>
              <a:gd name="connsiteX1628" fmla="*/ 8779546 w 12192000"/>
              <a:gd name="connsiteY1628" fmla="*/ 1683959 h 5245960"/>
              <a:gd name="connsiteX1629" fmla="*/ 8802133 w 12192000"/>
              <a:gd name="connsiteY1629" fmla="*/ 1700523 h 5245960"/>
              <a:gd name="connsiteX1630" fmla="*/ 8769977 w 12192000"/>
              <a:gd name="connsiteY1630" fmla="*/ 1791259 h 5245960"/>
              <a:gd name="connsiteX1631" fmla="*/ 8710328 w 12192000"/>
              <a:gd name="connsiteY1631" fmla="*/ 1740256 h 5245960"/>
              <a:gd name="connsiteX1632" fmla="*/ 8781489 w 12192000"/>
              <a:gd name="connsiteY1632" fmla="*/ 1686679 h 5245960"/>
              <a:gd name="connsiteX1633" fmla="*/ 8781877 w 12192000"/>
              <a:gd name="connsiteY1633" fmla="*/ 1687262 h 5245960"/>
              <a:gd name="connsiteX1634" fmla="*/ 8802133 w 12192000"/>
              <a:gd name="connsiteY1634" fmla="*/ 1700523 h 5245960"/>
              <a:gd name="connsiteX1635" fmla="*/ 8840555 w 12192000"/>
              <a:gd name="connsiteY1635" fmla="*/ 1692605 h 5245960"/>
              <a:gd name="connsiteX1636" fmla="*/ 8843323 w 12192000"/>
              <a:gd name="connsiteY1636" fmla="*/ 1690080 h 5245960"/>
              <a:gd name="connsiteX1637" fmla="*/ 8881114 w 12192000"/>
              <a:gd name="connsiteY1637" fmla="*/ 1725004 h 5245960"/>
              <a:gd name="connsiteX1638" fmla="*/ 8832491 w 12192000"/>
              <a:gd name="connsiteY1638" fmla="*/ 1844884 h 5245960"/>
              <a:gd name="connsiteX1639" fmla="*/ 8785909 w 12192000"/>
              <a:gd name="connsiteY1639" fmla="*/ 1804908 h 5245960"/>
              <a:gd name="connsiteX1640" fmla="*/ 8807136 w 12192000"/>
              <a:gd name="connsiteY1640" fmla="*/ 1701689 h 5245960"/>
              <a:gd name="connsiteX1641" fmla="*/ 8840555 w 12192000"/>
              <a:gd name="connsiteY1641" fmla="*/ 1692605 h 5245960"/>
              <a:gd name="connsiteX1642" fmla="*/ 9103775 w 12192000"/>
              <a:gd name="connsiteY1642" fmla="*/ 1174276 h 5245960"/>
              <a:gd name="connsiteX1643" fmla="*/ 8882377 w 12192000"/>
              <a:gd name="connsiteY1643" fmla="*/ 1721604 h 5245960"/>
              <a:gd name="connsiteX1644" fmla="*/ 8845461 w 12192000"/>
              <a:gd name="connsiteY1644" fmla="*/ 1687554 h 5245960"/>
              <a:gd name="connsiteX1645" fmla="*/ 8845995 w 12192000"/>
              <a:gd name="connsiteY1645" fmla="*/ 1633880 h 5245960"/>
              <a:gd name="connsiteX1646" fmla="*/ 8836426 w 12192000"/>
              <a:gd name="connsiteY1646" fmla="*/ 1625428 h 5245960"/>
              <a:gd name="connsiteX1647" fmla="*/ 9100424 w 12192000"/>
              <a:gd name="connsiteY1647" fmla="*/ 1172575 h 5245960"/>
              <a:gd name="connsiteX1648" fmla="*/ 9103775 w 12192000"/>
              <a:gd name="connsiteY1648" fmla="*/ 1174276 h 5245960"/>
              <a:gd name="connsiteX1649" fmla="*/ 9129762 w 12192000"/>
              <a:gd name="connsiteY1649" fmla="*/ 1177919 h 5245960"/>
              <a:gd name="connsiteX1650" fmla="*/ 9276795 w 12192000"/>
              <a:gd name="connsiteY1650" fmla="*/ 2056228 h 5245960"/>
              <a:gd name="connsiteX1651" fmla="*/ 9258580 w 12192000"/>
              <a:gd name="connsiteY1651" fmla="*/ 2065020 h 5245960"/>
              <a:gd name="connsiteX1652" fmla="*/ 9255909 w 12192000"/>
              <a:gd name="connsiteY1652" fmla="*/ 2067546 h 5245960"/>
              <a:gd name="connsiteX1653" fmla="*/ 9061371 w 12192000"/>
              <a:gd name="connsiteY1653" fmla="*/ 1887386 h 5245960"/>
              <a:gd name="connsiteX1654" fmla="*/ 8885000 w 12192000"/>
              <a:gd name="connsiteY1654" fmla="*/ 1724081 h 5245960"/>
              <a:gd name="connsiteX1655" fmla="*/ 9106835 w 12192000"/>
              <a:gd name="connsiteY1655" fmla="*/ 1175344 h 5245960"/>
              <a:gd name="connsiteX1656" fmla="*/ 9129762 w 12192000"/>
              <a:gd name="connsiteY1656" fmla="*/ 1177919 h 5245960"/>
              <a:gd name="connsiteX1657" fmla="*/ 9506403 w 12192000"/>
              <a:gd name="connsiteY1657" fmla="*/ 2116994 h 5245960"/>
              <a:gd name="connsiteX1658" fmla="*/ 9326826 w 12192000"/>
              <a:gd name="connsiteY1658" fmla="*/ 2099410 h 5245960"/>
              <a:gd name="connsiteX1659" fmla="*/ 9317354 w 12192000"/>
              <a:gd name="connsiteY1659" fmla="*/ 2070266 h 5245960"/>
              <a:gd name="connsiteX1660" fmla="*/ 9280049 w 12192000"/>
              <a:gd name="connsiteY1660" fmla="*/ 2055694 h 5245960"/>
              <a:gd name="connsiteX1661" fmla="*/ 9133114 w 12192000"/>
              <a:gd name="connsiteY1661" fmla="*/ 1177530 h 5245960"/>
              <a:gd name="connsiteX1662" fmla="*/ 9139477 w 12192000"/>
              <a:gd name="connsiteY1662" fmla="*/ 1175587 h 5245960"/>
              <a:gd name="connsiteX1663" fmla="*/ 9506403 w 12192000"/>
              <a:gd name="connsiteY1663" fmla="*/ 2116994 h 5245960"/>
              <a:gd name="connsiteX1664" fmla="*/ 9523550 w 12192000"/>
              <a:gd name="connsiteY1664" fmla="*/ 2161293 h 5245960"/>
              <a:gd name="connsiteX1665" fmla="*/ 9456469 w 12192000"/>
              <a:gd name="connsiteY1665" fmla="*/ 2161682 h 5245960"/>
              <a:gd name="connsiteX1666" fmla="*/ 9324688 w 12192000"/>
              <a:gd name="connsiteY1666" fmla="*/ 2110485 h 5245960"/>
              <a:gd name="connsiteX1667" fmla="*/ 9326486 w 12192000"/>
              <a:gd name="connsiteY1667" fmla="*/ 2102762 h 5245960"/>
              <a:gd name="connsiteX1668" fmla="*/ 9507714 w 12192000"/>
              <a:gd name="connsiteY1668" fmla="*/ 2120491 h 5245960"/>
              <a:gd name="connsiteX1669" fmla="*/ 9523550 w 12192000"/>
              <a:gd name="connsiteY1669" fmla="*/ 2161293 h 5245960"/>
              <a:gd name="connsiteX1670" fmla="*/ 9892467 w 12192000"/>
              <a:gd name="connsiteY1670" fmla="*/ 2158185 h 5245960"/>
              <a:gd name="connsiteX1671" fmla="*/ 9892369 w 12192000"/>
              <a:gd name="connsiteY1671" fmla="*/ 2159739 h 5245960"/>
              <a:gd name="connsiteX1672" fmla="*/ 9527095 w 12192000"/>
              <a:gd name="connsiteY1672" fmla="*/ 2161245 h 5245960"/>
              <a:gd name="connsiteX1673" fmla="*/ 9511309 w 12192000"/>
              <a:gd name="connsiteY1673" fmla="*/ 2120783 h 5245960"/>
              <a:gd name="connsiteX1674" fmla="*/ 9892467 w 12192000"/>
              <a:gd name="connsiteY1674" fmla="*/ 2158185 h 5245960"/>
              <a:gd name="connsiteX1675" fmla="*/ 9914373 w 12192000"/>
              <a:gd name="connsiteY1675" fmla="*/ 2201804 h 5245960"/>
              <a:gd name="connsiteX1676" fmla="*/ 9847585 w 12192000"/>
              <a:gd name="connsiteY1676" fmla="*/ 2313475 h 5245960"/>
              <a:gd name="connsiteX1677" fmla="*/ 9539773 w 12192000"/>
              <a:gd name="connsiteY1677" fmla="*/ 2193983 h 5245960"/>
              <a:gd name="connsiteX1678" fmla="*/ 9528407 w 12192000"/>
              <a:gd name="connsiteY1678" fmla="*/ 2164693 h 5245960"/>
              <a:gd name="connsiteX1679" fmla="*/ 9892321 w 12192000"/>
              <a:gd name="connsiteY1679" fmla="*/ 2163042 h 5245960"/>
              <a:gd name="connsiteX1680" fmla="*/ 9903396 w 12192000"/>
              <a:gd name="connsiteY1680" fmla="*/ 2192186 h 5245960"/>
              <a:gd name="connsiteX1681" fmla="*/ 9914373 w 12192000"/>
              <a:gd name="connsiteY1681" fmla="*/ 2201804 h 5245960"/>
              <a:gd name="connsiteX1682" fmla="*/ 9959984 w 12192000"/>
              <a:gd name="connsiteY1682" fmla="*/ 2205495 h 5245960"/>
              <a:gd name="connsiteX1683" fmla="*/ 10048583 w 12192000"/>
              <a:gd name="connsiteY1683" fmla="*/ 2391290 h 5245960"/>
              <a:gd name="connsiteX1684" fmla="*/ 9850839 w 12192000"/>
              <a:gd name="connsiteY1684" fmla="*/ 2314592 h 5245960"/>
              <a:gd name="connsiteX1685" fmla="*/ 9917239 w 12192000"/>
              <a:gd name="connsiteY1685" fmla="*/ 2203504 h 5245960"/>
              <a:gd name="connsiteX1686" fmla="*/ 9959984 w 12192000"/>
              <a:gd name="connsiteY1686" fmla="*/ 2205495 h 5245960"/>
              <a:gd name="connsiteX1687" fmla="*/ 10251183 w 12192000"/>
              <a:gd name="connsiteY1687" fmla="*/ 2465219 h 5245960"/>
              <a:gd name="connsiteX1688" fmla="*/ 10249241 w 12192000"/>
              <a:gd name="connsiteY1688" fmla="*/ 2469153 h 5245960"/>
              <a:gd name="connsiteX1689" fmla="*/ 10053148 w 12192000"/>
              <a:gd name="connsiteY1689" fmla="*/ 2393087 h 5245960"/>
              <a:gd name="connsiteX1690" fmla="*/ 9962948 w 12192000"/>
              <a:gd name="connsiteY1690" fmla="*/ 2204038 h 5245960"/>
              <a:gd name="connsiteX1691" fmla="*/ 9971545 w 12192000"/>
              <a:gd name="connsiteY1691" fmla="*/ 2198355 h 5245960"/>
              <a:gd name="connsiteX1692" fmla="*/ 9974070 w 12192000"/>
              <a:gd name="connsiteY1692" fmla="*/ 2196023 h 5245960"/>
              <a:gd name="connsiteX1693" fmla="*/ 10251183 w 12192000"/>
              <a:gd name="connsiteY1693" fmla="*/ 2465219 h 5245960"/>
              <a:gd name="connsiteX1694" fmla="*/ 10301458 w 12192000"/>
              <a:gd name="connsiteY1694" fmla="*/ 2487854 h 5245960"/>
              <a:gd name="connsiteX1695" fmla="*/ 11029238 w 12192000"/>
              <a:gd name="connsiteY1695" fmla="*/ 2669471 h 5245960"/>
              <a:gd name="connsiteX1696" fmla="*/ 11029043 w 12192000"/>
              <a:gd name="connsiteY1696" fmla="*/ 2671026 h 5245960"/>
              <a:gd name="connsiteX1697" fmla="*/ 10157582 w 12192000"/>
              <a:gd name="connsiteY1697" fmla="*/ 2611960 h 5245960"/>
              <a:gd name="connsiteX1698" fmla="*/ 10109105 w 12192000"/>
              <a:gd name="connsiteY1698" fmla="*/ 2510247 h 5245960"/>
              <a:gd name="connsiteX1699" fmla="*/ 10247929 w 12192000"/>
              <a:gd name="connsiteY1699" fmla="*/ 2486057 h 5245960"/>
              <a:gd name="connsiteX1700" fmla="*/ 10253612 w 12192000"/>
              <a:gd name="connsiteY1700" fmla="*/ 2497472 h 5245960"/>
              <a:gd name="connsiteX1701" fmla="*/ 10292714 w 12192000"/>
              <a:gd name="connsiteY1701" fmla="*/ 2501018 h 5245960"/>
              <a:gd name="connsiteX1702" fmla="*/ 10301458 w 12192000"/>
              <a:gd name="connsiteY1702" fmla="*/ 2487854 h 5245960"/>
              <a:gd name="connsiteX1703" fmla="*/ 11067805 w 12192000"/>
              <a:gd name="connsiteY1703" fmla="*/ 1917162 h 5245960"/>
              <a:gd name="connsiteX1704" fmla="*/ 11058187 w 12192000"/>
              <a:gd name="connsiteY1704" fmla="*/ 2481831 h 5245960"/>
              <a:gd name="connsiteX1705" fmla="*/ 10302623 w 12192000"/>
              <a:gd name="connsiteY1705" fmla="*/ 2478577 h 5245960"/>
              <a:gd name="connsiteX1706" fmla="*/ 10298300 w 12192000"/>
              <a:gd name="connsiteY1706" fmla="*/ 2464588 h 5245960"/>
              <a:gd name="connsiteX1707" fmla="*/ 11048619 w 12192000"/>
              <a:gd name="connsiteY1707" fmla="*/ 1907350 h 5245960"/>
              <a:gd name="connsiteX1708" fmla="*/ 11067805 w 12192000"/>
              <a:gd name="connsiteY1708" fmla="*/ 1917162 h 5245960"/>
              <a:gd name="connsiteX1709" fmla="*/ 11087719 w 12192000"/>
              <a:gd name="connsiteY1709" fmla="*/ 1910799 h 5245960"/>
              <a:gd name="connsiteX1710" fmla="*/ 11628831 w 12192000"/>
              <a:gd name="connsiteY1710" fmla="*/ 2484260 h 5245960"/>
              <a:gd name="connsiteX1711" fmla="*/ 11061490 w 12192000"/>
              <a:gd name="connsiteY1711" fmla="*/ 2481880 h 5245960"/>
              <a:gd name="connsiteX1712" fmla="*/ 11071059 w 12192000"/>
              <a:gd name="connsiteY1712" fmla="*/ 1917113 h 5245960"/>
              <a:gd name="connsiteX1713" fmla="*/ 11087719 w 12192000"/>
              <a:gd name="connsiteY1713" fmla="*/ 1910799 h 5245960"/>
              <a:gd name="connsiteX1714" fmla="*/ 11087719 w 12192000"/>
              <a:gd name="connsiteY1714" fmla="*/ 1910799 h 5245960"/>
              <a:gd name="connsiteX1715" fmla="*/ 12155078 w 12192000"/>
              <a:gd name="connsiteY1715" fmla="*/ 2480617 h 5245960"/>
              <a:gd name="connsiteX1716" fmla="*/ 12153525 w 12192000"/>
              <a:gd name="connsiteY1716" fmla="*/ 2486591 h 5245960"/>
              <a:gd name="connsiteX1717" fmla="*/ 11633494 w 12192000"/>
              <a:gd name="connsiteY1717" fmla="*/ 2484308 h 5245960"/>
              <a:gd name="connsiteX1718" fmla="*/ 11090148 w 12192000"/>
              <a:gd name="connsiteY1718" fmla="*/ 1908467 h 5245960"/>
              <a:gd name="connsiteX1719" fmla="*/ 11093501 w 12192000"/>
              <a:gd name="connsiteY1719" fmla="*/ 1904193 h 5245960"/>
              <a:gd name="connsiteX1720" fmla="*/ 12155078 w 12192000"/>
              <a:gd name="connsiteY1720" fmla="*/ 2480617 h 5245960"/>
              <a:gd name="connsiteX1721" fmla="*/ 12157022 w 12192000"/>
              <a:gd name="connsiteY1721" fmla="*/ 2499463 h 5245960"/>
              <a:gd name="connsiteX1722" fmla="*/ 11892003 w 12192000"/>
              <a:gd name="connsiteY1722" fmla="*/ 2720231 h 5245960"/>
              <a:gd name="connsiteX1723" fmla="*/ 11854018 w 12192000"/>
              <a:gd name="connsiteY1723" fmla="*/ 2717899 h 5245960"/>
              <a:gd name="connsiteX1724" fmla="*/ 11854018 w 12192000"/>
              <a:gd name="connsiteY1724" fmla="*/ 2717996 h 5245960"/>
              <a:gd name="connsiteX1725" fmla="*/ 11753325 w 12192000"/>
              <a:gd name="connsiteY1725" fmla="*/ 2611377 h 5245960"/>
              <a:gd name="connsiteX1726" fmla="*/ 12154836 w 12192000"/>
              <a:gd name="connsiteY1726" fmla="*/ 2495334 h 5245960"/>
              <a:gd name="connsiteX1727" fmla="*/ 12157022 w 12192000"/>
              <a:gd name="connsiteY1727" fmla="*/ 2499463 h 524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Lst>
            <a:rect l="l" t="t" r="r" b="b"/>
            <a:pathLst>
              <a:path w="12192000" h="5245960">
                <a:moveTo>
                  <a:pt x="12187721" y="2475905"/>
                </a:moveTo>
                <a:cubicBezTo>
                  <a:pt x="12180920" y="2467648"/>
                  <a:pt x="12168728" y="2466579"/>
                  <a:pt x="12160470" y="2473476"/>
                </a:cubicBezTo>
                <a:cubicBezTo>
                  <a:pt x="12158867" y="2474739"/>
                  <a:pt x="12157750" y="2476099"/>
                  <a:pt x="12156730" y="2477702"/>
                </a:cubicBezTo>
                <a:lnTo>
                  <a:pt x="11095054" y="1901181"/>
                </a:lnTo>
                <a:cubicBezTo>
                  <a:pt x="11099524" y="1891758"/>
                  <a:pt x="11098358" y="1880197"/>
                  <a:pt x="11091217" y="1871551"/>
                </a:cubicBezTo>
                <a:cubicBezTo>
                  <a:pt x="11081406" y="1859893"/>
                  <a:pt x="11063967" y="1858290"/>
                  <a:pt x="11052116" y="1867957"/>
                </a:cubicBezTo>
                <a:cubicBezTo>
                  <a:pt x="11041187" y="1877186"/>
                  <a:pt x="11039097" y="1892972"/>
                  <a:pt x="11046626" y="1904581"/>
                </a:cubicBezTo>
                <a:lnTo>
                  <a:pt x="10296308" y="2461819"/>
                </a:lnTo>
                <a:cubicBezTo>
                  <a:pt x="10296308" y="2461819"/>
                  <a:pt x="10296308" y="2461819"/>
                  <a:pt x="10296357" y="2461722"/>
                </a:cubicBezTo>
                <a:cubicBezTo>
                  <a:pt x="10286545" y="2450064"/>
                  <a:pt x="10269011" y="2448461"/>
                  <a:pt x="10257206" y="2458273"/>
                </a:cubicBezTo>
                <a:cubicBezTo>
                  <a:pt x="10255701" y="2459536"/>
                  <a:pt x="10254390" y="2460896"/>
                  <a:pt x="10253176" y="2462450"/>
                </a:cubicBezTo>
                <a:lnTo>
                  <a:pt x="9976499" y="2193643"/>
                </a:lnTo>
                <a:cubicBezTo>
                  <a:pt x="9992382" y="2176011"/>
                  <a:pt x="9993451" y="2148907"/>
                  <a:pt x="9977859" y="2130158"/>
                </a:cubicBezTo>
                <a:cubicBezTo>
                  <a:pt x="9960712" y="2109708"/>
                  <a:pt x="9930160" y="2106842"/>
                  <a:pt x="9909710" y="2124037"/>
                </a:cubicBezTo>
                <a:cubicBezTo>
                  <a:pt x="9900044" y="2132149"/>
                  <a:pt x="9894361" y="2143224"/>
                  <a:pt x="9892856" y="2154833"/>
                </a:cubicBezTo>
                <a:lnTo>
                  <a:pt x="9509997" y="2117334"/>
                </a:lnTo>
                <a:lnTo>
                  <a:pt x="9142537" y="1174567"/>
                </a:lnTo>
                <a:cubicBezTo>
                  <a:pt x="9146763" y="1172770"/>
                  <a:pt x="9150698" y="1170292"/>
                  <a:pt x="9154438" y="1167184"/>
                </a:cubicBezTo>
                <a:cubicBezTo>
                  <a:pt x="9174887" y="1150037"/>
                  <a:pt x="9177704" y="1119582"/>
                  <a:pt x="9160558" y="1099181"/>
                </a:cubicBezTo>
                <a:cubicBezTo>
                  <a:pt x="9143412" y="1078537"/>
                  <a:pt x="9112956" y="1075914"/>
                  <a:pt x="9092555" y="1092866"/>
                </a:cubicBezTo>
                <a:cubicBezTo>
                  <a:pt x="9071911" y="1109964"/>
                  <a:pt x="9069191" y="1140517"/>
                  <a:pt x="9086192" y="1161063"/>
                </a:cubicBezTo>
                <a:cubicBezTo>
                  <a:pt x="9089641" y="1165095"/>
                  <a:pt x="9093526" y="1168350"/>
                  <a:pt x="9097704" y="1171070"/>
                </a:cubicBezTo>
                <a:lnTo>
                  <a:pt x="8833511" y="1623777"/>
                </a:lnTo>
                <a:cubicBezTo>
                  <a:pt x="8819036" y="1616151"/>
                  <a:pt x="8800724" y="1617413"/>
                  <a:pt x="8787318" y="1628585"/>
                </a:cubicBezTo>
                <a:cubicBezTo>
                  <a:pt x="8783432" y="1631937"/>
                  <a:pt x="8780226" y="1635823"/>
                  <a:pt x="8777749" y="1639952"/>
                </a:cubicBezTo>
                <a:lnTo>
                  <a:pt x="8337914" y="1412481"/>
                </a:lnTo>
                <a:cubicBezTo>
                  <a:pt x="8342043" y="1403106"/>
                  <a:pt x="8340780" y="1391740"/>
                  <a:pt x="8333785" y="1383337"/>
                </a:cubicBezTo>
                <a:cubicBezTo>
                  <a:pt x="8323974" y="1371582"/>
                  <a:pt x="8306438" y="1369979"/>
                  <a:pt x="8294732" y="1379888"/>
                </a:cubicBezTo>
                <a:cubicBezTo>
                  <a:pt x="8282880" y="1389651"/>
                  <a:pt x="8281277" y="1407186"/>
                  <a:pt x="8291138" y="1418990"/>
                </a:cubicBezTo>
                <a:cubicBezTo>
                  <a:pt x="8293760" y="1422147"/>
                  <a:pt x="8297112" y="1424527"/>
                  <a:pt x="8300561" y="1426276"/>
                </a:cubicBezTo>
                <a:lnTo>
                  <a:pt x="8047104" y="2058560"/>
                </a:lnTo>
                <a:lnTo>
                  <a:pt x="7786457" y="2240906"/>
                </a:lnTo>
                <a:lnTo>
                  <a:pt x="6393314" y="1628148"/>
                </a:lnTo>
                <a:cubicBezTo>
                  <a:pt x="6399532" y="1612119"/>
                  <a:pt x="6397200" y="1593321"/>
                  <a:pt x="6385445" y="1579137"/>
                </a:cubicBezTo>
                <a:cubicBezTo>
                  <a:pt x="6368396" y="1558736"/>
                  <a:pt x="6337843" y="1555871"/>
                  <a:pt x="6317297" y="1573017"/>
                </a:cubicBezTo>
                <a:cubicBezTo>
                  <a:pt x="6303259" y="1584820"/>
                  <a:pt x="6297576" y="1602793"/>
                  <a:pt x="6300830" y="1619648"/>
                </a:cubicBezTo>
                <a:lnTo>
                  <a:pt x="4524635" y="2037430"/>
                </a:lnTo>
                <a:cubicBezTo>
                  <a:pt x="4522304" y="2028978"/>
                  <a:pt x="4518418" y="2020915"/>
                  <a:pt x="4512395" y="2013775"/>
                </a:cubicBezTo>
                <a:cubicBezTo>
                  <a:pt x="4492382" y="1989731"/>
                  <a:pt x="4457798" y="1984922"/>
                  <a:pt x="4432005" y="2001583"/>
                </a:cubicBezTo>
                <a:lnTo>
                  <a:pt x="4086598" y="1499234"/>
                </a:lnTo>
                <a:cubicBezTo>
                  <a:pt x="4087326" y="1498651"/>
                  <a:pt x="4088103" y="1498068"/>
                  <a:pt x="4088784" y="1497533"/>
                </a:cubicBezTo>
                <a:cubicBezTo>
                  <a:pt x="4109233" y="1480387"/>
                  <a:pt x="4112050" y="1449931"/>
                  <a:pt x="4094952" y="1429287"/>
                </a:cubicBezTo>
                <a:cubicBezTo>
                  <a:pt x="4094272" y="1428510"/>
                  <a:pt x="4093641" y="1427976"/>
                  <a:pt x="4092961" y="1427199"/>
                </a:cubicBezTo>
                <a:lnTo>
                  <a:pt x="4264183" y="1254811"/>
                </a:lnTo>
                <a:cubicBezTo>
                  <a:pt x="4274724" y="1264283"/>
                  <a:pt x="4291044" y="1264817"/>
                  <a:pt x="4302411" y="1255491"/>
                </a:cubicBezTo>
                <a:cubicBezTo>
                  <a:pt x="4314846" y="1245096"/>
                  <a:pt x="4316497" y="1226589"/>
                  <a:pt x="4306102" y="1214203"/>
                </a:cubicBezTo>
                <a:cubicBezTo>
                  <a:pt x="4295707" y="1201671"/>
                  <a:pt x="4277347" y="1199922"/>
                  <a:pt x="4264717" y="1210414"/>
                </a:cubicBezTo>
                <a:cubicBezTo>
                  <a:pt x="4256460" y="1217312"/>
                  <a:pt x="4253011" y="1227901"/>
                  <a:pt x="4254566" y="1237858"/>
                </a:cubicBezTo>
                <a:lnTo>
                  <a:pt x="3796418" y="1342292"/>
                </a:lnTo>
                <a:cubicBezTo>
                  <a:pt x="3794427" y="1334569"/>
                  <a:pt x="3790735" y="1327137"/>
                  <a:pt x="3785343" y="1320725"/>
                </a:cubicBezTo>
                <a:cubicBezTo>
                  <a:pt x="3765768" y="1297070"/>
                  <a:pt x="3730747" y="1294010"/>
                  <a:pt x="3707091" y="1313585"/>
                </a:cubicBezTo>
                <a:cubicBezTo>
                  <a:pt x="3686690" y="1330634"/>
                  <a:pt x="3681590" y="1359147"/>
                  <a:pt x="3693491" y="1381831"/>
                </a:cubicBezTo>
                <a:lnTo>
                  <a:pt x="3096860" y="1714609"/>
                </a:lnTo>
                <a:cubicBezTo>
                  <a:pt x="3095208" y="1711889"/>
                  <a:pt x="3093411" y="1709121"/>
                  <a:pt x="3091274" y="1706595"/>
                </a:cubicBezTo>
                <a:cubicBezTo>
                  <a:pt x="3069610" y="1680656"/>
                  <a:pt x="3031042" y="1677110"/>
                  <a:pt x="3005104" y="1698774"/>
                </a:cubicBezTo>
                <a:cubicBezTo>
                  <a:pt x="2995827" y="1706546"/>
                  <a:pt x="2989415" y="1716309"/>
                  <a:pt x="2986112" y="1727044"/>
                </a:cubicBezTo>
                <a:lnTo>
                  <a:pt x="2397981" y="1553733"/>
                </a:lnTo>
                <a:cubicBezTo>
                  <a:pt x="2401819" y="1539258"/>
                  <a:pt x="2398661" y="1523180"/>
                  <a:pt x="2388315" y="1510794"/>
                </a:cubicBezTo>
                <a:cubicBezTo>
                  <a:pt x="2371314" y="1490296"/>
                  <a:pt x="2340810" y="1487527"/>
                  <a:pt x="2320312" y="1504577"/>
                </a:cubicBezTo>
                <a:lnTo>
                  <a:pt x="2195283" y="1364539"/>
                </a:lnTo>
                <a:lnTo>
                  <a:pt x="1977624" y="1120504"/>
                </a:lnTo>
                <a:cubicBezTo>
                  <a:pt x="1998803" y="1100638"/>
                  <a:pt x="2001134" y="1067365"/>
                  <a:pt x="1982190" y="1044729"/>
                </a:cubicBezTo>
                <a:cubicBezTo>
                  <a:pt x="1962615" y="1021074"/>
                  <a:pt x="1927496" y="1018014"/>
                  <a:pt x="1903938" y="1037589"/>
                </a:cubicBezTo>
                <a:cubicBezTo>
                  <a:pt x="1884266" y="1053958"/>
                  <a:pt x="1878825" y="1081063"/>
                  <a:pt x="1888929" y="1103261"/>
                </a:cubicBezTo>
                <a:lnTo>
                  <a:pt x="1596078" y="1246699"/>
                </a:lnTo>
                <a:lnTo>
                  <a:pt x="1549204" y="1269674"/>
                </a:lnTo>
                <a:lnTo>
                  <a:pt x="99279" y="89673"/>
                </a:lnTo>
                <a:cubicBezTo>
                  <a:pt x="115163" y="69515"/>
                  <a:pt x="115308" y="40468"/>
                  <a:pt x="98259" y="20067"/>
                </a:cubicBezTo>
                <a:cubicBezTo>
                  <a:pt x="78538" y="-3588"/>
                  <a:pt x="43565" y="-6794"/>
                  <a:pt x="20007" y="12927"/>
                </a:cubicBezTo>
                <a:cubicBezTo>
                  <a:pt x="-3649" y="32599"/>
                  <a:pt x="-6709" y="67621"/>
                  <a:pt x="12867" y="91179"/>
                </a:cubicBezTo>
                <a:cubicBezTo>
                  <a:pt x="28362" y="109831"/>
                  <a:pt x="53717" y="115660"/>
                  <a:pt x="75235" y="107451"/>
                </a:cubicBezTo>
                <a:lnTo>
                  <a:pt x="717331" y="1617511"/>
                </a:lnTo>
                <a:cubicBezTo>
                  <a:pt x="712959" y="1619405"/>
                  <a:pt x="708685" y="1621931"/>
                  <a:pt x="704896" y="1625185"/>
                </a:cubicBezTo>
                <a:cubicBezTo>
                  <a:pt x="681338" y="1644906"/>
                  <a:pt x="678132" y="1679879"/>
                  <a:pt x="697756" y="1703389"/>
                </a:cubicBezTo>
                <a:cubicBezTo>
                  <a:pt x="702516" y="1709169"/>
                  <a:pt x="708199" y="1713589"/>
                  <a:pt x="714465" y="1716941"/>
                </a:cubicBezTo>
                <a:lnTo>
                  <a:pt x="358323" y="2438892"/>
                </a:lnTo>
                <a:cubicBezTo>
                  <a:pt x="339622" y="2430343"/>
                  <a:pt x="316695" y="2432626"/>
                  <a:pt x="299694" y="2446664"/>
                </a:cubicBezTo>
                <a:cubicBezTo>
                  <a:pt x="276136" y="2466336"/>
                  <a:pt x="273027" y="2501455"/>
                  <a:pt x="292603" y="2525013"/>
                </a:cubicBezTo>
                <a:cubicBezTo>
                  <a:pt x="312323" y="2548474"/>
                  <a:pt x="347297" y="2551777"/>
                  <a:pt x="370855" y="2532056"/>
                </a:cubicBezTo>
                <a:cubicBezTo>
                  <a:pt x="391256" y="2515104"/>
                  <a:pt x="396307" y="2486689"/>
                  <a:pt x="384747" y="2464053"/>
                </a:cubicBezTo>
                <a:lnTo>
                  <a:pt x="1137445" y="2048165"/>
                </a:lnTo>
                <a:cubicBezTo>
                  <a:pt x="1138951" y="2050642"/>
                  <a:pt x="1140602" y="2053071"/>
                  <a:pt x="1142545" y="2055451"/>
                </a:cubicBezTo>
                <a:cubicBezTo>
                  <a:pt x="1162218" y="2079106"/>
                  <a:pt x="1197239" y="2082167"/>
                  <a:pt x="1220895" y="2062591"/>
                </a:cubicBezTo>
                <a:cubicBezTo>
                  <a:pt x="1233184" y="2052148"/>
                  <a:pt x="1240033" y="2037527"/>
                  <a:pt x="1240616" y="2022518"/>
                </a:cubicBezTo>
                <a:lnTo>
                  <a:pt x="2435334" y="2043308"/>
                </a:lnTo>
                <a:cubicBezTo>
                  <a:pt x="2435432" y="2057103"/>
                  <a:pt x="2440143" y="2070703"/>
                  <a:pt x="2449469" y="2082070"/>
                </a:cubicBezTo>
                <a:cubicBezTo>
                  <a:pt x="2453938" y="2087315"/>
                  <a:pt x="2458990" y="2091541"/>
                  <a:pt x="2464624" y="2094990"/>
                </a:cubicBezTo>
                <a:lnTo>
                  <a:pt x="2259109" y="2452881"/>
                </a:lnTo>
                <a:cubicBezTo>
                  <a:pt x="2247500" y="2446518"/>
                  <a:pt x="2233851" y="2444429"/>
                  <a:pt x="2219959" y="2447732"/>
                </a:cubicBezTo>
                <a:cubicBezTo>
                  <a:pt x="2190232" y="2454824"/>
                  <a:pt x="2171725" y="2484746"/>
                  <a:pt x="2178865" y="2514667"/>
                </a:cubicBezTo>
                <a:cubicBezTo>
                  <a:pt x="2185908" y="2544394"/>
                  <a:pt x="2215878" y="2562901"/>
                  <a:pt x="2245703" y="2555760"/>
                </a:cubicBezTo>
                <a:cubicBezTo>
                  <a:pt x="2275527" y="2548717"/>
                  <a:pt x="2294034" y="2518796"/>
                  <a:pt x="2286990" y="2488971"/>
                </a:cubicBezTo>
                <a:cubicBezTo>
                  <a:pt x="2286359" y="2486834"/>
                  <a:pt x="2285776" y="2484988"/>
                  <a:pt x="2285193" y="2483045"/>
                </a:cubicBezTo>
                <a:lnTo>
                  <a:pt x="2732946" y="2307500"/>
                </a:lnTo>
                <a:lnTo>
                  <a:pt x="3157528" y="2778519"/>
                </a:lnTo>
                <a:cubicBezTo>
                  <a:pt x="3136642" y="2798532"/>
                  <a:pt x="3134456" y="2831610"/>
                  <a:pt x="3153302" y="2854149"/>
                </a:cubicBezTo>
                <a:cubicBezTo>
                  <a:pt x="3172878" y="2877804"/>
                  <a:pt x="3207899" y="2880864"/>
                  <a:pt x="3231555" y="2861289"/>
                </a:cubicBezTo>
                <a:cubicBezTo>
                  <a:pt x="3255064" y="2841665"/>
                  <a:pt x="3258319" y="2806595"/>
                  <a:pt x="3238598" y="2783037"/>
                </a:cubicBezTo>
                <a:cubicBezTo>
                  <a:pt x="3226260" y="2768125"/>
                  <a:pt x="3207802" y="2761421"/>
                  <a:pt x="3189781" y="2763316"/>
                </a:cubicBezTo>
                <a:lnTo>
                  <a:pt x="3101037" y="2135501"/>
                </a:lnTo>
                <a:lnTo>
                  <a:pt x="3206588" y="2082409"/>
                </a:lnTo>
                <a:cubicBezTo>
                  <a:pt x="3207705" y="2084644"/>
                  <a:pt x="3209211" y="2086684"/>
                  <a:pt x="3210959" y="2088724"/>
                </a:cubicBezTo>
                <a:cubicBezTo>
                  <a:pt x="3225629" y="2106356"/>
                  <a:pt x="3251713" y="2108785"/>
                  <a:pt x="3269248" y="2094116"/>
                </a:cubicBezTo>
                <a:cubicBezTo>
                  <a:pt x="3276388" y="2088238"/>
                  <a:pt x="3280808" y="2080515"/>
                  <a:pt x="3282897" y="2072306"/>
                </a:cubicBezTo>
                <a:lnTo>
                  <a:pt x="3615578" y="2140504"/>
                </a:lnTo>
                <a:cubicBezTo>
                  <a:pt x="3612907" y="2156047"/>
                  <a:pt x="3616696" y="2172660"/>
                  <a:pt x="3627625" y="2185677"/>
                </a:cubicBezTo>
                <a:cubicBezTo>
                  <a:pt x="3647297" y="2209333"/>
                  <a:pt x="3682319" y="2212441"/>
                  <a:pt x="3705828" y="2192818"/>
                </a:cubicBezTo>
                <a:cubicBezTo>
                  <a:pt x="3713746" y="2186163"/>
                  <a:pt x="3719332" y="2177905"/>
                  <a:pt x="3722538" y="2168919"/>
                </a:cubicBezTo>
                <a:lnTo>
                  <a:pt x="4161790" y="2312795"/>
                </a:lnTo>
                <a:cubicBezTo>
                  <a:pt x="4159555" y="2321198"/>
                  <a:pt x="4161207" y="2330427"/>
                  <a:pt x="4167181" y="2337567"/>
                </a:cubicBezTo>
                <a:cubicBezTo>
                  <a:pt x="4177090" y="2349468"/>
                  <a:pt x="4194626" y="2351071"/>
                  <a:pt x="4206380" y="2341162"/>
                </a:cubicBezTo>
                <a:cubicBezTo>
                  <a:pt x="4206866" y="2340725"/>
                  <a:pt x="4207303" y="2340287"/>
                  <a:pt x="4207789" y="2339850"/>
                </a:cubicBezTo>
                <a:lnTo>
                  <a:pt x="4972582" y="3042615"/>
                </a:lnTo>
                <a:cubicBezTo>
                  <a:pt x="4959953" y="3057478"/>
                  <a:pt x="4959273" y="3079871"/>
                  <a:pt x="4972339" y="3095414"/>
                </a:cubicBezTo>
                <a:cubicBezTo>
                  <a:pt x="4986814" y="3112804"/>
                  <a:pt x="5012704" y="3115281"/>
                  <a:pt x="5030142" y="3100709"/>
                </a:cubicBezTo>
                <a:cubicBezTo>
                  <a:pt x="5046657" y="3086962"/>
                  <a:pt x="5049620" y="3063113"/>
                  <a:pt x="5037622" y="3045626"/>
                </a:cubicBezTo>
                <a:lnTo>
                  <a:pt x="5957899" y="2351459"/>
                </a:lnTo>
                <a:cubicBezTo>
                  <a:pt x="5958240" y="2351945"/>
                  <a:pt x="5958531" y="2352431"/>
                  <a:pt x="5958969" y="2352916"/>
                </a:cubicBezTo>
                <a:cubicBezTo>
                  <a:pt x="5983498" y="2382352"/>
                  <a:pt x="6027166" y="2386384"/>
                  <a:pt x="6056650" y="2361951"/>
                </a:cubicBezTo>
                <a:lnTo>
                  <a:pt x="6996503" y="3446796"/>
                </a:lnTo>
                <a:cubicBezTo>
                  <a:pt x="6985622" y="3457434"/>
                  <a:pt x="6984505" y="3474726"/>
                  <a:pt x="6994462" y="3486724"/>
                </a:cubicBezTo>
                <a:cubicBezTo>
                  <a:pt x="7004809" y="3499110"/>
                  <a:pt x="7023364" y="3500810"/>
                  <a:pt x="7035750" y="3490416"/>
                </a:cubicBezTo>
                <a:cubicBezTo>
                  <a:pt x="7037645" y="3488861"/>
                  <a:pt x="7039102" y="3487161"/>
                  <a:pt x="7040607" y="3485364"/>
                </a:cubicBezTo>
                <a:lnTo>
                  <a:pt x="7041579" y="3483567"/>
                </a:lnTo>
                <a:lnTo>
                  <a:pt x="7541354" y="3683545"/>
                </a:lnTo>
                <a:lnTo>
                  <a:pt x="7583856" y="3725075"/>
                </a:lnTo>
                <a:lnTo>
                  <a:pt x="7213336" y="4240297"/>
                </a:lnTo>
                <a:cubicBezTo>
                  <a:pt x="7198375" y="4230387"/>
                  <a:pt x="7178071" y="4230922"/>
                  <a:pt x="7163548" y="4243065"/>
                </a:cubicBezTo>
                <a:cubicBezTo>
                  <a:pt x="7146013" y="4257734"/>
                  <a:pt x="7143535" y="4284061"/>
                  <a:pt x="7158253" y="4301791"/>
                </a:cubicBezTo>
                <a:cubicBezTo>
                  <a:pt x="7173019" y="4319374"/>
                  <a:pt x="7199249" y="4321706"/>
                  <a:pt x="7216882" y="4307037"/>
                </a:cubicBezTo>
                <a:cubicBezTo>
                  <a:pt x="7217853" y="4306308"/>
                  <a:pt x="7218776" y="4305385"/>
                  <a:pt x="7219553" y="4304608"/>
                </a:cubicBezTo>
                <a:lnTo>
                  <a:pt x="7221836" y="4302131"/>
                </a:lnTo>
                <a:cubicBezTo>
                  <a:pt x="7224119" y="4299508"/>
                  <a:pt x="7226013" y="4296739"/>
                  <a:pt x="7227568" y="4293582"/>
                </a:cubicBezTo>
                <a:lnTo>
                  <a:pt x="7852954" y="4575309"/>
                </a:lnTo>
                <a:lnTo>
                  <a:pt x="7805692" y="4800691"/>
                </a:lnTo>
                <a:cubicBezTo>
                  <a:pt x="7794083" y="4798748"/>
                  <a:pt x="7781745" y="4801760"/>
                  <a:pt x="7772079" y="4809872"/>
                </a:cubicBezTo>
                <a:cubicBezTo>
                  <a:pt x="7771205" y="4810649"/>
                  <a:pt x="7770185" y="4811523"/>
                  <a:pt x="7769505" y="4812300"/>
                </a:cubicBezTo>
                <a:lnTo>
                  <a:pt x="7767173" y="4814681"/>
                </a:lnTo>
                <a:cubicBezTo>
                  <a:pt x="7754155" y="4829836"/>
                  <a:pt x="7753572" y="4852568"/>
                  <a:pt x="7766736" y="4868452"/>
                </a:cubicBezTo>
                <a:cubicBezTo>
                  <a:pt x="7781454" y="4886230"/>
                  <a:pt x="7807684" y="4888561"/>
                  <a:pt x="7825462" y="4873843"/>
                </a:cubicBezTo>
                <a:cubicBezTo>
                  <a:pt x="7832844" y="4867723"/>
                  <a:pt x="7837605" y="4859465"/>
                  <a:pt x="7839499" y="4850722"/>
                </a:cubicBezTo>
                <a:lnTo>
                  <a:pt x="7840034" y="4847468"/>
                </a:lnTo>
                <a:cubicBezTo>
                  <a:pt x="7840665" y="4842562"/>
                  <a:pt x="7840519" y="4837364"/>
                  <a:pt x="7839402" y="4832458"/>
                </a:cubicBezTo>
                <a:lnTo>
                  <a:pt x="8125404" y="4754158"/>
                </a:lnTo>
                <a:lnTo>
                  <a:pt x="8236541" y="5189038"/>
                </a:lnTo>
                <a:cubicBezTo>
                  <a:pt x="8232946" y="5190253"/>
                  <a:pt x="8229449" y="5192098"/>
                  <a:pt x="8226437" y="5194624"/>
                </a:cubicBezTo>
                <a:cubicBezTo>
                  <a:pt x="8213225" y="5205505"/>
                  <a:pt x="8211234" y="5224886"/>
                  <a:pt x="8221872" y="5237661"/>
                </a:cubicBezTo>
                <a:cubicBezTo>
                  <a:pt x="8232558" y="5250435"/>
                  <a:pt x="8251793" y="5251941"/>
                  <a:pt x="8265005" y="5241060"/>
                </a:cubicBezTo>
                <a:cubicBezTo>
                  <a:pt x="8278168" y="5230034"/>
                  <a:pt x="8280063" y="5210896"/>
                  <a:pt x="8269328" y="5198024"/>
                </a:cubicBezTo>
                <a:cubicBezTo>
                  <a:pt x="8265394" y="5193361"/>
                  <a:pt x="8260536" y="5190253"/>
                  <a:pt x="8254950" y="5188649"/>
                </a:cubicBezTo>
                <a:lnTo>
                  <a:pt x="8357101" y="4802246"/>
                </a:lnTo>
                <a:lnTo>
                  <a:pt x="8833997" y="5016941"/>
                </a:lnTo>
                <a:cubicBezTo>
                  <a:pt x="8833171" y="5019176"/>
                  <a:pt x="8832394" y="5021362"/>
                  <a:pt x="8831957" y="5023693"/>
                </a:cubicBezTo>
                <a:lnTo>
                  <a:pt x="8831374" y="5026851"/>
                </a:lnTo>
                <a:cubicBezTo>
                  <a:pt x="8829917" y="5038119"/>
                  <a:pt x="8832783" y="5049826"/>
                  <a:pt x="8840652" y="5059201"/>
                </a:cubicBezTo>
                <a:cubicBezTo>
                  <a:pt x="8855418" y="5076833"/>
                  <a:pt x="8881696" y="5079310"/>
                  <a:pt x="8899377" y="5064641"/>
                </a:cubicBezTo>
                <a:cubicBezTo>
                  <a:pt x="8916912" y="5049874"/>
                  <a:pt x="8919390" y="5023596"/>
                  <a:pt x="8904623" y="5005915"/>
                </a:cubicBezTo>
                <a:cubicBezTo>
                  <a:pt x="8894423" y="4993578"/>
                  <a:pt x="8878539" y="4988672"/>
                  <a:pt x="8863918" y="4991732"/>
                </a:cubicBezTo>
                <a:lnTo>
                  <a:pt x="8722569" y="4443043"/>
                </a:lnTo>
                <a:lnTo>
                  <a:pt x="8887234" y="4325252"/>
                </a:lnTo>
                <a:cubicBezTo>
                  <a:pt x="8887574" y="4325641"/>
                  <a:pt x="8887817" y="4326078"/>
                  <a:pt x="8888157" y="4326466"/>
                </a:cubicBezTo>
                <a:cubicBezTo>
                  <a:pt x="8902923" y="4344099"/>
                  <a:pt x="8929104" y="4346479"/>
                  <a:pt x="8946785" y="4331712"/>
                </a:cubicBezTo>
                <a:cubicBezTo>
                  <a:pt x="8957423" y="4322872"/>
                  <a:pt x="8962475" y="4309854"/>
                  <a:pt x="8961697" y="4296982"/>
                </a:cubicBezTo>
                <a:lnTo>
                  <a:pt x="9862497" y="4202020"/>
                </a:lnTo>
                <a:cubicBezTo>
                  <a:pt x="9863760" y="4210764"/>
                  <a:pt x="9867257" y="4219118"/>
                  <a:pt x="9873134" y="4226259"/>
                </a:cubicBezTo>
                <a:cubicBezTo>
                  <a:pt x="9890378" y="4246903"/>
                  <a:pt x="9920785" y="4249671"/>
                  <a:pt x="9941332" y="4232622"/>
                </a:cubicBezTo>
                <a:cubicBezTo>
                  <a:pt x="9961782" y="4215475"/>
                  <a:pt x="9964647" y="4184922"/>
                  <a:pt x="9947501" y="4164376"/>
                </a:cubicBezTo>
                <a:cubicBezTo>
                  <a:pt x="9930306" y="4143926"/>
                  <a:pt x="9899898" y="4141109"/>
                  <a:pt x="9879352" y="4158255"/>
                </a:cubicBezTo>
                <a:cubicBezTo>
                  <a:pt x="9873960" y="4162773"/>
                  <a:pt x="9869734" y="4168504"/>
                  <a:pt x="9866868" y="4174527"/>
                </a:cubicBezTo>
                <a:lnTo>
                  <a:pt x="8561742" y="3601504"/>
                </a:lnTo>
                <a:cubicBezTo>
                  <a:pt x="8571165" y="3578334"/>
                  <a:pt x="8567959" y="3551035"/>
                  <a:pt x="8550812" y="3530489"/>
                </a:cubicBezTo>
                <a:cubicBezTo>
                  <a:pt x="8545324" y="3523737"/>
                  <a:pt x="8538766" y="3518491"/>
                  <a:pt x="8531529" y="3514460"/>
                </a:cubicBezTo>
                <a:lnTo>
                  <a:pt x="9151037" y="2352334"/>
                </a:lnTo>
                <a:lnTo>
                  <a:pt x="9644109" y="2564164"/>
                </a:lnTo>
                <a:cubicBezTo>
                  <a:pt x="9637989" y="2580096"/>
                  <a:pt x="9640369" y="2598845"/>
                  <a:pt x="9652027" y="2612737"/>
                </a:cubicBezTo>
                <a:cubicBezTo>
                  <a:pt x="9669076" y="2633235"/>
                  <a:pt x="9699629" y="2636004"/>
                  <a:pt x="9720127" y="2618955"/>
                </a:cubicBezTo>
                <a:cubicBezTo>
                  <a:pt x="9723430" y="2616138"/>
                  <a:pt x="9726199" y="2613077"/>
                  <a:pt x="9728530" y="2609677"/>
                </a:cubicBezTo>
                <a:lnTo>
                  <a:pt x="10307043" y="2990301"/>
                </a:lnTo>
                <a:cubicBezTo>
                  <a:pt x="10296552" y="3007593"/>
                  <a:pt x="10297523" y="3030131"/>
                  <a:pt x="10311075" y="3046549"/>
                </a:cubicBezTo>
                <a:cubicBezTo>
                  <a:pt x="10328270" y="3066998"/>
                  <a:pt x="10358677" y="3069816"/>
                  <a:pt x="10379224" y="3052669"/>
                </a:cubicBezTo>
                <a:cubicBezTo>
                  <a:pt x="10393991" y="3040429"/>
                  <a:pt x="10399576" y="3021242"/>
                  <a:pt x="10395205" y="3003756"/>
                </a:cubicBezTo>
                <a:lnTo>
                  <a:pt x="11421179" y="2707262"/>
                </a:lnTo>
                <a:lnTo>
                  <a:pt x="11844206" y="2743255"/>
                </a:lnTo>
                <a:cubicBezTo>
                  <a:pt x="11844936" y="2748112"/>
                  <a:pt x="11846927" y="2753018"/>
                  <a:pt x="11850327" y="2757147"/>
                </a:cubicBezTo>
                <a:cubicBezTo>
                  <a:pt x="11860139" y="2768805"/>
                  <a:pt x="11877674" y="2770553"/>
                  <a:pt x="11889477" y="2760644"/>
                </a:cubicBezTo>
                <a:cubicBezTo>
                  <a:pt x="11900844" y="2751269"/>
                  <a:pt x="11902689" y="2734657"/>
                  <a:pt x="11894043" y="2722854"/>
                </a:cubicBezTo>
                <a:lnTo>
                  <a:pt x="12159110" y="2501989"/>
                </a:lnTo>
                <a:cubicBezTo>
                  <a:pt x="12166104" y="2509130"/>
                  <a:pt x="12177422" y="2509858"/>
                  <a:pt x="12185195" y="2503349"/>
                </a:cubicBezTo>
                <a:cubicBezTo>
                  <a:pt x="12193549" y="2496355"/>
                  <a:pt x="12194715" y="2484163"/>
                  <a:pt x="12187721" y="2475905"/>
                </a:cubicBezTo>
                <a:close/>
                <a:moveTo>
                  <a:pt x="11430115" y="2704687"/>
                </a:moveTo>
                <a:lnTo>
                  <a:pt x="11749585" y="2612397"/>
                </a:lnTo>
                <a:lnTo>
                  <a:pt x="11851395" y="2720280"/>
                </a:lnTo>
                <a:cubicBezTo>
                  <a:pt x="11846344" y="2725720"/>
                  <a:pt x="11843819" y="2732860"/>
                  <a:pt x="11843916" y="2739952"/>
                </a:cubicBezTo>
                <a:lnTo>
                  <a:pt x="11430115" y="2704687"/>
                </a:lnTo>
                <a:close/>
                <a:moveTo>
                  <a:pt x="11061393" y="2485134"/>
                </a:moveTo>
                <a:lnTo>
                  <a:pt x="11631988" y="2487709"/>
                </a:lnTo>
                <a:lnTo>
                  <a:pt x="11704703" y="2564698"/>
                </a:lnTo>
                <a:lnTo>
                  <a:pt x="11083543" y="2668403"/>
                </a:lnTo>
                <a:cubicBezTo>
                  <a:pt x="11082572" y="2664128"/>
                  <a:pt x="11080725" y="2660194"/>
                  <a:pt x="11077859" y="2656696"/>
                </a:cubicBezTo>
                <a:cubicBezTo>
                  <a:pt x="11072808" y="2650673"/>
                  <a:pt x="11065910" y="2647322"/>
                  <a:pt x="11058672" y="2646788"/>
                </a:cubicBezTo>
                <a:lnTo>
                  <a:pt x="11061393" y="2485134"/>
                </a:lnTo>
                <a:close/>
                <a:moveTo>
                  <a:pt x="11055370" y="2646788"/>
                </a:moveTo>
                <a:cubicBezTo>
                  <a:pt x="11049541" y="2647030"/>
                  <a:pt x="11043567" y="2649119"/>
                  <a:pt x="11038807" y="2653151"/>
                </a:cubicBezTo>
                <a:cubicBezTo>
                  <a:pt x="11034531" y="2656842"/>
                  <a:pt x="11031666" y="2661311"/>
                  <a:pt x="11030063" y="2666265"/>
                </a:cubicBezTo>
                <a:lnTo>
                  <a:pt x="10302283" y="2484746"/>
                </a:lnTo>
                <a:cubicBezTo>
                  <a:pt x="10302477" y="2483725"/>
                  <a:pt x="10302526" y="2482803"/>
                  <a:pt x="10302623" y="2481783"/>
                </a:cubicBezTo>
                <a:lnTo>
                  <a:pt x="11058187" y="2485183"/>
                </a:lnTo>
                <a:lnTo>
                  <a:pt x="11055370" y="2646788"/>
                </a:lnTo>
                <a:close/>
                <a:moveTo>
                  <a:pt x="11636651" y="2487709"/>
                </a:moveTo>
                <a:lnTo>
                  <a:pt x="12153281" y="2489943"/>
                </a:lnTo>
                <a:lnTo>
                  <a:pt x="11708638" y="2564018"/>
                </a:lnTo>
                <a:lnTo>
                  <a:pt x="11636651" y="2487709"/>
                </a:lnTo>
                <a:close/>
                <a:moveTo>
                  <a:pt x="12145024" y="2494752"/>
                </a:moveTo>
                <a:lnTo>
                  <a:pt x="11750702" y="2608608"/>
                </a:lnTo>
                <a:lnTo>
                  <a:pt x="11711504" y="2566981"/>
                </a:lnTo>
                <a:lnTo>
                  <a:pt x="12145024" y="2494752"/>
                </a:lnTo>
                <a:close/>
                <a:moveTo>
                  <a:pt x="11420936" y="2703910"/>
                </a:moveTo>
                <a:lnTo>
                  <a:pt x="11084271" y="2675252"/>
                </a:lnTo>
                <a:cubicBezTo>
                  <a:pt x="11084320" y="2673989"/>
                  <a:pt x="11084222" y="2672823"/>
                  <a:pt x="11084174" y="2671560"/>
                </a:cubicBezTo>
                <a:lnTo>
                  <a:pt x="11707520" y="2567661"/>
                </a:lnTo>
                <a:lnTo>
                  <a:pt x="11747108" y="2609677"/>
                </a:lnTo>
                <a:lnTo>
                  <a:pt x="11420936" y="2703910"/>
                </a:lnTo>
                <a:close/>
                <a:moveTo>
                  <a:pt x="10392679" y="2995984"/>
                </a:moveTo>
                <a:lnTo>
                  <a:pt x="11032249" y="2688124"/>
                </a:lnTo>
                <a:cubicBezTo>
                  <a:pt x="11033123" y="2689532"/>
                  <a:pt x="11034143" y="2690892"/>
                  <a:pt x="11035212" y="2692350"/>
                </a:cubicBezTo>
                <a:cubicBezTo>
                  <a:pt x="11045024" y="2704104"/>
                  <a:pt x="11062607" y="2705610"/>
                  <a:pt x="11074313" y="2695895"/>
                </a:cubicBezTo>
                <a:cubicBezTo>
                  <a:pt x="11079851" y="2691281"/>
                  <a:pt x="11083057" y="2684966"/>
                  <a:pt x="11083979" y="2678457"/>
                </a:cubicBezTo>
                <a:lnTo>
                  <a:pt x="11412046" y="2706485"/>
                </a:lnTo>
                <a:lnTo>
                  <a:pt x="10394281" y="3000453"/>
                </a:lnTo>
                <a:cubicBezTo>
                  <a:pt x="10393845" y="2999044"/>
                  <a:pt x="10393213" y="2997441"/>
                  <a:pt x="10392679" y="2995984"/>
                </a:cubicBezTo>
                <a:close/>
                <a:moveTo>
                  <a:pt x="10329047" y="2971163"/>
                </a:moveTo>
                <a:lnTo>
                  <a:pt x="10159185" y="2615263"/>
                </a:lnTo>
                <a:lnTo>
                  <a:pt x="11028849" y="2674329"/>
                </a:lnTo>
                <a:cubicBezTo>
                  <a:pt x="11028752" y="2677972"/>
                  <a:pt x="11029431" y="2681566"/>
                  <a:pt x="11030840" y="2685112"/>
                </a:cubicBezTo>
                <a:lnTo>
                  <a:pt x="10391222" y="2992972"/>
                </a:lnTo>
                <a:cubicBezTo>
                  <a:pt x="10389716" y="2990058"/>
                  <a:pt x="10387822" y="2987192"/>
                  <a:pt x="10385539" y="2984520"/>
                </a:cubicBezTo>
                <a:cubicBezTo>
                  <a:pt x="10371452" y="2967617"/>
                  <a:pt x="10348233" y="2962808"/>
                  <a:pt x="10329047" y="2971163"/>
                </a:cubicBezTo>
                <a:close/>
                <a:moveTo>
                  <a:pt x="9730522" y="2606908"/>
                </a:moveTo>
                <a:cubicBezTo>
                  <a:pt x="9734360" y="2600739"/>
                  <a:pt x="9736642" y="2593696"/>
                  <a:pt x="9737274" y="2586605"/>
                </a:cubicBezTo>
                <a:lnTo>
                  <a:pt x="10155396" y="2614923"/>
                </a:lnTo>
                <a:lnTo>
                  <a:pt x="10326085" y="2972571"/>
                </a:lnTo>
                <a:cubicBezTo>
                  <a:pt x="10323073" y="2974174"/>
                  <a:pt x="10320062" y="2976020"/>
                  <a:pt x="10317341" y="2978206"/>
                </a:cubicBezTo>
                <a:cubicBezTo>
                  <a:pt x="10314183" y="2981072"/>
                  <a:pt x="10311367" y="2984083"/>
                  <a:pt x="10308938" y="2987532"/>
                </a:cubicBezTo>
                <a:lnTo>
                  <a:pt x="9730522" y="2606908"/>
                </a:lnTo>
                <a:close/>
                <a:moveTo>
                  <a:pt x="10247297" y="2482754"/>
                </a:moveTo>
                <a:lnTo>
                  <a:pt x="10107599" y="2507186"/>
                </a:lnTo>
                <a:lnTo>
                  <a:pt x="10055335" y="2397410"/>
                </a:lnTo>
                <a:lnTo>
                  <a:pt x="10248172" y="2472311"/>
                </a:lnTo>
                <a:cubicBezTo>
                  <a:pt x="10247201" y="2475662"/>
                  <a:pt x="10246909" y="2479305"/>
                  <a:pt x="10247297" y="2482754"/>
                </a:cubicBezTo>
                <a:close/>
                <a:moveTo>
                  <a:pt x="10153697" y="2611572"/>
                </a:moveTo>
                <a:lnTo>
                  <a:pt x="9737565" y="2583399"/>
                </a:lnTo>
                <a:cubicBezTo>
                  <a:pt x="9737614" y="2580582"/>
                  <a:pt x="9737516" y="2577813"/>
                  <a:pt x="9737128" y="2575044"/>
                </a:cubicBezTo>
                <a:lnTo>
                  <a:pt x="10105657" y="2510829"/>
                </a:lnTo>
                <a:lnTo>
                  <a:pt x="10153697" y="2611572"/>
                </a:lnTo>
                <a:close/>
                <a:moveTo>
                  <a:pt x="9715513" y="2541042"/>
                </a:moveTo>
                <a:lnTo>
                  <a:pt x="9849042" y="2317555"/>
                </a:lnTo>
                <a:lnTo>
                  <a:pt x="10050671" y="2395807"/>
                </a:lnTo>
                <a:lnTo>
                  <a:pt x="10104102" y="2507721"/>
                </a:lnTo>
                <a:lnTo>
                  <a:pt x="9736496" y="2571887"/>
                </a:lnTo>
                <a:cubicBezTo>
                  <a:pt x="9734894" y="2564309"/>
                  <a:pt x="9731493" y="2557072"/>
                  <a:pt x="9726296" y="2550806"/>
                </a:cubicBezTo>
                <a:cubicBezTo>
                  <a:pt x="9723187" y="2546823"/>
                  <a:pt x="9719496" y="2543665"/>
                  <a:pt x="9715513" y="2541042"/>
                </a:cubicBezTo>
                <a:close/>
                <a:moveTo>
                  <a:pt x="9673205" y="2536088"/>
                </a:moveTo>
                <a:lnTo>
                  <a:pt x="9541522" y="2198161"/>
                </a:lnTo>
                <a:lnTo>
                  <a:pt x="9846079" y="2316292"/>
                </a:lnTo>
                <a:lnTo>
                  <a:pt x="9712599" y="2539391"/>
                </a:lnTo>
                <a:cubicBezTo>
                  <a:pt x="9700503" y="2532785"/>
                  <a:pt x="9686223" y="2531571"/>
                  <a:pt x="9673205" y="2536088"/>
                </a:cubicBezTo>
                <a:close/>
                <a:moveTo>
                  <a:pt x="9659556" y="2543520"/>
                </a:moveTo>
                <a:lnTo>
                  <a:pt x="9344507" y="2165422"/>
                </a:lnTo>
                <a:lnTo>
                  <a:pt x="9455837" y="2164888"/>
                </a:lnTo>
                <a:lnTo>
                  <a:pt x="9537296" y="2196509"/>
                </a:lnTo>
                <a:lnTo>
                  <a:pt x="9670097" y="2537254"/>
                </a:lnTo>
                <a:cubicBezTo>
                  <a:pt x="9666454" y="2538857"/>
                  <a:pt x="9662907" y="2541042"/>
                  <a:pt x="9659556" y="2543520"/>
                </a:cubicBezTo>
                <a:close/>
                <a:moveTo>
                  <a:pt x="9464873" y="2164888"/>
                </a:moveTo>
                <a:lnTo>
                  <a:pt x="9524910" y="2164645"/>
                </a:lnTo>
                <a:lnTo>
                  <a:pt x="9535644" y="2192332"/>
                </a:lnTo>
                <a:lnTo>
                  <a:pt x="9464873" y="2164888"/>
                </a:lnTo>
                <a:close/>
                <a:moveTo>
                  <a:pt x="8340488" y="4691789"/>
                </a:moveTo>
                <a:lnTo>
                  <a:pt x="8203268" y="4729434"/>
                </a:lnTo>
                <a:lnTo>
                  <a:pt x="8116466" y="4690138"/>
                </a:lnTo>
                <a:lnTo>
                  <a:pt x="8237561" y="4631509"/>
                </a:lnTo>
                <a:lnTo>
                  <a:pt x="8341217" y="4666676"/>
                </a:lnTo>
                <a:cubicBezTo>
                  <a:pt x="8338837" y="4674740"/>
                  <a:pt x="8338642" y="4683434"/>
                  <a:pt x="8340488" y="4691789"/>
                </a:cubicBezTo>
                <a:close/>
                <a:moveTo>
                  <a:pt x="9198106" y="2162750"/>
                </a:moveTo>
                <a:lnTo>
                  <a:pt x="8752199" y="2164742"/>
                </a:lnTo>
                <a:cubicBezTo>
                  <a:pt x="8752393" y="2162556"/>
                  <a:pt x="8752393" y="2160467"/>
                  <a:pt x="8752199" y="2158233"/>
                </a:cubicBezTo>
                <a:lnTo>
                  <a:pt x="9141954" y="2114711"/>
                </a:lnTo>
                <a:lnTo>
                  <a:pt x="9198106" y="2162750"/>
                </a:lnTo>
                <a:close/>
                <a:moveTo>
                  <a:pt x="9084492" y="2061037"/>
                </a:moveTo>
                <a:lnTo>
                  <a:pt x="9244008" y="2090958"/>
                </a:lnTo>
                <a:cubicBezTo>
                  <a:pt x="9243619" y="2093921"/>
                  <a:pt x="9243571" y="2096982"/>
                  <a:pt x="9243765" y="2099945"/>
                </a:cubicBezTo>
                <a:lnTo>
                  <a:pt x="9210881" y="2103685"/>
                </a:lnTo>
                <a:lnTo>
                  <a:pt x="9143072" y="2111165"/>
                </a:lnTo>
                <a:lnTo>
                  <a:pt x="9084492" y="2061037"/>
                </a:lnTo>
                <a:close/>
                <a:moveTo>
                  <a:pt x="8751908" y="2154930"/>
                </a:moveTo>
                <a:cubicBezTo>
                  <a:pt x="8750791" y="2147693"/>
                  <a:pt x="8747827" y="2140601"/>
                  <a:pt x="8742824" y="2134578"/>
                </a:cubicBezTo>
                <a:cubicBezTo>
                  <a:pt x="8737627" y="2128409"/>
                  <a:pt x="8731264" y="2124280"/>
                  <a:pt x="8724172" y="2121851"/>
                </a:cubicBezTo>
                <a:lnTo>
                  <a:pt x="8772454" y="2002457"/>
                </a:lnTo>
                <a:lnTo>
                  <a:pt x="9078032" y="2059871"/>
                </a:lnTo>
                <a:lnTo>
                  <a:pt x="9138652" y="2111845"/>
                </a:lnTo>
                <a:lnTo>
                  <a:pt x="8751908" y="2154930"/>
                </a:lnTo>
                <a:close/>
                <a:moveTo>
                  <a:pt x="8720966" y="2120783"/>
                </a:moveTo>
                <a:cubicBezTo>
                  <a:pt x="8720869" y="2120783"/>
                  <a:pt x="8720772" y="2120734"/>
                  <a:pt x="8720772" y="2120734"/>
                </a:cubicBezTo>
                <a:lnTo>
                  <a:pt x="8746176" y="1997503"/>
                </a:lnTo>
                <a:lnTo>
                  <a:pt x="8769102" y="2001729"/>
                </a:lnTo>
                <a:lnTo>
                  <a:pt x="8720966" y="2120783"/>
                </a:lnTo>
                <a:close/>
                <a:moveTo>
                  <a:pt x="8717566" y="2120103"/>
                </a:moveTo>
                <a:cubicBezTo>
                  <a:pt x="8705957" y="2118160"/>
                  <a:pt x="8693765" y="2121074"/>
                  <a:pt x="8684098" y="2129186"/>
                </a:cubicBezTo>
                <a:cubicBezTo>
                  <a:pt x="8680601" y="2132100"/>
                  <a:pt x="8677736" y="2135306"/>
                  <a:pt x="8675501" y="2138949"/>
                </a:cubicBezTo>
                <a:lnTo>
                  <a:pt x="8654323" y="2126757"/>
                </a:lnTo>
                <a:lnTo>
                  <a:pt x="8703140" y="1989391"/>
                </a:lnTo>
                <a:lnTo>
                  <a:pt x="8742873" y="1996871"/>
                </a:lnTo>
                <a:lnTo>
                  <a:pt x="8717566" y="2120103"/>
                </a:lnTo>
                <a:close/>
                <a:moveTo>
                  <a:pt x="8630036" y="4438137"/>
                </a:moveTo>
                <a:lnTo>
                  <a:pt x="8408637" y="4545194"/>
                </a:lnTo>
                <a:lnTo>
                  <a:pt x="8458085" y="4199980"/>
                </a:lnTo>
                <a:lnTo>
                  <a:pt x="8541098" y="4218244"/>
                </a:lnTo>
                <a:lnTo>
                  <a:pt x="8560673" y="4266429"/>
                </a:lnTo>
                <a:lnTo>
                  <a:pt x="8630036" y="4438137"/>
                </a:lnTo>
                <a:close/>
                <a:moveTo>
                  <a:pt x="8544935" y="4219070"/>
                </a:moveTo>
                <a:lnTo>
                  <a:pt x="8668555" y="4246125"/>
                </a:lnTo>
                <a:lnTo>
                  <a:pt x="8708191" y="4400298"/>
                </a:lnTo>
                <a:lnTo>
                  <a:pt x="8633096" y="4436631"/>
                </a:lnTo>
                <a:lnTo>
                  <a:pt x="8544935" y="4219070"/>
                </a:lnTo>
                <a:close/>
                <a:moveTo>
                  <a:pt x="7957145" y="3846218"/>
                </a:moveTo>
                <a:lnTo>
                  <a:pt x="7956659" y="3764954"/>
                </a:lnTo>
                <a:lnTo>
                  <a:pt x="8045695" y="3815033"/>
                </a:lnTo>
                <a:lnTo>
                  <a:pt x="7974583" y="3853164"/>
                </a:lnTo>
                <a:lnTo>
                  <a:pt x="7957145" y="3846218"/>
                </a:lnTo>
                <a:close/>
                <a:moveTo>
                  <a:pt x="7970745" y="3855155"/>
                </a:moveTo>
                <a:lnTo>
                  <a:pt x="7957242" y="3862393"/>
                </a:lnTo>
                <a:lnTo>
                  <a:pt x="7957145" y="3849764"/>
                </a:lnTo>
                <a:lnTo>
                  <a:pt x="7970745" y="3855155"/>
                </a:lnTo>
                <a:close/>
                <a:moveTo>
                  <a:pt x="8370021" y="4177296"/>
                </a:moveTo>
                <a:lnTo>
                  <a:pt x="8189084" y="4137612"/>
                </a:lnTo>
                <a:lnTo>
                  <a:pt x="8224494" y="4073349"/>
                </a:lnTo>
                <a:lnTo>
                  <a:pt x="8407714" y="4061739"/>
                </a:lnTo>
                <a:cubicBezTo>
                  <a:pt x="8407860" y="4063245"/>
                  <a:pt x="8408103" y="4064557"/>
                  <a:pt x="8408249" y="4065965"/>
                </a:cubicBezTo>
                <a:lnTo>
                  <a:pt x="8408686" y="4069220"/>
                </a:lnTo>
                <a:cubicBezTo>
                  <a:pt x="8410823" y="4080246"/>
                  <a:pt x="8415777" y="4091078"/>
                  <a:pt x="8423550" y="4100453"/>
                </a:cubicBezTo>
                <a:cubicBezTo>
                  <a:pt x="8425687" y="4102978"/>
                  <a:pt x="8428067" y="4105213"/>
                  <a:pt x="8430398" y="4107350"/>
                </a:cubicBezTo>
                <a:lnTo>
                  <a:pt x="8370021" y="4177296"/>
                </a:lnTo>
                <a:close/>
                <a:moveTo>
                  <a:pt x="8432973" y="4109439"/>
                </a:moveTo>
                <a:cubicBezTo>
                  <a:pt x="8442444" y="4117453"/>
                  <a:pt x="8453762" y="4122359"/>
                  <a:pt x="8465565" y="4124448"/>
                </a:cubicBezTo>
                <a:lnTo>
                  <a:pt x="8455316" y="4195997"/>
                </a:lnTo>
                <a:lnTo>
                  <a:pt x="8373713" y="4178122"/>
                </a:lnTo>
                <a:lnTo>
                  <a:pt x="8432973" y="4109439"/>
                </a:lnTo>
                <a:close/>
                <a:moveTo>
                  <a:pt x="8435304" y="3606361"/>
                </a:moveTo>
                <a:lnTo>
                  <a:pt x="8070904" y="3801481"/>
                </a:lnTo>
                <a:lnTo>
                  <a:pt x="8167469" y="3554776"/>
                </a:lnTo>
                <a:lnTo>
                  <a:pt x="8427921" y="3572068"/>
                </a:lnTo>
                <a:cubicBezTo>
                  <a:pt x="8427386" y="3583725"/>
                  <a:pt x="8429815" y="3595529"/>
                  <a:pt x="8435304" y="3606361"/>
                </a:cubicBezTo>
                <a:close/>
                <a:moveTo>
                  <a:pt x="8428067" y="3568765"/>
                </a:moveTo>
                <a:lnTo>
                  <a:pt x="8168586" y="3551667"/>
                </a:lnTo>
                <a:lnTo>
                  <a:pt x="8182138" y="3516791"/>
                </a:lnTo>
                <a:lnTo>
                  <a:pt x="8428698" y="3563665"/>
                </a:lnTo>
                <a:cubicBezTo>
                  <a:pt x="8428407" y="3565365"/>
                  <a:pt x="8428212" y="3566968"/>
                  <a:pt x="8428067" y="3568765"/>
                </a:cubicBezTo>
                <a:close/>
                <a:moveTo>
                  <a:pt x="7991827" y="4121874"/>
                </a:moveTo>
                <a:cubicBezTo>
                  <a:pt x="7997753" y="4115656"/>
                  <a:pt x="8001735" y="4108127"/>
                  <a:pt x="8003678" y="4100210"/>
                </a:cubicBezTo>
                <a:lnTo>
                  <a:pt x="8184033" y="4139797"/>
                </a:lnTo>
                <a:lnTo>
                  <a:pt x="8120644" y="4254723"/>
                </a:lnTo>
                <a:lnTo>
                  <a:pt x="7991827" y="4121874"/>
                </a:lnTo>
                <a:close/>
                <a:moveTo>
                  <a:pt x="8118992" y="4257832"/>
                </a:moveTo>
                <a:lnTo>
                  <a:pt x="8103109" y="4286587"/>
                </a:lnTo>
                <a:lnTo>
                  <a:pt x="7986726" y="4126391"/>
                </a:lnTo>
                <a:cubicBezTo>
                  <a:pt x="7987018" y="4126051"/>
                  <a:pt x="7987455" y="4125808"/>
                  <a:pt x="7987843" y="4125565"/>
                </a:cubicBezTo>
                <a:cubicBezTo>
                  <a:pt x="7988378" y="4125031"/>
                  <a:pt x="7988863" y="4124594"/>
                  <a:pt x="7989398" y="4124060"/>
                </a:cubicBezTo>
                <a:lnTo>
                  <a:pt x="8118992" y="4257832"/>
                </a:lnTo>
                <a:close/>
                <a:moveTo>
                  <a:pt x="8004553" y="4097052"/>
                </a:moveTo>
                <a:cubicBezTo>
                  <a:pt x="8005087" y="4093701"/>
                  <a:pt x="8005330" y="4090398"/>
                  <a:pt x="8005330" y="4087046"/>
                </a:cubicBezTo>
                <a:lnTo>
                  <a:pt x="8081348" y="4082286"/>
                </a:lnTo>
                <a:lnTo>
                  <a:pt x="8136430" y="4078789"/>
                </a:lnTo>
                <a:lnTo>
                  <a:pt x="8220657" y="4073446"/>
                </a:lnTo>
                <a:lnTo>
                  <a:pt x="8185733" y="4136834"/>
                </a:lnTo>
                <a:lnTo>
                  <a:pt x="8004553" y="4097052"/>
                </a:lnTo>
                <a:close/>
                <a:moveTo>
                  <a:pt x="7993090" y="4056202"/>
                </a:moveTo>
                <a:lnTo>
                  <a:pt x="8135459" y="3921070"/>
                </a:lnTo>
                <a:lnTo>
                  <a:pt x="8274088" y="3976444"/>
                </a:lnTo>
                <a:lnTo>
                  <a:pt x="8222455" y="4070143"/>
                </a:lnTo>
                <a:lnTo>
                  <a:pt x="8164895" y="4073591"/>
                </a:lnTo>
                <a:lnTo>
                  <a:pt x="8004990" y="4083646"/>
                </a:lnTo>
                <a:cubicBezTo>
                  <a:pt x="8004067" y="4074320"/>
                  <a:pt x="8000570" y="4065140"/>
                  <a:pt x="7994012" y="4057368"/>
                </a:cubicBezTo>
                <a:cubicBezTo>
                  <a:pt x="7993818" y="4056931"/>
                  <a:pt x="7993478" y="4056542"/>
                  <a:pt x="7993090" y="4056202"/>
                </a:cubicBezTo>
                <a:close/>
                <a:moveTo>
                  <a:pt x="8277246" y="3977658"/>
                </a:moveTo>
                <a:lnTo>
                  <a:pt x="8411892" y="4031526"/>
                </a:lnTo>
                <a:cubicBezTo>
                  <a:pt x="8408734" y="4040173"/>
                  <a:pt x="8407180" y="4049305"/>
                  <a:pt x="8407520" y="4058533"/>
                </a:cubicBezTo>
                <a:lnTo>
                  <a:pt x="8226486" y="4069851"/>
                </a:lnTo>
                <a:lnTo>
                  <a:pt x="8277246" y="3977658"/>
                </a:lnTo>
                <a:close/>
                <a:moveTo>
                  <a:pt x="8275740" y="3973578"/>
                </a:moveTo>
                <a:lnTo>
                  <a:pt x="8138227" y="3918544"/>
                </a:lnTo>
                <a:lnTo>
                  <a:pt x="8172229" y="3886145"/>
                </a:lnTo>
                <a:lnTo>
                  <a:pt x="8287980" y="3951380"/>
                </a:lnTo>
                <a:lnTo>
                  <a:pt x="8275740" y="3973578"/>
                </a:lnTo>
                <a:close/>
                <a:moveTo>
                  <a:pt x="8134682" y="3917184"/>
                </a:moveTo>
                <a:lnTo>
                  <a:pt x="8040449" y="3879442"/>
                </a:lnTo>
                <a:lnTo>
                  <a:pt x="8062064" y="3824165"/>
                </a:lnTo>
                <a:lnTo>
                  <a:pt x="8169169" y="3884494"/>
                </a:lnTo>
                <a:lnTo>
                  <a:pt x="8134682" y="3917184"/>
                </a:lnTo>
                <a:close/>
                <a:moveTo>
                  <a:pt x="8037292" y="3878179"/>
                </a:moveTo>
                <a:lnTo>
                  <a:pt x="8033066" y="3876528"/>
                </a:lnTo>
                <a:lnTo>
                  <a:pt x="8053369" y="3819357"/>
                </a:lnTo>
                <a:lnTo>
                  <a:pt x="8059150" y="3822563"/>
                </a:lnTo>
                <a:lnTo>
                  <a:pt x="8037292" y="3878179"/>
                </a:lnTo>
                <a:close/>
                <a:moveTo>
                  <a:pt x="8054535" y="3816102"/>
                </a:moveTo>
                <a:lnTo>
                  <a:pt x="8055458" y="3813528"/>
                </a:lnTo>
                <a:lnTo>
                  <a:pt x="8064493" y="3808670"/>
                </a:lnTo>
                <a:lnTo>
                  <a:pt x="8060267" y="3819405"/>
                </a:lnTo>
                <a:lnTo>
                  <a:pt x="8054535" y="3816102"/>
                </a:lnTo>
                <a:close/>
                <a:moveTo>
                  <a:pt x="8057207" y="3808962"/>
                </a:moveTo>
                <a:lnTo>
                  <a:pt x="8147748" y="3553513"/>
                </a:lnTo>
                <a:lnTo>
                  <a:pt x="8163923" y="3554630"/>
                </a:lnTo>
                <a:lnTo>
                  <a:pt x="8066387" y="3803910"/>
                </a:lnTo>
                <a:lnTo>
                  <a:pt x="8057207" y="3808962"/>
                </a:lnTo>
                <a:close/>
                <a:moveTo>
                  <a:pt x="8436955" y="3609227"/>
                </a:moveTo>
                <a:cubicBezTo>
                  <a:pt x="8438996" y="3612870"/>
                  <a:pt x="8441133" y="3616367"/>
                  <a:pt x="8443902" y="3619622"/>
                </a:cubicBezTo>
                <a:cubicBezTo>
                  <a:pt x="8444533" y="3620253"/>
                  <a:pt x="8445213" y="3620933"/>
                  <a:pt x="8445893" y="3621710"/>
                </a:cubicBezTo>
                <a:lnTo>
                  <a:pt x="8171743" y="3882065"/>
                </a:lnTo>
                <a:lnTo>
                  <a:pt x="8063278" y="3821105"/>
                </a:lnTo>
                <a:lnTo>
                  <a:pt x="8069058" y="3806339"/>
                </a:lnTo>
                <a:lnTo>
                  <a:pt x="8436955" y="3609227"/>
                </a:lnTo>
                <a:close/>
                <a:moveTo>
                  <a:pt x="8448128" y="3624090"/>
                </a:moveTo>
                <a:cubicBezTo>
                  <a:pt x="8452353" y="3628365"/>
                  <a:pt x="8457211" y="3632056"/>
                  <a:pt x="8462311" y="3635019"/>
                </a:cubicBezTo>
                <a:lnTo>
                  <a:pt x="8289632" y="3948417"/>
                </a:lnTo>
                <a:lnTo>
                  <a:pt x="8174755" y="3883765"/>
                </a:lnTo>
                <a:lnTo>
                  <a:pt x="8266462" y="3796673"/>
                </a:lnTo>
                <a:lnTo>
                  <a:pt x="8448128" y="3624090"/>
                </a:lnTo>
                <a:close/>
                <a:moveTo>
                  <a:pt x="8290895" y="3952886"/>
                </a:moveTo>
                <a:lnTo>
                  <a:pt x="8415632" y="4023123"/>
                </a:lnTo>
                <a:cubicBezTo>
                  <a:pt x="8414660" y="4024823"/>
                  <a:pt x="8413786" y="4026669"/>
                  <a:pt x="8413155" y="4028418"/>
                </a:cubicBezTo>
                <a:lnTo>
                  <a:pt x="8278897" y="3974841"/>
                </a:lnTo>
                <a:lnTo>
                  <a:pt x="8290895" y="3952886"/>
                </a:lnTo>
                <a:close/>
                <a:moveTo>
                  <a:pt x="8367593" y="4180162"/>
                </a:moveTo>
                <a:lnTo>
                  <a:pt x="8217305" y="4354445"/>
                </a:lnTo>
                <a:lnTo>
                  <a:pt x="8123121" y="4257249"/>
                </a:lnTo>
                <a:lnTo>
                  <a:pt x="8187384" y="4140574"/>
                </a:lnTo>
                <a:lnTo>
                  <a:pt x="8367593" y="4180162"/>
                </a:lnTo>
                <a:close/>
                <a:moveTo>
                  <a:pt x="8215169" y="4356873"/>
                </a:moveTo>
                <a:lnTo>
                  <a:pt x="8181992" y="4395198"/>
                </a:lnTo>
                <a:lnTo>
                  <a:pt x="8105295" y="4289502"/>
                </a:lnTo>
                <a:lnTo>
                  <a:pt x="8121324" y="4260260"/>
                </a:lnTo>
                <a:lnTo>
                  <a:pt x="8215169" y="4356873"/>
                </a:lnTo>
                <a:close/>
                <a:moveTo>
                  <a:pt x="8179855" y="4397724"/>
                </a:moveTo>
                <a:lnTo>
                  <a:pt x="8070176" y="4524841"/>
                </a:lnTo>
                <a:lnTo>
                  <a:pt x="8040157" y="4407487"/>
                </a:lnTo>
                <a:lnTo>
                  <a:pt x="8103498" y="4292756"/>
                </a:lnTo>
                <a:lnTo>
                  <a:pt x="8118555" y="4313400"/>
                </a:lnTo>
                <a:lnTo>
                  <a:pt x="8179855" y="4397724"/>
                </a:lnTo>
                <a:close/>
                <a:moveTo>
                  <a:pt x="8038992" y="4402727"/>
                </a:moveTo>
                <a:lnTo>
                  <a:pt x="7970551" y="4134697"/>
                </a:lnTo>
                <a:cubicBezTo>
                  <a:pt x="7975214" y="4133434"/>
                  <a:pt x="7979732" y="4131248"/>
                  <a:pt x="7984054" y="4128382"/>
                </a:cubicBezTo>
                <a:lnTo>
                  <a:pt x="8101360" y="4289793"/>
                </a:lnTo>
                <a:lnTo>
                  <a:pt x="8038992" y="4402727"/>
                </a:lnTo>
                <a:close/>
                <a:moveTo>
                  <a:pt x="7976040" y="4043864"/>
                </a:moveTo>
                <a:lnTo>
                  <a:pt x="8039137" y="3882551"/>
                </a:lnTo>
                <a:lnTo>
                  <a:pt x="8132059" y="3919613"/>
                </a:lnTo>
                <a:lnTo>
                  <a:pt x="7990806" y="4053725"/>
                </a:lnTo>
                <a:cubicBezTo>
                  <a:pt x="7986386" y="4049547"/>
                  <a:pt x="7981480" y="4046244"/>
                  <a:pt x="7976040" y="4043864"/>
                </a:cubicBezTo>
                <a:close/>
                <a:moveTo>
                  <a:pt x="7984880" y="4012243"/>
                </a:moveTo>
                <a:lnTo>
                  <a:pt x="8032045" y="3879588"/>
                </a:lnTo>
                <a:lnTo>
                  <a:pt x="8036126" y="3881337"/>
                </a:lnTo>
                <a:lnTo>
                  <a:pt x="7984880" y="4012243"/>
                </a:lnTo>
                <a:close/>
                <a:moveTo>
                  <a:pt x="8030054" y="3875314"/>
                </a:moveTo>
                <a:lnTo>
                  <a:pt x="7978566" y="3854767"/>
                </a:lnTo>
                <a:lnTo>
                  <a:pt x="8049143" y="3816879"/>
                </a:lnTo>
                <a:lnTo>
                  <a:pt x="8050455" y="3817657"/>
                </a:lnTo>
                <a:lnTo>
                  <a:pt x="8030054" y="3875314"/>
                </a:lnTo>
                <a:close/>
                <a:moveTo>
                  <a:pt x="7956659" y="3761165"/>
                </a:moveTo>
                <a:lnTo>
                  <a:pt x="7955445" y="3540883"/>
                </a:lnTo>
                <a:lnTo>
                  <a:pt x="8144299" y="3553367"/>
                </a:lnTo>
                <a:lnTo>
                  <a:pt x="8052738" y="3811245"/>
                </a:lnTo>
                <a:lnTo>
                  <a:pt x="8049192" y="3813188"/>
                </a:lnTo>
                <a:lnTo>
                  <a:pt x="7956659" y="3761165"/>
                </a:lnTo>
                <a:close/>
                <a:moveTo>
                  <a:pt x="7955396" y="3537532"/>
                </a:moveTo>
                <a:lnTo>
                  <a:pt x="7955105" y="3473755"/>
                </a:lnTo>
                <a:lnTo>
                  <a:pt x="8158871" y="3512419"/>
                </a:lnTo>
                <a:lnTo>
                  <a:pt x="8145465" y="3550161"/>
                </a:lnTo>
                <a:lnTo>
                  <a:pt x="7955396" y="3537532"/>
                </a:lnTo>
                <a:close/>
                <a:moveTo>
                  <a:pt x="8162174" y="3513002"/>
                </a:moveTo>
                <a:lnTo>
                  <a:pt x="8178884" y="3516111"/>
                </a:lnTo>
                <a:lnTo>
                  <a:pt x="8165137" y="3551376"/>
                </a:lnTo>
                <a:lnTo>
                  <a:pt x="8148865" y="3550355"/>
                </a:lnTo>
                <a:lnTo>
                  <a:pt x="8162174" y="3513002"/>
                </a:lnTo>
                <a:close/>
                <a:moveTo>
                  <a:pt x="8163243" y="3509845"/>
                </a:moveTo>
                <a:lnTo>
                  <a:pt x="8299541" y="3125870"/>
                </a:lnTo>
                <a:lnTo>
                  <a:pt x="8316396" y="3164632"/>
                </a:lnTo>
                <a:lnTo>
                  <a:pt x="8180098" y="3513148"/>
                </a:lnTo>
                <a:lnTo>
                  <a:pt x="8170480" y="3511302"/>
                </a:lnTo>
                <a:lnTo>
                  <a:pt x="8163243" y="3509845"/>
                </a:lnTo>
                <a:close/>
                <a:moveTo>
                  <a:pt x="8195885" y="2879941"/>
                </a:moveTo>
                <a:lnTo>
                  <a:pt x="8566356" y="2364817"/>
                </a:lnTo>
                <a:lnTo>
                  <a:pt x="8299298" y="3116932"/>
                </a:lnTo>
                <a:lnTo>
                  <a:pt x="8195885" y="2879941"/>
                </a:lnTo>
                <a:close/>
                <a:moveTo>
                  <a:pt x="8573253" y="2355199"/>
                </a:moveTo>
                <a:lnTo>
                  <a:pt x="8687741" y="2196072"/>
                </a:lnTo>
                <a:cubicBezTo>
                  <a:pt x="8689830" y="2197335"/>
                  <a:pt x="8691919" y="2198452"/>
                  <a:pt x="8694008" y="2199375"/>
                </a:cubicBezTo>
                <a:lnTo>
                  <a:pt x="8318145" y="3160260"/>
                </a:lnTo>
                <a:lnTo>
                  <a:pt x="8301290" y="3121401"/>
                </a:lnTo>
                <a:lnTo>
                  <a:pt x="8573253" y="2355199"/>
                </a:lnTo>
                <a:close/>
                <a:moveTo>
                  <a:pt x="8468043" y="3511885"/>
                </a:moveTo>
                <a:cubicBezTo>
                  <a:pt x="8462602" y="3514411"/>
                  <a:pt x="8457503" y="3517617"/>
                  <a:pt x="8452742" y="3521454"/>
                </a:cubicBezTo>
                <a:cubicBezTo>
                  <a:pt x="8440307" y="3531946"/>
                  <a:pt x="8432487" y="3545692"/>
                  <a:pt x="8429330" y="3560410"/>
                </a:cubicBezTo>
                <a:lnTo>
                  <a:pt x="8183450" y="3513828"/>
                </a:lnTo>
                <a:lnTo>
                  <a:pt x="8318290" y="3168955"/>
                </a:lnTo>
                <a:lnTo>
                  <a:pt x="8468043" y="3511885"/>
                </a:lnTo>
                <a:close/>
                <a:moveTo>
                  <a:pt x="8492767" y="3644346"/>
                </a:moveTo>
                <a:lnTo>
                  <a:pt x="8486550" y="3792107"/>
                </a:lnTo>
                <a:lnTo>
                  <a:pt x="8478437" y="3986207"/>
                </a:lnTo>
                <a:cubicBezTo>
                  <a:pt x="8462311" y="3985916"/>
                  <a:pt x="8445845" y="3991162"/>
                  <a:pt x="8432487" y="4002237"/>
                </a:cubicBezTo>
                <a:cubicBezTo>
                  <a:pt x="8426318" y="4007531"/>
                  <a:pt x="8421266" y="4013700"/>
                  <a:pt x="8417235" y="4020160"/>
                </a:cubicBezTo>
                <a:lnTo>
                  <a:pt x="8292497" y="3950020"/>
                </a:lnTo>
                <a:lnTo>
                  <a:pt x="8465226" y="3636720"/>
                </a:lnTo>
                <a:cubicBezTo>
                  <a:pt x="8473775" y="3641237"/>
                  <a:pt x="8483198" y="3643666"/>
                  <a:pt x="8492767" y="3644346"/>
                </a:cubicBezTo>
                <a:close/>
                <a:moveTo>
                  <a:pt x="8501656" y="4120805"/>
                </a:moveTo>
                <a:lnTo>
                  <a:pt x="8539544" y="4214455"/>
                </a:lnTo>
                <a:lnTo>
                  <a:pt x="8458522" y="4196677"/>
                </a:lnTo>
                <a:lnTo>
                  <a:pt x="8467654" y="4133191"/>
                </a:lnTo>
                <a:lnTo>
                  <a:pt x="8468869" y="4124837"/>
                </a:lnTo>
                <a:cubicBezTo>
                  <a:pt x="8479798" y="4126148"/>
                  <a:pt x="8491115" y="4124837"/>
                  <a:pt x="8501656" y="4120805"/>
                </a:cubicBezTo>
                <a:close/>
                <a:moveTo>
                  <a:pt x="8405091" y="4546942"/>
                </a:moveTo>
                <a:lnTo>
                  <a:pt x="8404363" y="4547331"/>
                </a:lnTo>
                <a:lnTo>
                  <a:pt x="8219637" y="4356776"/>
                </a:lnTo>
                <a:lnTo>
                  <a:pt x="8371236" y="4180988"/>
                </a:lnTo>
                <a:lnTo>
                  <a:pt x="8454879" y="4199252"/>
                </a:lnTo>
                <a:lnTo>
                  <a:pt x="8411017" y="4505412"/>
                </a:lnTo>
                <a:lnTo>
                  <a:pt x="8405091" y="4546942"/>
                </a:lnTo>
                <a:close/>
                <a:moveTo>
                  <a:pt x="8401205" y="4548788"/>
                </a:moveTo>
                <a:lnTo>
                  <a:pt x="8321642" y="4587161"/>
                </a:lnTo>
                <a:lnTo>
                  <a:pt x="8184130" y="4397870"/>
                </a:lnTo>
                <a:lnTo>
                  <a:pt x="8217354" y="4359108"/>
                </a:lnTo>
                <a:lnTo>
                  <a:pt x="8401205" y="4548788"/>
                </a:lnTo>
                <a:close/>
                <a:moveTo>
                  <a:pt x="8318630" y="4588618"/>
                </a:moveTo>
                <a:lnTo>
                  <a:pt x="8237415" y="4627963"/>
                </a:lnTo>
                <a:lnTo>
                  <a:pt x="8083242" y="4575747"/>
                </a:lnTo>
                <a:lnTo>
                  <a:pt x="8071245" y="4528776"/>
                </a:lnTo>
                <a:lnTo>
                  <a:pt x="8181992" y="4400395"/>
                </a:lnTo>
                <a:lnTo>
                  <a:pt x="8318630" y="4588618"/>
                </a:lnTo>
                <a:close/>
                <a:moveTo>
                  <a:pt x="8079502" y="4574484"/>
                </a:moveTo>
                <a:lnTo>
                  <a:pt x="8042537" y="4562000"/>
                </a:lnTo>
                <a:lnTo>
                  <a:pt x="8068573" y="4531739"/>
                </a:lnTo>
                <a:lnTo>
                  <a:pt x="8079502" y="4574484"/>
                </a:lnTo>
                <a:close/>
                <a:moveTo>
                  <a:pt x="8039186" y="4560834"/>
                </a:moveTo>
                <a:lnTo>
                  <a:pt x="7968899" y="4537082"/>
                </a:lnTo>
                <a:lnTo>
                  <a:pt x="8037874" y="4411762"/>
                </a:lnTo>
                <a:lnTo>
                  <a:pt x="8067602" y="4527901"/>
                </a:lnTo>
                <a:lnTo>
                  <a:pt x="8039186" y="4560834"/>
                </a:lnTo>
                <a:close/>
                <a:moveTo>
                  <a:pt x="7965694" y="4535867"/>
                </a:moveTo>
                <a:lnTo>
                  <a:pt x="7871461" y="4503954"/>
                </a:lnTo>
                <a:lnTo>
                  <a:pt x="7948596" y="4135960"/>
                </a:lnTo>
                <a:cubicBezTo>
                  <a:pt x="7954814" y="4136980"/>
                  <a:pt x="7961128" y="4136834"/>
                  <a:pt x="7967297" y="4135474"/>
                </a:cubicBezTo>
                <a:lnTo>
                  <a:pt x="8036757" y="4406953"/>
                </a:lnTo>
                <a:lnTo>
                  <a:pt x="7965694" y="4535867"/>
                </a:lnTo>
                <a:close/>
                <a:moveTo>
                  <a:pt x="7926009" y="4051199"/>
                </a:moveTo>
                <a:cubicBezTo>
                  <a:pt x="7925135" y="4051879"/>
                  <a:pt x="7924358" y="4052559"/>
                  <a:pt x="7923580" y="4053336"/>
                </a:cubicBezTo>
                <a:lnTo>
                  <a:pt x="7811958" y="3943948"/>
                </a:lnTo>
                <a:lnTo>
                  <a:pt x="7953988" y="3867833"/>
                </a:lnTo>
                <a:lnTo>
                  <a:pt x="7955056" y="4039978"/>
                </a:lnTo>
                <a:cubicBezTo>
                  <a:pt x="7944710" y="4040416"/>
                  <a:pt x="7934509" y="4044107"/>
                  <a:pt x="7926009" y="4051199"/>
                </a:cubicBezTo>
                <a:close/>
                <a:moveTo>
                  <a:pt x="7957388" y="3866133"/>
                </a:moveTo>
                <a:lnTo>
                  <a:pt x="7974826" y="3856807"/>
                </a:lnTo>
                <a:lnTo>
                  <a:pt x="8028936" y="3878519"/>
                </a:lnTo>
                <a:lnTo>
                  <a:pt x="7970843" y="4042019"/>
                </a:lnTo>
                <a:cubicBezTo>
                  <a:pt x="7966763" y="4040804"/>
                  <a:pt x="7962585" y="4040221"/>
                  <a:pt x="7958311" y="4040124"/>
                </a:cubicBezTo>
                <a:lnTo>
                  <a:pt x="7957388" y="3866133"/>
                </a:lnTo>
                <a:close/>
                <a:moveTo>
                  <a:pt x="7953356" y="3759222"/>
                </a:moveTo>
                <a:lnTo>
                  <a:pt x="7675709" y="3603058"/>
                </a:lnTo>
                <a:lnTo>
                  <a:pt x="7731034" y="3526020"/>
                </a:lnTo>
                <a:lnTo>
                  <a:pt x="7952093" y="3540641"/>
                </a:lnTo>
                <a:lnTo>
                  <a:pt x="7953356" y="3759222"/>
                </a:lnTo>
                <a:close/>
                <a:moveTo>
                  <a:pt x="7733366" y="3522911"/>
                </a:moveTo>
                <a:lnTo>
                  <a:pt x="7791120" y="3442619"/>
                </a:lnTo>
                <a:lnTo>
                  <a:pt x="7951705" y="3473123"/>
                </a:lnTo>
                <a:lnTo>
                  <a:pt x="7952190" y="3537386"/>
                </a:lnTo>
                <a:lnTo>
                  <a:pt x="7733366" y="3522911"/>
                </a:lnTo>
                <a:close/>
                <a:moveTo>
                  <a:pt x="7793257" y="3439705"/>
                </a:moveTo>
                <a:lnTo>
                  <a:pt x="7950247" y="3221366"/>
                </a:lnTo>
                <a:lnTo>
                  <a:pt x="7951802" y="3469869"/>
                </a:lnTo>
                <a:lnTo>
                  <a:pt x="7793257" y="3439705"/>
                </a:lnTo>
                <a:close/>
                <a:moveTo>
                  <a:pt x="7953599" y="3216751"/>
                </a:moveTo>
                <a:lnTo>
                  <a:pt x="8193601" y="2883098"/>
                </a:lnTo>
                <a:lnTo>
                  <a:pt x="8297549" y="3121547"/>
                </a:lnTo>
                <a:lnTo>
                  <a:pt x="8159989" y="3509262"/>
                </a:lnTo>
                <a:lnTo>
                  <a:pt x="7955007" y="3470452"/>
                </a:lnTo>
                <a:lnTo>
                  <a:pt x="7953599" y="3216751"/>
                </a:lnTo>
                <a:close/>
                <a:moveTo>
                  <a:pt x="7976477" y="2377155"/>
                </a:moveTo>
                <a:lnTo>
                  <a:pt x="8629599" y="2186600"/>
                </a:lnTo>
                <a:lnTo>
                  <a:pt x="8570291" y="2353548"/>
                </a:lnTo>
                <a:lnTo>
                  <a:pt x="8194379" y="2876395"/>
                </a:lnTo>
                <a:lnTo>
                  <a:pt x="7976477" y="2377155"/>
                </a:lnTo>
                <a:close/>
                <a:moveTo>
                  <a:pt x="8633485" y="2185483"/>
                </a:moveTo>
                <a:lnTo>
                  <a:pt x="8671323" y="2174554"/>
                </a:lnTo>
                <a:cubicBezTo>
                  <a:pt x="8672927" y="2179265"/>
                  <a:pt x="8675307" y="2183831"/>
                  <a:pt x="8678707" y="2187863"/>
                </a:cubicBezTo>
                <a:cubicBezTo>
                  <a:pt x="8680553" y="2190243"/>
                  <a:pt x="8682787" y="2192332"/>
                  <a:pt x="8685070" y="2194032"/>
                </a:cubicBezTo>
                <a:lnTo>
                  <a:pt x="8577333" y="2343979"/>
                </a:lnTo>
                <a:lnTo>
                  <a:pt x="8633485" y="2185483"/>
                </a:lnTo>
                <a:close/>
                <a:moveTo>
                  <a:pt x="8637614" y="2174068"/>
                </a:moveTo>
                <a:lnTo>
                  <a:pt x="8653157" y="2130012"/>
                </a:lnTo>
                <a:lnTo>
                  <a:pt x="8673801" y="2141767"/>
                </a:lnTo>
                <a:cubicBezTo>
                  <a:pt x="8669624" y="2149781"/>
                  <a:pt x="8668215" y="2158865"/>
                  <a:pt x="8669624" y="2167656"/>
                </a:cubicBezTo>
                <a:lnTo>
                  <a:pt x="8637614" y="2174068"/>
                </a:lnTo>
                <a:close/>
                <a:moveTo>
                  <a:pt x="8670206" y="2170959"/>
                </a:moveTo>
                <a:cubicBezTo>
                  <a:pt x="8670206" y="2171057"/>
                  <a:pt x="8670255" y="2171202"/>
                  <a:pt x="8670255" y="2171299"/>
                </a:cubicBezTo>
                <a:lnTo>
                  <a:pt x="8634893" y="2181597"/>
                </a:lnTo>
                <a:lnTo>
                  <a:pt x="8636253" y="2177760"/>
                </a:lnTo>
                <a:lnTo>
                  <a:pt x="8670206" y="2170959"/>
                </a:lnTo>
                <a:close/>
                <a:moveTo>
                  <a:pt x="8116224" y="2277724"/>
                </a:moveTo>
                <a:lnTo>
                  <a:pt x="7987115" y="2303371"/>
                </a:lnTo>
                <a:cubicBezTo>
                  <a:pt x="7985949" y="2298514"/>
                  <a:pt x="7983958" y="2293705"/>
                  <a:pt x="7980898" y="2289334"/>
                </a:cubicBezTo>
                <a:lnTo>
                  <a:pt x="8392414" y="1979579"/>
                </a:lnTo>
                <a:lnTo>
                  <a:pt x="8513897" y="2049719"/>
                </a:lnTo>
                <a:lnTo>
                  <a:pt x="8650291" y="2128166"/>
                </a:lnTo>
                <a:lnTo>
                  <a:pt x="8633727" y="2174748"/>
                </a:lnTo>
                <a:lnTo>
                  <a:pt x="8116224" y="2277724"/>
                </a:lnTo>
                <a:close/>
                <a:moveTo>
                  <a:pt x="8395279" y="1977442"/>
                </a:moveTo>
                <a:lnTo>
                  <a:pt x="8443999" y="1940769"/>
                </a:lnTo>
                <a:lnTo>
                  <a:pt x="8699885" y="1988759"/>
                </a:lnTo>
                <a:lnTo>
                  <a:pt x="8651457" y="2125154"/>
                </a:lnTo>
                <a:lnTo>
                  <a:pt x="8521134" y="2050059"/>
                </a:lnTo>
                <a:lnTo>
                  <a:pt x="8395279" y="1977442"/>
                </a:lnTo>
                <a:close/>
                <a:moveTo>
                  <a:pt x="8702848" y="2202144"/>
                </a:moveTo>
                <a:lnTo>
                  <a:pt x="8506076" y="3506008"/>
                </a:lnTo>
                <a:cubicBezTo>
                  <a:pt x="8494370" y="3504502"/>
                  <a:pt x="8482324" y="3506056"/>
                  <a:pt x="8471054" y="3510573"/>
                </a:cubicBezTo>
                <a:lnTo>
                  <a:pt x="8320039" y="3164534"/>
                </a:lnTo>
                <a:lnTo>
                  <a:pt x="8697068" y="2200541"/>
                </a:lnTo>
                <a:cubicBezTo>
                  <a:pt x="8699011" y="2201172"/>
                  <a:pt x="8700905" y="2201755"/>
                  <a:pt x="8702848" y="2202144"/>
                </a:cubicBezTo>
                <a:close/>
                <a:moveTo>
                  <a:pt x="8513022" y="3642597"/>
                </a:moveTo>
                <a:lnTo>
                  <a:pt x="8622702" y="4068248"/>
                </a:lnTo>
                <a:lnTo>
                  <a:pt x="8546441" y="4060768"/>
                </a:lnTo>
                <a:cubicBezTo>
                  <a:pt x="8547704" y="4043476"/>
                  <a:pt x="8542507" y="4025649"/>
                  <a:pt x="8530508" y="4011174"/>
                </a:cubicBezTo>
                <a:cubicBezTo>
                  <a:pt x="8517831" y="3995922"/>
                  <a:pt x="8500005" y="3987616"/>
                  <a:pt x="8481644" y="3986402"/>
                </a:cubicBezTo>
                <a:lnTo>
                  <a:pt x="8483684" y="3939528"/>
                </a:lnTo>
                <a:lnTo>
                  <a:pt x="8496070" y="3644491"/>
                </a:lnTo>
                <a:cubicBezTo>
                  <a:pt x="8501753" y="3644540"/>
                  <a:pt x="8507484" y="3643957"/>
                  <a:pt x="8513022" y="3642597"/>
                </a:cubicBezTo>
                <a:close/>
                <a:moveTo>
                  <a:pt x="8516325" y="3641868"/>
                </a:moveTo>
                <a:cubicBezTo>
                  <a:pt x="8521328" y="3640411"/>
                  <a:pt x="8526234" y="3638468"/>
                  <a:pt x="8530897" y="3635894"/>
                </a:cubicBezTo>
                <a:lnTo>
                  <a:pt x="8712514" y="3947154"/>
                </a:lnTo>
                <a:lnTo>
                  <a:pt x="8792904" y="4084909"/>
                </a:lnTo>
                <a:lnTo>
                  <a:pt x="8626199" y="4068637"/>
                </a:lnTo>
                <a:lnTo>
                  <a:pt x="8516325" y="3641868"/>
                </a:lnTo>
                <a:close/>
                <a:moveTo>
                  <a:pt x="8642422" y="4144995"/>
                </a:moveTo>
                <a:lnTo>
                  <a:pt x="8538815" y="4087872"/>
                </a:lnTo>
                <a:cubicBezTo>
                  <a:pt x="8542652" y="4080440"/>
                  <a:pt x="8545178" y="4072280"/>
                  <a:pt x="8546101" y="4064168"/>
                </a:cubicBezTo>
                <a:lnTo>
                  <a:pt x="8623527" y="4071697"/>
                </a:lnTo>
                <a:lnTo>
                  <a:pt x="8642422" y="4144995"/>
                </a:lnTo>
                <a:close/>
                <a:moveTo>
                  <a:pt x="8643588" y="4149318"/>
                </a:moveTo>
                <a:lnTo>
                  <a:pt x="8667535" y="4242579"/>
                </a:lnTo>
                <a:lnTo>
                  <a:pt x="8543429" y="4215330"/>
                </a:lnTo>
                <a:lnTo>
                  <a:pt x="8504716" y="4119639"/>
                </a:lnTo>
                <a:cubicBezTo>
                  <a:pt x="8510642" y="4117113"/>
                  <a:pt x="8516374" y="4113616"/>
                  <a:pt x="8521620" y="4109244"/>
                </a:cubicBezTo>
                <a:cubicBezTo>
                  <a:pt x="8528128" y="4103901"/>
                  <a:pt x="8533229" y="4097538"/>
                  <a:pt x="8537163" y="4090835"/>
                </a:cubicBezTo>
                <a:lnTo>
                  <a:pt x="8643588" y="4149318"/>
                </a:lnTo>
                <a:close/>
                <a:moveTo>
                  <a:pt x="8647474" y="4151406"/>
                </a:moveTo>
                <a:lnTo>
                  <a:pt x="8882862" y="4281050"/>
                </a:lnTo>
                <a:cubicBezTo>
                  <a:pt x="8881551" y="4283624"/>
                  <a:pt x="8880579" y="4286393"/>
                  <a:pt x="8879851" y="4289064"/>
                </a:cubicBezTo>
                <a:lnTo>
                  <a:pt x="8671178" y="4243357"/>
                </a:lnTo>
                <a:lnTo>
                  <a:pt x="8647474" y="4151406"/>
                </a:lnTo>
                <a:close/>
                <a:moveTo>
                  <a:pt x="8881891" y="4316363"/>
                </a:moveTo>
                <a:lnTo>
                  <a:pt x="8711154" y="4398890"/>
                </a:lnTo>
                <a:lnTo>
                  <a:pt x="8672052" y="4246951"/>
                </a:lnTo>
                <a:lnTo>
                  <a:pt x="8879073" y="4292465"/>
                </a:lnTo>
                <a:cubicBezTo>
                  <a:pt x="8877665" y="4300334"/>
                  <a:pt x="8878588" y="4308737"/>
                  <a:pt x="8881891" y="4316363"/>
                </a:cubicBezTo>
                <a:close/>
                <a:moveTo>
                  <a:pt x="8718829" y="4441634"/>
                </a:moveTo>
                <a:lnTo>
                  <a:pt x="8653983" y="4488022"/>
                </a:lnTo>
                <a:lnTo>
                  <a:pt x="8634262" y="4439692"/>
                </a:lnTo>
                <a:lnTo>
                  <a:pt x="8709065" y="4403650"/>
                </a:lnTo>
                <a:lnTo>
                  <a:pt x="8718829" y="4441634"/>
                </a:lnTo>
                <a:close/>
                <a:moveTo>
                  <a:pt x="8651214" y="4490014"/>
                </a:moveTo>
                <a:lnTo>
                  <a:pt x="8598803" y="4527561"/>
                </a:lnTo>
                <a:lnTo>
                  <a:pt x="8472658" y="4617763"/>
                </a:lnTo>
                <a:lnTo>
                  <a:pt x="8407860" y="4550828"/>
                </a:lnTo>
                <a:lnTo>
                  <a:pt x="8408054" y="4549177"/>
                </a:lnTo>
                <a:lnTo>
                  <a:pt x="8631396" y="4441246"/>
                </a:lnTo>
                <a:lnTo>
                  <a:pt x="8651214" y="4490014"/>
                </a:lnTo>
                <a:close/>
                <a:moveTo>
                  <a:pt x="8469888" y="4619512"/>
                </a:moveTo>
                <a:lnTo>
                  <a:pt x="8425881" y="4651133"/>
                </a:lnTo>
                <a:cubicBezTo>
                  <a:pt x="8425443" y="4650647"/>
                  <a:pt x="8425152" y="4650064"/>
                  <a:pt x="8424812" y="4649578"/>
                </a:cubicBezTo>
                <a:cubicBezTo>
                  <a:pt x="8417089" y="4640495"/>
                  <a:pt x="8406937" y="4634861"/>
                  <a:pt x="8396057" y="4632966"/>
                </a:cubicBezTo>
                <a:lnTo>
                  <a:pt x="8407132" y="4554957"/>
                </a:lnTo>
                <a:lnTo>
                  <a:pt x="8469888" y="4619512"/>
                </a:lnTo>
                <a:close/>
                <a:moveTo>
                  <a:pt x="8392851" y="4632481"/>
                </a:moveTo>
                <a:cubicBezTo>
                  <a:pt x="8381727" y="4631363"/>
                  <a:pt x="8370264" y="4633986"/>
                  <a:pt x="8360501" y="4640495"/>
                </a:cubicBezTo>
                <a:lnTo>
                  <a:pt x="8323682" y="4589881"/>
                </a:lnTo>
                <a:lnTo>
                  <a:pt x="8403634" y="4551217"/>
                </a:lnTo>
                <a:lnTo>
                  <a:pt x="8404314" y="4551994"/>
                </a:lnTo>
                <a:lnTo>
                  <a:pt x="8392851" y="4632481"/>
                </a:lnTo>
                <a:close/>
                <a:moveTo>
                  <a:pt x="8357878" y="4642535"/>
                </a:moveTo>
                <a:cubicBezTo>
                  <a:pt x="8357392" y="4642875"/>
                  <a:pt x="8357003" y="4643215"/>
                  <a:pt x="8356566" y="4643410"/>
                </a:cubicBezTo>
                <a:cubicBezTo>
                  <a:pt x="8350058" y="4648947"/>
                  <a:pt x="8345200" y="4655893"/>
                  <a:pt x="8342383" y="4663471"/>
                </a:cubicBezTo>
                <a:lnTo>
                  <a:pt x="8241933" y="4629566"/>
                </a:lnTo>
                <a:lnTo>
                  <a:pt x="8320622" y="4591436"/>
                </a:lnTo>
                <a:lnTo>
                  <a:pt x="8357878" y="4642535"/>
                </a:lnTo>
                <a:close/>
                <a:moveTo>
                  <a:pt x="8112484" y="4688437"/>
                </a:moveTo>
                <a:lnTo>
                  <a:pt x="8111998" y="4688243"/>
                </a:lnTo>
                <a:lnTo>
                  <a:pt x="8084165" y="4579632"/>
                </a:lnTo>
                <a:lnTo>
                  <a:pt x="8233238" y="4630052"/>
                </a:lnTo>
                <a:lnTo>
                  <a:pt x="8112484" y="4688437"/>
                </a:lnTo>
                <a:close/>
                <a:moveTo>
                  <a:pt x="8108160" y="4686397"/>
                </a:moveTo>
                <a:lnTo>
                  <a:pt x="7983569" y="4630246"/>
                </a:lnTo>
                <a:lnTo>
                  <a:pt x="8040255" y="4564672"/>
                </a:lnTo>
                <a:lnTo>
                  <a:pt x="8080474" y="4578321"/>
                </a:lnTo>
                <a:lnTo>
                  <a:pt x="8108160" y="4686397"/>
                </a:lnTo>
                <a:close/>
                <a:moveTo>
                  <a:pt x="7980411" y="4628983"/>
                </a:moveTo>
                <a:lnTo>
                  <a:pt x="7930478" y="4606494"/>
                </a:lnTo>
                <a:lnTo>
                  <a:pt x="7967200" y="4539948"/>
                </a:lnTo>
                <a:lnTo>
                  <a:pt x="8036806" y="4563506"/>
                </a:lnTo>
                <a:lnTo>
                  <a:pt x="7980411" y="4628983"/>
                </a:lnTo>
                <a:close/>
                <a:moveTo>
                  <a:pt x="7927467" y="4605182"/>
                </a:moveTo>
                <a:lnTo>
                  <a:pt x="7856840" y="4573366"/>
                </a:lnTo>
                <a:lnTo>
                  <a:pt x="7870684" y="4507355"/>
                </a:lnTo>
                <a:lnTo>
                  <a:pt x="7964042" y="4538879"/>
                </a:lnTo>
                <a:lnTo>
                  <a:pt x="7927467" y="4605182"/>
                </a:lnTo>
                <a:close/>
                <a:moveTo>
                  <a:pt x="7868255" y="4502983"/>
                </a:moveTo>
                <a:lnTo>
                  <a:pt x="7230337" y="4286782"/>
                </a:lnTo>
                <a:cubicBezTo>
                  <a:pt x="7231939" y="4281293"/>
                  <a:pt x="7232328" y="4275513"/>
                  <a:pt x="7231648" y="4269684"/>
                </a:cubicBezTo>
                <a:lnTo>
                  <a:pt x="7231162" y="4266866"/>
                </a:lnTo>
                <a:lnTo>
                  <a:pt x="7910320" y="4101424"/>
                </a:lnTo>
                <a:cubicBezTo>
                  <a:pt x="7912117" y="4107787"/>
                  <a:pt x="7915226" y="4113956"/>
                  <a:pt x="7919889" y="4119348"/>
                </a:cubicBezTo>
                <a:cubicBezTo>
                  <a:pt x="7926689" y="4127605"/>
                  <a:pt x="7935627" y="4132900"/>
                  <a:pt x="7945390" y="4135280"/>
                </a:cubicBezTo>
                <a:lnTo>
                  <a:pt x="7868255" y="4502983"/>
                </a:lnTo>
                <a:close/>
                <a:moveTo>
                  <a:pt x="7227811" y="4256860"/>
                </a:moveTo>
                <a:lnTo>
                  <a:pt x="7808947" y="3945551"/>
                </a:lnTo>
                <a:lnTo>
                  <a:pt x="7921249" y="4055668"/>
                </a:lnTo>
                <a:cubicBezTo>
                  <a:pt x="7919937" y="4057076"/>
                  <a:pt x="7918674" y="4058631"/>
                  <a:pt x="7917655" y="4060234"/>
                </a:cubicBezTo>
                <a:lnTo>
                  <a:pt x="7915711" y="4063051"/>
                </a:lnTo>
                <a:cubicBezTo>
                  <a:pt x="7909251" y="4073640"/>
                  <a:pt x="7907162" y="4086172"/>
                  <a:pt x="7909543" y="4098073"/>
                </a:cubicBezTo>
                <a:lnTo>
                  <a:pt x="7230337" y="4263661"/>
                </a:lnTo>
                <a:cubicBezTo>
                  <a:pt x="7229802" y="4261377"/>
                  <a:pt x="7228879" y="4259095"/>
                  <a:pt x="7227811" y="4256860"/>
                </a:cubicBezTo>
                <a:close/>
                <a:moveTo>
                  <a:pt x="7588276" y="3724784"/>
                </a:moveTo>
                <a:lnTo>
                  <a:pt x="7600808" y="3707248"/>
                </a:lnTo>
                <a:lnTo>
                  <a:pt x="7953988" y="3848452"/>
                </a:lnTo>
                <a:lnTo>
                  <a:pt x="7953988" y="3864190"/>
                </a:lnTo>
                <a:lnTo>
                  <a:pt x="7809529" y="3941520"/>
                </a:lnTo>
                <a:lnTo>
                  <a:pt x="7588276" y="3724784"/>
                </a:lnTo>
                <a:close/>
                <a:moveTo>
                  <a:pt x="7602751" y="3704577"/>
                </a:moveTo>
                <a:lnTo>
                  <a:pt x="7673766" y="3605730"/>
                </a:lnTo>
                <a:lnTo>
                  <a:pt x="7953405" y="3763060"/>
                </a:lnTo>
                <a:lnTo>
                  <a:pt x="7953939" y="3844906"/>
                </a:lnTo>
                <a:lnTo>
                  <a:pt x="7602751" y="3704577"/>
                </a:lnTo>
                <a:close/>
                <a:moveTo>
                  <a:pt x="7672794" y="3601455"/>
                </a:moveTo>
                <a:lnTo>
                  <a:pt x="7513521" y="3511739"/>
                </a:lnTo>
                <a:lnTo>
                  <a:pt x="7727245" y="3525874"/>
                </a:lnTo>
                <a:lnTo>
                  <a:pt x="7672794" y="3601455"/>
                </a:lnTo>
                <a:close/>
                <a:moveTo>
                  <a:pt x="7506769" y="3507999"/>
                </a:moveTo>
                <a:lnTo>
                  <a:pt x="7220136" y="3346686"/>
                </a:lnTo>
                <a:cubicBezTo>
                  <a:pt x="7222127" y="3342946"/>
                  <a:pt x="7223488" y="3339157"/>
                  <a:pt x="7224362" y="3335125"/>
                </a:cubicBezTo>
                <a:lnTo>
                  <a:pt x="7787428" y="3442036"/>
                </a:lnTo>
                <a:lnTo>
                  <a:pt x="7729480" y="3522620"/>
                </a:lnTo>
                <a:lnTo>
                  <a:pt x="7506769" y="3507999"/>
                </a:lnTo>
                <a:close/>
                <a:moveTo>
                  <a:pt x="7499046" y="3507562"/>
                </a:moveTo>
                <a:lnTo>
                  <a:pt x="7356774" y="3498090"/>
                </a:lnTo>
                <a:lnTo>
                  <a:pt x="7212850" y="3357032"/>
                </a:lnTo>
                <a:cubicBezTo>
                  <a:pt x="7214987" y="3354749"/>
                  <a:pt x="7216833" y="3352223"/>
                  <a:pt x="7218484" y="3349600"/>
                </a:cubicBezTo>
                <a:lnTo>
                  <a:pt x="7499046" y="3507562"/>
                </a:lnTo>
                <a:close/>
                <a:moveTo>
                  <a:pt x="7207798" y="3287086"/>
                </a:moveTo>
                <a:lnTo>
                  <a:pt x="7878261" y="2405862"/>
                </a:lnTo>
                <a:lnTo>
                  <a:pt x="7945487" y="2386189"/>
                </a:lnTo>
                <a:lnTo>
                  <a:pt x="7950296" y="3215683"/>
                </a:lnTo>
                <a:lnTo>
                  <a:pt x="7789711" y="3438976"/>
                </a:lnTo>
                <a:lnTo>
                  <a:pt x="7225042" y="3331774"/>
                </a:lnTo>
                <a:cubicBezTo>
                  <a:pt x="7227082" y="3318610"/>
                  <a:pt x="7223682" y="3304621"/>
                  <a:pt x="7214502" y="3293498"/>
                </a:cubicBezTo>
                <a:cubicBezTo>
                  <a:pt x="7212413" y="3291118"/>
                  <a:pt x="7210178" y="3289029"/>
                  <a:pt x="7207798" y="3287086"/>
                </a:cubicBezTo>
                <a:close/>
                <a:moveTo>
                  <a:pt x="7205078" y="3284997"/>
                </a:moveTo>
                <a:cubicBezTo>
                  <a:pt x="7199881" y="3281354"/>
                  <a:pt x="7194197" y="3278829"/>
                  <a:pt x="7188077" y="3277420"/>
                </a:cubicBezTo>
                <a:lnTo>
                  <a:pt x="7321898" y="2592919"/>
                </a:lnTo>
                <a:cubicBezTo>
                  <a:pt x="7329281" y="2593939"/>
                  <a:pt x="7337102" y="2591996"/>
                  <a:pt x="7343368" y="2586799"/>
                </a:cubicBezTo>
                <a:cubicBezTo>
                  <a:pt x="7351722" y="2579901"/>
                  <a:pt x="7354880" y="2569070"/>
                  <a:pt x="7352596" y="2559258"/>
                </a:cubicBezTo>
                <a:lnTo>
                  <a:pt x="7873064" y="2407416"/>
                </a:lnTo>
                <a:lnTo>
                  <a:pt x="7205078" y="3284997"/>
                </a:lnTo>
                <a:close/>
                <a:moveTo>
                  <a:pt x="7184823" y="3276740"/>
                </a:moveTo>
                <a:cubicBezTo>
                  <a:pt x="7175740" y="3275282"/>
                  <a:pt x="7166316" y="3276400"/>
                  <a:pt x="7157670" y="3280188"/>
                </a:cubicBezTo>
                <a:lnTo>
                  <a:pt x="7113857" y="3189599"/>
                </a:lnTo>
                <a:lnTo>
                  <a:pt x="7318255" y="2592142"/>
                </a:lnTo>
                <a:cubicBezTo>
                  <a:pt x="7318255" y="2592142"/>
                  <a:pt x="7318449" y="2592190"/>
                  <a:pt x="7318546" y="2592190"/>
                </a:cubicBezTo>
                <a:lnTo>
                  <a:pt x="7259043" y="2897234"/>
                </a:lnTo>
                <a:lnTo>
                  <a:pt x="7184823" y="3276740"/>
                </a:lnTo>
                <a:close/>
                <a:moveTo>
                  <a:pt x="7304168" y="2583156"/>
                </a:moveTo>
                <a:cubicBezTo>
                  <a:pt x="7307229" y="2586799"/>
                  <a:pt x="7311066" y="2589422"/>
                  <a:pt x="7315049" y="2591025"/>
                </a:cubicBezTo>
                <a:lnTo>
                  <a:pt x="7111865" y="3185470"/>
                </a:lnTo>
                <a:lnTo>
                  <a:pt x="6759269" y="2456136"/>
                </a:lnTo>
                <a:lnTo>
                  <a:pt x="7298145" y="2561735"/>
                </a:lnTo>
                <a:cubicBezTo>
                  <a:pt x="7297077" y="2569167"/>
                  <a:pt x="7299069" y="2576890"/>
                  <a:pt x="7304168" y="2583156"/>
                </a:cubicBezTo>
                <a:close/>
                <a:moveTo>
                  <a:pt x="7154707" y="3281646"/>
                </a:moveTo>
                <a:cubicBezTo>
                  <a:pt x="7151744" y="3283297"/>
                  <a:pt x="7148878" y="3285046"/>
                  <a:pt x="7146255" y="3287378"/>
                </a:cubicBezTo>
                <a:cubicBezTo>
                  <a:pt x="7144750" y="3288689"/>
                  <a:pt x="7143292" y="3290049"/>
                  <a:pt x="7141981" y="3291506"/>
                </a:cubicBezTo>
                <a:lnTo>
                  <a:pt x="7093407" y="3249247"/>
                </a:lnTo>
                <a:lnTo>
                  <a:pt x="7112400" y="3194067"/>
                </a:lnTo>
                <a:lnTo>
                  <a:pt x="7154707" y="3281646"/>
                </a:lnTo>
                <a:close/>
                <a:moveTo>
                  <a:pt x="7090833" y="3246916"/>
                </a:moveTo>
                <a:lnTo>
                  <a:pt x="6065879" y="2352819"/>
                </a:lnTo>
                <a:cubicBezTo>
                  <a:pt x="6073165" y="2344028"/>
                  <a:pt x="6077974" y="2333924"/>
                  <a:pt x="6080306" y="2323286"/>
                </a:cubicBezTo>
                <a:lnTo>
                  <a:pt x="6755091" y="2455358"/>
                </a:lnTo>
                <a:lnTo>
                  <a:pt x="7110214" y="3189890"/>
                </a:lnTo>
                <a:lnTo>
                  <a:pt x="7090833" y="3246916"/>
                </a:lnTo>
                <a:close/>
                <a:moveTo>
                  <a:pt x="6080937" y="2320129"/>
                </a:moveTo>
                <a:cubicBezTo>
                  <a:pt x="6081471" y="2316778"/>
                  <a:pt x="6081811" y="2313572"/>
                  <a:pt x="6081908" y="2310123"/>
                </a:cubicBezTo>
                <a:lnTo>
                  <a:pt x="6685631" y="2311677"/>
                </a:lnTo>
                <a:lnTo>
                  <a:pt x="6753391" y="2451667"/>
                </a:lnTo>
                <a:lnTo>
                  <a:pt x="6080937" y="2320129"/>
                </a:lnTo>
                <a:close/>
                <a:moveTo>
                  <a:pt x="6689420" y="2311629"/>
                </a:moveTo>
                <a:lnTo>
                  <a:pt x="7064700" y="2312600"/>
                </a:lnTo>
                <a:lnTo>
                  <a:pt x="7304605" y="2547211"/>
                </a:lnTo>
                <a:cubicBezTo>
                  <a:pt x="7301740" y="2550563"/>
                  <a:pt x="7299748" y="2554352"/>
                  <a:pt x="7298777" y="2558383"/>
                </a:cubicBezTo>
                <a:lnTo>
                  <a:pt x="6757472" y="2452541"/>
                </a:lnTo>
                <a:lnTo>
                  <a:pt x="6689420" y="2311629"/>
                </a:lnTo>
                <a:close/>
                <a:moveTo>
                  <a:pt x="7069412" y="2312649"/>
                </a:moveTo>
                <a:lnTo>
                  <a:pt x="7681634" y="2314155"/>
                </a:lnTo>
                <a:lnTo>
                  <a:pt x="7347253" y="2548086"/>
                </a:lnTo>
                <a:cubicBezTo>
                  <a:pt x="7347205" y="2547843"/>
                  <a:pt x="7347107" y="2547746"/>
                  <a:pt x="7346962" y="2547503"/>
                </a:cubicBezTo>
                <a:cubicBezTo>
                  <a:pt x="7337053" y="2535796"/>
                  <a:pt x="7319615" y="2534242"/>
                  <a:pt x="7307763" y="2543908"/>
                </a:cubicBezTo>
                <a:cubicBezTo>
                  <a:pt x="7307472" y="2544297"/>
                  <a:pt x="7307229" y="2544540"/>
                  <a:pt x="7306986" y="2544783"/>
                </a:cubicBezTo>
                <a:lnTo>
                  <a:pt x="7069412" y="2312649"/>
                </a:lnTo>
                <a:close/>
                <a:moveTo>
                  <a:pt x="7687415" y="2314252"/>
                </a:moveTo>
                <a:lnTo>
                  <a:pt x="7905026" y="2314738"/>
                </a:lnTo>
                <a:cubicBezTo>
                  <a:pt x="7905268" y="2319012"/>
                  <a:pt x="7906045" y="2323141"/>
                  <a:pt x="7907551" y="2327318"/>
                </a:cubicBezTo>
                <a:lnTo>
                  <a:pt x="7669588" y="2423931"/>
                </a:lnTo>
                <a:lnTo>
                  <a:pt x="7350702" y="2553429"/>
                </a:lnTo>
                <a:cubicBezTo>
                  <a:pt x="7350265" y="2552506"/>
                  <a:pt x="7349731" y="2551777"/>
                  <a:pt x="7349196" y="2550806"/>
                </a:cubicBezTo>
                <a:lnTo>
                  <a:pt x="7687415" y="2314252"/>
                </a:lnTo>
                <a:close/>
                <a:moveTo>
                  <a:pt x="7908765" y="2330233"/>
                </a:moveTo>
                <a:cubicBezTo>
                  <a:pt x="7910320" y="2333681"/>
                  <a:pt x="7912214" y="2336887"/>
                  <a:pt x="7914692" y="2339899"/>
                </a:cubicBezTo>
                <a:cubicBezTo>
                  <a:pt x="7916392" y="2341793"/>
                  <a:pt x="7918237" y="2343639"/>
                  <a:pt x="7920180" y="2345290"/>
                </a:cubicBezTo>
                <a:lnTo>
                  <a:pt x="7876367" y="2402996"/>
                </a:lnTo>
                <a:lnTo>
                  <a:pt x="7356434" y="2554740"/>
                </a:lnTo>
                <a:lnTo>
                  <a:pt x="7662351" y="2430392"/>
                </a:lnTo>
                <a:lnTo>
                  <a:pt x="7908765" y="2330233"/>
                </a:lnTo>
                <a:close/>
                <a:moveTo>
                  <a:pt x="7922900" y="2347282"/>
                </a:moveTo>
                <a:cubicBezTo>
                  <a:pt x="7929555" y="2352042"/>
                  <a:pt x="7937375" y="2354519"/>
                  <a:pt x="7945293" y="2354762"/>
                </a:cubicBezTo>
                <a:lnTo>
                  <a:pt x="7945439" y="2382741"/>
                </a:lnTo>
                <a:lnTo>
                  <a:pt x="7881661" y="2401393"/>
                </a:lnTo>
                <a:lnTo>
                  <a:pt x="7922900" y="2347282"/>
                </a:lnTo>
                <a:close/>
                <a:moveTo>
                  <a:pt x="7948742" y="2385267"/>
                </a:moveTo>
                <a:lnTo>
                  <a:pt x="7973223" y="2378126"/>
                </a:lnTo>
                <a:lnTo>
                  <a:pt x="8192096" y="2879504"/>
                </a:lnTo>
                <a:lnTo>
                  <a:pt x="7953502" y="3211020"/>
                </a:lnTo>
                <a:lnTo>
                  <a:pt x="7948742" y="2385267"/>
                </a:lnTo>
                <a:close/>
                <a:moveTo>
                  <a:pt x="7948693" y="2381769"/>
                </a:moveTo>
                <a:lnTo>
                  <a:pt x="7948645" y="2354762"/>
                </a:lnTo>
                <a:cubicBezTo>
                  <a:pt x="7953113" y="2354568"/>
                  <a:pt x="7957631" y="2353548"/>
                  <a:pt x="7961808" y="2351945"/>
                </a:cubicBezTo>
                <a:lnTo>
                  <a:pt x="7971960" y="2375018"/>
                </a:lnTo>
                <a:lnTo>
                  <a:pt x="7948693" y="2381769"/>
                </a:lnTo>
                <a:close/>
                <a:moveTo>
                  <a:pt x="7964917" y="2350585"/>
                </a:moveTo>
                <a:cubicBezTo>
                  <a:pt x="7967928" y="2349176"/>
                  <a:pt x="7970794" y="2347428"/>
                  <a:pt x="7973417" y="2345193"/>
                </a:cubicBezTo>
                <a:cubicBezTo>
                  <a:pt x="7985075" y="2335479"/>
                  <a:pt x="7990029" y="2320664"/>
                  <a:pt x="7987892" y="2306723"/>
                </a:cubicBezTo>
                <a:lnTo>
                  <a:pt x="7995081" y="2305266"/>
                </a:lnTo>
                <a:lnTo>
                  <a:pt x="8632416" y="2178440"/>
                </a:lnTo>
                <a:lnTo>
                  <a:pt x="8630959" y="2182763"/>
                </a:lnTo>
                <a:lnTo>
                  <a:pt x="7975117" y="2374143"/>
                </a:lnTo>
                <a:lnTo>
                  <a:pt x="7964917" y="2350585"/>
                </a:lnTo>
                <a:close/>
                <a:moveTo>
                  <a:pt x="7973757" y="2281465"/>
                </a:moveTo>
                <a:lnTo>
                  <a:pt x="8243487" y="1939554"/>
                </a:lnTo>
                <a:cubicBezTo>
                  <a:pt x="8258496" y="1950532"/>
                  <a:pt x="8279626" y="1950435"/>
                  <a:pt x="8294538" y="1937903"/>
                </a:cubicBezTo>
                <a:cubicBezTo>
                  <a:pt x="8297986" y="1935085"/>
                  <a:pt x="8300853" y="1931782"/>
                  <a:pt x="8303135" y="1928237"/>
                </a:cubicBezTo>
                <a:lnTo>
                  <a:pt x="8389208" y="1977879"/>
                </a:lnTo>
                <a:lnTo>
                  <a:pt x="7978906" y="2286711"/>
                </a:lnTo>
                <a:cubicBezTo>
                  <a:pt x="7978809" y="2286711"/>
                  <a:pt x="7978711" y="2286662"/>
                  <a:pt x="7978614" y="2286565"/>
                </a:cubicBezTo>
                <a:cubicBezTo>
                  <a:pt x="7977255" y="2284573"/>
                  <a:pt x="7975554" y="2283019"/>
                  <a:pt x="7973757" y="2281465"/>
                </a:cubicBezTo>
                <a:close/>
                <a:moveTo>
                  <a:pt x="8304884" y="1925322"/>
                </a:moveTo>
                <a:cubicBezTo>
                  <a:pt x="8306438" y="1922068"/>
                  <a:pt x="8307701" y="1918716"/>
                  <a:pt x="8308478" y="1915316"/>
                </a:cubicBezTo>
                <a:lnTo>
                  <a:pt x="8439627" y="1939943"/>
                </a:lnTo>
                <a:lnTo>
                  <a:pt x="8392171" y="1975596"/>
                </a:lnTo>
                <a:lnTo>
                  <a:pt x="8304884" y="1925322"/>
                </a:lnTo>
                <a:close/>
                <a:moveTo>
                  <a:pt x="8306584" y="1890349"/>
                </a:moveTo>
                <a:lnTo>
                  <a:pt x="8683176" y="1721215"/>
                </a:lnTo>
                <a:lnTo>
                  <a:pt x="8705180" y="1739965"/>
                </a:lnTo>
                <a:lnTo>
                  <a:pt x="8443222" y="1937174"/>
                </a:lnTo>
                <a:lnTo>
                  <a:pt x="8309159" y="1911964"/>
                </a:lnTo>
                <a:cubicBezTo>
                  <a:pt x="8310081" y="1904776"/>
                  <a:pt x="8309304" y="1897392"/>
                  <a:pt x="8306584" y="1890349"/>
                </a:cubicBezTo>
                <a:close/>
                <a:moveTo>
                  <a:pt x="8707657" y="1742199"/>
                </a:moveTo>
                <a:lnTo>
                  <a:pt x="8768714" y="1794659"/>
                </a:lnTo>
                <a:lnTo>
                  <a:pt x="8701003" y="1985651"/>
                </a:lnTo>
                <a:lnTo>
                  <a:pt x="8447642" y="1938000"/>
                </a:lnTo>
                <a:lnTo>
                  <a:pt x="8707657" y="1742199"/>
                </a:lnTo>
                <a:close/>
                <a:moveTo>
                  <a:pt x="8771434" y="1796893"/>
                </a:moveTo>
                <a:lnTo>
                  <a:pt x="8782218" y="1806219"/>
                </a:lnTo>
                <a:lnTo>
                  <a:pt x="8743553" y="1993568"/>
                </a:lnTo>
                <a:lnTo>
                  <a:pt x="8704208" y="1986185"/>
                </a:lnTo>
                <a:lnTo>
                  <a:pt x="8771434" y="1796893"/>
                </a:lnTo>
                <a:close/>
                <a:moveTo>
                  <a:pt x="8772600" y="1793639"/>
                </a:moveTo>
                <a:lnTo>
                  <a:pt x="8801793" y="1711792"/>
                </a:lnTo>
                <a:lnTo>
                  <a:pt x="8782995" y="1802479"/>
                </a:lnTo>
                <a:lnTo>
                  <a:pt x="8772600" y="1793639"/>
                </a:lnTo>
                <a:close/>
                <a:moveTo>
                  <a:pt x="8785132" y="1808648"/>
                </a:moveTo>
                <a:lnTo>
                  <a:pt x="8831228" y="1848236"/>
                </a:lnTo>
                <a:lnTo>
                  <a:pt x="8770414" y="1998620"/>
                </a:lnTo>
                <a:lnTo>
                  <a:pt x="8746807" y="1994151"/>
                </a:lnTo>
                <a:lnTo>
                  <a:pt x="8785132" y="1808648"/>
                </a:lnTo>
                <a:close/>
                <a:moveTo>
                  <a:pt x="8833997" y="1850470"/>
                </a:moveTo>
                <a:lnTo>
                  <a:pt x="9072883" y="2055451"/>
                </a:lnTo>
                <a:lnTo>
                  <a:pt x="8773814" y="1999203"/>
                </a:lnTo>
                <a:lnTo>
                  <a:pt x="8833997" y="1850470"/>
                </a:lnTo>
                <a:close/>
                <a:moveTo>
                  <a:pt x="8835114" y="1847216"/>
                </a:moveTo>
                <a:lnTo>
                  <a:pt x="8883591" y="1727433"/>
                </a:lnTo>
                <a:lnTo>
                  <a:pt x="9022657" y="1856105"/>
                </a:lnTo>
                <a:lnTo>
                  <a:pt x="9253625" y="2069975"/>
                </a:lnTo>
                <a:cubicBezTo>
                  <a:pt x="9249157" y="2075221"/>
                  <a:pt x="9246194" y="2081244"/>
                  <a:pt x="9244639" y="2087655"/>
                </a:cubicBezTo>
                <a:lnTo>
                  <a:pt x="9079440" y="2056665"/>
                </a:lnTo>
                <a:lnTo>
                  <a:pt x="8835114" y="1847216"/>
                </a:lnTo>
                <a:close/>
                <a:moveTo>
                  <a:pt x="9264263" y="2132878"/>
                </a:moveTo>
                <a:lnTo>
                  <a:pt x="9248428" y="2162605"/>
                </a:lnTo>
                <a:lnTo>
                  <a:pt x="9203158" y="2162750"/>
                </a:lnTo>
                <a:lnTo>
                  <a:pt x="9146618" y="2114128"/>
                </a:lnTo>
                <a:lnTo>
                  <a:pt x="9244202" y="2103296"/>
                </a:lnTo>
                <a:cubicBezTo>
                  <a:pt x="9245222" y="2110534"/>
                  <a:pt x="9248233" y="2117625"/>
                  <a:pt x="9253285" y="2123649"/>
                </a:cubicBezTo>
                <a:cubicBezTo>
                  <a:pt x="9256491" y="2127486"/>
                  <a:pt x="9260183" y="2130546"/>
                  <a:pt x="9264263" y="2132878"/>
                </a:cubicBezTo>
                <a:close/>
                <a:moveTo>
                  <a:pt x="9246777" y="2165859"/>
                </a:moveTo>
                <a:lnTo>
                  <a:pt x="9234148" y="2189369"/>
                </a:lnTo>
                <a:lnTo>
                  <a:pt x="9207043" y="2166053"/>
                </a:lnTo>
                <a:lnTo>
                  <a:pt x="9246777" y="2165859"/>
                </a:lnTo>
                <a:close/>
                <a:moveTo>
                  <a:pt x="9267080" y="2134481"/>
                </a:moveTo>
                <a:cubicBezTo>
                  <a:pt x="9280923" y="2141135"/>
                  <a:pt x="9297730" y="2139872"/>
                  <a:pt x="9310603" y="2129963"/>
                </a:cubicBezTo>
                <a:lnTo>
                  <a:pt x="9337367" y="2162119"/>
                </a:lnTo>
                <a:lnTo>
                  <a:pt x="9252217" y="2162459"/>
                </a:lnTo>
                <a:lnTo>
                  <a:pt x="9267080" y="2134481"/>
                </a:lnTo>
                <a:close/>
                <a:moveTo>
                  <a:pt x="9313225" y="2127875"/>
                </a:moveTo>
                <a:cubicBezTo>
                  <a:pt x="9317694" y="2123794"/>
                  <a:pt x="9321143" y="2118888"/>
                  <a:pt x="9323425" y="2113545"/>
                </a:cubicBezTo>
                <a:lnTo>
                  <a:pt x="9447386" y="2161682"/>
                </a:lnTo>
                <a:lnTo>
                  <a:pt x="9341641" y="2162119"/>
                </a:lnTo>
                <a:lnTo>
                  <a:pt x="9313225" y="2127875"/>
                </a:lnTo>
                <a:close/>
                <a:moveTo>
                  <a:pt x="9236722" y="2191555"/>
                </a:moveTo>
                <a:lnTo>
                  <a:pt x="9250420" y="2165956"/>
                </a:lnTo>
                <a:lnTo>
                  <a:pt x="9340232" y="2165471"/>
                </a:lnTo>
                <a:lnTo>
                  <a:pt x="9657079" y="2545706"/>
                </a:lnTo>
                <a:cubicBezTo>
                  <a:pt x="9655913" y="2546871"/>
                  <a:pt x="9654796" y="2547891"/>
                  <a:pt x="9653581" y="2549154"/>
                </a:cubicBezTo>
                <a:lnTo>
                  <a:pt x="9236722" y="2191555"/>
                </a:lnTo>
                <a:close/>
                <a:moveTo>
                  <a:pt x="9152544" y="2349273"/>
                </a:moveTo>
                <a:lnTo>
                  <a:pt x="9235070" y="2194566"/>
                </a:lnTo>
                <a:lnTo>
                  <a:pt x="9651395" y="2551486"/>
                </a:lnTo>
                <a:cubicBezTo>
                  <a:pt x="9649015" y="2554498"/>
                  <a:pt x="9647072" y="2557703"/>
                  <a:pt x="9645518" y="2561152"/>
                </a:cubicBezTo>
                <a:lnTo>
                  <a:pt x="9152544" y="2349273"/>
                </a:lnTo>
                <a:close/>
                <a:moveTo>
                  <a:pt x="9149581" y="2347962"/>
                </a:moveTo>
                <a:lnTo>
                  <a:pt x="8749576" y="2176157"/>
                </a:lnTo>
                <a:cubicBezTo>
                  <a:pt x="8750645" y="2173437"/>
                  <a:pt x="8751373" y="2170717"/>
                  <a:pt x="8751908" y="2167996"/>
                </a:cubicBezTo>
                <a:lnTo>
                  <a:pt x="9201943" y="2165956"/>
                </a:lnTo>
                <a:lnTo>
                  <a:pt x="9232642" y="2192283"/>
                </a:lnTo>
                <a:lnTo>
                  <a:pt x="9149581" y="2347962"/>
                </a:lnTo>
                <a:close/>
                <a:moveTo>
                  <a:pt x="8528663" y="3512905"/>
                </a:moveTo>
                <a:cubicBezTo>
                  <a:pt x="8522543" y="3509748"/>
                  <a:pt x="8516033" y="3507611"/>
                  <a:pt x="8509428" y="3506445"/>
                </a:cubicBezTo>
                <a:lnTo>
                  <a:pt x="8702120" y="2228762"/>
                </a:lnTo>
                <a:lnTo>
                  <a:pt x="8706151" y="2202532"/>
                </a:lnTo>
                <a:cubicBezTo>
                  <a:pt x="8717032" y="2203795"/>
                  <a:pt x="8728301" y="2200735"/>
                  <a:pt x="8737481" y="2193158"/>
                </a:cubicBezTo>
                <a:cubicBezTo>
                  <a:pt x="8742096" y="2189223"/>
                  <a:pt x="8745787" y="2184463"/>
                  <a:pt x="8748265" y="2179071"/>
                </a:cubicBezTo>
                <a:lnTo>
                  <a:pt x="9147977" y="2350876"/>
                </a:lnTo>
                <a:lnTo>
                  <a:pt x="8528663" y="3512905"/>
                </a:lnTo>
                <a:close/>
                <a:moveTo>
                  <a:pt x="8796887" y="4085298"/>
                </a:moveTo>
                <a:lnTo>
                  <a:pt x="8716158" y="3947008"/>
                </a:lnTo>
                <a:lnTo>
                  <a:pt x="8533763" y="3634145"/>
                </a:lnTo>
                <a:cubicBezTo>
                  <a:pt x="8536629" y="3632494"/>
                  <a:pt x="8539252" y="3630599"/>
                  <a:pt x="8541924" y="3628462"/>
                </a:cubicBezTo>
                <a:cubicBezTo>
                  <a:pt x="8550035" y="3621759"/>
                  <a:pt x="8556155" y="3613453"/>
                  <a:pt x="8560333" y="3604369"/>
                </a:cubicBezTo>
                <a:lnTo>
                  <a:pt x="9865509" y="4177345"/>
                </a:lnTo>
                <a:cubicBezTo>
                  <a:pt x="9863954" y="4181134"/>
                  <a:pt x="9862983" y="4185020"/>
                  <a:pt x="9862497" y="4189051"/>
                </a:cubicBezTo>
                <a:lnTo>
                  <a:pt x="8796887" y="4085298"/>
                </a:lnTo>
                <a:close/>
                <a:moveTo>
                  <a:pt x="8900640" y="4262980"/>
                </a:moveTo>
                <a:lnTo>
                  <a:pt x="8799024" y="4088844"/>
                </a:lnTo>
                <a:lnTo>
                  <a:pt x="9862205" y="4192257"/>
                </a:lnTo>
                <a:cubicBezTo>
                  <a:pt x="9862011" y="4194443"/>
                  <a:pt x="9862059" y="4196629"/>
                  <a:pt x="9862205" y="4198766"/>
                </a:cubicBezTo>
                <a:lnTo>
                  <a:pt x="9780602" y="4207363"/>
                </a:lnTo>
                <a:lnTo>
                  <a:pt x="8961309" y="4293630"/>
                </a:lnTo>
                <a:cubicBezTo>
                  <a:pt x="8960192" y="4286393"/>
                  <a:pt x="8957277" y="4279107"/>
                  <a:pt x="8952177" y="4273084"/>
                </a:cubicBezTo>
                <a:cubicBezTo>
                  <a:pt x="8939305" y="4257540"/>
                  <a:pt x="8917641" y="4253800"/>
                  <a:pt x="8900640" y="4262980"/>
                </a:cubicBezTo>
                <a:close/>
                <a:moveTo>
                  <a:pt x="8884465" y="4278233"/>
                </a:moveTo>
                <a:lnTo>
                  <a:pt x="8646406" y="4147132"/>
                </a:lnTo>
                <a:lnTo>
                  <a:pt x="8627122" y="4071988"/>
                </a:lnTo>
                <a:lnTo>
                  <a:pt x="8794944" y="4088358"/>
                </a:lnTo>
                <a:lnTo>
                  <a:pt x="8897775" y="4264632"/>
                </a:lnTo>
                <a:cubicBezTo>
                  <a:pt x="8896269" y="4265506"/>
                  <a:pt x="8894908" y="4266575"/>
                  <a:pt x="8893403" y="4267692"/>
                </a:cubicBezTo>
                <a:cubicBezTo>
                  <a:pt x="8889809" y="4270752"/>
                  <a:pt x="8886894" y="4274395"/>
                  <a:pt x="8884465" y="4278233"/>
                </a:cubicBezTo>
                <a:close/>
                <a:moveTo>
                  <a:pt x="8721695" y="4439594"/>
                </a:moveTo>
                <a:lnTo>
                  <a:pt x="8712126" y="4402241"/>
                </a:lnTo>
                <a:lnTo>
                  <a:pt x="8883396" y="4319326"/>
                </a:lnTo>
                <a:cubicBezTo>
                  <a:pt x="8884028" y="4320492"/>
                  <a:pt x="8884757" y="4321609"/>
                  <a:pt x="8885388" y="4322532"/>
                </a:cubicBezTo>
                <a:lnTo>
                  <a:pt x="8721695" y="4439594"/>
                </a:lnTo>
                <a:close/>
                <a:moveTo>
                  <a:pt x="8858575" y="4993286"/>
                </a:moveTo>
                <a:lnTo>
                  <a:pt x="8655197" y="4491180"/>
                </a:lnTo>
                <a:lnTo>
                  <a:pt x="8719801" y="4445035"/>
                </a:lnTo>
                <a:lnTo>
                  <a:pt x="8860713" y="4992606"/>
                </a:lnTo>
                <a:cubicBezTo>
                  <a:pt x="8859936" y="4992800"/>
                  <a:pt x="8859353" y="4993140"/>
                  <a:pt x="8858575" y="4993286"/>
                </a:cubicBezTo>
                <a:close/>
                <a:moveTo>
                  <a:pt x="8844878" y="5001544"/>
                </a:moveTo>
                <a:lnTo>
                  <a:pt x="8474989" y="4620094"/>
                </a:lnTo>
                <a:lnTo>
                  <a:pt x="8652477" y="4493220"/>
                </a:lnTo>
                <a:lnTo>
                  <a:pt x="8855467" y="4994598"/>
                </a:lnTo>
                <a:cubicBezTo>
                  <a:pt x="8852213" y="4996200"/>
                  <a:pt x="8848958" y="4997949"/>
                  <a:pt x="8846044" y="5000523"/>
                </a:cubicBezTo>
                <a:cubicBezTo>
                  <a:pt x="8845558" y="5000864"/>
                  <a:pt x="8845266" y="5001203"/>
                  <a:pt x="8844878" y="5001544"/>
                </a:cubicBezTo>
                <a:close/>
                <a:moveTo>
                  <a:pt x="8427678" y="4707575"/>
                </a:moveTo>
                <a:cubicBezTo>
                  <a:pt x="8438413" y="4691595"/>
                  <a:pt x="8438850" y="4670368"/>
                  <a:pt x="8427872" y="4653853"/>
                </a:cubicBezTo>
                <a:lnTo>
                  <a:pt x="8472269" y="4622086"/>
                </a:lnTo>
                <a:lnTo>
                  <a:pt x="8842498" y="5003729"/>
                </a:lnTo>
                <a:cubicBezTo>
                  <a:pt x="8841575" y="5004701"/>
                  <a:pt x="8840749" y="5005721"/>
                  <a:pt x="8839923" y="5006692"/>
                </a:cubicBezTo>
                <a:lnTo>
                  <a:pt x="8427678" y="4707575"/>
                </a:lnTo>
                <a:close/>
                <a:moveTo>
                  <a:pt x="8358023" y="4798942"/>
                </a:moveTo>
                <a:lnTo>
                  <a:pt x="8376870" y="4727685"/>
                </a:lnTo>
                <a:cubicBezTo>
                  <a:pt x="8391151" y="4730988"/>
                  <a:pt x="8406549" y="4727879"/>
                  <a:pt x="8418595" y="4717825"/>
                </a:cubicBezTo>
                <a:cubicBezTo>
                  <a:pt x="8421363" y="4715542"/>
                  <a:pt x="8423743" y="4713016"/>
                  <a:pt x="8425735" y="4710344"/>
                </a:cubicBezTo>
                <a:lnTo>
                  <a:pt x="8838077" y="5009461"/>
                </a:lnTo>
                <a:cubicBezTo>
                  <a:pt x="8837058" y="5010870"/>
                  <a:pt x="8836232" y="5012376"/>
                  <a:pt x="8835454" y="5013881"/>
                </a:cubicBezTo>
                <a:lnTo>
                  <a:pt x="8358023" y="4798942"/>
                </a:lnTo>
                <a:close/>
                <a:moveTo>
                  <a:pt x="8355012" y="4797631"/>
                </a:moveTo>
                <a:lnTo>
                  <a:pt x="8208174" y="4731522"/>
                </a:lnTo>
                <a:lnTo>
                  <a:pt x="8341412" y="4694898"/>
                </a:lnTo>
                <a:cubicBezTo>
                  <a:pt x="8343306" y="4700921"/>
                  <a:pt x="8346220" y="4706507"/>
                  <a:pt x="8350495" y="4711558"/>
                </a:cubicBezTo>
                <a:cubicBezTo>
                  <a:pt x="8356761" y="4719185"/>
                  <a:pt x="8364921" y="4724333"/>
                  <a:pt x="8373665" y="4726859"/>
                </a:cubicBezTo>
                <a:lnTo>
                  <a:pt x="8355012" y="4797631"/>
                </a:lnTo>
                <a:close/>
                <a:moveTo>
                  <a:pt x="8128610" y="4753283"/>
                </a:moveTo>
                <a:lnTo>
                  <a:pt x="8203025" y="4732834"/>
                </a:lnTo>
                <a:lnTo>
                  <a:pt x="8354041" y="4800788"/>
                </a:lnTo>
                <a:lnTo>
                  <a:pt x="8251890" y="5187775"/>
                </a:lnTo>
                <a:cubicBezTo>
                  <a:pt x="8247907" y="5187144"/>
                  <a:pt x="8243827" y="5187144"/>
                  <a:pt x="8239746" y="5188066"/>
                </a:cubicBezTo>
                <a:lnTo>
                  <a:pt x="8128610" y="4753283"/>
                </a:lnTo>
                <a:close/>
                <a:moveTo>
                  <a:pt x="8113018" y="4692323"/>
                </a:moveTo>
                <a:lnTo>
                  <a:pt x="8198314" y="4730794"/>
                </a:lnTo>
                <a:lnTo>
                  <a:pt x="8127930" y="4750029"/>
                </a:lnTo>
                <a:lnTo>
                  <a:pt x="8113018" y="4692323"/>
                </a:lnTo>
                <a:close/>
                <a:moveTo>
                  <a:pt x="7837022" y="4825270"/>
                </a:moveTo>
                <a:lnTo>
                  <a:pt x="8109860" y="4693392"/>
                </a:lnTo>
                <a:lnTo>
                  <a:pt x="8124578" y="4750855"/>
                </a:lnTo>
                <a:lnTo>
                  <a:pt x="7918869" y="4807297"/>
                </a:lnTo>
                <a:lnTo>
                  <a:pt x="7838576" y="4829350"/>
                </a:lnTo>
                <a:cubicBezTo>
                  <a:pt x="7838091" y="4827844"/>
                  <a:pt x="7837605" y="4826630"/>
                  <a:pt x="7837022" y="4825270"/>
                </a:cubicBezTo>
                <a:close/>
                <a:moveTo>
                  <a:pt x="7827210" y="4811475"/>
                </a:moveTo>
                <a:lnTo>
                  <a:pt x="7981237" y="4632966"/>
                </a:lnTo>
                <a:lnTo>
                  <a:pt x="8108549" y="4690283"/>
                </a:lnTo>
                <a:lnTo>
                  <a:pt x="7835565" y="4822355"/>
                </a:lnTo>
                <a:cubicBezTo>
                  <a:pt x="7834253" y="4819878"/>
                  <a:pt x="7832748" y="4817401"/>
                  <a:pt x="7830902" y="4815118"/>
                </a:cubicBezTo>
                <a:cubicBezTo>
                  <a:pt x="7829688" y="4813855"/>
                  <a:pt x="7828522" y="4812592"/>
                  <a:pt x="7827210" y="4811475"/>
                </a:cubicBezTo>
                <a:close/>
                <a:moveTo>
                  <a:pt x="7820361" y="4806180"/>
                </a:moveTo>
                <a:lnTo>
                  <a:pt x="7928875" y="4609457"/>
                </a:lnTo>
                <a:lnTo>
                  <a:pt x="7978031" y="4631558"/>
                </a:lnTo>
                <a:lnTo>
                  <a:pt x="7824782" y="4809240"/>
                </a:lnTo>
                <a:cubicBezTo>
                  <a:pt x="7823276" y="4808220"/>
                  <a:pt x="7821819" y="4807200"/>
                  <a:pt x="7820361" y="4806180"/>
                </a:cubicBezTo>
                <a:close/>
                <a:moveTo>
                  <a:pt x="7856209" y="4576669"/>
                </a:moveTo>
                <a:lnTo>
                  <a:pt x="7925863" y="4607999"/>
                </a:lnTo>
                <a:lnTo>
                  <a:pt x="7817447" y="4804674"/>
                </a:lnTo>
                <a:cubicBezTo>
                  <a:pt x="7814775" y="4803314"/>
                  <a:pt x="7811958" y="4802246"/>
                  <a:pt x="7808947" y="4801420"/>
                </a:cubicBezTo>
                <a:lnTo>
                  <a:pt x="7856209" y="4576669"/>
                </a:lnTo>
                <a:close/>
                <a:moveTo>
                  <a:pt x="7228976" y="4290716"/>
                </a:moveTo>
                <a:cubicBezTo>
                  <a:pt x="7229025" y="4290376"/>
                  <a:pt x="7229074" y="4290230"/>
                  <a:pt x="7229220" y="4290036"/>
                </a:cubicBezTo>
                <a:lnTo>
                  <a:pt x="7867672" y="4506238"/>
                </a:lnTo>
                <a:lnTo>
                  <a:pt x="7853829" y="4571909"/>
                </a:lnTo>
                <a:lnTo>
                  <a:pt x="7228976" y="4290716"/>
                </a:lnTo>
                <a:close/>
                <a:moveTo>
                  <a:pt x="7586236" y="3727455"/>
                </a:moveTo>
                <a:lnTo>
                  <a:pt x="7806323" y="3943220"/>
                </a:lnTo>
                <a:lnTo>
                  <a:pt x="7226256" y="4253994"/>
                </a:lnTo>
                <a:cubicBezTo>
                  <a:pt x="7225042" y="4252100"/>
                  <a:pt x="7223827" y="4250303"/>
                  <a:pt x="7222273" y="4248506"/>
                </a:cubicBezTo>
                <a:cubicBezTo>
                  <a:pt x="7220427" y="4246028"/>
                  <a:pt x="7218193" y="4244037"/>
                  <a:pt x="7215910" y="4242337"/>
                </a:cubicBezTo>
                <a:lnTo>
                  <a:pt x="7586236" y="3727455"/>
                </a:lnTo>
                <a:close/>
                <a:moveTo>
                  <a:pt x="7549417" y="3686702"/>
                </a:moveTo>
                <a:lnTo>
                  <a:pt x="7597554" y="3705986"/>
                </a:lnTo>
                <a:lnTo>
                  <a:pt x="7585750" y="3722404"/>
                </a:lnTo>
                <a:lnTo>
                  <a:pt x="7549417" y="3686702"/>
                </a:lnTo>
                <a:close/>
                <a:moveTo>
                  <a:pt x="7360417" y="3501636"/>
                </a:moveTo>
                <a:lnTo>
                  <a:pt x="7505798" y="3511156"/>
                </a:lnTo>
                <a:lnTo>
                  <a:pt x="7670900" y="3604078"/>
                </a:lnTo>
                <a:lnTo>
                  <a:pt x="7599643" y="3703217"/>
                </a:lnTo>
                <a:lnTo>
                  <a:pt x="7543199" y="3680630"/>
                </a:lnTo>
                <a:lnTo>
                  <a:pt x="7360417" y="3501636"/>
                </a:lnTo>
                <a:close/>
                <a:moveTo>
                  <a:pt x="7043279" y="3480846"/>
                </a:moveTo>
                <a:cubicBezTo>
                  <a:pt x="7043376" y="3480846"/>
                  <a:pt x="7043376" y="3480846"/>
                  <a:pt x="7043376" y="3480749"/>
                </a:cubicBezTo>
                <a:lnTo>
                  <a:pt x="7355317" y="3501247"/>
                </a:lnTo>
                <a:lnTo>
                  <a:pt x="7535185" y="3677521"/>
                </a:lnTo>
                <a:lnTo>
                  <a:pt x="7043279" y="3480846"/>
                </a:lnTo>
                <a:close/>
                <a:moveTo>
                  <a:pt x="7039879" y="3449662"/>
                </a:moveTo>
                <a:lnTo>
                  <a:pt x="7142370" y="3357955"/>
                </a:lnTo>
                <a:cubicBezTo>
                  <a:pt x="7159856" y="3376170"/>
                  <a:pt x="7188563" y="3378016"/>
                  <a:pt x="7208235" y="3361647"/>
                </a:cubicBezTo>
                <a:cubicBezTo>
                  <a:pt x="7209013" y="3360918"/>
                  <a:pt x="7209741" y="3360238"/>
                  <a:pt x="7210518" y="3359461"/>
                </a:cubicBezTo>
                <a:lnTo>
                  <a:pt x="7351722" y="3497750"/>
                </a:lnTo>
                <a:lnTo>
                  <a:pt x="7044688" y="3477446"/>
                </a:lnTo>
                <a:cubicBezTo>
                  <a:pt x="7047894" y="3468315"/>
                  <a:pt x="7046388" y="3457725"/>
                  <a:pt x="7039879" y="3449662"/>
                </a:cubicBezTo>
                <a:close/>
                <a:moveTo>
                  <a:pt x="7028076" y="3440724"/>
                </a:moveTo>
                <a:lnTo>
                  <a:pt x="7092339" y="3252647"/>
                </a:lnTo>
                <a:lnTo>
                  <a:pt x="7139698" y="3293935"/>
                </a:lnTo>
                <a:cubicBezTo>
                  <a:pt x="7125369" y="3311519"/>
                  <a:pt x="7125029" y="3337311"/>
                  <a:pt x="7139990" y="3355429"/>
                </a:cubicBezTo>
                <a:lnTo>
                  <a:pt x="7037450" y="3446845"/>
                </a:lnTo>
                <a:cubicBezTo>
                  <a:pt x="7034730" y="3444125"/>
                  <a:pt x="7031427" y="3442133"/>
                  <a:pt x="7028076" y="3440724"/>
                </a:cubicBezTo>
                <a:close/>
                <a:moveTo>
                  <a:pt x="6059127" y="2359717"/>
                </a:moveTo>
                <a:cubicBezTo>
                  <a:pt x="6060730" y="2358357"/>
                  <a:pt x="6062285" y="2356851"/>
                  <a:pt x="6063742" y="2355345"/>
                </a:cubicBezTo>
                <a:lnTo>
                  <a:pt x="7089619" y="3250364"/>
                </a:lnTo>
                <a:lnTo>
                  <a:pt x="7024870" y="3439607"/>
                </a:lnTo>
                <a:cubicBezTo>
                  <a:pt x="7016175" y="3437179"/>
                  <a:pt x="7006654" y="3438830"/>
                  <a:pt x="6998980" y="3444708"/>
                </a:cubicBezTo>
                <a:lnTo>
                  <a:pt x="6059127" y="2359717"/>
                </a:lnTo>
                <a:close/>
                <a:moveTo>
                  <a:pt x="5026596" y="3034891"/>
                </a:moveTo>
                <a:lnTo>
                  <a:pt x="5243332" y="2679380"/>
                </a:lnTo>
                <a:cubicBezTo>
                  <a:pt x="5260187" y="2688949"/>
                  <a:pt x="5282093" y="2687638"/>
                  <a:pt x="5297977" y="2674426"/>
                </a:cubicBezTo>
                <a:cubicBezTo>
                  <a:pt x="5314492" y="2660680"/>
                  <a:pt x="5319447" y="2638239"/>
                  <a:pt x="5311869" y="2619343"/>
                </a:cubicBezTo>
                <a:lnTo>
                  <a:pt x="5949496" y="2338004"/>
                </a:lnTo>
                <a:cubicBezTo>
                  <a:pt x="5951293" y="2341696"/>
                  <a:pt x="5953431" y="2345485"/>
                  <a:pt x="5956006" y="2348933"/>
                </a:cubicBezTo>
                <a:lnTo>
                  <a:pt x="5035776" y="3043100"/>
                </a:lnTo>
                <a:cubicBezTo>
                  <a:pt x="5035679" y="3042955"/>
                  <a:pt x="5035631" y="3042857"/>
                  <a:pt x="5035534" y="3042809"/>
                </a:cubicBezTo>
                <a:cubicBezTo>
                  <a:pt x="5032813" y="3039652"/>
                  <a:pt x="5029851" y="3036980"/>
                  <a:pt x="5026596" y="3034891"/>
                </a:cubicBezTo>
                <a:close/>
                <a:moveTo>
                  <a:pt x="4680800" y="2463033"/>
                </a:moveTo>
                <a:lnTo>
                  <a:pt x="4215561" y="2326104"/>
                </a:lnTo>
                <a:cubicBezTo>
                  <a:pt x="4215950" y="2324501"/>
                  <a:pt x="4216192" y="2322849"/>
                  <a:pt x="4216290" y="2321295"/>
                </a:cubicBezTo>
                <a:lnTo>
                  <a:pt x="4604393" y="2318866"/>
                </a:lnTo>
                <a:lnTo>
                  <a:pt x="4680800" y="2463033"/>
                </a:lnTo>
                <a:close/>
                <a:moveTo>
                  <a:pt x="4608182" y="2318915"/>
                </a:moveTo>
                <a:lnTo>
                  <a:pt x="4825404" y="2317555"/>
                </a:lnTo>
                <a:lnTo>
                  <a:pt x="4828658" y="2319838"/>
                </a:lnTo>
                <a:lnTo>
                  <a:pt x="5226962" y="2610163"/>
                </a:lnTo>
                <a:cubicBezTo>
                  <a:pt x="5224340" y="2613854"/>
                  <a:pt x="5222445" y="2617886"/>
                  <a:pt x="5220988" y="2622015"/>
                </a:cubicBezTo>
                <a:lnTo>
                  <a:pt x="4685269" y="2464345"/>
                </a:lnTo>
                <a:lnTo>
                  <a:pt x="4608182" y="2318915"/>
                </a:lnTo>
                <a:close/>
                <a:moveTo>
                  <a:pt x="4215318" y="2312746"/>
                </a:moveTo>
                <a:lnTo>
                  <a:pt x="4543919" y="2204767"/>
                </a:lnTo>
                <a:lnTo>
                  <a:pt x="4602742" y="2315612"/>
                </a:lnTo>
                <a:lnTo>
                  <a:pt x="4216192" y="2317944"/>
                </a:lnTo>
                <a:cubicBezTo>
                  <a:pt x="4216095" y="2316292"/>
                  <a:pt x="4215804" y="2314543"/>
                  <a:pt x="4215318" y="2312746"/>
                </a:cubicBezTo>
                <a:close/>
                <a:moveTo>
                  <a:pt x="4547174" y="2203747"/>
                </a:moveTo>
                <a:lnTo>
                  <a:pt x="4631400" y="2176157"/>
                </a:lnTo>
                <a:lnTo>
                  <a:pt x="4820935" y="2314252"/>
                </a:lnTo>
                <a:lnTo>
                  <a:pt x="4606434" y="2315515"/>
                </a:lnTo>
                <a:lnTo>
                  <a:pt x="4547174" y="2203747"/>
                </a:lnTo>
                <a:close/>
                <a:moveTo>
                  <a:pt x="4635189" y="2174845"/>
                </a:moveTo>
                <a:lnTo>
                  <a:pt x="4821809" y="2113448"/>
                </a:lnTo>
                <a:lnTo>
                  <a:pt x="5488775" y="2223516"/>
                </a:lnTo>
                <a:lnTo>
                  <a:pt x="5943522" y="2298514"/>
                </a:lnTo>
                <a:cubicBezTo>
                  <a:pt x="5943182" y="2301380"/>
                  <a:pt x="5942939" y="2304197"/>
                  <a:pt x="5942890" y="2307112"/>
                </a:cubicBezTo>
                <a:lnTo>
                  <a:pt x="4826472" y="2314203"/>
                </a:lnTo>
                <a:lnTo>
                  <a:pt x="4635189" y="2174845"/>
                </a:lnTo>
                <a:close/>
                <a:moveTo>
                  <a:pt x="5948039" y="2334944"/>
                </a:moveTo>
                <a:lnTo>
                  <a:pt x="5310412" y="2616186"/>
                </a:lnTo>
                <a:cubicBezTo>
                  <a:pt x="5308664" y="2612689"/>
                  <a:pt x="5306672" y="2609386"/>
                  <a:pt x="5304049" y="2606228"/>
                </a:cubicBezTo>
                <a:cubicBezTo>
                  <a:pt x="5286903" y="2585682"/>
                  <a:pt x="5256447" y="2582962"/>
                  <a:pt x="5235900" y="2600108"/>
                </a:cubicBezTo>
                <a:cubicBezTo>
                  <a:pt x="5233131" y="2602294"/>
                  <a:pt x="5230800" y="2604674"/>
                  <a:pt x="5228808" y="2607443"/>
                </a:cubicBezTo>
                <a:lnTo>
                  <a:pt x="4830941" y="2317409"/>
                </a:lnTo>
                <a:lnTo>
                  <a:pt x="5942842" y="2310414"/>
                </a:lnTo>
                <a:cubicBezTo>
                  <a:pt x="5943182" y="2318769"/>
                  <a:pt x="5944736" y="2327075"/>
                  <a:pt x="5948039" y="2334944"/>
                </a:cubicBezTo>
                <a:close/>
                <a:moveTo>
                  <a:pt x="4986134" y="3032123"/>
                </a:moveTo>
                <a:lnTo>
                  <a:pt x="4687455" y="2468473"/>
                </a:lnTo>
                <a:lnTo>
                  <a:pt x="5220065" y="2625124"/>
                </a:lnTo>
                <a:cubicBezTo>
                  <a:pt x="5216422" y="2639744"/>
                  <a:pt x="5219385" y="2655774"/>
                  <a:pt x="5229683" y="2668160"/>
                </a:cubicBezTo>
                <a:cubicBezTo>
                  <a:pt x="5232937" y="2672046"/>
                  <a:pt x="5236435" y="2675154"/>
                  <a:pt x="5240320" y="2677680"/>
                </a:cubicBezTo>
                <a:lnTo>
                  <a:pt x="5111066" y="2889947"/>
                </a:lnTo>
                <a:lnTo>
                  <a:pt x="5023779" y="3033337"/>
                </a:lnTo>
                <a:cubicBezTo>
                  <a:pt x="5012170" y="3026780"/>
                  <a:pt x="4998229" y="3026245"/>
                  <a:pt x="4986134" y="3032123"/>
                </a:cubicBezTo>
                <a:close/>
                <a:moveTo>
                  <a:pt x="4210023" y="2337373"/>
                </a:moveTo>
                <a:cubicBezTo>
                  <a:pt x="4212064" y="2334944"/>
                  <a:pt x="4213521" y="2332176"/>
                  <a:pt x="4214638" y="2329358"/>
                </a:cubicBezTo>
                <a:lnTo>
                  <a:pt x="4682986" y="2467113"/>
                </a:lnTo>
                <a:lnTo>
                  <a:pt x="4983220" y="3033726"/>
                </a:lnTo>
                <a:cubicBezTo>
                  <a:pt x="4981228" y="3034794"/>
                  <a:pt x="4979285" y="3036106"/>
                  <a:pt x="4977537" y="3037660"/>
                </a:cubicBezTo>
                <a:cubicBezTo>
                  <a:pt x="4976565" y="3038437"/>
                  <a:pt x="4975642" y="3039263"/>
                  <a:pt x="4974817" y="3040186"/>
                </a:cubicBezTo>
                <a:lnTo>
                  <a:pt x="4733697" y="2818593"/>
                </a:lnTo>
                <a:lnTo>
                  <a:pt x="4210023" y="2337373"/>
                </a:lnTo>
                <a:close/>
                <a:moveTo>
                  <a:pt x="4186028" y="2292151"/>
                </a:moveTo>
                <a:lnTo>
                  <a:pt x="4129877" y="1922748"/>
                </a:lnTo>
                <a:lnTo>
                  <a:pt x="4407864" y="2032184"/>
                </a:lnTo>
                <a:cubicBezTo>
                  <a:pt x="4400772" y="2052002"/>
                  <a:pt x="4404027" y="2074929"/>
                  <a:pt x="4418405" y="2092221"/>
                </a:cubicBezTo>
                <a:cubicBezTo>
                  <a:pt x="4418890" y="2092950"/>
                  <a:pt x="4419619" y="2093630"/>
                  <a:pt x="4420299" y="2094359"/>
                </a:cubicBezTo>
                <a:lnTo>
                  <a:pt x="4207449" y="2299485"/>
                </a:lnTo>
                <a:cubicBezTo>
                  <a:pt x="4201426" y="2293899"/>
                  <a:pt x="4193703" y="2291568"/>
                  <a:pt x="4186028" y="2292151"/>
                </a:cubicBezTo>
                <a:close/>
                <a:moveTo>
                  <a:pt x="4091844" y="1695180"/>
                </a:moveTo>
                <a:lnTo>
                  <a:pt x="4125748" y="1917550"/>
                </a:lnTo>
                <a:lnTo>
                  <a:pt x="4016894" y="1874854"/>
                </a:lnTo>
                <a:cubicBezTo>
                  <a:pt x="4023986" y="1855036"/>
                  <a:pt x="4020780" y="1832012"/>
                  <a:pt x="4006354" y="1814720"/>
                </a:cubicBezTo>
                <a:cubicBezTo>
                  <a:pt x="3998096" y="1804714"/>
                  <a:pt x="3987216" y="1798108"/>
                  <a:pt x="3975655" y="1794805"/>
                </a:cubicBezTo>
                <a:lnTo>
                  <a:pt x="3980318" y="1776152"/>
                </a:lnTo>
                <a:lnTo>
                  <a:pt x="4018400" y="1624311"/>
                </a:lnTo>
                <a:lnTo>
                  <a:pt x="4091844" y="1695180"/>
                </a:lnTo>
                <a:close/>
                <a:moveTo>
                  <a:pt x="4019275" y="1620619"/>
                </a:moveTo>
                <a:lnTo>
                  <a:pt x="4047641" y="1507637"/>
                </a:lnTo>
                <a:cubicBezTo>
                  <a:pt x="4052790" y="1508754"/>
                  <a:pt x="4058230" y="1508948"/>
                  <a:pt x="4063379" y="1508365"/>
                </a:cubicBezTo>
                <a:lnTo>
                  <a:pt x="4091115" y="1689740"/>
                </a:lnTo>
                <a:lnTo>
                  <a:pt x="4019275" y="1620619"/>
                </a:lnTo>
                <a:close/>
                <a:moveTo>
                  <a:pt x="4095826" y="1698969"/>
                </a:moveTo>
                <a:lnTo>
                  <a:pt x="4420251" y="2011783"/>
                </a:lnTo>
                <a:cubicBezTo>
                  <a:pt x="4415393" y="2016932"/>
                  <a:pt x="4411750" y="2022761"/>
                  <a:pt x="4409030" y="2029027"/>
                </a:cubicBezTo>
                <a:lnTo>
                  <a:pt x="4129197" y="1918959"/>
                </a:lnTo>
                <a:lnTo>
                  <a:pt x="4095826" y="1698969"/>
                </a:lnTo>
                <a:close/>
                <a:moveTo>
                  <a:pt x="4177722" y="2294240"/>
                </a:moveTo>
                <a:lnTo>
                  <a:pt x="3987847" y="1908079"/>
                </a:lnTo>
                <a:cubicBezTo>
                  <a:pt x="3991587" y="1906184"/>
                  <a:pt x="3995230" y="1903707"/>
                  <a:pt x="3998485" y="1900987"/>
                </a:cubicBezTo>
                <a:cubicBezTo>
                  <a:pt x="4006354" y="1894526"/>
                  <a:pt x="4011988" y="1886463"/>
                  <a:pt x="4015680" y="1877866"/>
                </a:cubicBezTo>
                <a:lnTo>
                  <a:pt x="4126380" y="1921436"/>
                </a:lnTo>
                <a:lnTo>
                  <a:pt x="4182774" y="2292685"/>
                </a:lnTo>
                <a:cubicBezTo>
                  <a:pt x="4181122" y="2293025"/>
                  <a:pt x="4179422" y="2293608"/>
                  <a:pt x="4177722" y="2294240"/>
                </a:cubicBezTo>
                <a:close/>
                <a:moveTo>
                  <a:pt x="3710200" y="2111505"/>
                </a:moveTo>
                <a:lnTo>
                  <a:pt x="3917804" y="1898850"/>
                </a:lnTo>
                <a:cubicBezTo>
                  <a:pt x="3936068" y="1915802"/>
                  <a:pt x="3962686" y="1919833"/>
                  <a:pt x="3984836" y="1909487"/>
                </a:cubicBezTo>
                <a:lnTo>
                  <a:pt x="4156835" y="2259315"/>
                </a:lnTo>
                <a:lnTo>
                  <a:pt x="4174807" y="2295648"/>
                </a:lnTo>
                <a:cubicBezTo>
                  <a:pt x="4173350" y="2296522"/>
                  <a:pt x="4172039" y="2297348"/>
                  <a:pt x="4170679" y="2298514"/>
                </a:cubicBezTo>
                <a:cubicBezTo>
                  <a:pt x="4166938" y="2301574"/>
                  <a:pt x="4164316" y="2305363"/>
                  <a:pt x="4162761" y="2309589"/>
                </a:cubicBezTo>
                <a:lnTo>
                  <a:pt x="3723606" y="2165762"/>
                </a:lnTo>
                <a:cubicBezTo>
                  <a:pt x="3728609" y="2148567"/>
                  <a:pt x="3725209" y="2129235"/>
                  <a:pt x="3712969" y="2114468"/>
                </a:cubicBezTo>
                <a:cubicBezTo>
                  <a:pt x="3712046" y="2113448"/>
                  <a:pt x="3711172" y="2112525"/>
                  <a:pt x="3710200" y="2111505"/>
                </a:cubicBezTo>
                <a:close/>
                <a:moveTo>
                  <a:pt x="3676975" y="2094893"/>
                </a:moveTo>
                <a:lnTo>
                  <a:pt x="3691693" y="1933482"/>
                </a:lnTo>
                <a:lnTo>
                  <a:pt x="3900997" y="1872620"/>
                </a:lnTo>
                <a:cubicBezTo>
                  <a:pt x="3903281" y="1879906"/>
                  <a:pt x="3907069" y="1886900"/>
                  <a:pt x="3912267" y="1893166"/>
                </a:cubicBezTo>
                <a:cubicBezTo>
                  <a:pt x="3913092" y="1894284"/>
                  <a:pt x="3914161" y="1895304"/>
                  <a:pt x="3915133" y="1896372"/>
                </a:cubicBezTo>
                <a:lnTo>
                  <a:pt x="3707820" y="2109174"/>
                </a:lnTo>
                <a:cubicBezTo>
                  <a:pt x="3699076" y="2101062"/>
                  <a:pt x="3688245" y="2096350"/>
                  <a:pt x="3676975" y="2094893"/>
                </a:cubicBezTo>
                <a:close/>
                <a:moveTo>
                  <a:pt x="3900074" y="1869414"/>
                </a:moveTo>
                <a:lnTo>
                  <a:pt x="3692082" y="1929888"/>
                </a:lnTo>
                <a:lnTo>
                  <a:pt x="3701554" y="1824920"/>
                </a:lnTo>
                <a:lnTo>
                  <a:pt x="3898277" y="1848139"/>
                </a:lnTo>
                <a:cubicBezTo>
                  <a:pt x="3897694" y="1855182"/>
                  <a:pt x="3898277" y="1862419"/>
                  <a:pt x="3900074" y="1869414"/>
                </a:cubicBezTo>
                <a:close/>
                <a:moveTo>
                  <a:pt x="3688633" y="1930908"/>
                </a:moveTo>
                <a:lnTo>
                  <a:pt x="3444016" y="2001971"/>
                </a:lnTo>
                <a:lnTo>
                  <a:pt x="3336523" y="1932657"/>
                </a:lnTo>
                <a:lnTo>
                  <a:pt x="3434933" y="1793542"/>
                </a:lnTo>
                <a:lnTo>
                  <a:pt x="3698251" y="1824629"/>
                </a:lnTo>
                <a:lnTo>
                  <a:pt x="3688633" y="1930908"/>
                </a:lnTo>
                <a:close/>
                <a:moveTo>
                  <a:pt x="3624516" y="2118500"/>
                </a:moveTo>
                <a:lnTo>
                  <a:pt x="3447756" y="2004497"/>
                </a:lnTo>
                <a:lnTo>
                  <a:pt x="3688245" y="1934551"/>
                </a:lnTo>
                <a:lnTo>
                  <a:pt x="3673770" y="2094650"/>
                </a:lnTo>
                <a:cubicBezTo>
                  <a:pt x="3660023" y="2093873"/>
                  <a:pt x="3646034" y="2097905"/>
                  <a:pt x="3634765" y="2107376"/>
                </a:cubicBezTo>
                <a:cubicBezTo>
                  <a:pt x="3630782" y="2110679"/>
                  <a:pt x="3627382" y="2114517"/>
                  <a:pt x="3624516" y="2118500"/>
                </a:cubicBezTo>
                <a:close/>
                <a:moveTo>
                  <a:pt x="3282848" y="2052391"/>
                </a:moveTo>
                <a:lnTo>
                  <a:pt x="3443530" y="2005663"/>
                </a:lnTo>
                <a:lnTo>
                  <a:pt x="3622816" y="2121414"/>
                </a:lnTo>
                <a:cubicBezTo>
                  <a:pt x="3619756" y="2126369"/>
                  <a:pt x="3617570" y="2131760"/>
                  <a:pt x="3616258" y="2137346"/>
                </a:cubicBezTo>
                <a:lnTo>
                  <a:pt x="3435176" y="2100139"/>
                </a:lnTo>
                <a:lnTo>
                  <a:pt x="3283577" y="2068955"/>
                </a:lnTo>
                <a:cubicBezTo>
                  <a:pt x="3284354" y="2063514"/>
                  <a:pt x="3284209" y="2057831"/>
                  <a:pt x="3282848" y="2052391"/>
                </a:cubicBezTo>
                <a:close/>
                <a:moveTo>
                  <a:pt x="3267937" y="2029464"/>
                </a:moveTo>
                <a:lnTo>
                  <a:pt x="3334677" y="1935231"/>
                </a:lnTo>
                <a:lnTo>
                  <a:pt x="3439790" y="2003137"/>
                </a:lnTo>
                <a:lnTo>
                  <a:pt x="3281974" y="2049185"/>
                </a:lnTo>
                <a:cubicBezTo>
                  <a:pt x="3280371" y="2044473"/>
                  <a:pt x="3277894" y="2039907"/>
                  <a:pt x="3274494" y="2035779"/>
                </a:cubicBezTo>
                <a:cubicBezTo>
                  <a:pt x="3272551" y="2033399"/>
                  <a:pt x="3270317" y="2031310"/>
                  <a:pt x="3267937" y="2029464"/>
                </a:cubicBezTo>
                <a:close/>
                <a:moveTo>
                  <a:pt x="3201439" y="2059434"/>
                </a:moveTo>
                <a:lnTo>
                  <a:pt x="3089817" y="2056520"/>
                </a:lnTo>
                <a:lnTo>
                  <a:pt x="3077187" y="1967533"/>
                </a:lnTo>
                <a:lnTo>
                  <a:pt x="3206102" y="2042773"/>
                </a:lnTo>
                <a:cubicBezTo>
                  <a:pt x="3203430" y="2048068"/>
                  <a:pt x="3201827" y="2053751"/>
                  <a:pt x="3201439" y="2059434"/>
                </a:cubicBezTo>
                <a:close/>
                <a:moveTo>
                  <a:pt x="2868175" y="2207244"/>
                </a:moveTo>
                <a:cubicBezTo>
                  <a:pt x="2852340" y="2201755"/>
                  <a:pt x="2834416" y="2203650"/>
                  <a:pt x="2819844" y="2213219"/>
                </a:cubicBezTo>
                <a:lnTo>
                  <a:pt x="2706279" y="2049914"/>
                </a:lnTo>
                <a:lnTo>
                  <a:pt x="2925395" y="2055645"/>
                </a:lnTo>
                <a:lnTo>
                  <a:pt x="2918886" y="2073083"/>
                </a:lnTo>
                <a:lnTo>
                  <a:pt x="2868175" y="2207244"/>
                </a:lnTo>
                <a:close/>
                <a:moveTo>
                  <a:pt x="2920391" y="2078524"/>
                </a:moveTo>
                <a:lnTo>
                  <a:pt x="2928892" y="2055694"/>
                </a:lnTo>
                <a:lnTo>
                  <a:pt x="3086951" y="2059920"/>
                </a:lnTo>
                <a:lnTo>
                  <a:pt x="3097297" y="2133558"/>
                </a:lnTo>
                <a:lnTo>
                  <a:pt x="3036774" y="2164062"/>
                </a:lnTo>
                <a:lnTo>
                  <a:pt x="2898922" y="2233279"/>
                </a:lnTo>
                <a:cubicBezTo>
                  <a:pt x="2897173" y="2230219"/>
                  <a:pt x="2895182" y="2227111"/>
                  <a:pt x="2892802" y="2224196"/>
                </a:cubicBezTo>
                <a:cubicBezTo>
                  <a:pt x="2886730" y="2217007"/>
                  <a:pt x="2879347" y="2211713"/>
                  <a:pt x="2871186" y="2208361"/>
                </a:cubicBezTo>
                <a:lnTo>
                  <a:pt x="2920391" y="2078524"/>
                </a:lnTo>
                <a:close/>
                <a:moveTo>
                  <a:pt x="2817172" y="2215162"/>
                </a:moveTo>
                <a:cubicBezTo>
                  <a:pt x="2816201" y="2215793"/>
                  <a:pt x="2815375" y="2216376"/>
                  <a:pt x="2814598" y="2217104"/>
                </a:cubicBezTo>
                <a:cubicBezTo>
                  <a:pt x="2810226" y="2220650"/>
                  <a:pt x="2806486" y="2224779"/>
                  <a:pt x="2803620" y="2229345"/>
                </a:cubicBezTo>
                <a:lnTo>
                  <a:pt x="2549483" y="2073375"/>
                </a:lnTo>
                <a:cubicBezTo>
                  <a:pt x="2554486" y="2064972"/>
                  <a:pt x="2557157" y="2055500"/>
                  <a:pt x="2557594" y="2046076"/>
                </a:cubicBezTo>
                <a:lnTo>
                  <a:pt x="2702247" y="2049768"/>
                </a:lnTo>
                <a:lnTo>
                  <a:pt x="2817172" y="2215162"/>
                </a:lnTo>
                <a:close/>
                <a:moveTo>
                  <a:pt x="2551086" y="2015086"/>
                </a:moveTo>
                <a:lnTo>
                  <a:pt x="2643278" y="1965201"/>
                </a:lnTo>
                <a:lnTo>
                  <a:pt x="2699818" y="2046514"/>
                </a:lnTo>
                <a:lnTo>
                  <a:pt x="2557692" y="2042773"/>
                </a:lnTo>
                <a:cubicBezTo>
                  <a:pt x="2557740" y="2033302"/>
                  <a:pt x="2555603" y="2023830"/>
                  <a:pt x="2551086" y="2015086"/>
                </a:cubicBezTo>
                <a:close/>
                <a:moveTo>
                  <a:pt x="2646241" y="1963550"/>
                </a:moveTo>
                <a:lnTo>
                  <a:pt x="2866135" y="1844301"/>
                </a:lnTo>
                <a:lnTo>
                  <a:pt x="2980137" y="1910896"/>
                </a:lnTo>
                <a:lnTo>
                  <a:pt x="2926609" y="2052294"/>
                </a:lnTo>
                <a:lnTo>
                  <a:pt x="2704044" y="2046514"/>
                </a:lnTo>
                <a:lnTo>
                  <a:pt x="2646241" y="1963550"/>
                </a:lnTo>
                <a:close/>
                <a:moveTo>
                  <a:pt x="2982954" y="1912499"/>
                </a:moveTo>
                <a:lnTo>
                  <a:pt x="3073642" y="1965541"/>
                </a:lnTo>
                <a:lnTo>
                  <a:pt x="3086611" y="2056568"/>
                </a:lnTo>
                <a:lnTo>
                  <a:pt x="2930301" y="2052488"/>
                </a:lnTo>
                <a:lnTo>
                  <a:pt x="2982954" y="1912499"/>
                </a:lnTo>
                <a:close/>
                <a:moveTo>
                  <a:pt x="3100454" y="2131955"/>
                </a:moveTo>
                <a:lnTo>
                  <a:pt x="3090302" y="2060017"/>
                </a:lnTo>
                <a:lnTo>
                  <a:pt x="3201293" y="2062883"/>
                </a:lnTo>
                <a:cubicBezTo>
                  <a:pt x="3201342" y="2068566"/>
                  <a:pt x="3202605" y="2074055"/>
                  <a:pt x="3205033" y="2079349"/>
                </a:cubicBezTo>
                <a:lnTo>
                  <a:pt x="3100454" y="2131955"/>
                </a:lnTo>
                <a:close/>
                <a:moveTo>
                  <a:pt x="3168117" y="2770456"/>
                </a:moveTo>
                <a:lnTo>
                  <a:pt x="2880755" y="2306140"/>
                </a:lnTo>
                <a:cubicBezTo>
                  <a:pt x="2882310" y="2305071"/>
                  <a:pt x="2884058" y="2303760"/>
                  <a:pt x="2885661" y="2302497"/>
                </a:cubicBezTo>
                <a:cubicBezTo>
                  <a:pt x="2905431" y="2286031"/>
                  <a:pt x="2910823" y="2258635"/>
                  <a:pt x="2900330" y="2236340"/>
                </a:cubicBezTo>
                <a:lnTo>
                  <a:pt x="2941375" y="2215696"/>
                </a:lnTo>
                <a:lnTo>
                  <a:pt x="3097831" y="2137055"/>
                </a:lnTo>
                <a:lnTo>
                  <a:pt x="3186430" y="2763947"/>
                </a:lnTo>
                <a:cubicBezTo>
                  <a:pt x="3180115" y="2765016"/>
                  <a:pt x="3174043" y="2767153"/>
                  <a:pt x="3168117" y="2770456"/>
                </a:cubicBezTo>
                <a:close/>
                <a:moveTo>
                  <a:pt x="2736151" y="2306189"/>
                </a:moveTo>
                <a:lnTo>
                  <a:pt x="2799006" y="2281562"/>
                </a:lnTo>
                <a:cubicBezTo>
                  <a:pt x="2801094" y="2286371"/>
                  <a:pt x="2803912" y="2291034"/>
                  <a:pt x="2807506" y="2295260"/>
                </a:cubicBezTo>
                <a:cubicBezTo>
                  <a:pt x="2825041" y="2316438"/>
                  <a:pt x="2854914" y="2321149"/>
                  <a:pt x="2877938" y="2307840"/>
                </a:cubicBezTo>
                <a:lnTo>
                  <a:pt x="3165300" y="2772156"/>
                </a:lnTo>
                <a:cubicBezTo>
                  <a:pt x="3163697" y="2773322"/>
                  <a:pt x="3161997" y="2774585"/>
                  <a:pt x="3160394" y="2775848"/>
                </a:cubicBezTo>
                <a:cubicBezTo>
                  <a:pt x="3160297" y="2775896"/>
                  <a:pt x="3160151" y="2776091"/>
                  <a:pt x="3160006" y="2776188"/>
                </a:cubicBezTo>
                <a:lnTo>
                  <a:pt x="2736151" y="2306189"/>
                </a:lnTo>
                <a:close/>
                <a:moveTo>
                  <a:pt x="2538748" y="2087170"/>
                </a:moveTo>
                <a:cubicBezTo>
                  <a:pt x="2542294" y="2083867"/>
                  <a:pt x="2545354" y="2080272"/>
                  <a:pt x="2547880" y="2076338"/>
                </a:cubicBezTo>
                <a:lnTo>
                  <a:pt x="2801969" y="2232162"/>
                </a:lnTo>
                <a:cubicBezTo>
                  <a:pt x="2793906" y="2246249"/>
                  <a:pt x="2792400" y="2263152"/>
                  <a:pt x="2797937" y="2278550"/>
                </a:cubicBezTo>
                <a:lnTo>
                  <a:pt x="2733917" y="2303663"/>
                </a:lnTo>
                <a:lnTo>
                  <a:pt x="2538748" y="2087170"/>
                </a:lnTo>
                <a:close/>
                <a:moveTo>
                  <a:pt x="2467490" y="2096690"/>
                </a:moveTo>
                <a:cubicBezTo>
                  <a:pt x="2488863" y="2108251"/>
                  <a:pt x="2515918" y="2106356"/>
                  <a:pt x="2535785" y="2089938"/>
                </a:cubicBezTo>
                <a:cubicBezTo>
                  <a:pt x="2535931" y="2089744"/>
                  <a:pt x="2536076" y="2089598"/>
                  <a:pt x="2536319" y="2089404"/>
                </a:cubicBezTo>
                <a:lnTo>
                  <a:pt x="2730566" y="2304877"/>
                </a:lnTo>
                <a:lnTo>
                  <a:pt x="2283979" y="2479937"/>
                </a:lnTo>
                <a:cubicBezTo>
                  <a:pt x="2279364" y="2469056"/>
                  <a:pt x="2271593" y="2460216"/>
                  <a:pt x="2262024" y="2454387"/>
                </a:cubicBezTo>
                <a:lnTo>
                  <a:pt x="2467490" y="2096690"/>
                </a:lnTo>
                <a:close/>
                <a:moveTo>
                  <a:pt x="2041547" y="1670456"/>
                </a:moveTo>
                <a:lnTo>
                  <a:pt x="2233511" y="1591718"/>
                </a:lnTo>
                <a:lnTo>
                  <a:pt x="2464430" y="1990605"/>
                </a:lnTo>
                <a:cubicBezTo>
                  <a:pt x="2462001" y="1992160"/>
                  <a:pt x="2459621" y="1993762"/>
                  <a:pt x="2457338" y="1995657"/>
                </a:cubicBezTo>
                <a:cubicBezTo>
                  <a:pt x="2454570" y="1997843"/>
                  <a:pt x="2452238" y="2000320"/>
                  <a:pt x="2450150" y="2002991"/>
                </a:cubicBezTo>
                <a:lnTo>
                  <a:pt x="2041547" y="1670456"/>
                </a:lnTo>
                <a:close/>
                <a:moveTo>
                  <a:pt x="1921522" y="1577097"/>
                </a:moveTo>
                <a:lnTo>
                  <a:pt x="2035233" y="1669582"/>
                </a:lnTo>
                <a:lnTo>
                  <a:pt x="1597389" y="1849159"/>
                </a:lnTo>
                <a:lnTo>
                  <a:pt x="1364333" y="1799371"/>
                </a:lnTo>
                <a:lnTo>
                  <a:pt x="1517486" y="1608622"/>
                </a:lnTo>
                <a:lnTo>
                  <a:pt x="1921522" y="1577097"/>
                </a:lnTo>
                <a:close/>
                <a:moveTo>
                  <a:pt x="1520254" y="1605076"/>
                </a:moveTo>
                <a:lnTo>
                  <a:pt x="1692400" y="1390623"/>
                </a:lnTo>
                <a:lnTo>
                  <a:pt x="1917927" y="1574037"/>
                </a:lnTo>
                <a:lnTo>
                  <a:pt x="1520254" y="1605076"/>
                </a:lnTo>
                <a:close/>
                <a:moveTo>
                  <a:pt x="971274" y="1651366"/>
                </a:moveTo>
                <a:lnTo>
                  <a:pt x="1013242" y="1724373"/>
                </a:lnTo>
                <a:lnTo>
                  <a:pt x="795195" y="1677791"/>
                </a:lnTo>
                <a:cubicBezTo>
                  <a:pt x="796020" y="1673613"/>
                  <a:pt x="796166" y="1669484"/>
                  <a:pt x="795972" y="1665113"/>
                </a:cubicBezTo>
                <a:lnTo>
                  <a:pt x="971274" y="1651366"/>
                </a:lnTo>
                <a:close/>
                <a:moveTo>
                  <a:pt x="795729" y="1661858"/>
                </a:moveTo>
                <a:cubicBezTo>
                  <a:pt x="795195" y="1656078"/>
                  <a:pt x="793543" y="1650395"/>
                  <a:pt x="791017" y="1644906"/>
                </a:cubicBezTo>
                <a:lnTo>
                  <a:pt x="928724" y="1577437"/>
                </a:lnTo>
                <a:lnTo>
                  <a:pt x="969526" y="1648355"/>
                </a:lnTo>
                <a:lnTo>
                  <a:pt x="795729" y="1661858"/>
                </a:lnTo>
                <a:close/>
                <a:moveTo>
                  <a:pt x="974869" y="1651124"/>
                </a:moveTo>
                <a:lnTo>
                  <a:pt x="1512871" y="1609059"/>
                </a:lnTo>
                <a:lnTo>
                  <a:pt x="1468183" y="1664773"/>
                </a:lnTo>
                <a:lnTo>
                  <a:pt x="1360787" y="1798593"/>
                </a:lnTo>
                <a:lnTo>
                  <a:pt x="1017662" y="1725296"/>
                </a:lnTo>
                <a:lnTo>
                  <a:pt x="974869" y="1651124"/>
                </a:lnTo>
                <a:close/>
                <a:moveTo>
                  <a:pt x="1926330" y="1576563"/>
                </a:moveTo>
                <a:lnTo>
                  <a:pt x="2211895" y="1554268"/>
                </a:lnTo>
                <a:lnTo>
                  <a:pt x="2231908" y="1588803"/>
                </a:lnTo>
                <a:lnTo>
                  <a:pt x="2038633" y="1668124"/>
                </a:lnTo>
                <a:lnTo>
                  <a:pt x="1926330" y="1576563"/>
                </a:lnTo>
                <a:close/>
                <a:moveTo>
                  <a:pt x="2215538" y="1554025"/>
                </a:moveTo>
                <a:lnTo>
                  <a:pt x="2303117" y="1547127"/>
                </a:lnTo>
                <a:cubicBezTo>
                  <a:pt x="2303505" y="1551062"/>
                  <a:pt x="2304428" y="1554851"/>
                  <a:pt x="2305837" y="1558494"/>
                </a:cubicBezTo>
                <a:lnTo>
                  <a:pt x="2234871" y="1587638"/>
                </a:lnTo>
                <a:lnTo>
                  <a:pt x="2215538" y="1554025"/>
                </a:lnTo>
                <a:close/>
                <a:moveTo>
                  <a:pt x="2436986" y="2028396"/>
                </a:moveTo>
                <a:lnTo>
                  <a:pt x="1603073" y="1850324"/>
                </a:lnTo>
                <a:lnTo>
                  <a:pt x="2038147" y="1671913"/>
                </a:lnTo>
                <a:lnTo>
                  <a:pt x="2447964" y="2005420"/>
                </a:lnTo>
                <a:cubicBezTo>
                  <a:pt x="2442815" y="2012415"/>
                  <a:pt x="2438977" y="2020187"/>
                  <a:pt x="2436986" y="2028396"/>
                </a:cubicBezTo>
                <a:close/>
                <a:moveTo>
                  <a:pt x="1237215" y="2000466"/>
                </a:moveTo>
                <a:lnTo>
                  <a:pt x="1597632" y="1852559"/>
                </a:lnTo>
                <a:lnTo>
                  <a:pt x="2436403" y="2031650"/>
                </a:lnTo>
                <a:cubicBezTo>
                  <a:pt x="2435869" y="2034370"/>
                  <a:pt x="2435529" y="2037236"/>
                  <a:pt x="2435383" y="2040053"/>
                </a:cubicBezTo>
                <a:lnTo>
                  <a:pt x="1776966" y="2028590"/>
                </a:lnTo>
                <a:lnTo>
                  <a:pt x="1240810" y="2019312"/>
                </a:lnTo>
                <a:cubicBezTo>
                  <a:pt x="1240810" y="2012803"/>
                  <a:pt x="1239498" y="2006489"/>
                  <a:pt x="1237215" y="2000466"/>
                </a:cubicBezTo>
                <a:close/>
                <a:moveTo>
                  <a:pt x="1221332" y="1977636"/>
                </a:moveTo>
                <a:lnTo>
                  <a:pt x="1362050" y="1802236"/>
                </a:lnTo>
                <a:lnTo>
                  <a:pt x="1591949" y="1851296"/>
                </a:lnTo>
                <a:lnTo>
                  <a:pt x="1235904" y="1997308"/>
                </a:lnTo>
                <a:cubicBezTo>
                  <a:pt x="1233961" y="1992742"/>
                  <a:pt x="1231241" y="1988322"/>
                  <a:pt x="1227889" y="1984339"/>
                </a:cubicBezTo>
                <a:cubicBezTo>
                  <a:pt x="1225898" y="1981862"/>
                  <a:pt x="1223663" y="1979773"/>
                  <a:pt x="1221332" y="1977636"/>
                </a:cubicBezTo>
                <a:close/>
                <a:moveTo>
                  <a:pt x="1159012" y="1970933"/>
                </a:moveTo>
                <a:lnTo>
                  <a:pt x="1019897" y="1729133"/>
                </a:lnTo>
                <a:lnTo>
                  <a:pt x="1358407" y="1801411"/>
                </a:lnTo>
                <a:lnTo>
                  <a:pt x="1218660" y="1975499"/>
                </a:lnTo>
                <a:cubicBezTo>
                  <a:pt x="1201465" y="1962578"/>
                  <a:pt x="1178004" y="1960635"/>
                  <a:pt x="1159012" y="1970933"/>
                </a:cubicBezTo>
                <a:close/>
                <a:moveTo>
                  <a:pt x="1142788" y="1984193"/>
                </a:moveTo>
                <a:lnTo>
                  <a:pt x="805978" y="1717524"/>
                </a:lnTo>
                <a:lnTo>
                  <a:pt x="784994" y="1701057"/>
                </a:lnTo>
                <a:cubicBezTo>
                  <a:pt x="789512" y="1694986"/>
                  <a:pt x="792717" y="1688185"/>
                  <a:pt x="794417" y="1681045"/>
                </a:cubicBezTo>
                <a:lnTo>
                  <a:pt x="1015525" y="1728210"/>
                </a:lnTo>
                <a:lnTo>
                  <a:pt x="1156146" y="1972681"/>
                </a:lnTo>
                <a:cubicBezTo>
                  <a:pt x="1153911" y="1974042"/>
                  <a:pt x="1151726" y="1975499"/>
                  <a:pt x="1149734" y="1977247"/>
                </a:cubicBezTo>
                <a:cubicBezTo>
                  <a:pt x="1147063" y="1979336"/>
                  <a:pt x="1144828" y="1981765"/>
                  <a:pt x="1142788" y="1984193"/>
                </a:cubicBezTo>
                <a:close/>
                <a:moveTo>
                  <a:pt x="776008" y="1710578"/>
                </a:moveTo>
                <a:cubicBezTo>
                  <a:pt x="778631" y="1708441"/>
                  <a:pt x="780865" y="1706060"/>
                  <a:pt x="783051" y="1703535"/>
                </a:cubicBezTo>
                <a:lnTo>
                  <a:pt x="1140699" y="1986768"/>
                </a:lnTo>
                <a:cubicBezTo>
                  <a:pt x="1128070" y="2003769"/>
                  <a:pt x="1126176" y="2026598"/>
                  <a:pt x="1135794" y="2045251"/>
                </a:cubicBezTo>
                <a:lnTo>
                  <a:pt x="383095" y="2461139"/>
                </a:lnTo>
                <a:cubicBezTo>
                  <a:pt x="381590" y="2458662"/>
                  <a:pt x="379938" y="2456233"/>
                  <a:pt x="377995" y="2453756"/>
                </a:cubicBezTo>
                <a:cubicBezTo>
                  <a:pt x="373186" y="2448218"/>
                  <a:pt x="367455" y="2443652"/>
                  <a:pt x="361383" y="2440349"/>
                </a:cubicBezTo>
                <a:lnTo>
                  <a:pt x="717380" y="1718350"/>
                </a:lnTo>
                <a:cubicBezTo>
                  <a:pt x="736275" y="1726947"/>
                  <a:pt x="759202" y="1724664"/>
                  <a:pt x="776008" y="1710578"/>
                </a:cubicBezTo>
                <a:close/>
                <a:moveTo>
                  <a:pt x="81307" y="104828"/>
                </a:moveTo>
                <a:lnTo>
                  <a:pt x="270987" y="434547"/>
                </a:lnTo>
                <a:lnTo>
                  <a:pt x="927072" y="1574620"/>
                </a:lnTo>
                <a:lnTo>
                  <a:pt x="789706" y="1641943"/>
                </a:lnTo>
                <a:cubicBezTo>
                  <a:pt x="787860" y="1638543"/>
                  <a:pt x="785723" y="1635386"/>
                  <a:pt x="783148" y="1632374"/>
                </a:cubicBezTo>
                <a:cubicBezTo>
                  <a:pt x="767459" y="1613479"/>
                  <a:pt x="741909" y="1607699"/>
                  <a:pt x="720343" y="1616102"/>
                </a:cubicBezTo>
                <a:lnTo>
                  <a:pt x="78295" y="106237"/>
                </a:lnTo>
                <a:cubicBezTo>
                  <a:pt x="79364" y="105703"/>
                  <a:pt x="80287" y="105363"/>
                  <a:pt x="81307" y="104828"/>
                </a:cubicBezTo>
                <a:close/>
                <a:moveTo>
                  <a:pt x="1545804" y="1271277"/>
                </a:moveTo>
                <a:lnTo>
                  <a:pt x="930084" y="1573066"/>
                </a:lnTo>
                <a:lnTo>
                  <a:pt x="84173" y="103031"/>
                </a:lnTo>
                <a:cubicBezTo>
                  <a:pt x="86553" y="101622"/>
                  <a:pt x="88836" y="100068"/>
                  <a:pt x="91070" y="98271"/>
                </a:cubicBezTo>
                <a:cubicBezTo>
                  <a:pt x="93353" y="96376"/>
                  <a:pt x="95296" y="94336"/>
                  <a:pt x="97093" y="92199"/>
                </a:cubicBezTo>
                <a:lnTo>
                  <a:pt x="1545804" y="1271277"/>
                </a:lnTo>
                <a:close/>
                <a:moveTo>
                  <a:pt x="1689922" y="1388534"/>
                </a:moveTo>
                <a:lnTo>
                  <a:pt x="1515737" y="1605561"/>
                </a:lnTo>
                <a:lnTo>
                  <a:pt x="973169" y="1647966"/>
                </a:lnTo>
                <a:lnTo>
                  <a:pt x="931638" y="1575980"/>
                </a:lnTo>
                <a:lnTo>
                  <a:pt x="997310" y="1543824"/>
                </a:lnTo>
                <a:lnTo>
                  <a:pt x="1548767" y="1273512"/>
                </a:lnTo>
                <a:lnTo>
                  <a:pt x="1689922" y="1388534"/>
                </a:lnTo>
                <a:close/>
                <a:moveTo>
                  <a:pt x="1903452" y="1122496"/>
                </a:moveTo>
                <a:lnTo>
                  <a:pt x="1692060" y="1385863"/>
                </a:lnTo>
                <a:lnTo>
                  <a:pt x="1552119" y="1271957"/>
                </a:lnTo>
                <a:lnTo>
                  <a:pt x="1890338" y="1106175"/>
                </a:lnTo>
                <a:cubicBezTo>
                  <a:pt x="1892086" y="1109575"/>
                  <a:pt x="1894223" y="1112684"/>
                  <a:pt x="1896798" y="1115744"/>
                </a:cubicBezTo>
                <a:cubicBezTo>
                  <a:pt x="1898789" y="1118270"/>
                  <a:pt x="1901072" y="1120504"/>
                  <a:pt x="1903452" y="1122496"/>
                </a:cubicBezTo>
                <a:close/>
                <a:moveTo>
                  <a:pt x="1965821" y="1129102"/>
                </a:moveTo>
                <a:lnTo>
                  <a:pt x="2210001" y="1551159"/>
                </a:lnTo>
                <a:lnTo>
                  <a:pt x="1922590" y="1573600"/>
                </a:lnTo>
                <a:lnTo>
                  <a:pt x="1694585" y="1387951"/>
                </a:lnTo>
                <a:lnTo>
                  <a:pt x="1871442" y="1167572"/>
                </a:lnTo>
                <a:lnTo>
                  <a:pt x="1905978" y="1124585"/>
                </a:lnTo>
                <a:cubicBezTo>
                  <a:pt x="1923319" y="1137602"/>
                  <a:pt x="1946780" y="1139497"/>
                  <a:pt x="1965821" y="1129102"/>
                </a:cubicBezTo>
                <a:close/>
                <a:moveTo>
                  <a:pt x="2317689" y="1506763"/>
                </a:moveTo>
                <a:cubicBezTo>
                  <a:pt x="2307343" y="1516720"/>
                  <a:pt x="2302291" y="1530369"/>
                  <a:pt x="2302728" y="1543873"/>
                </a:cubicBezTo>
                <a:lnTo>
                  <a:pt x="2213693" y="1550819"/>
                </a:lnTo>
                <a:lnTo>
                  <a:pt x="1968638" y="1127353"/>
                </a:lnTo>
                <a:cubicBezTo>
                  <a:pt x="1970776" y="1126090"/>
                  <a:pt x="1972961" y="1124585"/>
                  <a:pt x="1974953" y="1122885"/>
                </a:cubicBezTo>
                <a:lnTo>
                  <a:pt x="1975196" y="1122836"/>
                </a:lnTo>
                <a:lnTo>
                  <a:pt x="2155356" y="1324660"/>
                </a:lnTo>
                <a:lnTo>
                  <a:pt x="2317689" y="1506763"/>
                </a:lnTo>
                <a:close/>
                <a:moveTo>
                  <a:pt x="2363008" y="1588561"/>
                </a:moveTo>
                <a:lnTo>
                  <a:pt x="2427028" y="1809328"/>
                </a:lnTo>
                <a:lnTo>
                  <a:pt x="2447818" y="1881072"/>
                </a:lnTo>
                <a:lnTo>
                  <a:pt x="2477788" y="1984533"/>
                </a:lnTo>
                <a:cubicBezTo>
                  <a:pt x="2474193" y="1985651"/>
                  <a:pt x="2470648" y="1987156"/>
                  <a:pt x="2467247" y="1989002"/>
                </a:cubicBezTo>
                <a:lnTo>
                  <a:pt x="2236619" y="1590455"/>
                </a:lnTo>
                <a:lnTo>
                  <a:pt x="2307003" y="1561554"/>
                </a:lnTo>
                <a:cubicBezTo>
                  <a:pt x="2308848" y="1565585"/>
                  <a:pt x="2311083" y="1569277"/>
                  <a:pt x="2313997" y="1572774"/>
                </a:cubicBezTo>
                <a:cubicBezTo>
                  <a:pt x="2326287" y="1587395"/>
                  <a:pt x="2345570" y="1593029"/>
                  <a:pt x="2363008" y="1588561"/>
                </a:cubicBezTo>
                <a:close/>
                <a:moveTo>
                  <a:pt x="2377240" y="1582343"/>
                </a:moveTo>
                <a:lnTo>
                  <a:pt x="2641433" y="1962384"/>
                </a:lnTo>
                <a:lnTo>
                  <a:pt x="2549580" y="2012123"/>
                </a:lnTo>
                <a:cubicBezTo>
                  <a:pt x="2547831" y="2009160"/>
                  <a:pt x="2545888" y="2006246"/>
                  <a:pt x="2543702" y="2003526"/>
                </a:cubicBezTo>
                <a:cubicBezTo>
                  <a:pt x="2528013" y="1984728"/>
                  <a:pt x="2503289" y="1977782"/>
                  <a:pt x="2481188" y="1983562"/>
                </a:cubicBezTo>
                <a:lnTo>
                  <a:pt x="2366166" y="1587638"/>
                </a:lnTo>
                <a:cubicBezTo>
                  <a:pt x="2370149" y="1586472"/>
                  <a:pt x="2373743" y="1584626"/>
                  <a:pt x="2377240" y="1582343"/>
                </a:cubicBezTo>
                <a:close/>
                <a:moveTo>
                  <a:pt x="2392055" y="1567577"/>
                </a:moveTo>
                <a:lnTo>
                  <a:pt x="2862686" y="1842310"/>
                </a:lnTo>
                <a:lnTo>
                  <a:pt x="2644299" y="1960878"/>
                </a:lnTo>
                <a:lnTo>
                  <a:pt x="2380106" y="1580400"/>
                </a:lnTo>
                <a:cubicBezTo>
                  <a:pt x="2380640" y="1579866"/>
                  <a:pt x="2381466" y="1579526"/>
                  <a:pt x="2382098" y="1578894"/>
                </a:cubicBezTo>
                <a:cubicBezTo>
                  <a:pt x="2386129" y="1575591"/>
                  <a:pt x="2389384" y="1571706"/>
                  <a:pt x="2392055" y="1567577"/>
                </a:cubicBezTo>
                <a:close/>
                <a:moveTo>
                  <a:pt x="2989658" y="1773578"/>
                </a:moveTo>
                <a:lnTo>
                  <a:pt x="2866135" y="1840464"/>
                </a:lnTo>
                <a:lnTo>
                  <a:pt x="2393707" y="1564662"/>
                </a:lnTo>
                <a:cubicBezTo>
                  <a:pt x="2395018" y="1562185"/>
                  <a:pt x="2396135" y="1559659"/>
                  <a:pt x="2396961" y="1556988"/>
                </a:cubicBezTo>
                <a:lnTo>
                  <a:pt x="2985043" y="1730153"/>
                </a:lnTo>
                <a:cubicBezTo>
                  <a:pt x="2981303" y="1744434"/>
                  <a:pt x="2982712" y="1759929"/>
                  <a:pt x="2989658" y="1773578"/>
                </a:cubicBezTo>
                <a:close/>
                <a:moveTo>
                  <a:pt x="3020988" y="1802528"/>
                </a:moveTo>
                <a:lnTo>
                  <a:pt x="2981352" y="1907641"/>
                </a:lnTo>
                <a:lnTo>
                  <a:pt x="2869486" y="1842407"/>
                </a:lnTo>
                <a:lnTo>
                  <a:pt x="2991163" y="1776347"/>
                </a:lnTo>
                <a:cubicBezTo>
                  <a:pt x="2992912" y="1779407"/>
                  <a:pt x="2994855" y="1782321"/>
                  <a:pt x="2997138" y="1785090"/>
                </a:cubicBezTo>
                <a:cubicBezTo>
                  <a:pt x="3003841" y="1793007"/>
                  <a:pt x="3012050" y="1798933"/>
                  <a:pt x="3020988" y="1802528"/>
                </a:cubicBezTo>
                <a:close/>
                <a:moveTo>
                  <a:pt x="3051200" y="1806705"/>
                </a:moveTo>
                <a:lnTo>
                  <a:pt x="3073059" y="1961315"/>
                </a:lnTo>
                <a:lnTo>
                  <a:pt x="2984120" y="1909439"/>
                </a:lnTo>
                <a:lnTo>
                  <a:pt x="3024145" y="1803645"/>
                </a:lnTo>
                <a:cubicBezTo>
                  <a:pt x="3032937" y="1806608"/>
                  <a:pt x="3041972" y="1807725"/>
                  <a:pt x="3051200" y="1806705"/>
                </a:cubicBezTo>
                <a:close/>
                <a:moveTo>
                  <a:pt x="3075342" y="1798448"/>
                </a:moveTo>
                <a:lnTo>
                  <a:pt x="3219363" y="2028153"/>
                </a:lnTo>
                <a:cubicBezTo>
                  <a:pt x="3218294" y="2028784"/>
                  <a:pt x="3217274" y="2029658"/>
                  <a:pt x="3216157" y="2030484"/>
                </a:cubicBezTo>
                <a:cubicBezTo>
                  <a:pt x="3212805" y="2033302"/>
                  <a:pt x="3210085" y="2036459"/>
                  <a:pt x="3207802" y="2040005"/>
                </a:cubicBezTo>
                <a:lnTo>
                  <a:pt x="3076653" y="1963404"/>
                </a:lnTo>
                <a:lnTo>
                  <a:pt x="3054455" y="1806171"/>
                </a:lnTo>
                <a:cubicBezTo>
                  <a:pt x="3061692" y="1804956"/>
                  <a:pt x="3068687" y="1802431"/>
                  <a:pt x="3075342" y="1798448"/>
                </a:cubicBezTo>
                <a:close/>
                <a:moveTo>
                  <a:pt x="3094820" y="1780475"/>
                </a:moveTo>
                <a:lnTo>
                  <a:pt x="3283723" y="1902395"/>
                </a:lnTo>
                <a:lnTo>
                  <a:pt x="3331762" y="1933531"/>
                </a:lnTo>
                <a:lnTo>
                  <a:pt x="3265265" y="2027570"/>
                </a:lnTo>
                <a:cubicBezTo>
                  <a:pt x="3252393" y="2019215"/>
                  <a:pt x="3235683" y="2018584"/>
                  <a:pt x="3222228" y="2026404"/>
                </a:cubicBezTo>
                <a:lnTo>
                  <a:pt x="3078207" y="1796796"/>
                </a:lnTo>
                <a:cubicBezTo>
                  <a:pt x="3080005" y="1795582"/>
                  <a:pt x="3081705" y="1794319"/>
                  <a:pt x="3083453" y="1792959"/>
                </a:cubicBezTo>
                <a:cubicBezTo>
                  <a:pt x="3087874" y="1789219"/>
                  <a:pt x="3091614" y="1784993"/>
                  <a:pt x="3094820" y="1780475"/>
                </a:cubicBezTo>
                <a:close/>
                <a:moveTo>
                  <a:pt x="3104777" y="1754537"/>
                </a:moveTo>
                <a:lnTo>
                  <a:pt x="3431290" y="1793104"/>
                </a:lnTo>
                <a:lnTo>
                  <a:pt x="3333754" y="1930714"/>
                </a:lnTo>
                <a:lnTo>
                  <a:pt x="3280177" y="1896178"/>
                </a:lnTo>
                <a:lnTo>
                  <a:pt x="3096520" y="1777464"/>
                </a:lnTo>
                <a:cubicBezTo>
                  <a:pt x="3100843" y="1770518"/>
                  <a:pt x="3103612" y="1762746"/>
                  <a:pt x="3104777" y="1754537"/>
                </a:cubicBezTo>
                <a:close/>
                <a:moveTo>
                  <a:pt x="3709277" y="1400532"/>
                </a:moveTo>
                <a:lnTo>
                  <a:pt x="3433475" y="1790093"/>
                </a:lnTo>
                <a:lnTo>
                  <a:pt x="3105166" y="1751380"/>
                </a:lnTo>
                <a:cubicBezTo>
                  <a:pt x="3106234" y="1739819"/>
                  <a:pt x="3104097" y="1728064"/>
                  <a:pt x="3098511" y="1717427"/>
                </a:cubicBezTo>
                <a:lnTo>
                  <a:pt x="3695142" y="1384745"/>
                </a:lnTo>
                <a:cubicBezTo>
                  <a:pt x="3696551" y="1387126"/>
                  <a:pt x="3698105" y="1389506"/>
                  <a:pt x="3700097" y="1391789"/>
                </a:cubicBezTo>
                <a:cubicBezTo>
                  <a:pt x="3702719" y="1395140"/>
                  <a:pt x="3705974" y="1398103"/>
                  <a:pt x="3709277" y="1400532"/>
                </a:cubicBezTo>
                <a:close/>
                <a:moveTo>
                  <a:pt x="3735944" y="1411364"/>
                </a:moveTo>
                <a:lnTo>
                  <a:pt x="3698591" y="1821180"/>
                </a:lnTo>
                <a:lnTo>
                  <a:pt x="3437119" y="1790481"/>
                </a:lnTo>
                <a:lnTo>
                  <a:pt x="3711900" y="1402426"/>
                </a:lnTo>
                <a:cubicBezTo>
                  <a:pt x="3719186" y="1407381"/>
                  <a:pt x="3727444" y="1410247"/>
                  <a:pt x="3735944" y="1411364"/>
                </a:cubicBezTo>
                <a:close/>
                <a:moveTo>
                  <a:pt x="3763340" y="1407721"/>
                </a:moveTo>
                <a:lnTo>
                  <a:pt x="3822065" y="1542804"/>
                </a:lnTo>
                <a:lnTo>
                  <a:pt x="3933396" y="1798448"/>
                </a:lnTo>
                <a:cubicBezTo>
                  <a:pt x="3928684" y="1800682"/>
                  <a:pt x="3924167" y="1803402"/>
                  <a:pt x="3919990" y="1806899"/>
                </a:cubicBezTo>
                <a:cubicBezTo>
                  <a:pt x="3907992" y="1816857"/>
                  <a:pt x="3900852" y="1830506"/>
                  <a:pt x="3898666" y="1844884"/>
                </a:cubicBezTo>
                <a:lnTo>
                  <a:pt x="3701845" y="1821617"/>
                </a:lnTo>
                <a:lnTo>
                  <a:pt x="3739198" y="1411704"/>
                </a:lnTo>
                <a:cubicBezTo>
                  <a:pt x="3747359" y="1412092"/>
                  <a:pt x="3755568" y="1410830"/>
                  <a:pt x="3763340" y="1407721"/>
                </a:cubicBezTo>
                <a:close/>
                <a:moveTo>
                  <a:pt x="3781506" y="1395917"/>
                </a:moveTo>
                <a:lnTo>
                  <a:pt x="4015632" y="1621736"/>
                </a:lnTo>
                <a:lnTo>
                  <a:pt x="3978958" y="1767846"/>
                </a:lnTo>
                <a:lnTo>
                  <a:pt x="3972401" y="1794222"/>
                </a:lnTo>
                <a:cubicBezTo>
                  <a:pt x="3960403" y="1791599"/>
                  <a:pt x="3947968" y="1792425"/>
                  <a:pt x="3936456" y="1797136"/>
                </a:cubicBezTo>
                <a:lnTo>
                  <a:pt x="3766351" y="1406409"/>
                </a:lnTo>
                <a:cubicBezTo>
                  <a:pt x="3770480" y="1404466"/>
                  <a:pt x="3774560" y="1401989"/>
                  <a:pt x="3778300" y="1398978"/>
                </a:cubicBezTo>
                <a:cubicBezTo>
                  <a:pt x="3779320" y="1397909"/>
                  <a:pt x="3780437" y="1396937"/>
                  <a:pt x="3781506" y="1395917"/>
                </a:cubicBezTo>
                <a:close/>
                <a:moveTo>
                  <a:pt x="3794815" y="1375176"/>
                </a:moveTo>
                <a:lnTo>
                  <a:pt x="3873893" y="1401406"/>
                </a:lnTo>
                <a:lnTo>
                  <a:pt x="4011308" y="1446677"/>
                </a:lnTo>
                <a:cubicBezTo>
                  <a:pt x="4006937" y="1461686"/>
                  <a:pt x="4009900" y="1478444"/>
                  <a:pt x="4020634" y="1491316"/>
                </a:cubicBezTo>
                <a:cubicBezTo>
                  <a:pt x="4026998" y="1499088"/>
                  <a:pt x="4035352" y="1504237"/>
                  <a:pt x="4044436" y="1506860"/>
                </a:cubicBezTo>
                <a:lnTo>
                  <a:pt x="4016554" y="1618045"/>
                </a:lnTo>
                <a:lnTo>
                  <a:pt x="3783740" y="1393537"/>
                </a:lnTo>
                <a:cubicBezTo>
                  <a:pt x="3788695" y="1388048"/>
                  <a:pt x="3792387" y="1381831"/>
                  <a:pt x="3794815" y="1375176"/>
                </a:cubicBezTo>
                <a:close/>
                <a:moveTo>
                  <a:pt x="4026901" y="1423167"/>
                </a:moveTo>
                <a:cubicBezTo>
                  <a:pt x="4020052" y="1428753"/>
                  <a:pt x="4015291" y="1435942"/>
                  <a:pt x="4012425" y="1443568"/>
                </a:cubicBezTo>
                <a:lnTo>
                  <a:pt x="3876419" y="1398589"/>
                </a:lnTo>
                <a:lnTo>
                  <a:pt x="3795835" y="1372068"/>
                </a:lnTo>
                <a:cubicBezTo>
                  <a:pt x="3798458" y="1363422"/>
                  <a:pt x="3798944" y="1354290"/>
                  <a:pt x="3797098" y="1345449"/>
                </a:cubicBezTo>
                <a:lnTo>
                  <a:pt x="4255343" y="1241016"/>
                </a:lnTo>
                <a:cubicBezTo>
                  <a:pt x="4256412" y="1244804"/>
                  <a:pt x="4258306" y="1248545"/>
                  <a:pt x="4260977" y="1251653"/>
                </a:cubicBezTo>
                <a:cubicBezTo>
                  <a:pt x="4261220" y="1251896"/>
                  <a:pt x="4261512" y="1252188"/>
                  <a:pt x="4261755" y="1252528"/>
                </a:cubicBezTo>
                <a:lnTo>
                  <a:pt x="4090629" y="1424867"/>
                </a:lnTo>
                <a:cubicBezTo>
                  <a:pt x="4072997" y="1408498"/>
                  <a:pt x="4045796" y="1407526"/>
                  <a:pt x="4026901" y="1423167"/>
                </a:cubicBezTo>
                <a:close/>
                <a:moveTo>
                  <a:pt x="4429334" y="2003477"/>
                </a:moveTo>
                <a:cubicBezTo>
                  <a:pt x="4428314" y="2004352"/>
                  <a:pt x="4427197" y="2005177"/>
                  <a:pt x="4426225" y="2005906"/>
                </a:cubicBezTo>
                <a:cubicBezTo>
                  <a:pt x="4424865" y="2007023"/>
                  <a:pt x="4423699" y="2008140"/>
                  <a:pt x="4422533" y="2009306"/>
                </a:cubicBezTo>
                <a:lnTo>
                  <a:pt x="4095001" y="1693577"/>
                </a:lnTo>
                <a:lnTo>
                  <a:pt x="4066731" y="1507880"/>
                </a:lnTo>
                <a:cubicBezTo>
                  <a:pt x="4072608" y="1506714"/>
                  <a:pt x="4078534" y="1504480"/>
                  <a:pt x="4083780" y="1501079"/>
                </a:cubicBezTo>
                <a:lnTo>
                  <a:pt x="4429334" y="2003477"/>
                </a:lnTo>
                <a:close/>
                <a:moveTo>
                  <a:pt x="4492625" y="2107814"/>
                </a:moveTo>
                <a:lnTo>
                  <a:pt x="4542365" y="2201901"/>
                </a:lnTo>
                <a:lnTo>
                  <a:pt x="4214347" y="2309637"/>
                </a:lnTo>
                <a:cubicBezTo>
                  <a:pt x="4213278" y="2307014"/>
                  <a:pt x="4211772" y="2304440"/>
                  <a:pt x="4209829" y="2302157"/>
                </a:cubicBezTo>
                <a:cubicBezTo>
                  <a:pt x="4209829" y="2302060"/>
                  <a:pt x="4209781" y="2301914"/>
                  <a:pt x="4209683" y="2301914"/>
                </a:cubicBezTo>
                <a:lnTo>
                  <a:pt x="4323055" y="2192429"/>
                </a:lnTo>
                <a:lnTo>
                  <a:pt x="4422533" y="2096642"/>
                </a:lnTo>
                <a:cubicBezTo>
                  <a:pt x="4441234" y="2115100"/>
                  <a:pt x="4469504" y="2119277"/>
                  <a:pt x="4492625" y="2107814"/>
                </a:cubicBezTo>
                <a:close/>
                <a:moveTo>
                  <a:pt x="4628195" y="2173728"/>
                </a:moveTo>
                <a:lnTo>
                  <a:pt x="4545619" y="2200832"/>
                </a:lnTo>
                <a:lnTo>
                  <a:pt x="4495540" y="2106308"/>
                </a:lnTo>
                <a:cubicBezTo>
                  <a:pt x="4498600" y="2104462"/>
                  <a:pt x="4501611" y="2102422"/>
                  <a:pt x="4504526" y="2100042"/>
                </a:cubicBezTo>
                <a:cubicBezTo>
                  <a:pt x="4508120" y="2097176"/>
                  <a:pt x="4511180" y="2093873"/>
                  <a:pt x="4513852" y="2090376"/>
                </a:cubicBezTo>
                <a:lnTo>
                  <a:pt x="4628195" y="2173728"/>
                </a:lnTo>
                <a:close/>
                <a:moveTo>
                  <a:pt x="4814717" y="2112331"/>
                </a:moveTo>
                <a:lnTo>
                  <a:pt x="4632032" y="2172368"/>
                </a:lnTo>
                <a:lnTo>
                  <a:pt x="4515746" y="2087704"/>
                </a:lnTo>
                <a:cubicBezTo>
                  <a:pt x="4520701" y="2080661"/>
                  <a:pt x="4524004" y="2072792"/>
                  <a:pt x="4525558" y="2064583"/>
                </a:cubicBezTo>
                <a:lnTo>
                  <a:pt x="4814717" y="2112331"/>
                </a:lnTo>
                <a:close/>
                <a:moveTo>
                  <a:pt x="6301899" y="1623582"/>
                </a:moveTo>
                <a:lnTo>
                  <a:pt x="4821566" y="2110097"/>
                </a:lnTo>
                <a:lnTo>
                  <a:pt x="4525996" y="2061328"/>
                </a:lnTo>
                <a:cubicBezTo>
                  <a:pt x="4526918" y="2054480"/>
                  <a:pt x="4526773" y="2047436"/>
                  <a:pt x="4525364" y="2040636"/>
                </a:cubicBezTo>
                <a:lnTo>
                  <a:pt x="6301607" y="1622805"/>
                </a:lnTo>
                <a:cubicBezTo>
                  <a:pt x="6301753" y="1623145"/>
                  <a:pt x="6301802" y="1623339"/>
                  <a:pt x="6301899" y="1623582"/>
                </a:cubicBezTo>
                <a:close/>
                <a:moveTo>
                  <a:pt x="6325845" y="1652872"/>
                </a:moveTo>
                <a:lnTo>
                  <a:pt x="6041106" y="2244986"/>
                </a:lnTo>
                <a:cubicBezTo>
                  <a:pt x="6017499" y="2234348"/>
                  <a:pt x="5989133" y="2237263"/>
                  <a:pt x="5967857" y="2254895"/>
                </a:cubicBezTo>
                <a:cubicBezTo>
                  <a:pt x="5954985" y="2265630"/>
                  <a:pt x="5946922" y="2280153"/>
                  <a:pt x="5944056" y="2295454"/>
                </a:cubicBezTo>
                <a:lnTo>
                  <a:pt x="4828658" y="2111262"/>
                </a:lnTo>
                <a:lnTo>
                  <a:pt x="6302919" y="1626837"/>
                </a:lnTo>
                <a:cubicBezTo>
                  <a:pt x="6304813" y="1631840"/>
                  <a:pt x="6307533" y="1636746"/>
                  <a:pt x="6311225" y="1641020"/>
                </a:cubicBezTo>
                <a:cubicBezTo>
                  <a:pt x="6315354" y="1646218"/>
                  <a:pt x="6320405" y="1650055"/>
                  <a:pt x="6325845" y="1652872"/>
                </a:cubicBezTo>
                <a:close/>
                <a:moveTo>
                  <a:pt x="6367862" y="1654281"/>
                </a:moveTo>
                <a:lnTo>
                  <a:pt x="6684076" y="2308277"/>
                </a:lnTo>
                <a:lnTo>
                  <a:pt x="6081908" y="2306820"/>
                </a:lnTo>
                <a:cubicBezTo>
                  <a:pt x="6081617" y="2291519"/>
                  <a:pt x="6076371" y="2276316"/>
                  <a:pt x="6065879" y="2263687"/>
                </a:cubicBezTo>
                <a:cubicBezTo>
                  <a:pt x="6059662" y="2256303"/>
                  <a:pt x="6052278" y="2250475"/>
                  <a:pt x="6044118" y="2246346"/>
                </a:cubicBezTo>
                <a:lnTo>
                  <a:pt x="6328857" y="1654329"/>
                </a:lnTo>
                <a:cubicBezTo>
                  <a:pt x="6341195" y="1659818"/>
                  <a:pt x="6355330" y="1659867"/>
                  <a:pt x="6367862" y="1654281"/>
                </a:cubicBezTo>
                <a:close/>
                <a:moveTo>
                  <a:pt x="6381608" y="1645100"/>
                </a:moveTo>
                <a:lnTo>
                  <a:pt x="7061154" y="2309297"/>
                </a:lnTo>
                <a:lnTo>
                  <a:pt x="6687865" y="2308326"/>
                </a:lnTo>
                <a:lnTo>
                  <a:pt x="6370776" y="1652872"/>
                </a:lnTo>
                <a:cubicBezTo>
                  <a:pt x="6373787" y="1651366"/>
                  <a:pt x="6376605" y="1649472"/>
                  <a:pt x="6379228" y="1647286"/>
                </a:cubicBezTo>
                <a:cubicBezTo>
                  <a:pt x="6380200" y="1646606"/>
                  <a:pt x="6380977" y="1645781"/>
                  <a:pt x="6381608" y="1645100"/>
                </a:cubicBezTo>
                <a:close/>
                <a:moveTo>
                  <a:pt x="7783300" y="2243091"/>
                </a:moveTo>
                <a:lnTo>
                  <a:pt x="7686492" y="2310900"/>
                </a:lnTo>
                <a:lnTo>
                  <a:pt x="7066011" y="2309249"/>
                </a:lnTo>
                <a:lnTo>
                  <a:pt x="6384134" y="1642672"/>
                </a:lnTo>
                <a:cubicBezTo>
                  <a:pt x="6387194" y="1639174"/>
                  <a:pt x="6389963" y="1635289"/>
                  <a:pt x="6391955" y="1631063"/>
                </a:cubicBezTo>
                <a:lnTo>
                  <a:pt x="7783300" y="2243091"/>
                </a:lnTo>
                <a:close/>
                <a:moveTo>
                  <a:pt x="7786748" y="2244694"/>
                </a:moveTo>
                <a:lnTo>
                  <a:pt x="7907843" y="2297931"/>
                </a:lnTo>
                <a:cubicBezTo>
                  <a:pt x="7906288" y="2302254"/>
                  <a:pt x="7905317" y="2306674"/>
                  <a:pt x="7905122" y="2311386"/>
                </a:cubicBezTo>
                <a:lnTo>
                  <a:pt x="7692127" y="2310949"/>
                </a:lnTo>
                <a:lnTo>
                  <a:pt x="7786748" y="2244694"/>
                </a:lnTo>
                <a:close/>
                <a:moveTo>
                  <a:pt x="8044772" y="2064146"/>
                </a:moveTo>
                <a:lnTo>
                  <a:pt x="7960642" y="2273887"/>
                </a:lnTo>
                <a:cubicBezTo>
                  <a:pt x="7947284" y="2269175"/>
                  <a:pt x="7931741" y="2271361"/>
                  <a:pt x="7920083" y="2281173"/>
                </a:cubicBezTo>
                <a:cubicBezTo>
                  <a:pt x="7915372" y="2284962"/>
                  <a:pt x="7911825" y="2289674"/>
                  <a:pt x="7909348" y="2294822"/>
                </a:cubicBezTo>
                <a:lnTo>
                  <a:pt x="7790003" y="2242363"/>
                </a:lnTo>
                <a:lnTo>
                  <a:pt x="8044772" y="2064146"/>
                </a:lnTo>
                <a:close/>
                <a:moveTo>
                  <a:pt x="8049726" y="2060697"/>
                </a:moveTo>
                <a:lnTo>
                  <a:pt x="8234840" y="1931102"/>
                </a:lnTo>
                <a:cubicBezTo>
                  <a:pt x="8235181" y="1931588"/>
                  <a:pt x="8235569" y="1932171"/>
                  <a:pt x="8235812" y="1932657"/>
                </a:cubicBezTo>
                <a:cubicBezTo>
                  <a:pt x="8237464" y="1934454"/>
                  <a:pt x="8239115" y="1936105"/>
                  <a:pt x="8240816" y="1937611"/>
                </a:cubicBezTo>
                <a:lnTo>
                  <a:pt x="8157754" y="2042773"/>
                </a:lnTo>
                <a:lnTo>
                  <a:pt x="7971134" y="2279522"/>
                </a:lnTo>
                <a:cubicBezTo>
                  <a:pt x="7968754" y="2277822"/>
                  <a:pt x="7966326" y="2276267"/>
                  <a:pt x="7963702" y="2275150"/>
                </a:cubicBezTo>
                <a:lnTo>
                  <a:pt x="8049726" y="2060697"/>
                </a:lnTo>
                <a:close/>
                <a:moveTo>
                  <a:pt x="8308284" y="1428559"/>
                </a:moveTo>
                <a:lnTo>
                  <a:pt x="8269863" y="1864459"/>
                </a:lnTo>
                <a:cubicBezTo>
                  <a:pt x="8259905" y="1863876"/>
                  <a:pt x="8249510" y="1867034"/>
                  <a:pt x="8241253" y="1873931"/>
                </a:cubicBezTo>
                <a:cubicBezTo>
                  <a:pt x="8224883" y="1887580"/>
                  <a:pt x="8221677" y="1910993"/>
                  <a:pt x="8232801" y="1928382"/>
                </a:cubicBezTo>
                <a:lnTo>
                  <a:pt x="8051961" y="2054965"/>
                </a:lnTo>
                <a:lnTo>
                  <a:pt x="8303621" y="1427490"/>
                </a:lnTo>
                <a:cubicBezTo>
                  <a:pt x="8305176" y="1427976"/>
                  <a:pt x="8306778" y="1428267"/>
                  <a:pt x="8308284" y="1428559"/>
                </a:cubicBezTo>
                <a:close/>
                <a:moveTo>
                  <a:pt x="8680359" y="1718884"/>
                </a:moveTo>
                <a:lnTo>
                  <a:pt x="8607547" y="1751525"/>
                </a:lnTo>
                <a:lnTo>
                  <a:pt x="8305127" y="1887435"/>
                </a:lnTo>
                <a:cubicBezTo>
                  <a:pt x="8303816" y="1884569"/>
                  <a:pt x="8302018" y="1881800"/>
                  <a:pt x="8299881" y="1879274"/>
                </a:cubicBezTo>
                <a:cubicBezTo>
                  <a:pt x="8292886" y="1870871"/>
                  <a:pt x="8283220" y="1865965"/>
                  <a:pt x="8273214" y="1864654"/>
                </a:cubicBezTo>
                <a:lnTo>
                  <a:pt x="8311684" y="1428899"/>
                </a:lnTo>
                <a:cubicBezTo>
                  <a:pt x="8318145" y="1429093"/>
                  <a:pt x="8324750" y="1427005"/>
                  <a:pt x="8330142" y="1422487"/>
                </a:cubicBezTo>
                <a:cubicBezTo>
                  <a:pt x="8331017" y="1421807"/>
                  <a:pt x="8331745" y="1421224"/>
                  <a:pt x="8332425" y="1420399"/>
                </a:cubicBezTo>
                <a:lnTo>
                  <a:pt x="8680359" y="1718884"/>
                </a:lnTo>
                <a:close/>
                <a:moveTo>
                  <a:pt x="8776243" y="1642915"/>
                </a:moveTo>
                <a:cubicBezTo>
                  <a:pt x="8771386" y="1653309"/>
                  <a:pt x="8770948" y="1665404"/>
                  <a:pt x="8775271" y="1676139"/>
                </a:cubicBezTo>
                <a:lnTo>
                  <a:pt x="8683710" y="1717232"/>
                </a:lnTo>
                <a:lnTo>
                  <a:pt x="8334611" y="1417921"/>
                </a:lnTo>
                <a:cubicBezTo>
                  <a:pt x="8335194" y="1417095"/>
                  <a:pt x="8335680" y="1416221"/>
                  <a:pt x="8336262" y="1415395"/>
                </a:cubicBezTo>
                <a:lnTo>
                  <a:pt x="8776243" y="1642915"/>
                </a:lnTo>
                <a:close/>
                <a:moveTo>
                  <a:pt x="8779546" y="1683959"/>
                </a:moveTo>
                <a:lnTo>
                  <a:pt x="8707851" y="1737925"/>
                </a:lnTo>
                <a:lnTo>
                  <a:pt x="8686479" y="1719710"/>
                </a:lnTo>
                <a:lnTo>
                  <a:pt x="8776680" y="1679054"/>
                </a:lnTo>
                <a:cubicBezTo>
                  <a:pt x="8777506" y="1680753"/>
                  <a:pt x="8778380" y="1682356"/>
                  <a:pt x="8779546" y="1683959"/>
                </a:cubicBezTo>
                <a:close/>
                <a:moveTo>
                  <a:pt x="8802133" y="1700523"/>
                </a:moveTo>
                <a:lnTo>
                  <a:pt x="8769977" y="1791259"/>
                </a:lnTo>
                <a:lnTo>
                  <a:pt x="8710328" y="1740256"/>
                </a:lnTo>
                <a:lnTo>
                  <a:pt x="8781489" y="1686679"/>
                </a:lnTo>
                <a:cubicBezTo>
                  <a:pt x="8781683" y="1686825"/>
                  <a:pt x="8781829" y="1687068"/>
                  <a:pt x="8781877" y="1687262"/>
                </a:cubicBezTo>
                <a:cubicBezTo>
                  <a:pt x="8787366" y="1693868"/>
                  <a:pt x="8794507" y="1698289"/>
                  <a:pt x="8802133" y="1700523"/>
                </a:cubicBezTo>
                <a:close/>
                <a:moveTo>
                  <a:pt x="8840555" y="1692605"/>
                </a:moveTo>
                <a:cubicBezTo>
                  <a:pt x="8841575" y="1691780"/>
                  <a:pt x="8842546" y="1691003"/>
                  <a:pt x="8843323" y="1690080"/>
                </a:cubicBezTo>
                <a:lnTo>
                  <a:pt x="8881114" y="1725004"/>
                </a:lnTo>
                <a:lnTo>
                  <a:pt x="8832491" y="1844884"/>
                </a:lnTo>
                <a:lnTo>
                  <a:pt x="8785909" y="1804908"/>
                </a:lnTo>
                <a:lnTo>
                  <a:pt x="8807136" y="1701689"/>
                </a:lnTo>
                <a:cubicBezTo>
                  <a:pt x="8818697" y="1703486"/>
                  <a:pt x="8831034" y="1700620"/>
                  <a:pt x="8840555" y="1692605"/>
                </a:cubicBezTo>
                <a:close/>
                <a:moveTo>
                  <a:pt x="9103775" y="1174276"/>
                </a:moveTo>
                <a:lnTo>
                  <a:pt x="8882377" y="1721604"/>
                </a:lnTo>
                <a:lnTo>
                  <a:pt x="8845461" y="1687554"/>
                </a:lnTo>
                <a:cubicBezTo>
                  <a:pt x="8858575" y="1672447"/>
                  <a:pt x="8859207" y="1649764"/>
                  <a:pt x="8845995" y="1633880"/>
                </a:cubicBezTo>
                <a:cubicBezTo>
                  <a:pt x="8843081" y="1630480"/>
                  <a:pt x="8839826" y="1627662"/>
                  <a:pt x="8836426" y="1625428"/>
                </a:cubicBezTo>
                <a:lnTo>
                  <a:pt x="9100424" y="1172575"/>
                </a:lnTo>
                <a:cubicBezTo>
                  <a:pt x="9101590" y="1173207"/>
                  <a:pt x="9102658" y="1173741"/>
                  <a:pt x="9103775" y="1174276"/>
                </a:cubicBezTo>
                <a:close/>
                <a:moveTo>
                  <a:pt x="9129762" y="1177919"/>
                </a:moveTo>
                <a:lnTo>
                  <a:pt x="9276795" y="2056228"/>
                </a:lnTo>
                <a:cubicBezTo>
                  <a:pt x="9270238" y="2057588"/>
                  <a:pt x="9264020" y="2060454"/>
                  <a:pt x="9258580" y="2065020"/>
                </a:cubicBezTo>
                <a:cubicBezTo>
                  <a:pt x="9257608" y="2065749"/>
                  <a:pt x="9256783" y="2066672"/>
                  <a:pt x="9255909" y="2067546"/>
                </a:cubicBezTo>
                <a:lnTo>
                  <a:pt x="9061371" y="1887386"/>
                </a:lnTo>
                <a:lnTo>
                  <a:pt x="8885000" y="1724081"/>
                </a:lnTo>
                <a:lnTo>
                  <a:pt x="9106835" y="1175344"/>
                </a:lnTo>
                <a:cubicBezTo>
                  <a:pt x="9114170" y="1178161"/>
                  <a:pt x="9121990" y="1178939"/>
                  <a:pt x="9129762" y="1177919"/>
                </a:cubicBezTo>
                <a:close/>
                <a:moveTo>
                  <a:pt x="9506403" y="2116994"/>
                </a:moveTo>
                <a:lnTo>
                  <a:pt x="9326826" y="2099410"/>
                </a:lnTo>
                <a:cubicBezTo>
                  <a:pt x="9327457" y="2089210"/>
                  <a:pt x="9324300" y="2078766"/>
                  <a:pt x="9317354" y="2070266"/>
                </a:cubicBezTo>
                <a:cubicBezTo>
                  <a:pt x="9307882" y="2058997"/>
                  <a:pt x="9293698" y="2053945"/>
                  <a:pt x="9280049" y="2055694"/>
                </a:cubicBezTo>
                <a:lnTo>
                  <a:pt x="9133114" y="1177530"/>
                </a:lnTo>
                <a:cubicBezTo>
                  <a:pt x="9135202" y="1176996"/>
                  <a:pt x="9137340" y="1176461"/>
                  <a:pt x="9139477" y="1175587"/>
                </a:cubicBezTo>
                <a:lnTo>
                  <a:pt x="9506403" y="2116994"/>
                </a:lnTo>
                <a:close/>
                <a:moveTo>
                  <a:pt x="9523550" y="2161293"/>
                </a:moveTo>
                <a:lnTo>
                  <a:pt x="9456469" y="2161682"/>
                </a:lnTo>
                <a:lnTo>
                  <a:pt x="9324688" y="2110485"/>
                </a:lnTo>
                <a:cubicBezTo>
                  <a:pt x="9325514" y="2107911"/>
                  <a:pt x="9326195" y="2105434"/>
                  <a:pt x="9326486" y="2102762"/>
                </a:cubicBezTo>
                <a:lnTo>
                  <a:pt x="9507714" y="2120491"/>
                </a:lnTo>
                <a:lnTo>
                  <a:pt x="9523550" y="2161293"/>
                </a:lnTo>
                <a:close/>
                <a:moveTo>
                  <a:pt x="9892467" y="2158185"/>
                </a:moveTo>
                <a:cubicBezTo>
                  <a:pt x="9892369" y="2158573"/>
                  <a:pt x="9892369" y="2159205"/>
                  <a:pt x="9892369" y="2159739"/>
                </a:cubicBezTo>
                <a:lnTo>
                  <a:pt x="9527095" y="2161245"/>
                </a:lnTo>
                <a:lnTo>
                  <a:pt x="9511309" y="2120783"/>
                </a:lnTo>
                <a:lnTo>
                  <a:pt x="9892467" y="2158185"/>
                </a:lnTo>
                <a:close/>
                <a:moveTo>
                  <a:pt x="9914373" y="2201804"/>
                </a:moveTo>
                <a:lnTo>
                  <a:pt x="9847585" y="2313475"/>
                </a:lnTo>
                <a:lnTo>
                  <a:pt x="9539773" y="2193983"/>
                </a:lnTo>
                <a:lnTo>
                  <a:pt x="9528407" y="2164693"/>
                </a:lnTo>
                <a:lnTo>
                  <a:pt x="9892321" y="2163042"/>
                </a:lnTo>
                <a:cubicBezTo>
                  <a:pt x="9892612" y="2173388"/>
                  <a:pt x="9896304" y="2183637"/>
                  <a:pt x="9903396" y="2192186"/>
                </a:cubicBezTo>
                <a:cubicBezTo>
                  <a:pt x="9906650" y="2196023"/>
                  <a:pt x="9910342" y="2199229"/>
                  <a:pt x="9914373" y="2201804"/>
                </a:cubicBezTo>
                <a:close/>
                <a:moveTo>
                  <a:pt x="9959984" y="2205495"/>
                </a:moveTo>
                <a:lnTo>
                  <a:pt x="10048583" y="2391290"/>
                </a:lnTo>
                <a:lnTo>
                  <a:pt x="9850839" y="2314592"/>
                </a:lnTo>
                <a:lnTo>
                  <a:pt x="9917239" y="2203504"/>
                </a:lnTo>
                <a:cubicBezTo>
                  <a:pt x="9930403" y="2210790"/>
                  <a:pt x="9946238" y="2211519"/>
                  <a:pt x="9959984" y="2205495"/>
                </a:cubicBezTo>
                <a:close/>
                <a:moveTo>
                  <a:pt x="10251183" y="2465219"/>
                </a:moveTo>
                <a:cubicBezTo>
                  <a:pt x="10250455" y="2466433"/>
                  <a:pt x="10249630" y="2467745"/>
                  <a:pt x="10249241" y="2469153"/>
                </a:cubicBezTo>
                <a:lnTo>
                  <a:pt x="10053148" y="2393087"/>
                </a:lnTo>
                <a:lnTo>
                  <a:pt x="9962948" y="2204038"/>
                </a:lnTo>
                <a:cubicBezTo>
                  <a:pt x="9966007" y="2202435"/>
                  <a:pt x="9968776" y="2200541"/>
                  <a:pt x="9971545" y="2198355"/>
                </a:cubicBezTo>
                <a:cubicBezTo>
                  <a:pt x="9972419" y="2197578"/>
                  <a:pt x="9973342" y="2196703"/>
                  <a:pt x="9974070" y="2196023"/>
                </a:cubicBezTo>
                <a:lnTo>
                  <a:pt x="10251183" y="2465219"/>
                </a:lnTo>
                <a:close/>
                <a:moveTo>
                  <a:pt x="10301458" y="2487854"/>
                </a:moveTo>
                <a:lnTo>
                  <a:pt x="11029238" y="2669471"/>
                </a:lnTo>
                <a:cubicBezTo>
                  <a:pt x="11029140" y="2669957"/>
                  <a:pt x="11029140" y="2670492"/>
                  <a:pt x="11029043" y="2671026"/>
                </a:cubicBezTo>
                <a:lnTo>
                  <a:pt x="10157582" y="2611960"/>
                </a:lnTo>
                <a:lnTo>
                  <a:pt x="10109105" y="2510247"/>
                </a:lnTo>
                <a:lnTo>
                  <a:pt x="10247929" y="2486057"/>
                </a:lnTo>
                <a:cubicBezTo>
                  <a:pt x="10248900" y="2490137"/>
                  <a:pt x="10250795" y="2493975"/>
                  <a:pt x="10253612" y="2497472"/>
                </a:cubicBezTo>
                <a:cubicBezTo>
                  <a:pt x="10263424" y="2509227"/>
                  <a:pt x="10280960" y="2510829"/>
                  <a:pt x="10292714" y="2501018"/>
                </a:cubicBezTo>
                <a:cubicBezTo>
                  <a:pt x="10296989" y="2497375"/>
                  <a:pt x="10299854" y="2492809"/>
                  <a:pt x="10301458" y="2487854"/>
                </a:cubicBezTo>
                <a:close/>
                <a:moveTo>
                  <a:pt x="11067805" y="1917162"/>
                </a:moveTo>
                <a:lnTo>
                  <a:pt x="11058187" y="2481831"/>
                </a:lnTo>
                <a:lnTo>
                  <a:pt x="10302623" y="2478577"/>
                </a:lnTo>
                <a:cubicBezTo>
                  <a:pt x="10302526" y="2473719"/>
                  <a:pt x="10301020" y="2468911"/>
                  <a:pt x="10298300" y="2464588"/>
                </a:cubicBezTo>
                <a:lnTo>
                  <a:pt x="11048619" y="1907350"/>
                </a:lnTo>
                <a:cubicBezTo>
                  <a:pt x="11053525" y="1913227"/>
                  <a:pt x="11060568" y="1916579"/>
                  <a:pt x="11067805" y="1917162"/>
                </a:cubicBezTo>
                <a:close/>
                <a:moveTo>
                  <a:pt x="11087719" y="1910799"/>
                </a:moveTo>
                <a:lnTo>
                  <a:pt x="11628831" y="2484260"/>
                </a:lnTo>
                <a:lnTo>
                  <a:pt x="11061490" y="2481880"/>
                </a:lnTo>
                <a:lnTo>
                  <a:pt x="11071059" y="1917113"/>
                </a:lnTo>
                <a:cubicBezTo>
                  <a:pt x="11076985" y="1916919"/>
                  <a:pt x="11082765" y="1914782"/>
                  <a:pt x="11087719" y="1910799"/>
                </a:cubicBezTo>
                <a:lnTo>
                  <a:pt x="11087719" y="1910799"/>
                </a:lnTo>
                <a:close/>
                <a:moveTo>
                  <a:pt x="12155078" y="2480617"/>
                </a:moveTo>
                <a:cubicBezTo>
                  <a:pt x="12154301" y="2482560"/>
                  <a:pt x="12153719" y="2484551"/>
                  <a:pt x="12153525" y="2486591"/>
                </a:cubicBezTo>
                <a:lnTo>
                  <a:pt x="11633494" y="2484308"/>
                </a:lnTo>
                <a:lnTo>
                  <a:pt x="11090148" y="1908467"/>
                </a:lnTo>
                <a:cubicBezTo>
                  <a:pt x="11091362" y="1907107"/>
                  <a:pt x="11092480" y="1905650"/>
                  <a:pt x="11093501" y="1904193"/>
                </a:cubicBezTo>
                <a:lnTo>
                  <a:pt x="12155078" y="2480617"/>
                </a:lnTo>
                <a:close/>
                <a:moveTo>
                  <a:pt x="12157022" y="2499463"/>
                </a:moveTo>
                <a:lnTo>
                  <a:pt x="11892003" y="2720231"/>
                </a:lnTo>
                <a:cubicBezTo>
                  <a:pt x="11881948" y="2709690"/>
                  <a:pt x="11865288" y="2708428"/>
                  <a:pt x="11854018" y="2717899"/>
                </a:cubicBezTo>
                <a:lnTo>
                  <a:pt x="11854018" y="2717996"/>
                </a:lnTo>
                <a:lnTo>
                  <a:pt x="11753325" y="2611377"/>
                </a:lnTo>
                <a:lnTo>
                  <a:pt x="12154836" y="2495334"/>
                </a:lnTo>
                <a:cubicBezTo>
                  <a:pt x="12155321" y="2496743"/>
                  <a:pt x="12156002" y="2498006"/>
                  <a:pt x="12157022" y="2499463"/>
                </a:cubicBezTo>
                <a:close/>
              </a:path>
            </a:pathLst>
          </a:cu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610" tIns="54610" rIns="54610" bIns="54610" numCol="1" spcCol="0" rtlCol="0" fromWordArt="0" anchor="ctr" anchorCtr="0" forceAA="0" compatLnSpc="1">
            <a:prstTxWarp prst="textNoShape">
              <a:avLst/>
            </a:prstTxWarp>
            <a:noAutofit/>
          </a:bodyPr>
          <a:lstStyle/>
          <a:p>
            <a:endParaRPr lang="en-GB" sz="1500">
              <a:solidFill>
                <a:schemeClr val="bg1"/>
              </a:solidFill>
            </a:endParaRPr>
          </a:p>
        </p:txBody>
      </p:sp>
      <p:sp>
        <p:nvSpPr>
          <p:cNvPr id="199" name="Graphic 17">
            <a:extLst>
              <a:ext uri="{FF2B5EF4-FFF2-40B4-BE49-F238E27FC236}">
                <a16:creationId xmlns:a16="http://schemas.microsoft.com/office/drawing/2014/main" id="{682FFCCB-E78B-4D75-BA5C-9B349AC34575}"/>
              </a:ext>
            </a:extLst>
          </p:cNvPr>
          <p:cNvSpPr/>
          <p:nvPr/>
        </p:nvSpPr>
        <p:spPr>
          <a:xfrm rot="14400000">
            <a:off x="-3587255" y="1645770"/>
            <a:ext cx="9591499" cy="4127021"/>
          </a:xfrm>
          <a:custGeom>
            <a:avLst/>
            <a:gdLst>
              <a:gd name="connsiteX0" fmla="*/ 12187721 w 12192000"/>
              <a:gd name="connsiteY0" fmla="*/ 2475905 h 5245960"/>
              <a:gd name="connsiteX1" fmla="*/ 12160470 w 12192000"/>
              <a:gd name="connsiteY1" fmla="*/ 2473476 h 5245960"/>
              <a:gd name="connsiteX2" fmla="*/ 12156730 w 12192000"/>
              <a:gd name="connsiteY2" fmla="*/ 2477702 h 5245960"/>
              <a:gd name="connsiteX3" fmla="*/ 11095054 w 12192000"/>
              <a:gd name="connsiteY3" fmla="*/ 1901181 h 5245960"/>
              <a:gd name="connsiteX4" fmla="*/ 11091217 w 12192000"/>
              <a:gd name="connsiteY4" fmla="*/ 1871551 h 5245960"/>
              <a:gd name="connsiteX5" fmla="*/ 11052116 w 12192000"/>
              <a:gd name="connsiteY5" fmla="*/ 1867957 h 5245960"/>
              <a:gd name="connsiteX6" fmla="*/ 11046626 w 12192000"/>
              <a:gd name="connsiteY6" fmla="*/ 1904581 h 5245960"/>
              <a:gd name="connsiteX7" fmla="*/ 10296308 w 12192000"/>
              <a:gd name="connsiteY7" fmla="*/ 2461819 h 5245960"/>
              <a:gd name="connsiteX8" fmla="*/ 10296357 w 12192000"/>
              <a:gd name="connsiteY8" fmla="*/ 2461722 h 5245960"/>
              <a:gd name="connsiteX9" fmla="*/ 10257206 w 12192000"/>
              <a:gd name="connsiteY9" fmla="*/ 2458273 h 5245960"/>
              <a:gd name="connsiteX10" fmla="*/ 10253176 w 12192000"/>
              <a:gd name="connsiteY10" fmla="*/ 2462450 h 5245960"/>
              <a:gd name="connsiteX11" fmla="*/ 9976499 w 12192000"/>
              <a:gd name="connsiteY11" fmla="*/ 2193643 h 5245960"/>
              <a:gd name="connsiteX12" fmla="*/ 9977859 w 12192000"/>
              <a:gd name="connsiteY12" fmla="*/ 2130158 h 5245960"/>
              <a:gd name="connsiteX13" fmla="*/ 9909710 w 12192000"/>
              <a:gd name="connsiteY13" fmla="*/ 2124037 h 5245960"/>
              <a:gd name="connsiteX14" fmla="*/ 9892856 w 12192000"/>
              <a:gd name="connsiteY14" fmla="*/ 2154833 h 5245960"/>
              <a:gd name="connsiteX15" fmla="*/ 9509997 w 12192000"/>
              <a:gd name="connsiteY15" fmla="*/ 2117334 h 5245960"/>
              <a:gd name="connsiteX16" fmla="*/ 9142537 w 12192000"/>
              <a:gd name="connsiteY16" fmla="*/ 1174567 h 5245960"/>
              <a:gd name="connsiteX17" fmla="*/ 9154438 w 12192000"/>
              <a:gd name="connsiteY17" fmla="*/ 1167184 h 5245960"/>
              <a:gd name="connsiteX18" fmla="*/ 9160558 w 12192000"/>
              <a:gd name="connsiteY18" fmla="*/ 1099181 h 5245960"/>
              <a:gd name="connsiteX19" fmla="*/ 9092555 w 12192000"/>
              <a:gd name="connsiteY19" fmla="*/ 1092866 h 5245960"/>
              <a:gd name="connsiteX20" fmla="*/ 9086192 w 12192000"/>
              <a:gd name="connsiteY20" fmla="*/ 1161063 h 5245960"/>
              <a:gd name="connsiteX21" fmla="*/ 9097704 w 12192000"/>
              <a:gd name="connsiteY21" fmla="*/ 1171070 h 5245960"/>
              <a:gd name="connsiteX22" fmla="*/ 8833511 w 12192000"/>
              <a:gd name="connsiteY22" fmla="*/ 1623777 h 5245960"/>
              <a:gd name="connsiteX23" fmla="*/ 8787318 w 12192000"/>
              <a:gd name="connsiteY23" fmla="*/ 1628585 h 5245960"/>
              <a:gd name="connsiteX24" fmla="*/ 8777749 w 12192000"/>
              <a:gd name="connsiteY24" fmla="*/ 1639952 h 5245960"/>
              <a:gd name="connsiteX25" fmla="*/ 8337914 w 12192000"/>
              <a:gd name="connsiteY25" fmla="*/ 1412481 h 5245960"/>
              <a:gd name="connsiteX26" fmla="*/ 8333785 w 12192000"/>
              <a:gd name="connsiteY26" fmla="*/ 1383337 h 5245960"/>
              <a:gd name="connsiteX27" fmla="*/ 8294732 w 12192000"/>
              <a:gd name="connsiteY27" fmla="*/ 1379888 h 5245960"/>
              <a:gd name="connsiteX28" fmla="*/ 8291138 w 12192000"/>
              <a:gd name="connsiteY28" fmla="*/ 1418990 h 5245960"/>
              <a:gd name="connsiteX29" fmla="*/ 8300561 w 12192000"/>
              <a:gd name="connsiteY29" fmla="*/ 1426276 h 5245960"/>
              <a:gd name="connsiteX30" fmla="*/ 8047104 w 12192000"/>
              <a:gd name="connsiteY30" fmla="*/ 2058560 h 5245960"/>
              <a:gd name="connsiteX31" fmla="*/ 7786457 w 12192000"/>
              <a:gd name="connsiteY31" fmla="*/ 2240906 h 5245960"/>
              <a:gd name="connsiteX32" fmla="*/ 6393314 w 12192000"/>
              <a:gd name="connsiteY32" fmla="*/ 1628148 h 5245960"/>
              <a:gd name="connsiteX33" fmla="*/ 6385445 w 12192000"/>
              <a:gd name="connsiteY33" fmla="*/ 1579137 h 5245960"/>
              <a:gd name="connsiteX34" fmla="*/ 6317297 w 12192000"/>
              <a:gd name="connsiteY34" fmla="*/ 1573017 h 5245960"/>
              <a:gd name="connsiteX35" fmla="*/ 6300830 w 12192000"/>
              <a:gd name="connsiteY35" fmla="*/ 1619648 h 5245960"/>
              <a:gd name="connsiteX36" fmla="*/ 4524635 w 12192000"/>
              <a:gd name="connsiteY36" fmla="*/ 2037430 h 5245960"/>
              <a:gd name="connsiteX37" fmla="*/ 4512395 w 12192000"/>
              <a:gd name="connsiteY37" fmla="*/ 2013775 h 5245960"/>
              <a:gd name="connsiteX38" fmla="*/ 4432005 w 12192000"/>
              <a:gd name="connsiteY38" fmla="*/ 2001583 h 5245960"/>
              <a:gd name="connsiteX39" fmla="*/ 4086598 w 12192000"/>
              <a:gd name="connsiteY39" fmla="*/ 1499234 h 5245960"/>
              <a:gd name="connsiteX40" fmla="*/ 4088784 w 12192000"/>
              <a:gd name="connsiteY40" fmla="*/ 1497533 h 5245960"/>
              <a:gd name="connsiteX41" fmla="*/ 4094952 w 12192000"/>
              <a:gd name="connsiteY41" fmla="*/ 1429287 h 5245960"/>
              <a:gd name="connsiteX42" fmla="*/ 4092961 w 12192000"/>
              <a:gd name="connsiteY42" fmla="*/ 1427199 h 5245960"/>
              <a:gd name="connsiteX43" fmla="*/ 4264183 w 12192000"/>
              <a:gd name="connsiteY43" fmla="*/ 1254811 h 5245960"/>
              <a:gd name="connsiteX44" fmla="*/ 4302411 w 12192000"/>
              <a:gd name="connsiteY44" fmla="*/ 1255491 h 5245960"/>
              <a:gd name="connsiteX45" fmla="*/ 4306102 w 12192000"/>
              <a:gd name="connsiteY45" fmla="*/ 1214203 h 5245960"/>
              <a:gd name="connsiteX46" fmla="*/ 4264717 w 12192000"/>
              <a:gd name="connsiteY46" fmla="*/ 1210414 h 5245960"/>
              <a:gd name="connsiteX47" fmla="*/ 4254566 w 12192000"/>
              <a:gd name="connsiteY47" fmla="*/ 1237858 h 5245960"/>
              <a:gd name="connsiteX48" fmla="*/ 3796418 w 12192000"/>
              <a:gd name="connsiteY48" fmla="*/ 1342292 h 5245960"/>
              <a:gd name="connsiteX49" fmla="*/ 3785343 w 12192000"/>
              <a:gd name="connsiteY49" fmla="*/ 1320725 h 5245960"/>
              <a:gd name="connsiteX50" fmla="*/ 3707091 w 12192000"/>
              <a:gd name="connsiteY50" fmla="*/ 1313585 h 5245960"/>
              <a:gd name="connsiteX51" fmla="*/ 3693491 w 12192000"/>
              <a:gd name="connsiteY51" fmla="*/ 1381831 h 5245960"/>
              <a:gd name="connsiteX52" fmla="*/ 3096860 w 12192000"/>
              <a:gd name="connsiteY52" fmla="*/ 1714609 h 5245960"/>
              <a:gd name="connsiteX53" fmla="*/ 3091274 w 12192000"/>
              <a:gd name="connsiteY53" fmla="*/ 1706595 h 5245960"/>
              <a:gd name="connsiteX54" fmla="*/ 3005104 w 12192000"/>
              <a:gd name="connsiteY54" fmla="*/ 1698774 h 5245960"/>
              <a:gd name="connsiteX55" fmla="*/ 2986112 w 12192000"/>
              <a:gd name="connsiteY55" fmla="*/ 1727044 h 5245960"/>
              <a:gd name="connsiteX56" fmla="*/ 2397981 w 12192000"/>
              <a:gd name="connsiteY56" fmla="*/ 1553733 h 5245960"/>
              <a:gd name="connsiteX57" fmla="*/ 2388315 w 12192000"/>
              <a:gd name="connsiteY57" fmla="*/ 1510794 h 5245960"/>
              <a:gd name="connsiteX58" fmla="*/ 2320312 w 12192000"/>
              <a:gd name="connsiteY58" fmla="*/ 1504577 h 5245960"/>
              <a:gd name="connsiteX59" fmla="*/ 2195283 w 12192000"/>
              <a:gd name="connsiteY59" fmla="*/ 1364539 h 5245960"/>
              <a:gd name="connsiteX60" fmla="*/ 1977624 w 12192000"/>
              <a:gd name="connsiteY60" fmla="*/ 1120504 h 5245960"/>
              <a:gd name="connsiteX61" fmla="*/ 1982190 w 12192000"/>
              <a:gd name="connsiteY61" fmla="*/ 1044729 h 5245960"/>
              <a:gd name="connsiteX62" fmla="*/ 1903938 w 12192000"/>
              <a:gd name="connsiteY62" fmla="*/ 1037589 h 5245960"/>
              <a:gd name="connsiteX63" fmla="*/ 1888929 w 12192000"/>
              <a:gd name="connsiteY63" fmla="*/ 1103261 h 5245960"/>
              <a:gd name="connsiteX64" fmla="*/ 1596078 w 12192000"/>
              <a:gd name="connsiteY64" fmla="*/ 1246699 h 5245960"/>
              <a:gd name="connsiteX65" fmla="*/ 1549204 w 12192000"/>
              <a:gd name="connsiteY65" fmla="*/ 1269674 h 5245960"/>
              <a:gd name="connsiteX66" fmla="*/ 99279 w 12192000"/>
              <a:gd name="connsiteY66" fmla="*/ 89673 h 5245960"/>
              <a:gd name="connsiteX67" fmla="*/ 98259 w 12192000"/>
              <a:gd name="connsiteY67" fmla="*/ 20067 h 5245960"/>
              <a:gd name="connsiteX68" fmla="*/ 20007 w 12192000"/>
              <a:gd name="connsiteY68" fmla="*/ 12927 h 5245960"/>
              <a:gd name="connsiteX69" fmla="*/ 12867 w 12192000"/>
              <a:gd name="connsiteY69" fmla="*/ 91179 h 5245960"/>
              <a:gd name="connsiteX70" fmla="*/ 75235 w 12192000"/>
              <a:gd name="connsiteY70" fmla="*/ 107451 h 5245960"/>
              <a:gd name="connsiteX71" fmla="*/ 717331 w 12192000"/>
              <a:gd name="connsiteY71" fmla="*/ 1617511 h 5245960"/>
              <a:gd name="connsiteX72" fmla="*/ 704896 w 12192000"/>
              <a:gd name="connsiteY72" fmla="*/ 1625185 h 5245960"/>
              <a:gd name="connsiteX73" fmla="*/ 697756 w 12192000"/>
              <a:gd name="connsiteY73" fmla="*/ 1703389 h 5245960"/>
              <a:gd name="connsiteX74" fmla="*/ 714465 w 12192000"/>
              <a:gd name="connsiteY74" fmla="*/ 1716941 h 5245960"/>
              <a:gd name="connsiteX75" fmla="*/ 358323 w 12192000"/>
              <a:gd name="connsiteY75" fmla="*/ 2438892 h 5245960"/>
              <a:gd name="connsiteX76" fmla="*/ 299694 w 12192000"/>
              <a:gd name="connsiteY76" fmla="*/ 2446664 h 5245960"/>
              <a:gd name="connsiteX77" fmla="*/ 292603 w 12192000"/>
              <a:gd name="connsiteY77" fmla="*/ 2525013 h 5245960"/>
              <a:gd name="connsiteX78" fmla="*/ 370855 w 12192000"/>
              <a:gd name="connsiteY78" fmla="*/ 2532056 h 5245960"/>
              <a:gd name="connsiteX79" fmla="*/ 384747 w 12192000"/>
              <a:gd name="connsiteY79" fmla="*/ 2464053 h 5245960"/>
              <a:gd name="connsiteX80" fmla="*/ 1137445 w 12192000"/>
              <a:gd name="connsiteY80" fmla="*/ 2048165 h 5245960"/>
              <a:gd name="connsiteX81" fmla="*/ 1142545 w 12192000"/>
              <a:gd name="connsiteY81" fmla="*/ 2055451 h 5245960"/>
              <a:gd name="connsiteX82" fmla="*/ 1220895 w 12192000"/>
              <a:gd name="connsiteY82" fmla="*/ 2062591 h 5245960"/>
              <a:gd name="connsiteX83" fmla="*/ 1240616 w 12192000"/>
              <a:gd name="connsiteY83" fmla="*/ 2022518 h 5245960"/>
              <a:gd name="connsiteX84" fmla="*/ 2435334 w 12192000"/>
              <a:gd name="connsiteY84" fmla="*/ 2043308 h 5245960"/>
              <a:gd name="connsiteX85" fmla="*/ 2449469 w 12192000"/>
              <a:gd name="connsiteY85" fmla="*/ 2082070 h 5245960"/>
              <a:gd name="connsiteX86" fmla="*/ 2464624 w 12192000"/>
              <a:gd name="connsiteY86" fmla="*/ 2094990 h 5245960"/>
              <a:gd name="connsiteX87" fmla="*/ 2259109 w 12192000"/>
              <a:gd name="connsiteY87" fmla="*/ 2452881 h 5245960"/>
              <a:gd name="connsiteX88" fmla="*/ 2219959 w 12192000"/>
              <a:gd name="connsiteY88" fmla="*/ 2447732 h 5245960"/>
              <a:gd name="connsiteX89" fmla="*/ 2178865 w 12192000"/>
              <a:gd name="connsiteY89" fmla="*/ 2514667 h 5245960"/>
              <a:gd name="connsiteX90" fmla="*/ 2245703 w 12192000"/>
              <a:gd name="connsiteY90" fmla="*/ 2555760 h 5245960"/>
              <a:gd name="connsiteX91" fmla="*/ 2286990 w 12192000"/>
              <a:gd name="connsiteY91" fmla="*/ 2488971 h 5245960"/>
              <a:gd name="connsiteX92" fmla="*/ 2285193 w 12192000"/>
              <a:gd name="connsiteY92" fmla="*/ 2483045 h 5245960"/>
              <a:gd name="connsiteX93" fmla="*/ 2732946 w 12192000"/>
              <a:gd name="connsiteY93" fmla="*/ 2307500 h 5245960"/>
              <a:gd name="connsiteX94" fmla="*/ 3157528 w 12192000"/>
              <a:gd name="connsiteY94" fmla="*/ 2778519 h 5245960"/>
              <a:gd name="connsiteX95" fmla="*/ 3153302 w 12192000"/>
              <a:gd name="connsiteY95" fmla="*/ 2854149 h 5245960"/>
              <a:gd name="connsiteX96" fmla="*/ 3231555 w 12192000"/>
              <a:gd name="connsiteY96" fmla="*/ 2861289 h 5245960"/>
              <a:gd name="connsiteX97" fmla="*/ 3238598 w 12192000"/>
              <a:gd name="connsiteY97" fmla="*/ 2783037 h 5245960"/>
              <a:gd name="connsiteX98" fmla="*/ 3189781 w 12192000"/>
              <a:gd name="connsiteY98" fmla="*/ 2763316 h 5245960"/>
              <a:gd name="connsiteX99" fmla="*/ 3101037 w 12192000"/>
              <a:gd name="connsiteY99" fmla="*/ 2135501 h 5245960"/>
              <a:gd name="connsiteX100" fmla="*/ 3206588 w 12192000"/>
              <a:gd name="connsiteY100" fmla="*/ 2082409 h 5245960"/>
              <a:gd name="connsiteX101" fmla="*/ 3210959 w 12192000"/>
              <a:gd name="connsiteY101" fmla="*/ 2088724 h 5245960"/>
              <a:gd name="connsiteX102" fmla="*/ 3269248 w 12192000"/>
              <a:gd name="connsiteY102" fmla="*/ 2094116 h 5245960"/>
              <a:gd name="connsiteX103" fmla="*/ 3282897 w 12192000"/>
              <a:gd name="connsiteY103" fmla="*/ 2072306 h 5245960"/>
              <a:gd name="connsiteX104" fmla="*/ 3615578 w 12192000"/>
              <a:gd name="connsiteY104" fmla="*/ 2140504 h 5245960"/>
              <a:gd name="connsiteX105" fmla="*/ 3627625 w 12192000"/>
              <a:gd name="connsiteY105" fmla="*/ 2185677 h 5245960"/>
              <a:gd name="connsiteX106" fmla="*/ 3705828 w 12192000"/>
              <a:gd name="connsiteY106" fmla="*/ 2192818 h 5245960"/>
              <a:gd name="connsiteX107" fmla="*/ 3722538 w 12192000"/>
              <a:gd name="connsiteY107" fmla="*/ 2168919 h 5245960"/>
              <a:gd name="connsiteX108" fmla="*/ 4161790 w 12192000"/>
              <a:gd name="connsiteY108" fmla="*/ 2312795 h 5245960"/>
              <a:gd name="connsiteX109" fmla="*/ 4167181 w 12192000"/>
              <a:gd name="connsiteY109" fmla="*/ 2337567 h 5245960"/>
              <a:gd name="connsiteX110" fmla="*/ 4206380 w 12192000"/>
              <a:gd name="connsiteY110" fmla="*/ 2341162 h 5245960"/>
              <a:gd name="connsiteX111" fmla="*/ 4207789 w 12192000"/>
              <a:gd name="connsiteY111" fmla="*/ 2339850 h 5245960"/>
              <a:gd name="connsiteX112" fmla="*/ 4972582 w 12192000"/>
              <a:gd name="connsiteY112" fmla="*/ 3042615 h 5245960"/>
              <a:gd name="connsiteX113" fmla="*/ 4972339 w 12192000"/>
              <a:gd name="connsiteY113" fmla="*/ 3095414 h 5245960"/>
              <a:gd name="connsiteX114" fmla="*/ 5030142 w 12192000"/>
              <a:gd name="connsiteY114" fmla="*/ 3100709 h 5245960"/>
              <a:gd name="connsiteX115" fmla="*/ 5037622 w 12192000"/>
              <a:gd name="connsiteY115" fmla="*/ 3045626 h 5245960"/>
              <a:gd name="connsiteX116" fmla="*/ 5957899 w 12192000"/>
              <a:gd name="connsiteY116" fmla="*/ 2351459 h 5245960"/>
              <a:gd name="connsiteX117" fmla="*/ 5958969 w 12192000"/>
              <a:gd name="connsiteY117" fmla="*/ 2352916 h 5245960"/>
              <a:gd name="connsiteX118" fmla="*/ 6056650 w 12192000"/>
              <a:gd name="connsiteY118" fmla="*/ 2361951 h 5245960"/>
              <a:gd name="connsiteX119" fmla="*/ 6996503 w 12192000"/>
              <a:gd name="connsiteY119" fmla="*/ 3446796 h 5245960"/>
              <a:gd name="connsiteX120" fmla="*/ 6994462 w 12192000"/>
              <a:gd name="connsiteY120" fmla="*/ 3486724 h 5245960"/>
              <a:gd name="connsiteX121" fmla="*/ 7035750 w 12192000"/>
              <a:gd name="connsiteY121" fmla="*/ 3490416 h 5245960"/>
              <a:gd name="connsiteX122" fmla="*/ 7040607 w 12192000"/>
              <a:gd name="connsiteY122" fmla="*/ 3485364 h 5245960"/>
              <a:gd name="connsiteX123" fmla="*/ 7041579 w 12192000"/>
              <a:gd name="connsiteY123" fmla="*/ 3483567 h 5245960"/>
              <a:gd name="connsiteX124" fmla="*/ 7541354 w 12192000"/>
              <a:gd name="connsiteY124" fmla="*/ 3683545 h 5245960"/>
              <a:gd name="connsiteX125" fmla="*/ 7583856 w 12192000"/>
              <a:gd name="connsiteY125" fmla="*/ 3725075 h 5245960"/>
              <a:gd name="connsiteX126" fmla="*/ 7213336 w 12192000"/>
              <a:gd name="connsiteY126" fmla="*/ 4240297 h 5245960"/>
              <a:gd name="connsiteX127" fmla="*/ 7163548 w 12192000"/>
              <a:gd name="connsiteY127" fmla="*/ 4243065 h 5245960"/>
              <a:gd name="connsiteX128" fmla="*/ 7158253 w 12192000"/>
              <a:gd name="connsiteY128" fmla="*/ 4301791 h 5245960"/>
              <a:gd name="connsiteX129" fmla="*/ 7216882 w 12192000"/>
              <a:gd name="connsiteY129" fmla="*/ 4307037 h 5245960"/>
              <a:gd name="connsiteX130" fmla="*/ 7219553 w 12192000"/>
              <a:gd name="connsiteY130" fmla="*/ 4304608 h 5245960"/>
              <a:gd name="connsiteX131" fmla="*/ 7221836 w 12192000"/>
              <a:gd name="connsiteY131" fmla="*/ 4302131 h 5245960"/>
              <a:gd name="connsiteX132" fmla="*/ 7227568 w 12192000"/>
              <a:gd name="connsiteY132" fmla="*/ 4293582 h 5245960"/>
              <a:gd name="connsiteX133" fmla="*/ 7852954 w 12192000"/>
              <a:gd name="connsiteY133" fmla="*/ 4575309 h 5245960"/>
              <a:gd name="connsiteX134" fmla="*/ 7805692 w 12192000"/>
              <a:gd name="connsiteY134" fmla="*/ 4800691 h 5245960"/>
              <a:gd name="connsiteX135" fmla="*/ 7772079 w 12192000"/>
              <a:gd name="connsiteY135" fmla="*/ 4809872 h 5245960"/>
              <a:gd name="connsiteX136" fmla="*/ 7769505 w 12192000"/>
              <a:gd name="connsiteY136" fmla="*/ 4812300 h 5245960"/>
              <a:gd name="connsiteX137" fmla="*/ 7767173 w 12192000"/>
              <a:gd name="connsiteY137" fmla="*/ 4814681 h 5245960"/>
              <a:gd name="connsiteX138" fmla="*/ 7766736 w 12192000"/>
              <a:gd name="connsiteY138" fmla="*/ 4868452 h 5245960"/>
              <a:gd name="connsiteX139" fmla="*/ 7825462 w 12192000"/>
              <a:gd name="connsiteY139" fmla="*/ 4873843 h 5245960"/>
              <a:gd name="connsiteX140" fmla="*/ 7839499 w 12192000"/>
              <a:gd name="connsiteY140" fmla="*/ 4850722 h 5245960"/>
              <a:gd name="connsiteX141" fmla="*/ 7840034 w 12192000"/>
              <a:gd name="connsiteY141" fmla="*/ 4847468 h 5245960"/>
              <a:gd name="connsiteX142" fmla="*/ 7839402 w 12192000"/>
              <a:gd name="connsiteY142" fmla="*/ 4832458 h 5245960"/>
              <a:gd name="connsiteX143" fmla="*/ 8125404 w 12192000"/>
              <a:gd name="connsiteY143" fmla="*/ 4754158 h 5245960"/>
              <a:gd name="connsiteX144" fmla="*/ 8236541 w 12192000"/>
              <a:gd name="connsiteY144" fmla="*/ 5189038 h 5245960"/>
              <a:gd name="connsiteX145" fmla="*/ 8226437 w 12192000"/>
              <a:gd name="connsiteY145" fmla="*/ 5194624 h 5245960"/>
              <a:gd name="connsiteX146" fmla="*/ 8221872 w 12192000"/>
              <a:gd name="connsiteY146" fmla="*/ 5237661 h 5245960"/>
              <a:gd name="connsiteX147" fmla="*/ 8265005 w 12192000"/>
              <a:gd name="connsiteY147" fmla="*/ 5241060 h 5245960"/>
              <a:gd name="connsiteX148" fmla="*/ 8269328 w 12192000"/>
              <a:gd name="connsiteY148" fmla="*/ 5198024 h 5245960"/>
              <a:gd name="connsiteX149" fmla="*/ 8254950 w 12192000"/>
              <a:gd name="connsiteY149" fmla="*/ 5188649 h 5245960"/>
              <a:gd name="connsiteX150" fmla="*/ 8357101 w 12192000"/>
              <a:gd name="connsiteY150" fmla="*/ 4802246 h 5245960"/>
              <a:gd name="connsiteX151" fmla="*/ 8833997 w 12192000"/>
              <a:gd name="connsiteY151" fmla="*/ 5016941 h 5245960"/>
              <a:gd name="connsiteX152" fmla="*/ 8831957 w 12192000"/>
              <a:gd name="connsiteY152" fmla="*/ 5023693 h 5245960"/>
              <a:gd name="connsiteX153" fmla="*/ 8831374 w 12192000"/>
              <a:gd name="connsiteY153" fmla="*/ 5026851 h 5245960"/>
              <a:gd name="connsiteX154" fmla="*/ 8840652 w 12192000"/>
              <a:gd name="connsiteY154" fmla="*/ 5059201 h 5245960"/>
              <a:gd name="connsiteX155" fmla="*/ 8899377 w 12192000"/>
              <a:gd name="connsiteY155" fmla="*/ 5064641 h 5245960"/>
              <a:gd name="connsiteX156" fmla="*/ 8904623 w 12192000"/>
              <a:gd name="connsiteY156" fmla="*/ 5005915 h 5245960"/>
              <a:gd name="connsiteX157" fmla="*/ 8863918 w 12192000"/>
              <a:gd name="connsiteY157" fmla="*/ 4991732 h 5245960"/>
              <a:gd name="connsiteX158" fmla="*/ 8722569 w 12192000"/>
              <a:gd name="connsiteY158" fmla="*/ 4443043 h 5245960"/>
              <a:gd name="connsiteX159" fmla="*/ 8887234 w 12192000"/>
              <a:gd name="connsiteY159" fmla="*/ 4325252 h 5245960"/>
              <a:gd name="connsiteX160" fmla="*/ 8888157 w 12192000"/>
              <a:gd name="connsiteY160" fmla="*/ 4326466 h 5245960"/>
              <a:gd name="connsiteX161" fmla="*/ 8946785 w 12192000"/>
              <a:gd name="connsiteY161" fmla="*/ 4331712 h 5245960"/>
              <a:gd name="connsiteX162" fmla="*/ 8961697 w 12192000"/>
              <a:gd name="connsiteY162" fmla="*/ 4296982 h 5245960"/>
              <a:gd name="connsiteX163" fmla="*/ 9862497 w 12192000"/>
              <a:gd name="connsiteY163" fmla="*/ 4202020 h 5245960"/>
              <a:gd name="connsiteX164" fmla="*/ 9873134 w 12192000"/>
              <a:gd name="connsiteY164" fmla="*/ 4226259 h 5245960"/>
              <a:gd name="connsiteX165" fmla="*/ 9941332 w 12192000"/>
              <a:gd name="connsiteY165" fmla="*/ 4232622 h 5245960"/>
              <a:gd name="connsiteX166" fmla="*/ 9947501 w 12192000"/>
              <a:gd name="connsiteY166" fmla="*/ 4164376 h 5245960"/>
              <a:gd name="connsiteX167" fmla="*/ 9879352 w 12192000"/>
              <a:gd name="connsiteY167" fmla="*/ 4158255 h 5245960"/>
              <a:gd name="connsiteX168" fmla="*/ 9866868 w 12192000"/>
              <a:gd name="connsiteY168" fmla="*/ 4174527 h 5245960"/>
              <a:gd name="connsiteX169" fmla="*/ 8561742 w 12192000"/>
              <a:gd name="connsiteY169" fmla="*/ 3601504 h 5245960"/>
              <a:gd name="connsiteX170" fmla="*/ 8550812 w 12192000"/>
              <a:gd name="connsiteY170" fmla="*/ 3530489 h 5245960"/>
              <a:gd name="connsiteX171" fmla="*/ 8531529 w 12192000"/>
              <a:gd name="connsiteY171" fmla="*/ 3514460 h 5245960"/>
              <a:gd name="connsiteX172" fmla="*/ 9151037 w 12192000"/>
              <a:gd name="connsiteY172" fmla="*/ 2352334 h 5245960"/>
              <a:gd name="connsiteX173" fmla="*/ 9644109 w 12192000"/>
              <a:gd name="connsiteY173" fmla="*/ 2564164 h 5245960"/>
              <a:gd name="connsiteX174" fmla="*/ 9652027 w 12192000"/>
              <a:gd name="connsiteY174" fmla="*/ 2612737 h 5245960"/>
              <a:gd name="connsiteX175" fmla="*/ 9720127 w 12192000"/>
              <a:gd name="connsiteY175" fmla="*/ 2618955 h 5245960"/>
              <a:gd name="connsiteX176" fmla="*/ 9728530 w 12192000"/>
              <a:gd name="connsiteY176" fmla="*/ 2609677 h 5245960"/>
              <a:gd name="connsiteX177" fmla="*/ 10307043 w 12192000"/>
              <a:gd name="connsiteY177" fmla="*/ 2990301 h 5245960"/>
              <a:gd name="connsiteX178" fmla="*/ 10311075 w 12192000"/>
              <a:gd name="connsiteY178" fmla="*/ 3046549 h 5245960"/>
              <a:gd name="connsiteX179" fmla="*/ 10379224 w 12192000"/>
              <a:gd name="connsiteY179" fmla="*/ 3052669 h 5245960"/>
              <a:gd name="connsiteX180" fmla="*/ 10395205 w 12192000"/>
              <a:gd name="connsiteY180" fmla="*/ 3003756 h 5245960"/>
              <a:gd name="connsiteX181" fmla="*/ 11421179 w 12192000"/>
              <a:gd name="connsiteY181" fmla="*/ 2707262 h 5245960"/>
              <a:gd name="connsiteX182" fmla="*/ 11844206 w 12192000"/>
              <a:gd name="connsiteY182" fmla="*/ 2743255 h 5245960"/>
              <a:gd name="connsiteX183" fmla="*/ 11850327 w 12192000"/>
              <a:gd name="connsiteY183" fmla="*/ 2757147 h 5245960"/>
              <a:gd name="connsiteX184" fmla="*/ 11889477 w 12192000"/>
              <a:gd name="connsiteY184" fmla="*/ 2760644 h 5245960"/>
              <a:gd name="connsiteX185" fmla="*/ 11894043 w 12192000"/>
              <a:gd name="connsiteY185" fmla="*/ 2722854 h 5245960"/>
              <a:gd name="connsiteX186" fmla="*/ 12159110 w 12192000"/>
              <a:gd name="connsiteY186" fmla="*/ 2501989 h 5245960"/>
              <a:gd name="connsiteX187" fmla="*/ 12185195 w 12192000"/>
              <a:gd name="connsiteY187" fmla="*/ 2503349 h 5245960"/>
              <a:gd name="connsiteX188" fmla="*/ 12187721 w 12192000"/>
              <a:gd name="connsiteY188" fmla="*/ 2475905 h 5245960"/>
              <a:gd name="connsiteX189" fmla="*/ 11430115 w 12192000"/>
              <a:gd name="connsiteY189" fmla="*/ 2704687 h 5245960"/>
              <a:gd name="connsiteX190" fmla="*/ 11749585 w 12192000"/>
              <a:gd name="connsiteY190" fmla="*/ 2612397 h 5245960"/>
              <a:gd name="connsiteX191" fmla="*/ 11851395 w 12192000"/>
              <a:gd name="connsiteY191" fmla="*/ 2720280 h 5245960"/>
              <a:gd name="connsiteX192" fmla="*/ 11843916 w 12192000"/>
              <a:gd name="connsiteY192" fmla="*/ 2739952 h 5245960"/>
              <a:gd name="connsiteX193" fmla="*/ 11430115 w 12192000"/>
              <a:gd name="connsiteY193" fmla="*/ 2704687 h 5245960"/>
              <a:gd name="connsiteX194" fmla="*/ 11061393 w 12192000"/>
              <a:gd name="connsiteY194" fmla="*/ 2485134 h 5245960"/>
              <a:gd name="connsiteX195" fmla="*/ 11631988 w 12192000"/>
              <a:gd name="connsiteY195" fmla="*/ 2487709 h 5245960"/>
              <a:gd name="connsiteX196" fmla="*/ 11704703 w 12192000"/>
              <a:gd name="connsiteY196" fmla="*/ 2564698 h 5245960"/>
              <a:gd name="connsiteX197" fmla="*/ 11083543 w 12192000"/>
              <a:gd name="connsiteY197" fmla="*/ 2668403 h 5245960"/>
              <a:gd name="connsiteX198" fmla="*/ 11077859 w 12192000"/>
              <a:gd name="connsiteY198" fmla="*/ 2656696 h 5245960"/>
              <a:gd name="connsiteX199" fmla="*/ 11058672 w 12192000"/>
              <a:gd name="connsiteY199" fmla="*/ 2646788 h 5245960"/>
              <a:gd name="connsiteX200" fmla="*/ 11061393 w 12192000"/>
              <a:gd name="connsiteY200" fmla="*/ 2485134 h 5245960"/>
              <a:gd name="connsiteX201" fmla="*/ 11055370 w 12192000"/>
              <a:gd name="connsiteY201" fmla="*/ 2646788 h 5245960"/>
              <a:gd name="connsiteX202" fmla="*/ 11038807 w 12192000"/>
              <a:gd name="connsiteY202" fmla="*/ 2653151 h 5245960"/>
              <a:gd name="connsiteX203" fmla="*/ 11030063 w 12192000"/>
              <a:gd name="connsiteY203" fmla="*/ 2666265 h 5245960"/>
              <a:gd name="connsiteX204" fmla="*/ 10302283 w 12192000"/>
              <a:gd name="connsiteY204" fmla="*/ 2484746 h 5245960"/>
              <a:gd name="connsiteX205" fmla="*/ 10302623 w 12192000"/>
              <a:gd name="connsiteY205" fmla="*/ 2481783 h 5245960"/>
              <a:gd name="connsiteX206" fmla="*/ 11058187 w 12192000"/>
              <a:gd name="connsiteY206" fmla="*/ 2485183 h 5245960"/>
              <a:gd name="connsiteX207" fmla="*/ 11055370 w 12192000"/>
              <a:gd name="connsiteY207" fmla="*/ 2646788 h 5245960"/>
              <a:gd name="connsiteX208" fmla="*/ 11636651 w 12192000"/>
              <a:gd name="connsiteY208" fmla="*/ 2487709 h 5245960"/>
              <a:gd name="connsiteX209" fmla="*/ 12153281 w 12192000"/>
              <a:gd name="connsiteY209" fmla="*/ 2489943 h 5245960"/>
              <a:gd name="connsiteX210" fmla="*/ 11708638 w 12192000"/>
              <a:gd name="connsiteY210" fmla="*/ 2564018 h 5245960"/>
              <a:gd name="connsiteX211" fmla="*/ 11636651 w 12192000"/>
              <a:gd name="connsiteY211" fmla="*/ 2487709 h 5245960"/>
              <a:gd name="connsiteX212" fmla="*/ 12145024 w 12192000"/>
              <a:gd name="connsiteY212" fmla="*/ 2494752 h 5245960"/>
              <a:gd name="connsiteX213" fmla="*/ 11750702 w 12192000"/>
              <a:gd name="connsiteY213" fmla="*/ 2608608 h 5245960"/>
              <a:gd name="connsiteX214" fmla="*/ 11711504 w 12192000"/>
              <a:gd name="connsiteY214" fmla="*/ 2566981 h 5245960"/>
              <a:gd name="connsiteX215" fmla="*/ 12145024 w 12192000"/>
              <a:gd name="connsiteY215" fmla="*/ 2494752 h 5245960"/>
              <a:gd name="connsiteX216" fmla="*/ 11420936 w 12192000"/>
              <a:gd name="connsiteY216" fmla="*/ 2703910 h 5245960"/>
              <a:gd name="connsiteX217" fmla="*/ 11084271 w 12192000"/>
              <a:gd name="connsiteY217" fmla="*/ 2675252 h 5245960"/>
              <a:gd name="connsiteX218" fmla="*/ 11084174 w 12192000"/>
              <a:gd name="connsiteY218" fmla="*/ 2671560 h 5245960"/>
              <a:gd name="connsiteX219" fmla="*/ 11707520 w 12192000"/>
              <a:gd name="connsiteY219" fmla="*/ 2567661 h 5245960"/>
              <a:gd name="connsiteX220" fmla="*/ 11747108 w 12192000"/>
              <a:gd name="connsiteY220" fmla="*/ 2609677 h 5245960"/>
              <a:gd name="connsiteX221" fmla="*/ 11420936 w 12192000"/>
              <a:gd name="connsiteY221" fmla="*/ 2703910 h 5245960"/>
              <a:gd name="connsiteX222" fmla="*/ 10392679 w 12192000"/>
              <a:gd name="connsiteY222" fmla="*/ 2995984 h 5245960"/>
              <a:gd name="connsiteX223" fmla="*/ 11032249 w 12192000"/>
              <a:gd name="connsiteY223" fmla="*/ 2688124 h 5245960"/>
              <a:gd name="connsiteX224" fmla="*/ 11035212 w 12192000"/>
              <a:gd name="connsiteY224" fmla="*/ 2692350 h 5245960"/>
              <a:gd name="connsiteX225" fmla="*/ 11074313 w 12192000"/>
              <a:gd name="connsiteY225" fmla="*/ 2695895 h 5245960"/>
              <a:gd name="connsiteX226" fmla="*/ 11083979 w 12192000"/>
              <a:gd name="connsiteY226" fmla="*/ 2678457 h 5245960"/>
              <a:gd name="connsiteX227" fmla="*/ 11412046 w 12192000"/>
              <a:gd name="connsiteY227" fmla="*/ 2706485 h 5245960"/>
              <a:gd name="connsiteX228" fmla="*/ 10394281 w 12192000"/>
              <a:gd name="connsiteY228" fmla="*/ 3000453 h 5245960"/>
              <a:gd name="connsiteX229" fmla="*/ 10392679 w 12192000"/>
              <a:gd name="connsiteY229" fmla="*/ 2995984 h 5245960"/>
              <a:gd name="connsiteX230" fmla="*/ 10329047 w 12192000"/>
              <a:gd name="connsiteY230" fmla="*/ 2971163 h 5245960"/>
              <a:gd name="connsiteX231" fmla="*/ 10159185 w 12192000"/>
              <a:gd name="connsiteY231" fmla="*/ 2615263 h 5245960"/>
              <a:gd name="connsiteX232" fmla="*/ 11028849 w 12192000"/>
              <a:gd name="connsiteY232" fmla="*/ 2674329 h 5245960"/>
              <a:gd name="connsiteX233" fmla="*/ 11030840 w 12192000"/>
              <a:gd name="connsiteY233" fmla="*/ 2685112 h 5245960"/>
              <a:gd name="connsiteX234" fmla="*/ 10391222 w 12192000"/>
              <a:gd name="connsiteY234" fmla="*/ 2992972 h 5245960"/>
              <a:gd name="connsiteX235" fmla="*/ 10385539 w 12192000"/>
              <a:gd name="connsiteY235" fmla="*/ 2984520 h 5245960"/>
              <a:gd name="connsiteX236" fmla="*/ 10329047 w 12192000"/>
              <a:gd name="connsiteY236" fmla="*/ 2971163 h 5245960"/>
              <a:gd name="connsiteX237" fmla="*/ 9730522 w 12192000"/>
              <a:gd name="connsiteY237" fmla="*/ 2606908 h 5245960"/>
              <a:gd name="connsiteX238" fmla="*/ 9737274 w 12192000"/>
              <a:gd name="connsiteY238" fmla="*/ 2586605 h 5245960"/>
              <a:gd name="connsiteX239" fmla="*/ 10155396 w 12192000"/>
              <a:gd name="connsiteY239" fmla="*/ 2614923 h 5245960"/>
              <a:gd name="connsiteX240" fmla="*/ 10326085 w 12192000"/>
              <a:gd name="connsiteY240" fmla="*/ 2972571 h 5245960"/>
              <a:gd name="connsiteX241" fmla="*/ 10317341 w 12192000"/>
              <a:gd name="connsiteY241" fmla="*/ 2978206 h 5245960"/>
              <a:gd name="connsiteX242" fmla="*/ 10308938 w 12192000"/>
              <a:gd name="connsiteY242" fmla="*/ 2987532 h 5245960"/>
              <a:gd name="connsiteX243" fmla="*/ 9730522 w 12192000"/>
              <a:gd name="connsiteY243" fmla="*/ 2606908 h 5245960"/>
              <a:gd name="connsiteX244" fmla="*/ 10247297 w 12192000"/>
              <a:gd name="connsiteY244" fmla="*/ 2482754 h 5245960"/>
              <a:gd name="connsiteX245" fmla="*/ 10107599 w 12192000"/>
              <a:gd name="connsiteY245" fmla="*/ 2507186 h 5245960"/>
              <a:gd name="connsiteX246" fmla="*/ 10055335 w 12192000"/>
              <a:gd name="connsiteY246" fmla="*/ 2397410 h 5245960"/>
              <a:gd name="connsiteX247" fmla="*/ 10248172 w 12192000"/>
              <a:gd name="connsiteY247" fmla="*/ 2472311 h 5245960"/>
              <a:gd name="connsiteX248" fmla="*/ 10247297 w 12192000"/>
              <a:gd name="connsiteY248" fmla="*/ 2482754 h 5245960"/>
              <a:gd name="connsiteX249" fmla="*/ 10153697 w 12192000"/>
              <a:gd name="connsiteY249" fmla="*/ 2611572 h 5245960"/>
              <a:gd name="connsiteX250" fmla="*/ 9737565 w 12192000"/>
              <a:gd name="connsiteY250" fmla="*/ 2583399 h 5245960"/>
              <a:gd name="connsiteX251" fmla="*/ 9737128 w 12192000"/>
              <a:gd name="connsiteY251" fmla="*/ 2575044 h 5245960"/>
              <a:gd name="connsiteX252" fmla="*/ 10105657 w 12192000"/>
              <a:gd name="connsiteY252" fmla="*/ 2510829 h 5245960"/>
              <a:gd name="connsiteX253" fmla="*/ 10153697 w 12192000"/>
              <a:gd name="connsiteY253" fmla="*/ 2611572 h 5245960"/>
              <a:gd name="connsiteX254" fmla="*/ 9715513 w 12192000"/>
              <a:gd name="connsiteY254" fmla="*/ 2541042 h 5245960"/>
              <a:gd name="connsiteX255" fmla="*/ 9849042 w 12192000"/>
              <a:gd name="connsiteY255" fmla="*/ 2317555 h 5245960"/>
              <a:gd name="connsiteX256" fmla="*/ 10050671 w 12192000"/>
              <a:gd name="connsiteY256" fmla="*/ 2395807 h 5245960"/>
              <a:gd name="connsiteX257" fmla="*/ 10104102 w 12192000"/>
              <a:gd name="connsiteY257" fmla="*/ 2507721 h 5245960"/>
              <a:gd name="connsiteX258" fmla="*/ 9736496 w 12192000"/>
              <a:gd name="connsiteY258" fmla="*/ 2571887 h 5245960"/>
              <a:gd name="connsiteX259" fmla="*/ 9726296 w 12192000"/>
              <a:gd name="connsiteY259" fmla="*/ 2550806 h 5245960"/>
              <a:gd name="connsiteX260" fmla="*/ 9715513 w 12192000"/>
              <a:gd name="connsiteY260" fmla="*/ 2541042 h 5245960"/>
              <a:gd name="connsiteX261" fmla="*/ 9673205 w 12192000"/>
              <a:gd name="connsiteY261" fmla="*/ 2536088 h 5245960"/>
              <a:gd name="connsiteX262" fmla="*/ 9541522 w 12192000"/>
              <a:gd name="connsiteY262" fmla="*/ 2198161 h 5245960"/>
              <a:gd name="connsiteX263" fmla="*/ 9846079 w 12192000"/>
              <a:gd name="connsiteY263" fmla="*/ 2316292 h 5245960"/>
              <a:gd name="connsiteX264" fmla="*/ 9712599 w 12192000"/>
              <a:gd name="connsiteY264" fmla="*/ 2539391 h 5245960"/>
              <a:gd name="connsiteX265" fmla="*/ 9673205 w 12192000"/>
              <a:gd name="connsiteY265" fmla="*/ 2536088 h 5245960"/>
              <a:gd name="connsiteX266" fmla="*/ 9659556 w 12192000"/>
              <a:gd name="connsiteY266" fmla="*/ 2543520 h 5245960"/>
              <a:gd name="connsiteX267" fmla="*/ 9344507 w 12192000"/>
              <a:gd name="connsiteY267" fmla="*/ 2165422 h 5245960"/>
              <a:gd name="connsiteX268" fmla="*/ 9455837 w 12192000"/>
              <a:gd name="connsiteY268" fmla="*/ 2164888 h 5245960"/>
              <a:gd name="connsiteX269" fmla="*/ 9537296 w 12192000"/>
              <a:gd name="connsiteY269" fmla="*/ 2196509 h 5245960"/>
              <a:gd name="connsiteX270" fmla="*/ 9670097 w 12192000"/>
              <a:gd name="connsiteY270" fmla="*/ 2537254 h 5245960"/>
              <a:gd name="connsiteX271" fmla="*/ 9659556 w 12192000"/>
              <a:gd name="connsiteY271" fmla="*/ 2543520 h 5245960"/>
              <a:gd name="connsiteX272" fmla="*/ 9464873 w 12192000"/>
              <a:gd name="connsiteY272" fmla="*/ 2164888 h 5245960"/>
              <a:gd name="connsiteX273" fmla="*/ 9524910 w 12192000"/>
              <a:gd name="connsiteY273" fmla="*/ 2164645 h 5245960"/>
              <a:gd name="connsiteX274" fmla="*/ 9535644 w 12192000"/>
              <a:gd name="connsiteY274" fmla="*/ 2192332 h 5245960"/>
              <a:gd name="connsiteX275" fmla="*/ 9464873 w 12192000"/>
              <a:gd name="connsiteY275" fmla="*/ 2164888 h 5245960"/>
              <a:gd name="connsiteX276" fmla="*/ 8340488 w 12192000"/>
              <a:gd name="connsiteY276" fmla="*/ 4691789 h 5245960"/>
              <a:gd name="connsiteX277" fmla="*/ 8203268 w 12192000"/>
              <a:gd name="connsiteY277" fmla="*/ 4729434 h 5245960"/>
              <a:gd name="connsiteX278" fmla="*/ 8116466 w 12192000"/>
              <a:gd name="connsiteY278" fmla="*/ 4690138 h 5245960"/>
              <a:gd name="connsiteX279" fmla="*/ 8237561 w 12192000"/>
              <a:gd name="connsiteY279" fmla="*/ 4631509 h 5245960"/>
              <a:gd name="connsiteX280" fmla="*/ 8341217 w 12192000"/>
              <a:gd name="connsiteY280" fmla="*/ 4666676 h 5245960"/>
              <a:gd name="connsiteX281" fmla="*/ 8340488 w 12192000"/>
              <a:gd name="connsiteY281" fmla="*/ 4691789 h 5245960"/>
              <a:gd name="connsiteX282" fmla="*/ 9198106 w 12192000"/>
              <a:gd name="connsiteY282" fmla="*/ 2162750 h 5245960"/>
              <a:gd name="connsiteX283" fmla="*/ 8752199 w 12192000"/>
              <a:gd name="connsiteY283" fmla="*/ 2164742 h 5245960"/>
              <a:gd name="connsiteX284" fmla="*/ 8752199 w 12192000"/>
              <a:gd name="connsiteY284" fmla="*/ 2158233 h 5245960"/>
              <a:gd name="connsiteX285" fmla="*/ 9141954 w 12192000"/>
              <a:gd name="connsiteY285" fmla="*/ 2114711 h 5245960"/>
              <a:gd name="connsiteX286" fmla="*/ 9198106 w 12192000"/>
              <a:gd name="connsiteY286" fmla="*/ 2162750 h 5245960"/>
              <a:gd name="connsiteX287" fmla="*/ 9084492 w 12192000"/>
              <a:gd name="connsiteY287" fmla="*/ 2061037 h 5245960"/>
              <a:gd name="connsiteX288" fmla="*/ 9244008 w 12192000"/>
              <a:gd name="connsiteY288" fmla="*/ 2090958 h 5245960"/>
              <a:gd name="connsiteX289" fmla="*/ 9243765 w 12192000"/>
              <a:gd name="connsiteY289" fmla="*/ 2099945 h 5245960"/>
              <a:gd name="connsiteX290" fmla="*/ 9210881 w 12192000"/>
              <a:gd name="connsiteY290" fmla="*/ 2103685 h 5245960"/>
              <a:gd name="connsiteX291" fmla="*/ 9143072 w 12192000"/>
              <a:gd name="connsiteY291" fmla="*/ 2111165 h 5245960"/>
              <a:gd name="connsiteX292" fmla="*/ 9084492 w 12192000"/>
              <a:gd name="connsiteY292" fmla="*/ 2061037 h 5245960"/>
              <a:gd name="connsiteX293" fmla="*/ 8751908 w 12192000"/>
              <a:gd name="connsiteY293" fmla="*/ 2154930 h 5245960"/>
              <a:gd name="connsiteX294" fmla="*/ 8742824 w 12192000"/>
              <a:gd name="connsiteY294" fmla="*/ 2134578 h 5245960"/>
              <a:gd name="connsiteX295" fmla="*/ 8724172 w 12192000"/>
              <a:gd name="connsiteY295" fmla="*/ 2121851 h 5245960"/>
              <a:gd name="connsiteX296" fmla="*/ 8772454 w 12192000"/>
              <a:gd name="connsiteY296" fmla="*/ 2002457 h 5245960"/>
              <a:gd name="connsiteX297" fmla="*/ 9078032 w 12192000"/>
              <a:gd name="connsiteY297" fmla="*/ 2059871 h 5245960"/>
              <a:gd name="connsiteX298" fmla="*/ 9138652 w 12192000"/>
              <a:gd name="connsiteY298" fmla="*/ 2111845 h 5245960"/>
              <a:gd name="connsiteX299" fmla="*/ 8751908 w 12192000"/>
              <a:gd name="connsiteY299" fmla="*/ 2154930 h 5245960"/>
              <a:gd name="connsiteX300" fmla="*/ 8720966 w 12192000"/>
              <a:gd name="connsiteY300" fmla="*/ 2120783 h 5245960"/>
              <a:gd name="connsiteX301" fmla="*/ 8720772 w 12192000"/>
              <a:gd name="connsiteY301" fmla="*/ 2120734 h 5245960"/>
              <a:gd name="connsiteX302" fmla="*/ 8746176 w 12192000"/>
              <a:gd name="connsiteY302" fmla="*/ 1997503 h 5245960"/>
              <a:gd name="connsiteX303" fmla="*/ 8769102 w 12192000"/>
              <a:gd name="connsiteY303" fmla="*/ 2001729 h 5245960"/>
              <a:gd name="connsiteX304" fmla="*/ 8720966 w 12192000"/>
              <a:gd name="connsiteY304" fmla="*/ 2120783 h 5245960"/>
              <a:gd name="connsiteX305" fmla="*/ 8717566 w 12192000"/>
              <a:gd name="connsiteY305" fmla="*/ 2120103 h 5245960"/>
              <a:gd name="connsiteX306" fmla="*/ 8684098 w 12192000"/>
              <a:gd name="connsiteY306" fmla="*/ 2129186 h 5245960"/>
              <a:gd name="connsiteX307" fmla="*/ 8675501 w 12192000"/>
              <a:gd name="connsiteY307" fmla="*/ 2138949 h 5245960"/>
              <a:gd name="connsiteX308" fmla="*/ 8654323 w 12192000"/>
              <a:gd name="connsiteY308" fmla="*/ 2126757 h 5245960"/>
              <a:gd name="connsiteX309" fmla="*/ 8703140 w 12192000"/>
              <a:gd name="connsiteY309" fmla="*/ 1989391 h 5245960"/>
              <a:gd name="connsiteX310" fmla="*/ 8742873 w 12192000"/>
              <a:gd name="connsiteY310" fmla="*/ 1996871 h 5245960"/>
              <a:gd name="connsiteX311" fmla="*/ 8717566 w 12192000"/>
              <a:gd name="connsiteY311" fmla="*/ 2120103 h 5245960"/>
              <a:gd name="connsiteX312" fmla="*/ 8630036 w 12192000"/>
              <a:gd name="connsiteY312" fmla="*/ 4438137 h 5245960"/>
              <a:gd name="connsiteX313" fmla="*/ 8408637 w 12192000"/>
              <a:gd name="connsiteY313" fmla="*/ 4545194 h 5245960"/>
              <a:gd name="connsiteX314" fmla="*/ 8458085 w 12192000"/>
              <a:gd name="connsiteY314" fmla="*/ 4199980 h 5245960"/>
              <a:gd name="connsiteX315" fmla="*/ 8541098 w 12192000"/>
              <a:gd name="connsiteY315" fmla="*/ 4218244 h 5245960"/>
              <a:gd name="connsiteX316" fmla="*/ 8560673 w 12192000"/>
              <a:gd name="connsiteY316" fmla="*/ 4266429 h 5245960"/>
              <a:gd name="connsiteX317" fmla="*/ 8630036 w 12192000"/>
              <a:gd name="connsiteY317" fmla="*/ 4438137 h 5245960"/>
              <a:gd name="connsiteX318" fmla="*/ 8544935 w 12192000"/>
              <a:gd name="connsiteY318" fmla="*/ 4219070 h 5245960"/>
              <a:gd name="connsiteX319" fmla="*/ 8668555 w 12192000"/>
              <a:gd name="connsiteY319" fmla="*/ 4246125 h 5245960"/>
              <a:gd name="connsiteX320" fmla="*/ 8708191 w 12192000"/>
              <a:gd name="connsiteY320" fmla="*/ 4400298 h 5245960"/>
              <a:gd name="connsiteX321" fmla="*/ 8633096 w 12192000"/>
              <a:gd name="connsiteY321" fmla="*/ 4436631 h 5245960"/>
              <a:gd name="connsiteX322" fmla="*/ 8544935 w 12192000"/>
              <a:gd name="connsiteY322" fmla="*/ 4219070 h 5245960"/>
              <a:gd name="connsiteX323" fmla="*/ 7957145 w 12192000"/>
              <a:gd name="connsiteY323" fmla="*/ 3846218 h 5245960"/>
              <a:gd name="connsiteX324" fmla="*/ 7956659 w 12192000"/>
              <a:gd name="connsiteY324" fmla="*/ 3764954 h 5245960"/>
              <a:gd name="connsiteX325" fmla="*/ 8045695 w 12192000"/>
              <a:gd name="connsiteY325" fmla="*/ 3815033 h 5245960"/>
              <a:gd name="connsiteX326" fmla="*/ 7974583 w 12192000"/>
              <a:gd name="connsiteY326" fmla="*/ 3853164 h 5245960"/>
              <a:gd name="connsiteX327" fmla="*/ 7957145 w 12192000"/>
              <a:gd name="connsiteY327" fmla="*/ 3846218 h 5245960"/>
              <a:gd name="connsiteX328" fmla="*/ 7970745 w 12192000"/>
              <a:gd name="connsiteY328" fmla="*/ 3855155 h 5245960"/>
              <a:gd name="connsiteX329" fmla="*/ 7957242 w 12192000"/>
              <a:gd name="connsiteY329" fmla="*/ 3862393 h 5245960"/>
              <a:gd name="connsiteX330" fmla="*/ 7957145 w 12192000"/>
              <a:gd name="connsiteY330" fmla="*/ 3849764 h 5245960"/>
              <a:gd name="connsiteX331" fmla="*/ 7970745 w 12192000"/>
              <a:gd name="connsiteY331" fmla="*/ 3855155 h 5245960"/>
              <a:gd name="connsiteX332" fmla="*/ 8370021 w 12192000"/>
              <a:gd name="connsiteY332" fmla="*/ 4177296 h 5245960"/>
              <a:gd name="connsiteX333" fmla="*/ 8189084 w 12192000"/>
              <a:gd name="connsiteY333" fmla="*/ 4137612 h 5245960"/>
              <a:gd name="connsiteX334" fmla="*/ 8224494 w 12192000"/>
              <a:gd name="connsiteY334" fmla="*/ 4073349 h 5245960"/>
              <a:gd name="connsiteX335" fmla="*/ 8407714 w 12192000"/>
              <a:gd name="connsiteY335" fmla="*/ 4061739 h 5245960"/>
              <a:gd name="connsiteX336" fmla="*/ 8408249 w 12192000"/>
              <a:gd name="connsiteY336" fmla="*/ 4065965 h 5245960"/>
              <a:gd name="connsiteX337" fmla="*/ 8408686 w 12192000"/>
              <a:gd name="connsiteY337" fmla="*/ 4069220 h 5245960"/>
              <a:gd name="connsiteX338" fmla="*/ 8423550 w 12192000"/>
              <a:gd name="connsiteY338" fmla="*/ 4100453 h 5245960"/>
              <a:gd name="connsiteX339" fmla="*/ 8430398 w 12192000"/>
              <a:gd name="connsiteY339" fmla="*/ 4107350 h 5245960"/>
              <a:gd name="connsiteX340" fmla="*/ 8370021 w 12192000"/>
              <a:gd name="connsiteY340" fmla="*/ 4177296 h 5245960"/>
              <a:gd name="connsiteX341" fmla="*/ 8432973 w 12192000"/>
              <a:gd name="connsiteY341" fmla="*/ 4109439 h 5245960"/>
              <a:gd name="connsiteX342" fmla="*/ 8465565 w 12192000"/>
              <a:gd name="connsiteY342" fmla="*/ 4124448 h 5245960"/>
              <a:gd name="connsiteX343" fmla="*/ 8455316 w 12192000"/>
              <a:gd name="connsiteY343" fmla="*/ 4195997 h 5245960"/>
              <a:gd name="connsiteX344" fmla="*/ 8373713 w 12192000"/>
              <a:gd name="connsiteY344" fmla="*/ 4178122 h 5245960"/>
              <a:gd name="connsiteX345" fmla="*/ 8432973 w 12192000"/>
              <a:gd name="connsiteY345" fmla="*/ 4109439 h 5245960"/>
              <a:gd name="connsiteX346" fmla="*/ 8435304 w 12192000"/>
              <a:gd name="connsiteY346" fmla="*/ 3606361 h 5245960"/>
              <a:gd name="connsiteX347" fmla="*/ 8070904 w 12192000"/>
              <a:gd name="connsiteY347" fmla="*/ 3801481 h 5245960"/>
              <a:gd name="connsiteX348" fmla="*/ 8167469 w 12192000"/>
              <a:gd name="connsiteY348" fmla="*/ 3554776 h 5245960"/>
              <a:gd name="connsiteX349" fmla="*/ 8427921 w 12192000"/>
              <a:gd name="connsiteY349" fmla="*/ 3572068 h 5245960"/>
              <a:gd name="connsiteX350" fmla="*/ 8435304 w 12192000"/>
              <a:gd name="connsiteY350" fmla="*/ 3606361 h 5245960"/>
              <a:gd name="connsiteX351" fmla="*/ 8428067 w 12192000"/>
              <a:gd name="connsiteY351" fmla="*/ 3568765 h 5245960"/>
              <a:gd name="connsiteX352" fmla="*/ 8168586 w 12192000"/>
              <a:gd name="connsiteY352" fmla="*/ 3551667 h 5245960"/>
              <a:gd name="connsiteX353" fmla="*/ 8182138 w 12192000"/>
              <a:gd name="connsiteY353" fmla="*/ 3516791 h 5245960"/>
              <a:gd name="connsiteX354" fmla="*/ 8428698 w 12192000"/>
              <a:gd name="connsiteY354" fmla="*/ 3563665 h 5245960"/>
              <a:gd name="connsiteX355" fmla="*/ 8428067 w 12192000"/>
              <a:gd name="connsiteY355" fmla="*/ 3568765 h 5245960"/>
              <a:gd name="connsiteX356" fmla="*/ 7991827 w 12192000"/>
              <a:gd name="connsiteY356" fmla="*/ 4121874 h 5245960"/>
              <a:gd name="connsiteX357" fmla="*/ 8003678 w 12192000"/>
              <a:gd name="connsiteY357" fmla="*/ 4100210 h 5245960"/>
              <a:gd name="connsiteX358" fmla="*/ 8184033 w 12192000"/>
              <a:gd name="connsiteY358" fmla="*/ 4139797 h 5245960"/>
              <a:gd name="connsiteX359" fmla="*/ 8120644 w 12192000"/>
              <a:gd name="connsiteY359" fmla="*/ 4254723 h 5245960"/>
              <a:gd name="connsiteX360" fmla="*/ 7991827 w 12192000"/>
              <a:gd name="connsiteY360" fmla="*/ 4121874 h 5245960"/>
              <a:gd name="connsiteX361" fmla="*/ 8118992 w 12192000"/>
              <a:gd name="connsiteY361" fmla="*/ 4257832 h 5245960"/>
              <a:gd name="connsiteX362" fmla="*/ 8103109 w 12192000"/>
              <a:gd name="connsiteY362" fmla="*/ 4286587 h 5245960"/>
              <a:gd name="connsiteX363" fmla="*/ 7986726 w 12192000"/>
              <a:gd name="connsiteY363" fmla="*/ 4126391 h 5245960"/>
              <a:gd name="connsiteX364" fmla="*/ 7987843 w 12192000"/>
              <a:gd name="connsiteY364" fmla="*/ 4125565 h 5245960"/>
              <a:gd name="connsiteX365" fmla="*/ 7989398 w 12192000"/>
              <a:gd name="connsiteY365" fmla="*/ 4124060 h 5245960"/>
              <a:gd name="connsiteX366" fmla="*/ 8118992 w 12192000"/>
              <a:gd name="connsiteY366" fmla="*/ 4257832 h 5245960"/>
              <a:gd name="connsiteX367" fmla="*/ 8004553 w 12192000"/>
              <a:gd name="connsiteY367" fmla="*/ 4097052 h 5245960"/>
              <a:gd name="connsiteX368" fmla="*/ 8005330 w 12192000"/>
              <a:gd name="connsiteY368" fmla="*/ 4087046 h 5245960"/>
              <a:gd name="connsiteX369" fmla="*/ 8081348 w 12192000"/>
              <a:gd name="connsiteY369" fmla="*/ 4082286 h 5245960"/>
              <a:gd name="connsiteX370" fmla="*/ 8136430 w 12192000"/>
              <a:gd name="connsiteY370" fmla="*/ 4078789 h 5245960"/>
              <a:gd name="connsiteX371" fmla="*/ 8220657 w 12192000"/>
              <a:gd name="connsiteY371" fmla="*/ 4073446 h 5245960"/>
              <a:gd name="connsiteX372" fmla="*/ 8185733 w 12192000"/>
              <a:gd name="connsiteY372" fmla="*/ 4136834 h 5245960"/>
              <a:gd name="connsiteX373" fmla="*/ 8004553 w 12192000"/>
              <a:gd name="connsiteY373" fmla="*/ 4097052 h 5245960"/>
              <a:gd name="connsiteX374" fmla="*/ 7993090 w 12192000"/>
              <a:gd name="connsiteY374" fmla="*/ 4056202 h 5245960"/>
              <a:gd name="connsiteX375" fmla="*/ 8135459 w 12192000"/>
              <a:gd name="connsiteY375" fmla="*/ 3921070 h 5245960"/>
              <a:gd name="connsiteX376" fmla="*/ 8274088 w 12192000"/>
              <a:gd name="connsiteY376" fmla="*/ 3976444 h 5245960"/>
              <a:gd name="connsiteX377" fmla="*/ 8222455 w 12192000"/>
              <a:gd name="connsiteY377" fmla="*/ 4070143 h 5245960"/>
              <a:gd name="connsiteX378" fmla="*/ 8164895 w 12192000"/>
              <a:gd name="connsiteY378" fmla="*/ 4073591 h 5245960"/>
              <a:gd name="connsiteX379" fmla="*/ 8004990 w 12192000"/>
              <a:gd name="connsiteY379" fmla="*/ 4083646 h 5245960"/>
              <a:gd name="connsiteX380" fmla="*/ 7994012 w 12192000"/>
              <a:gd name="connsiteY380" fmla="*/ 4057368 h 5245960"/>
              <a:gd name="connsiteX381" fmla="*/ 7993090 w 12192000"/>
              <a:gd name="connsiteY381" fmla="*/ 4056202 h 5245960"/>
              <a:gd name="connsiteX382" fmla="*/ 8277246 w 12192000"/>
              <a:gd name="connsiteY382" fmla="*/ 3977658 h 5245960"/>
              <a:gd name="connsiteX383" fmla="*/ 8411892 w 12192000"/>
              <a:gd name="connsiteY383" fmla="*/ 4031526 h 5245960"/>
              <a:gd name="connsiteX384" fmla="*/ 8407520 w 12192000"/>
              <a:gd name="connsiteY384" fmla="*/ 4058533 h 5245960"/>
              <a:gd name="connsiteX385" fmla="*/ 8226486 w 12192000"/>
              <a:gd name="connsiteY385" fmla="*/ 4069851 h 5245960"/>
              <a:gd name="connsiteX386" fmla="*/ 8277246 w 12192000"/>
              <a:gd name="connsiteY386" fmla="*/ 3977658 h 5245960"/>
              <a:gd name="connsiteX387" fmla="*/ 8275740 w 12192000"/>
              <a:gd name="connsiteY387" fmla="*/ 3973578 h 5245960"/>
              <a:gd name="connsiteX388" fmla="*/ 8138227 w 12192000"/>
              <a:gd name="connsiteY388" fmla="*/ 3918544 h 5245960"/>
              <a:gd name="connsiteX389" fmla="*/ 8172229 w 12192000"/>
              <a:gd name="connsiteY389" fmla="*/ 3886145 h 5245960"/>
              <a:gd name="connsiteX390" fmla="*/ 8287980 w 12192000"/>
              <a:gd name="connsiteY390" fmla="*/ 3951380 h 5245960"/>
              <a:gd name="connsiteX391" fmla="*/ 8275740 w 12192000"/>
              <a:gd name="connsiteY391" fmla="*/ 3973578 h 5245960"/>
              <a:gd name="connsiteX392" fmla="*/ 8134682 w 12192000"/>
              <a:gd name="connsiteY392" fmla="*/ 3917184 h 5245960"/>
              <a:gd name="connsiteX393" fmla="*/ 8040449 w 12192000"/>
              <a:gd name="connsiteY393" fmla="*/ 3879442 h 5245960"/>
              <a:gd name="connsiteX394" fmla="*/ 8062064 w 12192000"/>
              <a:gd name="connsiteY394" fmla="*/ 3824165 h 5245960"/>
              <a:gd name="connsiteX395" fmla="*/ 8169169 w 12192000"/>
              <a:gd name="connsiteY395" fmla="*/ 3884494 h 5245960"/>
              <a:gd name="connsiteX396" fmla="*/ 8134682 w 12192000"/>
              <a:gd name="connsiteY396" fmla="*/ 3917184 h 5245960"/>
              <a:gd name="connsiteX397" fmla="*/ 8037292 w 12192000"/>
              <a:gd name="connsiteY397" fmla="*/ 3878179 h 5245960"/>
              <a:gd name="connsiteX398" fmla="*/ 8033066 w 12192000"/>
              <a:gd name="connsiteY398" fmla="*/ 3876528 h 5245960"/>
              <a:gd name="connsiteX399" fmla="*/ 8053369 w 12192000"/>
              <a:gd name="connsiteY399" fmla="*/ 3819357 h 5245960"/>
              <a:gd name="connsiteX400" fmla="*/ 8059150 w 12192000"/>
              <a:gd name="connsiteY400" fmla="*/ 3822563 h 5245960"/>
              <a:gd name="connsiteX401" fmla="*/ 8037292 w 12192000"/>
              <a:gd name="connsiteY401" fmla="*/ 3878179 h 5245960"/>
              <a:gd name="connsiteX402" fmla="*/ 8054535 w 12192000"/>
              <a:gd name="connsiteY402" fmla="*/ 3816102 h 5245960"/>
              <a:gd name="connsiteX403" fmla="*/ 8055458 w 12192000"/>
              <a:gd name="connsiteY403" fmla="*/ 3813528 h 5245960"/>
              <a:gd name="connsiteX404" fmla="*/ 8064493 w 12192000"/>
              <a:gd name="connsiteY404" fmla="*/ 3808670 h 5245960"/>
              <a:gd name="connsiteX405" fmla="*/ 8060267 w 12192000"/>
              <a:gd name="connsiteY405" fmla="*/ 3819405 h 5245960"/>
              <a:gd name="connsiteX406" fmla="*/ 8054535 w 12192000"/>
              <a:gd name="connsiteY406" fmla="*/ 3816102 h 5245960"/>
              <a:gd name="connsiteX407" fmla="*/ 8057207 w 12192000"/>
              <a:gd name="connsiteY407" fmla="*/ 3808962 h 5245960"/>
              <a:gd name="connsiteX408" fmla="*/ 8147748 w 12192000"/>
              <a:gd name="connsiteY408" fmla="*/ 3553513 h 5245960"/>
              <a:gd name="connsiteX409" fmla="*/ 8163923 w 12192000"/>
              <a:gd name="connsiteY409" fmla="*/ 3554630 h 5245960"/>
              <a:gd name="connsiteX410" fmla="*/ 8066387 w 12192000"/>
              <a:gd name="connsiteY410" fmla="*/ 3803910 h 5245960"/>
              <a:gd name="connsiteX411" fmla="*/ 8057207 w 12192000"/>
              <a:gd name="connsiteY411" fmla="*/ 3808962 h 5245960"/>
              <a:gd name="connsiteX412" fmla="*/ 8436955 w 12192000"/>
              <a:gd name="connsiteY412" fmla="*/ 3609227 h 5245960"/>
              <a:gd name="connsiteX413" fmla="*/ 8443902 w 12192000"/>
              <a:gd name="connsiteY413" fmla="*/ 3619622 h 5245960"/>
              <a:gd name="connsiteX414" fmla="*/ 8445893 w 12192000"/>
              <a:gd name="connsiteY414" fmla="*/ 3621710 h 5245960"/>
              <a:gd name="connsiteX415" fmla="*/ 8171743 w 12192000"/>
              <a:gd name="connsiteY415" fmla="*/ 3882065 h 5245960"/>
              <a:gd name="connsiteX416" fmla="*/ 8063278 w 12192000"/>
              <a:gd name="connsiteY416" fmla="*/ 3821105 h 5245960"/>
              <a:gd name="connsiteX417" fmla="*/ 8069058 w 12192000"/>
              <a:gd name="connsiteY417" fmla="*/ 3806339 h 5245960"/>
              <a:gd name="connsiteX418" fmla="*/ 8436955 w 12192000"/>
              <a:gd name="connsiteY418" fmla="*/ 3609227 h 5245960"/>
              <a:gd name="connsiteX419" fmla="*/ 8448128 w 12192000"/>
              <a:gd name="connsiteY419" fmla="*/ 3624090 h 5245960"/>
              <a:gd name="connsiteX420" fmla="*/ 8462311 w 12192000"/>
              <a:gd name="connsiteY420" fmla="*/ 3635019 h 5245960"/>
              <a:gd name="connsiteX421" fmla="*/ 8289632 w 12192000"/>
              <a:gd name="connsiteY421" fmla="*/ 3948417 h 5245960"/>
              <a:gd name="connsiteX422" fmla="*/ 8174755 w 12192000"/>
              <a:gd name="connsiteY422" fmla="*/ 3883765 h 5245960"/>
              <a:gd name="connsiteX423" fmla="*/ 8266462 w 12192000"/>
              <a:gd name="connsiteY423" fmla="*/ 3796673 h 5245960"/>
              <a:gd name="connsiteX424" fmla="*/ 8448128 w 12192000"/>
              <a:gd name="connsiteY424" fmla="*/ 3624090 h 5245960"/>
              <a:gd name="connsiteX425" fmla="*/ 8290895 w 12192000"/>
              <a:gd name="connsiteY425" fmla="*/ 3952886 h 5245960"/>
              <a:gd name="connsiteX426" fmla="*/ 8415632 w 12192000"/>
              <a:gd name="connsiteY426" fmla="*/ 4023123 h 5245960"/>
              <a:gd name="connsiteX427" fmla="*/ 8413155 w 12192000"/>
              <a:gd name="connsiteY427" fmla="*/ 4028418 h 5245960"/>
              <a:gd name="connsiteX428" fmla="*/ 8278897 w 12192000"/>
              <a:gd name="connsiteY428" fmla="*/ 3974841 h 5245960"/>
              <a:gd name="connsiteX429" fmla="*/ 8290895 w 12192000"/>
              <a:gd name="connsiteY429" fmla="*/ 3952886 h 5245960"/>
              <a:gd name="connsiteX430" fmla="*/ 8367593 w 12192000"/>
              <a:gd name="connsiteY430" fmla="*/ 4180162 h 5245960"/>
              <a:gd name="connsiteX431" fmla="*/ 8217305 w 12192000"/>
              <a:gd name="connsiteY431" fmla="*/ 4354445 h 5245960"/>
              <a:gd name="connsiteX432" fmla="*/ 8123121 w 12192000"/>
              <a:gd name="connsiteY432" fmla="*/ 4257249 h 5245960"/>
              <a:gd name="connsiteX433" fmla="*/ 8187384 w 12192000"/>
              <a:gd name="connsiteY433" fmla="*/ 4140574 h 5245960"/>
              <a:gd name="connsiteX434" fmla="*/ 8367593 w 12192000"/>
              <a:gd name="connsiteY434" fmla="*/ 4180162 h 5245960"/>
              <a:gd name="connsiteX435" fmla="*/ 8215169 w 12192000"/>
              <a:gd name="connsiteY435" fmla="*/ 4356873 h 5245960"/>
              <a:gd name="connsiteX436" fmla="*/ 8181992 w 12192000"/>
              <a:gd name="connsiteY436" fmla="*/ 4395198 h 5245960"/>
              <a:gd name="connsiteX437" fmla="*/ 8105295 w 12192000"/>
              <a:gd name="connsiteY437" fmla="*/ 4289502 h 5245960"/>
              <a:gd name="connsiteX438" fmla="*/ 8121324 w 12192000"/>
              <a:gd name="connsiteY438" fmla="*/ 4260260 h 5245960"/>
              <a:gd name="connsiteX439" fmla="*/ 8215169 w 12192000"/>
              <a:gd name="connsiteY439" fmla="*/ 4356873 h 5245960"/>
              <a:gd name="connsiteX440" fmla="*/ 8179855 w 12192000"/>
              <a:gd name="connsiteY440" fmla="*/ 4397724 h 5245960"/>
              <a:gd name="connsiteX441" fmla="*/ 8070176 w 12192000"/>
              <a:gd name="connsiteY441" fmla="*/ 4524841 h 5245960"/>
              <a:gd name="connsiteX442" fmla="*/ 8040157 w 12192000"/>
              <a:gd name="connsiteY442" fmla="*/ 4407487 h 5245960"/>
              <a:gd name="connsiteX443" fmla="*/ 8103498 w 12192000"/>
              <a:gd name="connsiteY443" fmla="*/ 4292756 h 5245960"/>
              <a:gd name="connsiteX444" fmla="*/ 8118555 w 12192000"/>
              <a:gd name="connsiteY444" fmla="*/ 4313400 h 5245960"/>
              <a:gd name="connsiteX445" fmla="*/ 8179855 w 12192000"/>
              <a:gd name="connsiteY445" fmla="*/ 4397724 h 5245960"/>
              <a:gd name="connsiteX446" fmla="*/ 8038992 w 12192000"/>
              <a:gd name="connsiteY446" fmla="*/ 4402727 h 5245960"/>
              <a:gd name="connsiteX447" fmla="*/ 7970551 w 12192000"/>
              <a:gd name="connsiteY447" fmla="*/ 4134697 h 5245960"/>
              <a:gd name="connsiteX448" fmla="*/ 7984054 w 12192000"/>
              <a:gd name="connsiteY448" fmla="*/ 4128382 h 5245960"/>
              <a:gd name="connsiteX449" fmla="*/ 8101360 w 12192000"/>
              <a:gd name="connsiteY449" fmla="*/ 4289793 h 5245960"/>
              <a:gd name="connsiteX450" fmla="*/ 8038992 w 12192000"/>
              <a:gd name="connsiteY450" fmla="*/ 4402727 h 5245960"/>
              <a:gd name="connsiteX451" fmla="*/ 7976040 w 12192000"/>
              <a:gd name="connsiteY451" fmla="*/ 4043864 h 5245960"/>
              <a:gd name="connsiteX452" fmla="*/ 8039137 w 12192000"/>
              <a:gd name="connsiteY452" fmla="*/ 3882551 h 5245960"/>
              <a:gd name="connsiteX453" fmla="*/ 8132059 w 12192000"/>
              <a:gd name="connsiteY453" fmla="*/ 3919613 h 5245960"/>
              <a:gd name="connsiteX454" fmla="*/ 7990806 w 12192000"/>
              <a:gd name="connsiteY454" fmla="*/ 4053725 h 5245960"/>
              <a:gd name="connsiteX455" fmla="*/ 7976040 w 12192000"/>
              <a:gd name="connsiteY455" fmla="*/ 4043864 h 5245960"/>
              <a:gd name="connsiteX456" fmla="*/ 7984880 w 12192000"/>
              <a:gd name="connsiteY456" fmla="*/ 4012243 h 5245960"/>
              <a:gd name="connsiteX457" fmla="*/ 8032045 w 12192000"/>
              <a:gd name="connsiteY457" fmla="*/ 3879588 h 5245960"/>
              <a:gd name="connsiteX458" fmla="*/ 8036126 w 12192000"/>
              <a:gd name="connsiteY458" fmla="*/ 3881337 h 5245960"/>
              <a:gd name="connsiteX459" fmla="*/ 7984880 w 12192000"/>
              <a:gd name="connsiteY459" fmla="*/ 4012243 h 5245960"/>
              <a:gd name="connsiteX460" fmla="*/ 8030054 w 12192000"/>
              <a:gd name="connsiteY460" fmla="*/ 3875314 h 5245960"/>
              <a:gd name="connsiteX461" fmla="*/ 7978566 w 12192000"/>
              <a:gd name="connsiteY461" fmla="*/ 3854767 h 5245960"/>
              <a:gd name="connsiteX462" fmla="*/ 8049143 w 12192000"/>
              <a:gd name="connsiteY462" fmla="*/ 3816879 h 5245960"/>
              <a:gd name="connsiteX463" fmla="*/ 8050455 w 12192000"/>
              <a:gd name="connsiteY463" fmla="*/ 3817657 h 5245960"/>
              <a:gd name="connsiteX464" fmla="*/ 8030054 w 12192000"/>
              <a:gd name="connsiteY464" fmla="*/ 3875314 h 5245960"/>
              <a:gd name="connsiteX465" fmla="*/ 7956659 w 12192000"/>
              <a:gd name="connsiteY465" fmla="*/ 3761165 h 5245960"/>
              <a:gd name="connsiteX466" fmla="*/ 7955445 w 12192000"/>
              <a:gd name="connsiteY466" fmla="*/ 3540883 h 5245960"/>
              <a:gd name="connsiteX467" fmla="*/ 8144299 w 12192000"/>
              <a:gd name="connsiteY467" fmla="*/ 3553367 h 5245960"/>
              <a:gd name="connsiteX468" fmla="*/ 8052738 w 12192000"/>
              <a:gd name="connsiteY468" fmla="*/ 3811245 h 5245960"/>
              <a:gd name="connsiteX469" fmla="*/ 8049192 w 12192000"/>
              <a:gd name="connsiteY469" fmla="*/ 3813188 h 5245960"/>
              <a:gd name="connsiteX470" fmla="*/ 7956659 w 12192000"/>
              <a:gd name="connsiteY470" fmla="*/ 3761165 h 5245960"/>
              <a:gd name="connsiteX471" fmla="*/ 7955396 w 12192000"/>
              <a:gd name="connsiteY471" fmla="*/ 3537532 h 5245960"/>
              <a:gd name="connsiteX472" fmla="*/ 7955105 w 12192000"/>
              <a:gd name="connsiteY472" fmla="*/ 3473755 h 5245960"/>
              <a:gd name="connsiteX473" fmla="*/ 8158871 w 12192000"/>
              <a:gd name="connsiteY473" fmla="*/ 3512419 h 5245960"/>
              <a:gd name="connsiteX474" fmla="*/ 8145465 w 12192000"/>
              <a:gd name="connsiteY474" fmla="*/ 3550161 h 5245960"/>
              <a:gd name="connsiteX475" fmla="*/ 7955396 w 12192000"/>
              <a:gd name="connsiteY475" fmla="*/ 3537532 h 5245960"/>
              <a:gd name="connsiteX476" fmla="*/ 8162174 w 12192000"/>
              <a:gd name="connsiteY476" fmla="*/ 3513002 h 5245960"/>
              <a:gd name="connsiteX477" fmla="*/ 8178884 w 12192000"/>
              <a:gd name="connsiteY477" fmla="*/ 3516111 h 5245960"/>
              <a:gd name="connsiteX478" fmla="*/ 8165137 w 12192000"/>
              <a:gd name="connsiteY478" fmla="*/ 3551376 h 5245960"/>
              <a:gd name="connsiteX479" fmla="*/ 8148865 w 12192000"/>
              <a:gd name="connsiteY479" fmla="*/ 3550355 h 5245960"/>
              <a:gd name="connsiteX480" fmla="*/ 8162174 w 12192000"/>
              <a:gd name="connsiteY480" fmla="*/ 3513002 h 5245960"/>
              <a:gd name="connsiteX481" fmla="*/ 8163243 w 12192000"/>
              <a:gd name="connsiteY481" fmla="*/ 3509845 h 5245960"/>
              <a:gd name="connsiteX482" fmla="*/ 8299541 w 12192000"/>
              <a:gd name="connsiteY482" fmla="*/ 3125870 h 5245960"/>
              <a:gd name="connsiteX483" fmla="*/ 8316396 w 12192000"/>
              <a:gd name="connsiteY483" fmla="*/ 3164632 h 5245960"/>
              <a:gd name="connsiteX484" fmla="*/ 8180098 w 12192000"/>
              <a:gd name="connsiteY484" fmla="*/ 3513148 h 5245960"/>
              <a:gd name="connsiteX485" fmla="*/ 8170480 w 12192000"/>
              <a:gd name="connsiteY485" fmla="*/ 3511302 h 5245960"/>
              <a:gd name="connsiteX486" fmla="*/ 8163243 w 12192000"/>
              <a:gd name="connsiteY486" fmla="*/ 3509845 h 5245960"/>
              <a:gd name="connsiteX487" fmla="*/ 8195885 w 12192000"/>
              <a:gd name="connsiteY487" fmla="*/ 2879941 h 5245960"/>
              <a:gd name="connsiteX488" fmla="*/ 8566356 w 12192000"/>
              <a:gd name="connsiteY488" fmla="*/ 2364817 h 5245960"/>
              <a:gd name="connsiteX489" fmla="*/ 8299298 w 12192000"/>
              <a:gd name="connsiteY489" fmla="*/ 3116932 h 5245960"/>
              <a:gd name="connsiteX490" fmla="*/ 8195885 w 12192000"/>
              <a:gd name="connsiteY490" fmla="*/ 2879941 h 5245960"/>
              <a:gd name="connsiteX491" fmla="*/ 8573253 w 12192000"/>
              <a:gd name="connsiteY491" fmla="*/ 2355199 h 5245960"/>
              <a:gd name="connsiteX492" fmla="*/ 8687741 w 12192000"/>
              <a:gd name="connsiteY492" fmla="*/ 2196072 h 5245960"/>
              <a:gd name="connsiteX493" fmla="*/ 8694008 w 12192000"/>
              <a:gd name="connsiteY493" fmla="*/ 2199375 h 5245960"/>
              <a:gd name="connsiteX494" fmla="*/ 8318145 w 12192000"/>
              <a:gd name="connsiteY494" fmla="*/ 3160260 h 5245960"/>
              <a:gd name="connsiteX495" fmla="*/ 8301290 w 12192000"/>
              <a:gd name="connsiteY495" fmla="*/ 3121401 h 5245960"/>
              <a:gd name="connsiteX496" fmla="*/ 8573253 w 12192000"/>
              <a:gd name="connsiteY496" fmla="*/ 2355199 h 5245960"/>
              <a:gd name="connsiteX497" fmla="*/ 8468043 w 12192000"/>
              <a:gd name="connsiteY497" fmla="*/ 3511885 h 5245960"/>
              <a:gd name="connsiteX498" fmla="*/ 8452742 w 12192000"/>
              <a:gd name="connsiteY498" fmla="*/ 3521454 h 5245960"/>
              <a:gd name="connsiteX499" fmla="*/ 8429330 w 12192000"/>
              <a:gd name="connsiteY499" fmla="*/ 3560410 h 5245960"/>
              <a:gd name="connsiteX500" fmla="*/ 8183450 w 12192000"/>
              <a:gd name="connsiteY500" fmla="*/ 3513828 h 5245960"/>
              <a:gd name="connsiteX501" fmla="*/ 8318290 w 12192000"/>
              <a:gd name="connsiteY501" fmla="*/ 3168955 h 5245960"/>
              <a:gd name="connsiteX502" fmla="*/ 8468043 w 12192000"/>
              <a:gd name="connsiteY502" fmla="*/ 3511885 h 5245960"/>
              <a:gd name="connsiteX503" fmla="*/ 8492767 w 12192000"/>
              <a:gd name="connsiteY503" fmla="*/ 3644346 h 5245960"/>
              <a:gd name="connsiteX504" fmla="*/ 8486550 w 12192000"/>
              <a:gd name="connsiteY504" fmla="*/ 3792107 h 5245960"/>
              <a:gd name="connsiteX505" fmla="*/ 8478437 w 12192000"/>
              <a:gd name="connsiteY505" fmla="*/ 3986207 h 5245960"/>
              <a:gd name="connsiteX506" fmla="*/ 8432487 w 12192000"/>
              <a:gd name="connsiteY506" fmla="*/ 4002237 h 5245960"/>
              <a:gd name="connsiteX507" fmla="*/ 8417235 w 12192000"/>
              <a:gd name="connsiteY507" fmla="*/ 4020160 h 5245960"/>
              <a:gd name="connsiteX508" fmla="*/ 8292497 w 12192000"/>
              <a:gd name="connsiteY508" fmla="*/ 3950020 h 5245960"/>
              <a:gd name="connsiteX509" fmla="*/ 8465226 w 12192000"/>
              <a:gd name="connsiteY509" fmla="*/ 3636720 h 5245960"/>
              <a:gd name="connsiteX510" fmla="*/ 8492767 w 12192000"/>
              <a:gd name="connsiteY510" fmla="*/ 3644346 h 5245960"/>
              <a:gd name="connsiteX511" fmla="*/ 8501656 w 12192000"/>
              <a:gd name="connsiteY511" fmla="*/ 4120805 h 5245960"/>
              <a:gd name="connsiteX512" fmla="*/ 8539544 w 12192000"/>
              <a:gd name="connsiteY512" fmla="*/ 4214455 h 5245960"/>
              <a:gd name="connsiteX513" fmla="*/ 8458522 w 12192000"/>
              <a:gd name="connsiteY513" fmla="*/ 4196677 h 5245960"/>
              <a:gd name="connsiteX514" fmla="*/ 8467654 w 12192000"/>
              <a:gd name="connsiteY514" fmla="*/ 4133191 h 5245960"/>
              <a:gd name="connsiteX515" fmla="*/ 8468869 w 12192000"/>
              <a:gd name="connsiteY515" fmla="*/ 4124837 h 5245960"/>
              <a:gd name="connsiteX516" fmla="*/ 8501656 w 12192000"/>
              <a:gd name="connsiteY516" fmla="*/ 4120805 h 5245960"/>
              <a:gd name="connsiteX517" fmla="*/ 8405091 w 12192000"/>
              <a:gd name="connsiteY517" fmla="*/ 4546942 h 5245960"/>
              <a:gd name="connsiteX518" fmla="*/ 8404363 w 12192000"/>
              <a:gd name="connsiteY518" fmla="*/ 4547331 h 5245960"/>
              <a:gd name="connsiteX519" fmla="*/ 8219637 w 12192000"/>
              <a:gd name="connsiteY519" fmla="*/ 4356776 h 5245960"/>
              <a:gd name="connsiteX520" fmla="*/ 8371236 w 12192000"/>
              <a:gd name="connsiteY520" fmla="*/ 4180988 h 5245960"/>
              <a:gd name="connsiteX521" fmla="*/ 8454879 w 12192000"/>
              <a:gd name="connsiteY521" fmla="*/ 4199252 h 5245960"/>
              <a:gd name="connsiteX522" fmla="*/ 8411017 w 12192000"/>
              <a:gd name="connsiteY522" fmla="*/ 4505412 h 5245960"/>
              <a:gd name="connsiteX523" fmla="*/ 8405091 w 12192000"/>
              <a:gd name="connsiteY523" fmla="*/ 4546942 h 5245960"/>
              <a:gd name="connsiteX524" fmla="*/ 8401205 w 12192000"/>
              <a:gd name="connsiteY524" fmla="*/ 4548788 h 5245960"/>
              <a:gd name="connsiteX525" fmla="*/ 8321642 w 12192000"/>
              <a:gd name="connsiteY525" fmla="*/ 4587161 h 5245960"/>
              <a:gd name="connsiteX526" fmla="*/ 8184130 w 12192000"/>
              <a:gd name="connsiteY526" fmla="*/ 4397870 h 5245960"/>
              <a:gd name="connsiteX527" fmla="*/ 8217354 w 12192000"/>
              <a:gd name="connsiteY527" fmla="*/ 4359108 h 5245960"/>
              <a:gd name="connsiteX528" fmla="*/ 8401205 w 12192000"/>
              <a:gd name="connsiteY528" fmla="*/ 4548788 h 5245960"/>
              <a:gd name="connsiteX529" fmla="*/ 8318630 w 12192000"/>
              <a:gd name="connsiteY529" fmla="*/ 4588618 h 5245960"/>
              <a:gd name="connsiteX530" fmla="*/ 8237415 w 12192000"/>
              <a:gd name="connsiteY530" fmla="*/ 4627963 h 5245960"/>
              <a:gd name="connsiteX531" fmla="*/ 8083242 w 12192000"/>
              <a:gd name="connsiteY531" fmla="*/ 4575747 h 5245960"/>
              <a:gd name="connsiteX532" fmla="*/ 8071245 w 12192000"/>
              <a:gd name="connsiteY532" fmla="*/ 4528776 h 5245960"/>
              <a:gd name="connsiteX533" fmla="*/ 8181992 w 12192000"/>
              <a:gd name="connsiteY533" fmla="*/ 4400395 h 5245960"/>
              <a:gd name="connsiteX534" fmla="*/ 8318630 w 12192000"/>
              <a:gd name="connsiteY534" fmla="*/ 4588618 h 5245960"/>
              <a:gd name="connsiteX535" fmla="*/ 8079502 w 12192000"/>
              <a:gd name="connsiteY535" fmla="*/ 4574484 h 5245960"/>
              <a:gd name="connsiteX536" fmla="*/ 8042537 w 12192000"/>
              <a:gd name="connsiteY536" fmla="*/ 4562000 h 5245960"/>
              <a:gd name="connsiteX537" fmla="*/ 8068573 w 12192000"/>
              <a:gd name="connsiteY537" fmla="*/ 4531739 h 5245960"/>
              <a:gd name="connsiteX538" fmla="*/ 8079502 w 12192000"/>
              <a:gd name="connsiteY538" fmla="*/ 4574484 h 5245960"/>
              <a:gd name="connsiteX539" fmla="*/ 8039186 w 12192000"/>
              <a:gd name="connsiteY539" fmla="*/ 4560834 h 5245960"/>
              <a:gd name="connsiteX540" fmla="*/ 7968899 w 12192000"/>
              <a:gd name="connsiteY540" fmla="*/ 4537082 h 5245960"/>
              <a:gd name="connsiteX541" fmla="*/ 8037874 w 12192000"/>
              <a:gd name="connsiteY541" fmla="*/ 4411762 h 5245960"/>
              <a:gd name="connsiteX542" fmla="*/ 8067602 w 12192000"/>
              <a:gd name="connsiteY542" fmla="*/ 4527901 h 5245960"/>
              <a:gd name="connsiteX543" fmla="*/ 8039186 w 12192000"/>
              <a:gd name="connsiteY543" fmla="*/ 4560834 h 5245960"/>
              <a:gd name="connsiteX544" fmla="*/ 7965694 w 12192000"/>
              <a:gd name="connsiteY544" fmla="*/ 4535867 h 5245960"/>
              <a:gd name="connsiteX545" fmla="*/ 7871461 w 12192000"/>
              <a:gd name="connsiteY545" fmla="*/ 4503954 h 5245960"/>
              <a:gd name="connsiteX546" fmla="*/ 7948596 w 12192000"/>
              <a:gd name="connsiteY546" fmla="*/ 4135960 h 5245960"/>
              <a:gd name="connsiteX547" fmla="*/ 7967297 w 12192000"/>
              <a:gd name="connsiteY547" fmla="*/ 4135474 h 5245960"/>
              <a:gd name="connsiteX548" fmla="*/ 8036757 w 12192000"/>
              <a:gd name="connsiteY548" fmla="*/ 4406953 h 5245960"/>
              <a:gd name="connsiteX549" fmla="*/ 7965694 w 12192000"/>
              <a:gd name="connsiteY549" fmla="*/ 4535867 h 5245960"/>
              <a:gd name="connsiteX550" fmla="*/ 7926009 w 12192000"/>
              <a:gd name="connsiteY550" fmla="*/ 4051199 h 5245960"/>
              <a:gd name="connsiteX551" fmla="*/ 7923580 w 12192000"/>
              <a:gd name="connsiteY551" fmla="*/ 4053336 h 5245960"/>
              <a:gd name="connsiteX552" fmla="*/ 7811958 w 12192000"/>
              <a:gd name="connsiteY552" fmla="*/ 3943948 h 5245960"/>
              <a:gd name="connsiteX553" fmla="*/ 7953988 w 12192000"/>
              <a:gd name="connsiteY553" fmla="*/ 3867833 h 5245960"/>
              <a:gd name="connsiteX554" fmla="*/ 7955056 w 12192000"/>
              <a:gd name="connsiteY554" fmla="*/ 4039978 h 5245960"/>
              <a:gd name="connsiteX555" fmla="*/ 7926009 w 12192000"/>
              <a:gd name="connsiteY555" fmla="*/ 4051199 h 5245960"/>
              <a:gd name="connsiteX556" fmla="*/ 7957388 w 12192000"/>
              <a:gd name="connsiteY556" fmla="*/ 3866133 h 5245960"/>
              <a:gd name="connsiteX557" fmla="*/ 7974826 w 12192000"/>
              <a:gd name="connsiteY557" fmla="*/ 3856807 h 5245960"/>
              <a:gd name="connsiteX558" fmla="*/ 8028936 w 12192000"/>
              <a:gd name="connsiteY558" fmla="*/ 3878519 h 5245960"/>
              <a:gd name="connsiteX559" fmla="*/ 7970843 w 12192000"/>
              <a:gd name="connsiteY559" fmla="*/ 4042019 h 5245960"/>
              <a:gd name="connsiteX560" fmla="*/ 7958311 w 12192000"/>
              <a:gd name="connsiteY560" fmla="*/ 4040124 h 5245960"/>
              <a:gd name="connsiteX561" fmla="*/ 7957388 w 12192000"/>
              <a:gd name="connsiteY561" fmla="*/ 3866133 h 5245960"/>
              <a:gd name="connsiteX562" fmla="*/ 7953356 w 12192000"/>
              <a:gd name="connsiteY562" fmla="*/ 3759222 h 5245960"/>
              <a:gd name="connsiteX563" fmla="*/ 7675709 w 12192000"/>
              <a:gd name="connsiteY563" fmla="*/ 3603058 h 5245960"/>
              <a:gd name="connsiteX564" fmla="*/ 7731034 w 12192000"/>
              <a:gd name="connsiteY564" fmla="*/ 3526020 h 5245960"/>
              <a:gd name="connsiteX565" fmla="*/ 7952093 w 12192000"/>
              <a:gd name="connsiteY565" fmla="*/ 3540641 h 5245960"/>
              <a:gd name="connsiteX566" fmla="*/ 7953356 w 12192000"/>
              <a:gd name="connsiteY566" fmla="*/ 3759222 h 5245960"/>
              <a:gd name="connsiteX567" fmla="*/ 7733366 w 12192000"/>
              <a:gd name="connsiteY567" fmla="*/ 3522911 h 5245960"/>
              <a:gd name="connsiteX568" fmla="*/ 7791120 w 12192000"/>
              <a:gd name="connsiteY568" fmla="*/ 3442619 h 5245960"/>
              <a:gd name="connsiteX569" fmla="*/ 7951705 w 12192000"/>
              <a:gd name="connsiteY569" fmla="*/ 3473123 h 5245960"/>
              <a:gd name="connsiteX570" fmla="*/ 7952190 w 12192000"/>
              <a:gd name="connsiteY570" fmla="*/ 3537386 h 5245960"/>
              <a:gd name="connsiteX571" fmla="*/ 7733366 w 12192000"/>
              <a:gd name="connsiteY571" fmla="*/ 3522911 h 5245960"/>
              <a:gd name="connsiteX572" fmla="*/ 7793257 w 12192000"/>
              <a:gd name="connsiteY572" fmla="*/ 3439705 h 5245960"/>
              <a:gd name="connsiteX573" fmla="*/ 7950247 w 12192000"/>
              <a:gd name="connsiteY573" fmla="*/ 3221366 h 5245960"/>
              <a:gd name="connsiteX574" fmla="*/ 7951802 w 12192000"/>
              <a:gd name="connsiteY574" fmla="*/ 3469869 h 5245960"/>
              <a:gd name="connsiteX575" fmla="*/ 7793257 w 12192000"/>
              <a:gd name="connsiteY575" fmla="*/ 3439705 h 5245960"/>
              <a:gd name="connsiteX576" fmla="*/ 7953599 w 12192000"/>
              <a:gd name="connsiteY576" fmla="*/ 3216751 h 5245960"/>
              <a:gd name="connsiteX577" fmla="*/ 8193601 w 12192000"/>
              <a:gd name="connsiteY577" fmla="*/ 2883098 h 5245960"/>
              <a:gd name="connsiteX578" fmla="*/ 8297549 w 12192000"/>
              <a:gd name="connsiteY578" fmla="*/ 3121547 h 5245960"/>
              <a:gd name="connsiteX579" fmla="*/ 8159989 w 12192000"/>
              <a:gd name="connsiteY579" fmla="*/ 3509262 h 5245960"/>
              <a:gd name="connsiteX580" fmla="*/ 7955007 w 12192000"/>
              <a:gd name="connsiteY580" fmla="*/ 3470452 h 5245960"/>
              <a:gd name="connsiteX581" fmla="*/ 7953599 w 12192000"/>
              <a:gd name="connsiteY581" fmla="*/ 3216751 h 5245960"/>
              <a:gd name="connsiteX582" fmla="*/ 7976477 w 12192000"/>
              <a:gd name="connsiteY582" fmla="*/ 2377155 h 5245960"/>
              <a:gd name="connsiteX583" fmla="*/ 8629599 w 12192000"/>
              <a:gd name="connsiteY583" fmla="*/ 2186600 h 5245960"/>
              <a:gd name="connsiteX584" fmla="*/ 8570291 w 12192000"/>
              <a:gd name="connsiteY584" fmla="*/ 2353548 h 5245960"/>
              <a:gd name="connsiteX585" fmla="*/ 8194379 w 12192000"/>
              <a:gd name="connsiteY585" fmla="*/ 2876395 h 5245960"/>
              <a:gd name="connsiteX586" fmla="*/ 7976477 w 12192000"/>
              <a:gd name="connsiteY586" fmla="*/ 2377155 h 5245960"/>
              <a:gd name="connsiteX587" fmla="*/ 8633485 w 12192000"/>
              <a:gd name="connsiteY587" fmla="*/ 2185483 h 5245960"/>
              <a:gd name="connsiteX588" fmla="*/ 8671323 w 12192000"/>
              <a:gd name="connsiteY588" fmla="*/ 2174554 h 5245960"/>
              <a:gd name="connsiteX589" fmla="*/ 8678707 w 12192000"/>
              <a:gd name="connsiteY589" fmla="*/ 2187863 h 5245960"/>
              <a:gd name="connsiteX590" fmla="*/ 8685070 w 12192000"/>
              <a:gd name="connsiteY590" fmla="*/ 2194032 h 5245960"/>
              <a:gd name="connsiteX591" fmla="*/ 8577333 w 12192000"/>
              <a:gd name="connsiteY591" fmla="*/ 2343979 h 5245960"/>
              <a:gd name="connsiteX592" fmla="*/ 8633485 w 12192000"/>
              <a:gd name="connsiteY592" fmla="*/ 2185483 h 5245960"/>
              <a:gd name="connsiteX593" fmla="*/ 8637614 w 12192000"/>
              <a:gd name="connsiteY593" fmla="*/ 2174068 h 5245960"/>
              <a:gd name="connsiteX594" fmla="*/ 8653157 w 12192000"/>
              <a:gd name="connsiteY594" fmla="*/ 2130012 h 5245960"/>
              <a:gd name="connsiteX595" fmla="*/ 8673801 w 12192000"/>
              <a:gd name="connsiteY595" fmla="*/ 2141767 h 5245960"/>
              <a:gd name="connsiteX596" fmla="*/ 8669624 w 12192000"/>
              <a:gd name="connsiteY596" fmla="*/ 2167656 h 5245960"/>
              <a:gd name="connsiteX597" fmla="*/ 8637614 w 12192000"/>
              <a:gd name="connsiteY597" fmla="*/ 2174068 h 5245960"/>
              <a:gd name="connsiteX598" fmla="*/ 8670206 w 12192000"/>
              <a:gd name="connsiteY598" fmla="*/ 2170959 h 5245960"/>
              <a:gd name="connsiteX599" fmla="*/ 8670255 w 12192000"/>
              <a:gd name="connsiteY599" fmla="*/ 2171299 h 5245960"/>
              <a:gd name="connsiteX600" fmla="*/ 8634893 w 12192000"/>
              <a:gd name="connsiteY600" fmla="*/ 2181597 h 5245960"/>
              <a:gd name="connsiteX601" fmla="*/ 8636253 w 12192000"/>
              <a:gd name="connsiteY601" fmla="*/ 2177760 h 5245960"/>
              <a:gd name="connsiteX602" fmla="*/ 8670206 w 12192000"/>
              <a:gd name="connsiteY602" fmla="*/ 2170959 h 5245960"/>
              <a:gd name="connsiteX603" fmla="*/ 8116224 w 12192000"/>
              <a:gd name="connsiteY603" fmla="*/ 2277724 h 5245960"/>
              <a:gd name="connsiteX604" fmla="*/ 7987115 w 12192000"/>
              <a:gd name="connsiteY604" fmla="*/ 2303371 h 5245960"/>
              <a:gd name="connsiteX605" fmla="*/ 7980898 w 12192000"/>
              <a:gd name="connsiteY605" fmla="*/ 2289334 h 5245960"/>
              <a:gd name="connsiteX606" fmla="*/ 8392414 w 12192000"/>
              <a:gd name="connsiteY606" fmla="*/ 1979579 h 5245960"/>
              <a:gd name="connsiteX607" fmla="*/ 8513897 w 12192000"/>
              <a:gd name="connsiteY607" fmla="*/ 2049719 h 5245960"/>
              <a:gd name="connsiteX608" fmla="*/ 8650291 w 12192000"/>
              <a:gd name="connsiteY608" fmla="*/ 2128166 h 5245960"/>
              <a:gd name="connsiteX609" fmla="*/ 8633727 w 12192000"/>
              <a:gd name="connsiteY609" fmla="*/ 2174748 h 5245960"/>
              <a:gd name="connsiteX610" fmla="*/ 8116224 w 12192000"/>
              <a:gd name="connsiteY610" fmla="*/ 2277724 h 5245960"/>
              <a:gd name="connsiteX611" fmla="*/ 8395279 w 12192000"/>
              <a:gd name="connsiteY611" fmla="*/ 1977442 h 5245960"/>
              <a:gd name="connsiteX612" fmla="*/ 8443999 w 12192000"/>
              <a:gd name="connsiteY612" fmla="*/ 1940769 h 5245960"/>
              <a:gd name="connsiteX613" fmla="*/ 8699885 w 12192000"/>
              <a:gd name="connsiteY613" fmla="*/ 1988759 h 5245960"/>
              <a:gd name="connsiteX614" fmla="*/ 8651457 w 12192000"/>
              <a:gd name="connsiteY614" fmla="*/ 2125154 h 5245960"/>
              <a:gd name="connsiteX615" fmla="*/ 8521134 w 12192000"/>
              <a:gd name="connsiteY615" fmla="*/ 2050059 h 5245960"/>
              <a:gd name="connsiteX616" fmla="*/ 8395279 w 12192000"/>
              <a:gd name="connsiteY616" fmla="*/ 1977442 h 5245960"/>
              <a:gd name="connsiteX617" fmla="*/ 8702848 w 12192000"/>
              <a:gd name="connsiteY617" fmla="*/ 2202144 h 5245960"/>
              <a:gd name="connsiteX618" fmla="*/ 8506076 w 12192000"/>
              <a:gd name="connsiteY618" fmla="*/ 3506008 h 5245960"/>
              <a:gd name="connsiteX619" fmla="*/ 8471054 w 12192000"/>
              <a:gd name="connsiteY619" fmla="*/ 3510573 h 5245960"/>
              <a:gd name="connsiteX620" fmla="*/ 8320039 w 12192000"/>
              <a:gd name="connsiteY620" fmla="*/ 3164534 h 5245960"/>
              <a:gd name="connsiteX621" fmla="*/ 8697068 w 12192000"/>
              <a:gd name="connsiteY621" fmla="*/ 2200541 h 5245960"/>
              <a:gd name="connsiteX622" fmla="*/ 8702848 w 12192000"/>
              <a:gd name="connsiteY622" fmla="*/ 2202144 h 5245960"/>
              <a:gd name="connsiteX623" fmla="*/ 8513022 w 12192000"/>
              <a:gd name="connsiteY623" fmla="*/ 3642597 h 5245960"/>
              <a:gd name="connsiteX624" fmla="*/ 8622702 w 12192000"/>
              <a:gd name="connsiteY624" fmla="*/ 4068248 h 5245960"/>
              <a:gd name="connsiteX625" fmla="*/ 8546441 w 12192000"/>
              <a:gd name="connsiteY625" fmla="*/ 4060768 h 5245960"/>
              <a:gd name="connsiteX626" fmla="*/ 8530508 w 12192000"/>
              <a:gd name="connsiteY626" fmla="*/ 4011174 h 5245960"/>
              <a:gd name="connsiteX627" fmla="*/ 8481644 w 12192000"/>
              <a:gd name="connsiteY627" fmla="*/ 3986402 h 5245960"/>
              <a:gd name="connsiteX628" fmla="*/ 8483684 w 12192000"/>
              <a:gd name="connsiteY628" fmla="*/ 3939528 h 5245960"/>
              <a:gd name="connsiteX629" fmla="*/ 8496070 w 12192000"/>
              <a:gd name="connsiteY629" fmla="*/ 3644491 h 5245960"/>
              <a:gd name="connsiteX630" fmla="*/ 8513022 w 12192000"/>
              <a:gd name="connsiteY630" fmla="*/ 3642597 h 5245960"/>
              <a:gd name="connsiteX631" fmla="*/ 8516325 w 12192000"/>
              <a:gd name="connsiteY631" fmla="*/ 3641868 h 5245960"/>
              <a:gd name="connsiteX632" fmla="*/ 8530897 w 12192000"/>
              <a:gd name="connsiteY632" fmla="*/ 3635894 h 5245960"/>
              <a:gd name="connsiteX633" fmla="*/ 8712514 w 12192000"/>
              <a:gd name="connsiteY633" fmla="*/ 3947154 h 5245960"/>
              <a:gd name="connsiteX634" fmla="*/ 8792904 w 12192000"/>
              <a:gd name="connsiteY634" fmla="*/ 4084909 h 5245960"/>
              <a:gd name="connsiteX635" fmla="*/ 8626199 w 12192000"/>
              <a:gd name="connsiteY635" fmla="*/ 4068637 h 5245960"/>
              <a:gd name="connsiteX636" fmla="*/ 8516325 w 12192000"/>
              <a:gd name="connsiteY636" fmla="*/ 3641868 h 5245960"/>
              <a:gd name="connsiteX637" fmla="*/ 8642422 w 12192000"/>
              <a:gd name="connsiteY637" fmla="*/ 4144995 h 5245960"/>
              <a:gd name="connsiteX638" fmla="*/ 8538815 w 12192000"/>
              <a:gd name="connsiteY638" fmla="*/ 4087872 h 5245960"/>
              <a:gd name="connsiteX639" fmla="*/ 8546101 w 12192000"/>
              <a:gd name="connsiteY639" fmla="*/ 4064168 h 5245960"/>
              <a:gd name="connsiteX640" fmla="*/ 8623527 w 12192000"/>
              <a:gd name="connsiteY640" fmla="*/ 4071697 h 5245960"/>
              <a:gd name="connsiteX641" fmla="*/ 8642422 w 12192000"/>
              <a:gd name="connsiteY641" fmla="*/ 4144995 h 5245960"/>
              <a:gd name="connsiteX642" fmla="*/ 8643588 w 12192000"/>
              <a:gd name="connsiteY642" fmla="*/ 4149318 h 5245960"/>
              <a:gd name="connsiteX643" fmla="*/ 8667535 w 12192000"/>
              <a:gd name="connsiteY643" fmla="*/ 4242579 h 5245960"/>
              <a:gd name="connsiteX644" fmla="*/ 8543429 w 12192000"/>
              <a:gd name="connsiteY644" fmla="*/ 4215330 h 5245960"/>
              <a:gd name="connsiteX645" fmla="*/ 8504716 w 12192000"/>
              <a:gd name="connsiteY645" fmla="*/ 4119639 h 5245960"/>
              <a:gd name="connsiteX646" fmla="*/ 8521620 w 12192000"/>
              <a:gd name="connsiteY646" fmla="*/ 4109244 h 5245960"/>
              <a:gd name="connsiteX647" fmla="*/ 8537163 w 12192000"/>
              <a:gd name="connsiteY647" fmla="*/ 4090835 h 5245960"/>
              <a:gd name="connsiteX648" fmla="*/ 8643588 w 12192000"/>
              <a:gd name="connsiteY648" fmla="*/ 4149318 h 5245960"/>
              <a:gd name="connsiteX649" fmla="*/ 8647474 w 12192000"/>
              <a:gd name="connsiteY649" fmla="*/ 4151406 h 5245960"/>
              <a:gd name="connsiteX650" fmla="*/ 8882862 w 12192000"/>
              <a:gd name="connsiteY650" fmla="*/ 4281050 h 5245960"/>
              <a:gd name="connsiteX651" fmla="*/ 8879851 w 12192000"/>
              <a:gd name="connsiteY651" fmla="*/ 4289064 h 5245960"/>
              <a:gd name="connsiteX652" fmla="*/ 8671178 w 12192000"/>
              <a:gd name="connsiteY652" fmla="*/ 4243357 h 5245960"/>
              <a:gd name="connsiteX653" fmla="*/ 8647474 w 12192000"/>
              <a:gd name="connsiteY653" fmla="*/ 4151406 h 5245960"/>
              <a:gd name="connsiteX654" fmla="*/ 8881891 w 12192000"/>
              <a:gd name="connsiteY654" fmla="*/ 4316363 h 5245960"/>
              <a:gd name="connsiteX655" fmla="*/ 8711154 w 12192000"/>
              <a:gd name="connsiteY655" fmla="*/ 4398890 h 5245960"/>
              <a:gd name="connsiteX656" fmla="*/ 8672052 w 12192000"/>
              <a:gd name="connsiteY656" fmla="*/ 4246951 h 5245960"/>
              <a:gd name="connsiteX657" fmla="*/ 8879073 w 12192000"/>
              <a:gd name="connsiteY657" fmla="*/ 4292465 h 5245960"/>
              <a:gd name="connsiteX658" fmla="*/ 8881891 w 12192000"/>
              <a:gd name="connsiteY658" fmla="*/ 4316363 h 5245960"/>
              <a:gd name="connsiteX659" fmla="*/ 8718829 w 12192000"/>
              <a:gd name="connsiteY659" fmla="*/ 4441634 h 5245960"/>
              <a:gd name="connsiteX660" fmla="*/ 8653983 w 12192000"/>
              <a:gd name="connsiteY660" fmla="*/ 4488022 h 5245960"/>
              <a:gd name="connsiteX661" fmla="*/ 8634262 w 12192000"/>
              <a:gd name="connsiteY661" fmla="*/ 4439692 h 5245960"/>
              <a:gd name="connsiteX662" fmla="*/ 8709065 w 12192000"/>
              <a:gd name="connsiteY662" fmla="*/ 4403650 h 5245960"/>
              <a:gd name="connsiteX663" fmla="*/ 8718829 w 12192000"/>
              <a:gd name="connsiteY663" fmla="*/ 4441634 h 5245960"/>
              <a:gd name="connsiteX664" fmla="*/ 8651214 w 12192000"/>
              <a:gd name="connsiteY664" fmla="*/ 4490014 h 5245960"/>
              <a:gd name="connsiteX665" fmla="*/ 8598803 w 12192000"/>
              <a:gd name="connsiteY665" fmla="*/ 4527561 h 5245960"/>
              <a:gd name="connsiteX666" fmla="*/ 8472658 w 12192000"/>
              <a:gd name="connsiteY666" fmla="*/ 4617763 h 5245960"/>
              <a:gd name="connsiteX667" fmla="*/ 8407860 w 12192000"/>
              <a:gd name="connsiteY667" fmla="*/ 4550828 h 5245960"/>
              <a:gd name="connsiteX668" fmla="*/ 8408054 w 12192000"/>
              <a:gd name="connsiteY668" fmla="*/ 4549177 h 5245960"/>
              <a:gd name="connsiteX669" fmla="*/ 8631396 w 12192000"/>
              <a:gd name="connsiteY669" fmla="*/ 4441246 h 5245960"/>
              <a:gd name="connsiteX670" fmla="*/ 8651214 w 12192000"/>
              <a:gd name="connsiteY670" fmla="*/ 4490014 h 5245960"/>
              <a:gd name="connsiteX671" fmla="*/ 8469888 w 12192000"/>
              <a:gd name="connsiteY671" fmla="*/ 4619512 h 5245960"/>
              <a:gd name="connsiteX672" fmla="*/ 8425881 w 12192000"/>
              <a:gd name="connsiteY672" fmla="*/ 4651133 h 5245960"/>
              <a:gd name="connsiteX673" fmla="*/ 8424812 w 12192000"/>
              <a:gd name="connsiteY673" fmla="*/ 4649578 h 5245960"/>
              <a:gd name="connsiteX674" fmla="*/ 8396057 w 12192000"/>
              <a:gd name="connsiteY674" fmla="*/ 4632966 h 5245960"/>
              <a:gd name="connsiteX675" fmla="*/ 8407132 w 12192000"/>
              <a:gd name="connsiteY675" fmla="*/ 4554957 h 5245960"/>
              <a:gd name="connsiteX676" fmla="*/ 8469888 w 12192000"/>
              <a:gd name="connsiteY676" fmla="*/ 4619512 h 5245960"/>
              <a:gd name="connsiteX677" fmla="*/ 8392851 w 12192000"/>
              <a:gd name="connsiteY677" fmla="*/ 4632481 h 5245960"/>
              <a:gd name="connsiteX678" fmla="*/ 8360501 w 12192000"/>
              <a:gd name="connsiteY678" fmla="*/ 4640495 h 5245960"/>
              <a:gd name="connsiteX679" fmla="*/ 8323682 w 12192000"/>
              <a:gd name="connsiteY679" fmla="*/ 4589881 h 5245960"/>
              <a:gd name="connsiteX680" fmla="*/ 8403634 w 12192000"/>
              <a:gd name="connsiteY680" fmla="*/ 4551217 h 5245960"/>
              <a:gd name="connsiteX681" fmla="*/ 8404314 w 12192000"/>
              <a:gd name="connsiteY681" fmla="*/ 4551994 h 5245960"/>
              <a:gd name="connsiteX682" fmla="*/ 8392851 w 12192000"/>
              <a:gd name="connsiteY682" fmla="*/ 4632481 h 5245960"/>
              <a:gd name="connsiteX683" fmla="*/ 8357878 w 12192000"/>
              <a:gd name="connsiteY683" fmla="*/ 4642535 h 5245960"/>
              <a:gd name="connsiteX684" fmla="*/ 8356566 w 12192000"/>
              <a:gd name="connsiteY684" fmla="*/ 4643410 h 5245960"/>
              <a:gd name="connsiteX685" fmla="*/ 8342383 w 12192000"/>
              <a:gd name="connsiteY685" fmla="*/ 4663471 h 5245960"/>
              <a:gd name="connsiteX686" fmla="*/ 8241933 w 12192000"/>
              <a:gd name="connsiteY686" fmla="*/ 4629566 h 5245960"/>
              <a:gd name="connsiteX687" fmla="*/ 8320622 w 12192000"/>
              <a:gd name="connsiteY687" fmla="*/ 4591436 h 5245960"/>
              <a:gd name="connsiteX688" fmla="*/ 8357878 w 12192000"/>
              <a:gd name="connsiteY688" fmla="*/ 4642535 h 5245960"/>
              <a:gd name="connsiteX689" fmla="*/ 8112484 w 12192000"/>
              <a:gd name="connsiteY689" fmla="*/ 4688437 h 5245960"/>
              <a:gd name="connsiteX690" fmla="*/ 8111998 w 12192000"/>
              <a:gd name="connsiteY690" fmla="*/ 4688243 h 5245960"/>
              <a:gd name="connsiteX691" fmla="*/ 8084165 w 12192000"/>
              <a:gd name="connsiteY691" fmla="*/ 4579632 h 5245960"/>
              <a:gd name="connsiteX692" fmla="*/ 8233238 w 12192000"/>
              <a:gd name="connsiteY692" fmla="*/ 4630052 h 5245960"/>
              <a:gd name="connsiteX693" fmla="*/ 8112484 w 12192000"/>
              <a:gd name="connsiteY693" fmla="*/ 4688437 h 5245960"/>
              <a:gd name="connsiteX694" fmla="*/ 8108160 w 12192000"/>
              <a:gd name="connsiteY694" fmla="*/ 4686397 h 5245960"/>
              <a:gd name="connsiteX695" fmla="*/ 7983569 w 12192000"/>
              <a:gd name="connsiteY695" fmla="*/ 4630246 h 5245960"/>
              <a:gd name="connsiteX696" fmla="*/ 8040255 w 12192000"/>
              <a:gd name="connsiteY696" fmla="*/ 4564672 h 5245960"/>
              <a:gd name="connsiteX697" fmla="*/ 8080474 w 12192000"/>
              <a:gd name="connsiteY697" fmla="*/ 4578321 h 5245960"/>
              <a:gd name="connsiteX698" fmla="*/ 8108160 w 12192000"/>
              <a:gd name="connsiteY698" fmla="*/ 4686397 h 5245960"/>
              <a:gd name="connsiteX699" fmla="*/ 7980411 w 12192000"/>
              <a:gd name="connsiteY699" fmla="*/ 4628983 h 5245960"/>
              <a:gd name="connsiteX700" fmla="*/ 7930478 w 12192000"/>
              <a:gd name="connsiteY700" fmla="*/ 4606494 h 5245960"/>
              <a:gd name="connsiteX701" fmla="*/ 7967200 w 12192000"/>
              <a:gd name="connsiteY701" fmla="*/ 4539948 h 5245960"/>
              <a:gd name="connsiteX702" fmla="*/ 8036806 w 12192000"/>
              <a:gd name="connsiteY702" fmla="*/ 4563506 h 5245960"/>
              <a:gd name="connsiteX703" fmla="*/ 7980411 w 12192000"/>
              <a:gd name="connsiteY703" fmla="*/ 4628983 h 5245960"/>
              <a:gd name="connsiteX704" fmla="*/ 7927467 w 12192000"/>
              <a:gd name="connsiteY704" fmla="*/ 4605182 h 5245960"/>
              <a:gd name="connsiteX705" fmla="*/ 7856840 w 12192000"/>
              <a:gd name="connsiteY705" fmla="*/ 4573366 h 5245960"/>
              <a:gd name="connsiteX706" fmla="*/ 7870684 w 12192000"/>
              <a:gd name="connsiteY706" fmla="*/ 4507355 h 5245960"/>
              <a:gd name="connsiteX707" fmla="*/ 7964042 w 12192000"/>
              <a:gd name="connsiteY707" fmla="*/ 4538879 h 5245960"/>
              <a:gd name="connsiteX708" fmla="*/ 7927467 w 12192000"/>
              <a:gd name="connsiteY708" fmla="*/ 4605182 h 5245960"/>
              <a:gd name="connsiteX709" fmla="*/ 7868255 w 12192000"/>
              <a:gd name="connsiteY709" fmla="*/ 4502983 h 5245960"/>
              <a:gd name="connsiteX710" fmla="*/ 7230337 w 12192000"/>
              <a:gd name="connsiteY710" fmla="*/ 4286782 h 5245960"/>
              <a:gd name="connsiteX711" fmla="*/ 7231648 w 12192000"/>
              <a:gd name="connsiteY711" fmla="*/ 4269684 h 5245960"/>
              <a:gd name="connsiteX712" fmla="*/ 7231162 w 12192000"/>
              <a:gd name="connsiteY712" fmla="*/ 4266866 h 5245960"/>
              <a:gd name="connsiteX713" fmla="*/ 7910320 w 12192000"/>
              <a:gd name="connsiteY713" fmla="*/ 4101424 h 5245960"/>
              <a:gd name="connsiteX714" fmla="*/ 7919889 w 12192000"/>
              <a:gd name="connsiteY714" fmla="*/ 4119348 h 5245960"/>
              <a:gd name="connsiteX715" fmla="*/ 7945390 w 12192000"/>
              <a:gd name="connsiteY715" fmla="*/ 4135280 h 5245960"/>
              <a:gd name="connsiteX716" fmla="*/ 7868255 w 12192000"/>
              <a:gd name="connsiteY716" fmla="*/ 4502983 h 5245960"/>
              <a:gd name="connsiteX717" fmla="*/ 7227811 w 12192000"/>
              <a:gd name="connsiteY717" fmla="*/ 4256860 h 5245960"/>
              <a:gd name="connsiteX718" fmla="*/ 7808947 w 12192000"/>
              <a:gd name="connsiteY718" fmla="*/ 3945551 h 5245960"/>
              <a:gd name="connsiteX719" fmla="*/ 7921249 w 12192000"/>
              <a:gd name="connsiteY719" fmla="*/ 4055668 h 5245960"/>
              <a:gd name="connsiteX720" fmla="*/ 7917655 w 12192000"/>
              <a:gd name="connsiteY720" fmla="*/ 4060234 h 5245960"/>
              <a:gd name="connsiteX721" fmla="*/ 7915711 w 12192000"/>
              <a:gd name="connsiteY721" fmla="*/ 4063051 h 5245960"/>
              <a:gd name="connsiteX722" fmla="*/ 7909543 w 12192000"/>
              <a:gd name="connsiteY722" fmla="*/ 4098073 h 5245960"/>
              <a:gd name="connsiteX723" fmla="*/ 7230337 w 12192000"/>
              <a:gd name="connsiteY723" fmla="*/ 4263661 h 5245960"/>
              <a:gd name="connsiteX724" fmla="*/ 7227811 w 12192000"/>
              <a:gd name="connsiteY724" fmla="*/ 4256860 h 5245960"/>
              <a:gd name="connsiteX725" fmla="*/ 7588276 w 12192000"/>
              <a:gd name="connsiteY725" fmla="*/ 3724784 h 5245960"/>
              <a:gd name="connsiteX726" fmla="*/ 7600808 w 12192000"/>
              <a:gd name="connsiteY726" fmla="*/ 3707248 h 5245960"/>
              <a:gd name="connsiteX727" fmla="*/ 7953988 w 12192000"/>
              <a:gd name="connsiteY727" fmla="*/ 3848452 h 5245960"/>
              <a:gd name="connsiteX728" fmla="*/ 7953988 w 12192000"/>
              <a:gd name="connsiteY728" fmla="*/ 3864190 h 5245960"/>
              <a:gd name="connsiteX729" fmla="*/ 7809529 w 12192000"/>
              <a:gd name="connsiteY729" fmla="*/ 3941520 h 5245960"/>
              <a:gd name="connsiteX730" fmla="*/ 7588276 w 12192000"/>
              <a:gd name="connsiteY730" fmla="*/ 3724784 h 5245960"/>
              <a:gd name="connsiteX731" fmla="*/ 7602751 w 12192000"/>
              <a:gd name="connsiteY731" fmla="*/ 3704577 h 5245960"/>
              <a:gd name="connsiteX732" fmla="*/ 7673766 w 12192000"/>
              <a:gd name="connsiteY732" fmla="*/ 3605730 h 5245960"/>
              <a:gd name="connsiteX733" fmla="*/ 7953405 w 12192000"/>
              <a:gd name="connsiteY733" fmla="*/ 3763060 h 5245960"/>
              <a:gd name="connsiteX734" fmla="*/ 7953939 w 12192000"/>
              <a:gd name="connsiteY734" fmla="*/ 3844906 h 5245960"/>
              <a:gd name="connsiteX735" fmla="*/ 7602751 w 12192000"/>
              <a:gd name="connsiteY735" fmla="*/ 3704577 h 5245960"/>
              <a:gd name="connsiteX736" fmla="*/ 7672794 w 12192000"/>
              <a:gd name="connsiteY736" fmla="*/ 3601455 h 5245960"/>
              <a:gd name="connsiteX737" fmla="*/ 7513521 w 12192000"/>
              <a:gd name="connsiteY737" fmla="*/ 3511739 h 5245960"/>
              <a:gd name="connsiteX738" fmla="*/ 7727245 w 12192000"/>
              <a:gd name="connsiteY738" fmla="*/ 3525874 h 5245960"/>
              <a:gd name="connsiteX739" fmla="*/ 7672794 w 12192000"/>
              <a:gd name="connsiteY739" fmla="*/ 3601455 h 5245960"/>
              <a:gd name="connsiteX740" fmla="*/ 7506769 w 12192000"/>
              <a:gd name="connsiteY740" fmla="*/ 3507999 h 5245960"/>
              <a:gd name="connsiteX741" fmla="*/ 7220136 w 12192000"/>
              <a:gd name="connsiteY741" fmla="*/ 3346686 h 5245960"/>
              <a:gd name="connsiteX742" fmla="*/ 7224362 w 12192000"/>
              <a:gd name="connsiteY742" fmla="*/ 3335125 h 5245960"/>
              <a:gd name="connsiteX743" fmla="*/ 7787428 w 12192000"/>
              <a:gd name="connsiteY743" fmla="*/ 3442036 h 5245960"/>
              <a:gd name="connsiteX744" fmla="*/ 7729480 w 12192000"/>
              <a:gd name="connsiteY744" fmla="*/ 3522620 h 5245960"/>
              <a:gd name="connsiteX745" fmla="*/ 7506769 w 12192000"/>
              <a:gd name="connsiteY745" fmla="*/ 3507999 h 5245960"/>
              <a:gd name="connsiteX746" fmla="*/ 7499046 w 12192000"/>
              <a:gd name="connsiteY746" fmla="*/ 3507562 h 5245960"/>
              <a:gd name="connsiteX747" fmla="*/ 7356774 w 12192000"/>
              <a:gd name="connsiteY747" fmla="*/ 3498090 h 5245960"/>
              <a:gd name="connsiteX748" fmla="*/ 7212850 w 12192000"/>
              <a:gd name="connsiteY748" fmla="*/ 3357032 h 5245960"/>
              <a:gd name="connsiteX749" fmla="*/ 7218484 w 12192000"/>
              <a:gd name="connsiteY749" fmla="*/ 3349600 h 5245960"/>
              <a:gd name="connsiteX750" fmla="*/ 7499046 w 12192000"/>
              <a:gd name="connsiteY750" fmla="*/ 3507562 h 5245960"/>
              <a:gd name="connsiteX751" fmla="*/ 7207798 w 12192000"/>
              <a:gd name="connsiteY751" fmla="*/ 3287086 h 5245960"/>
              <a:gd name="connsiteX752" fmla="*/ 7878261 w 12192000"/>
              <a:gd name="connsiteY752" fmla="*/ 2405862 h 5245960"/>
              <a:gd name="connsiteX753" fmla="*/ 7945487 w 12192000"/>
              <a:gd name="connsiteY753" fmla="*/ 2386189 h 5245960"/>
              <a:gd name="connsiteX754" fmla="*/ 7950296 w 12192000"/>
              <a:gd name="connsiteY754" fmla="*/ 3215683 h 5245960"/>
              <a:gd name="connsiteX755" fmla="*/ 7789711 w 12192000"/>
              <a:gd name="connsiteY755" fmla="*/ 3438976 h 5245960"/>
              <a:gd name="connsiteX756" fmla="*/ 7225042 w 12192000"/>
              <a:gd name="connsiteY756" fmla="*/ 3331774 h 5245960"/>
              <a:gd name="connsiteX757" fmla="*/ 7214502 w 12192000"/>
              <a:gd name="connsiteY757" fmla="*/ 3293498 h 5245960"/>
              <a:gd name="connsiteX758" fmla="*/ 7207798 w 12192000"/>
              <a:gd name="connsiteY758" fmla="*/ 3287086 h 5245960"/>
              <a:gd name="connsiteX759" fmla="*/ 7205078 w 12192000"/>
              <a:gd name="connsiteY759" fmla="*/ 3284997 h 5245960"/>
              <a:gd name="connsiteX760" fmla="*/ 7188077 w 12192000"/>
              <a:gd name="connsiteY760" fmla="*/ 3277420 h 5245960"/>
              <a:gd name="connsiteX761" fmla="*/ 7321898 w 12192000"/>
              <a:gd name="connsiteY761" fmla="*/ 2592919 h 5245960"/>
              <a:gd name="connsiteX762" fmla="*/ 7343368 w 12192000"/>
              <a:gd name="connsiteY762" fmla="*/ 2586799 h 5245960"/>
              <a:gd name="connsiteX763" fmla="*/ 7352596 w 12192000"/>
              <a:gd name="connsiteY763" fmla="*/ 2559258 h 5245960"/>
              <a:gd name="connsiteX764" fmla="*/ 7873064 w 12192000"/>
              <a:gd name="connsiteY764" fmla="*/ 2407416 h 5245960"/>
              <a:gd name="connsiteX765" fmla="*/ 7205078 w 12192000"/>
              <a:gd name="connsiteY765" fmla="*/ 3284997 h 5245960"/>
              <a:gd name="connsiteX766" fmla="*/ 7184823 w 12192000"/>
              <a:gd name="connsiteY766" fmla="*/ 3276740 h 5245960"/>
              <a:gd name="connsiteX767" fmla="*/ 7157670 w 12192000"/>
              <a:gd name="connsiteY767" fmla="*/ 3280188 h 5245960"/>
              <a:gd name="connsiteX768" fmla="*/ 7113857 w 12192000"/>
              <a:gd name="connsiteY768" fmla="*/ 3189599 h 5245960"/>
              <a:gd name="connsiteX769" fmla="*/ 7318255 w 12192000"/>
              <a:gd name="connsiteY769" fmla="*/ 2592142 h 5245960"/>
              <a:gd name="connsiteX770" fmla="*/ 7318546 w 12192000"/>
              <a:gd name="connsiteY770" fmla="*/ 2592190 h 5245960"/>
              <a:gd name="connsiteX771" fmla="*/ 7259043 w 12192000"/>
              <a:gd name="connsiteY771" fmla="*/ 2897234 h 5245960"/>
              <a:gd name="connsiteX772" fmla="*/ 7184823 w 12192000"/>
              <a:gd name="connsiteY772" fmla="*/ 3276740 h 5245960"/>
              <a:gd name="connsiteX773" fmla="*/ 7304168 w 12192000"/>
              <a:gd name="connsiteY773" fmla="*/ 2583156 h 5245960"/>
              <a:gd name="connsiteX774" fmla="*/ 7315049 w 12192000"/>
              <a:gd name="connsiteY774" fmla="*/ 2591025 h 5245960"/>
              <a:gd name="connsiteX775" fmla="*/ 7111865 w 12192000"/>
              <a:gd name="connsiteY775" fmla="*/ 3185470 h 5245960"/>
              <a:gd name="connsiteX776" fmla="*/ 6759269 w 12192000"/>
              <a:gd name="connsiteY776" fmla="*/ 2456136 h 5245960"/>
              <a:gd name="connsiteX777" fmla="*/ 7298145 w 12192000"/>
              <a:gd name="connsiteY777" fmla="*/ 2561735 h 5245960"/>
              <a:gd name="connsiteX778" fmla="*/ 7304168 w 12192000"/>
              <a:gd name="connsiteY778" fmla="*/ 2583156 h 5245960"/>
              <a:gd name="connsiteX779" fmla="*/ 7154707 w 12192000"/>
              <a:gd name="connsiteY779" fmla="*/ 3281646 h 5245960"/>
              <a:gd name="connsiteX780" fmla="*/ 7146255 w 12192000"/>
              <a:gd name="connsiteY780" fmla="*/ 3287378 h 5245960"/>
              <a:gd name="connsiteX781" fmla="*/ 7141981 w 12192000"/>
              <a:gd name="connsiteY781" fmla="*/ 3291506 h 5245960"/>
              <a:gd name="connsiteX782" fmla="*/ 7093407 w 12192000"/>
              <a:gd name="connsiteY782" fmla="*/ 3249247 h 5245960"/>
              <a:gd name="connsiteX783" fmla="*/ 7112400 w 12192000"/>
              <a:gd name="connsiteY783" fmla="*/ 3194067 h 5245960"/>
              <a:gd name="connsiteX784" fmla="*/ 7154707 w 12192000"/>
              <a:gd name="connsiteY784" fmla="*/ 3281646 h 5245960"/>
              <a:gd name="connsiteX785" fmla="*/ 7090833 w 12192000"/>
              <a:gd name="connsiteY785" fmla="*/ 3246916 h 5245960"/>
              <a:gd name="connsiteX786" fmla="*/ 6065879 w 12192000"/>
              <a:gd name="connsiteY786" fmla="*/ 2352819 h 5245960"/>
              <a:gd name="connsiteX787" fmla="*/ 6080306 w 12192000"/>
              <a:gd name="connsiteY787" fmla="*/ 2323286 h 5245960"/>
              <a:gd name="connsiteX788" fmla="*/ 6755091 w 12192000"/>
              <a:gd name="connsiteY788" fmla="*/ 2455358 h 5245960"/>
              <a:gd name="connsiteX789" fmla="*/ 7110214 w 12192000"/>
              <a:gd name="connsiteY789" fmla="*/ 3189890 h 5245960"/>
              <a:gd name="connsiteX790" fmla="*/ 7090833 w 12192000"/>
              <a:gd name="connsiteY790" fmla="*/ 3246916 h 5245960"/>
              <a:gd name="connsiteX791" fmla="*/ 6080937 w 12192000"/>
              <a:gd name="connsiteY791" fmla="*/ 2320129 h 5245960"/>
              <a:gd name="connsiteX792" fmla="*/ 6081908 w 12192000"/>
              <a:gd name="connsiteY792" fmla="*/ 2310123 h 5245960"/>
              <a:gd name="connsiteX793" fmla="*/ 6685631 w 12192000"/>
              <a:gd name="connsiteY793" fmla="*/ 2311677 h 5245960"/>
              <a:gd name="connsiteX794" fmla="*/ 6753391 w 12192000"/>
              <a:gd name="connsiteY794" fmla="*/ 2451667 h 5245960"/>
              <a:gd name="connsiteX795" fmla="*/ 6080937 w 12192000"/>
              <a:gd name="connsiteY795" fmla="*/ 2320129 h 5245960"/>
              <a:gd name="connsiteX796" fmla="*/ 6689420 w 12192000"/>
              <a:gd name="connsiteY796" fmla="*/ 2311629 h 5245960"/>
              <a:gd name="connsiteX797" fmla="*/ 7064700 w 12192000"/>
              <a:gd name="connsiteY797" fmla="*/ 2312600 h 5245960"/>
              <a:gd name="connsiteX798" fmla="*/ 7304605 w 12192000"/>
              <a:gd name="connsiteY798" fmla="*/ 2547211 h 5245960"/>
              <a:gd name="connsiteX799" fmla="*/ 7298777 w 12192000"/>
              <a:gd name="connsiteY799" fmla="*/ 2558383 h 5245960"/>
              <a:gd name="connsiteX800" fmla="*/ 6757472 w 12192000"/>
              <a:gd name="connsiteY800" fmla="*/ 2452541 h 5245960"/>
              <a:gd name="connsiteX801" fmla="*/ 6689420 w 12192000"/>
              <a:gd name="connsiteY801" fmla="*/ 2311629 h 5245960"/>
              <a:gd name="connsiteX802" fmla="*/ 7069412 w 12192000"/>
              <a:gd name="connsiteY802" fmla="*/ 2312649 h 5245960"/>
              <a:gd name="connsiteX803" fmla="*/ 7681634 w 12192000"/>
              <a:gd name="connsiteY803" fmla="*/ 2314155 h 5245960"/>
              <a:gd name="connsiteX804" fmla="*/ 7347253 w 12192000"/>
              <a:gd name="connsiteY804" fmla="*/ 2548086 h 5245960"/>
              <a:gd name="connsiteX805" fmla="*/ 7346962 w 12192000"/>
              <a:gd name="connsiteY805" fmla="*/ 2547503 h 5245960"/>
              <a:gd name="connsiteX806" fmla="*/ 7307763 w 12192000"/>
              <a:gd name="connsiteY806" fmla="*/ 2543908 h 5245960"/>
              <a:gd name="connsiteX807" fmla="*/ 7306986 w 12192000"/>
              <a:gd name="connsiteY807" fmla="*/ 2544783 h 5245960"/>
              <a:gd name="connsiteX808" fmla="*/ 7069412 w 12192000"/>
              <a:gd name="connsiteY808" fmla="*/ 2312649 h 5245960"/>
              <a:gd name="connsiteX809" fmla="*/ 7687415 w 12192000"/>
              <a:gd name="connsiteY809" fmla="*/ 2314252 h 5245960"/>
              <a:gd name="connsiteX810" fmla="*/ 7905026 w 12192000"/>
              <a:gd name="connsiteY810" fmla="*/ 2314738 h 5245960"/>
              <a:gd name="connsiteX811" fmla="*/ 7907551 w 12192000"/>
              <a:gd name="connsiteY811" fmla="*/ 2327318 h 5245960"/>
              <a:gd name="connsiteX812" fmla="*/ 7669588 w 12192000"/>
              <a:gd name="connsiteY812" fmla="*/ 2423931 h 5245960"/>
              <a:gd name="connsiteX813" fmla="*/ 7350702 w 12192000"/>
              <a:gd name="connsiteY813" fmla="*/ 2553429 h 5245960"/>
              <a:gd name="connsiteX814" fmla="*/ 7349196 w 12192000"/>
              <a:gd name="connsiteY814" fmla="*/ 2550806 h 5245960"/>
              <a:gd name="connsiteX815" fmla="*/ 7687415 w 12192000"/>
              <a:gd name="connsiteY815" fmla="*/ 2314252 h 5245960"/>
              <a:gd name="connsiteX816" fmla="*/ 7908765 w 12192000"/>
              <a:gd name="connsiteY816" fmla="*/ 2330233 h 5245960"/>
              <a:gd name="connsiteX817" fmla="*/ 7914692 w 12192000"/>
              <a:gd name="connsiteY817" fmla="*/ 2339899 h 5245960"/>
              <a:gd name="connsiteX818" fmla="*/ 7920180 w 12192000"/>
              <a:gd name="connsiteY818" fmla="*/ 2345290 h 5245960"/>
              <a:gd name="connsiteX819" fmla="*/ 7876367 w 12192000"/>
              <a:gd name="connsiteY819" fmla="*/ 2402996 h 5245960"/>
              <a:gd name="connsiteX820" fmla="*/ 7356434 w 12192000"/>
              <a:gd name="connsiteY820" fmla="*/ 2554740 h 5245960"/>
              <a:gd name="connsiteX821" fmla="*/ 7662351 w 12192000"/>
              <a:gd name="connsiteY821" fmla="*/ 2430392 h 5245960"/>
              <a:gd name="connsiteX822" fmla="*/ 7908765 w 12192000"/>
              <a:gd name="connsiteY822" fmla="*/ 2330233 h 5245960"/>
              <a:gd name="connsiteX823" fmla="*/ 7922900 w 12192000"/>
              <a:gd name="connsiteY823" fmla="*/ 2347282 h 5245960"/>
              <a:gd name="connsiteX824" fmla="*/ 7945293 w 12192000"/>
              <a:gd name="connsiteY824" fmla="*/ 2354762 h 5245960"/>
              <a:gd name="connsiteX825" fmla="*/ 7945439 w 12192000"/>
              <a:gd name="connsiteY825" fmla="*/ 2382741 h 5245960"/>
              <a:gd name="connsiteX826" fmla="*/ 7881661 w 12192000"/>
              <a:gd name="connsiteY826" fmla="*/ 2401393 h 5245960"/>
              <a:gd name="connsiteX827" fmla="*/ 7922900 w 12192000"/>
              <a:gd name="connsiteY827" fmla="*/ 2347282 h 5245960"/>
              <a:gd name="connsiteX828" fmla="*/ 7948742 w 12192000"/>
              <a:gd name="connsiteY828" fmla="*/ 2385267 h 5245960"/>
              <a:gd name="connsiteX829" fmla="*/ 7973223 w 12192000"/>
              <a:gd name="connsiteY829" fmla="*/ 2378126 h 5245960"/>
              <a:gd name="connsiteX830" fmla="*/ 8192096 w 12192000"/>
              <a:gd name="connsiteY830" fmla="*/ 2879504 h 5245960"/>
              <a:gd name="connsiteX831" fmla="*/ 7953502 w 12192000"/>
              <a:gd name="connsiteY831" fmla="*/ 3211020 h 5245960"/>
              <a:gd name="connsiteX832" fmla="*/ 7948742 w 12192000"/>
              <a:gd name="connsiteY832" fmla="*/ 2385267 h 5245960"/>
              <a:gd name="connsiteX833" fmla="*/ 7948693 w 12192000"/>
              <a:gd name="connsiteY833" fmla="*/ 2381769 h 5245960"/>
              <a:gd name="connsiteX834" fmla="*/ 7948645 w 12192000"/>
              <a:gd name="connsiteY834" fmla="*/ 2354762 h 5245960"/>
              <a:gd name="connsiteX835" fmla="*/ 7961808 w 12192000"/>
              <a:gd name="connsiteY835" fmla="*/ 2351945 h 5245960"/>
              <a:gd name="connsiteX836" fmla="*/ 7971960 w 12192000"/>
              <a:gd name="connsiteY836" fmla="*/ 2375018 h 5245960"/>
              <a:gd name="connsiteX837" fmla="*/ 7948693 w 12192000"/>
              <a:gd name="connsiteY837" fmla="*/ 2381769 h 5245960"/>
              <a:gd name="connsiteX838" fmla="*/ 7964917 w 12192000"/>
              <a:gd name="connsiteY838" fmla="*/ 2350585 h 5245960"/>
              <a:gd name="connsiteX839" fmla="*/ 7973417 w 12192000"/>
              <a:gd name="connsiteY839" fmla="*/ 2345193 h 5245960"/>
              <a:gd name="connsiteX840" fmla="*/ 7987892 w 12192000"/>
              <a:gd name="connsiteY840" fmla="*/ 2306723 h 5245960"/>
              <a:gd name="connsiteX841" fmla="*/ 7995081 w 12192000"/>
              <a:gd name="connsiteY841" fmla="*/ 2305266 h 5245960"/>
              <a:gd name="connsiteX842" fmla="*/ 8632416 w 12192000"/>
              <a:gd name="connsiteY842" fmla="*/ 2178440 h 5245960"/>
              <a:gd name="connsiteX843" fmla="*/ 8630959 w 12192000"/>
              <a:gd name="connsiteY843" fmla="*/ 2182763 h 5245960"/>
              <a:gd name="connsiteX844" fmla="*/ 7975117 w 12192000"/>
              <a:gd name="connsiteY844" fmla="*/ 2374143 h 5245960"/>
              <a:gd name="connsiteX845" fmla="*/ 7964917 w 12192000"/>
              <a:gd name="connsiteY845" fmla="*/ 2350585 h 5245960"/>
              <a:gd name="connsiteX846" fmla="*/ 7973757 w 12192000"/>
              <a:gd name="connsiteY846" fmla="*/ 2281465 h 5245960"/>
              <a:gd name="connsiteX847" fmla="*/ 8243487 w 12192000"/>
              <a:gd name="connsiteY847" fmla="*/ 1939554 h 5245960"/>
              <a:gd name="connsiteX848" fmla="*/ 8294538 w 12192000"/>
              <a:gd name="connsiteY848" fmla="*/ 1937903 h 5245960"/>
              <a:gd name="connsiteX849" fmla="*/ 8303135 w 12192000"/>
              <a:gd name="connsiteY849" fmla="*/ 1928237 h 5245960"/>
              <a:gd name="connsiteX850" fmla="*/ 8389208 w 12192000"/>
              <a:gd name="connsiteY850" fmla="*/ 1977879 h 5245960"/>
              <a:gd name="connsiteX851" fmla="*/ 7978906 w 12192000"/>
              <a:gd name="connsiteY851" fmla="*/ 2286711 h 5245960"/>
              <a:gd name="connsiteX852" fmla="*/ 7978614 w 12192000"/>
              <a:gd name="connsiteY852" fmla="*/ 2286565 h 5245960"/>
              <a:gd name="connsiteX853" fmla="*/ 7973757 w 12192000"/>
              <a:gd name="connsiteY853" fmla="*/ 2281465 h 5245960"/>
              <a:gd name="connsiteX854" fmla="*/ 8304884 w 12192000"/>
              <a:gd name="connsiteY854" fmla="*/ 1925322 h 5245960"/>
              <a:gd name="connsiteX855" fmla="*/ 8308478 w 12192000"/>
              <a:gd name="connsiteY855" fmla="*/ 1915316 h 5245960"/>
              <a:gd name="connsiteX856" fmla="*/ 8439627 w 12192000"/>
              <a:gd name="connsiteY856" fmla="*/ 1939943 h 5245960"/>
              <a:gd name="connsiteX857" fmla="*/ 8392171 w 12192000"/>
              <a:gd name="connsiteY857" fmla="*/ 1975596 h 5245960"/>
              <a:gd name="connsiteX858" fmla="*/ 8304884 w 12192000"/>
              <a:gd name="connsiteY858" fmla="*/ 1925322 h 5245960"/>
              <a:gd name="connsiteX859" fmla="*/ 8306584 w 12192000"/>
              <a:gd name="connsiteY859" fmla="*/ 1890349 h 5245960"/>
              <a:gd name="connsiteX860" fmla="*/ 8683176 w 12192000"/>
              <a:gd name="connsiteY860" fmla="*/ 1721215 h 5245960"/>
              <a:gd name="connsiteX861" fmla="*/ 8705180 w 12192000"/>
              <a:gd name="connsiteY861" fmla="*/ 1739965 h 5245960"/>
              <a:gd name="connsiteX862" fmla="*/ 8443222 w 12192000"/>
              <a:gd name="connsiteY862" fmla="*/ 1937174 h 5245960"/>
              <a:gd name="connsiteX863" fmla="*/ 8309159 w 12192000"/>
              <a:gd name="connsiteY863" fmla="*/ 1911964 h 5245960"/>
              <a:gd name="connsiteX864" fmla="*/ 8306584 w 12192000"/>
              <a:gd name="connsiteY864" fmla="*/ 1890349 h 5245960"/>
              <a:gd name="connsiteX865" fmla="*/ 8707657 w 12192000"/>
              <a:gd name="connsiteY865" fmla="*/ 1742199 h 5245960"/>
              <a:gd name="connsiteX866" fmla="*/ 8768714 w 12192000"/>
              <a:gd name="connsiteY866" fmla="*/ 1794659 h 5245960"/>
              <a:gd name="connsiteX867" fmla="*/ 8701003 w 12192000"/>
              <a:gd name="connsiteY867" fmla="*/ 1985651 h 5245960"/>
              <a:gd name="connsiteX868" fmla="*/ 8447642 w 12192000"/>
              <a:gd name="connsiteY868" fmla="*/ 1938000 h 5245960"/>
              <a:gd name="connsiteX869" fmla="*/ 8707657 w 12192000"/>
              <a:gd name="connsiteY869" fmla="*/ 1742199 h 5245960"/>
              <a:gd name="connsiteX870" fmla="*/ 8771434 w 12192000"/>
              <a:gd name="connsiteY870" fmla="*/ 1796893 h 5245960"/>
              <a:gd name="connsiteX871" fmla="*/ 8782218 w 12192000"/>
              <a:gd name="connsiteY871" fmla="*/ 1806219 h 5245960"/>
              <a:gd name="connsiteX872" fmla="*/ 8743553 w 12192000"/>
              <a:gd name="connsiteY872" fmla="*/ 1993568 h 5245960"/>
              <a:gd name="connsiteX873" fmla="*/ 8704208 w 12192000"/>
              <a:gd name="connsiteY873" fmla="*/ 1986185 h 5245960"/>
              <a:gd name="connsiteX874" fmla="*/ 8771434 w 12192000"/>
              <a:gd name="connsiteY874" fmla="*/ 1796893 h 5245960"/>
              <a:gd name="connsiteX875" fmla="*/ 8772600 w 12192000"/>
              <a:gd name="connsiteY875" fmla="*/ 1793639 h 5245960"/>
              <a:gd name="connsiteX876" fmla="*/ 8801793 w 12192000"/>
              <a:gd name="connsiteY876" fmla="*/ 1711792 h 5245960"/>
              <a:gd name="connsiteX877" fmla="*/ 8782995 w 12192000"/>
              <a:gd name="connsiteY877" fmla="*/ 1802479 h 5245960"/>
              <a:gd name="connsiteX878" fmla="*/ 8772600 w 12192000"/>
              <a:gd name="connsiteY878" fmla="*/ 1793639 h 5245960"/>
              <a:gd name="connsiteX879" fmla="*/ 8785132 w 12192000"/>
              <a:gd name="connsiteY879" fmla="*/ 1808648 h 5245960"/>
              <a:gd name="connsiteX880" fmla="*/ 8831228 w 12192000"/>
              <a:gd name="connsiteY880" fmla="*/ 1848236 h 5245960"/>
              <a:gd name="connsiteX881" fmla="*/ 8770414 w 12192000"/>
              <a:gd name="connsiteY881" fmla="*/ 1998620 h 5245960"/>
              <a:gd name="connsiteX882" fmla="*/ 8746807 w 12192000"/>
              <a:gd name="connsiteY882" fmla="*/ 1994151 h 5245960"/>
              <a:gd name="connsiteX883" fmla="*/ 8785132 w 12192000"/>
              <a:gd name="connsiteY883" fmla="*/ 1808648 h 5245960"/>
              <a:gd name="connsiteX884" fmla="*/ 8833997 w 12192000"/>
              <a:gd name="connsiteY884" fmla="*/ 1850470 h 5245960"/>
              <a:gd name="connsiteX885" fmla="*/ 9072883 w 12192000"/>
              <a:gd name="connsiteY885" fmla="*/ 2055451 h 5245960"/>
              <a:gd name="connsiteX886" fmla="*/ 8773814 w 12192000"/>
              <a:gd name="connsiteY886" fmla="*/ 1999203 h 5245960"/>
              <a:gd name="connsiteX887" fmla="*/ 8833997 w 12192000"/>
              <a:gd name="connsiteY887" fmla="*/ 1850470 h 5245960"/>
              <a:gd name="connsiteX888" fmla="*/ 8835114 w 12192000"/>
              <a:gd name="connsiteY888" fmla="*/ 1847216 h 5245960"/>
              <a:gd name="connsiteX889" fmla="*/ 8883591 w 12192000"/>
              <a:gd name="connsiteY889" fmla="*/ 1727433 h 5245960"/>
              <a:gd name="connsiteX890" fmla="*/ 9022657 w 12192000"/>
              <a:gd name="connsiteY890" fmla="*/ 1856105 h 5245960"/>
              <a:gd name="connsiteX891" fmla="*/ 9253625 w 12192000"/>
              <a:gd name="connsiteY891" fmla="*/ 2069975 h 5245960"/>
              <a:gd name="connsiteX892" fmla="*/ 9244639 w 12192000"/>
              <a:gd name="connsiteY892" fmla="*/ 2087655 h 5245960"/>
              <a:gd name="connsiteX893" fmla="*/ 9079440 w 12192000"/>
              <a:gd name="connsiteY893" fmla="*/ 2056665 h 5245960"/>
              <a:gd name="connsiteX894" fmla="*/ 8835114 w 12192000"/>
              <a:gd name="connsiteY894" fmla="*/ 1847216 h 5245960"/>
              <a:gd name="connsiteX895" fmla="*/ 9264263 w 12192000"/>
              <a:gd name="connsiteY895" fmla="*/ 2132878 h 5245960"/>
              <a:gd name="connsiteX896" fmla="*/ 9248428 w 12192000"/>
              <a:gd name="connsiteY896" fmla="*/ 2162605 h 5245960"/>
              <a:gd name="connsiteX897" fmla="*/ 9203158 w 12192000"/>
              <a:gd name="connsiteY897" fmla="*/ 2162750 h 5245960"/>
              <a:gd name="connsiteX898" fmla="*/ 9146618 w 12192000"/>
              <a:gd name="connsiteY898" fmla="*/ 2114128 h 5245960"/>
              <a:gd name="connsiteX899" fmla="*/ 9244202 w 12192000"/>
              <a:gd name="connsiteY899" fmla="*/ 2103296 h 5245960"/>
              <a:gd name="connsiteX900" fmla="*/ 9253285 w 12192000"/>
              <a:gd name="connsiteY900" fmla="*/ 2123649 h 5245960"/>
              <a:gd name="connsiteX901" fmla="*/ 9264263 w 12192000"/>
              <a:gd name="connsiteY901" fmla="*/ 2132878 h 5245960"/>
              <a:gd name="connsiteX902" fmla="*/ 9246777 w 12192000"/>
              <a:gd name="connsiteY902" fmla="*/ 2165859 h 5245960"/>
              <a:gd name="connsiteX903" fmla="*/ 9234148 w 12192000"/>
              <a:gd name="connsiteY903" fmla="*/ 2189369 h 5245960"/>
              <a:gd name="connsiteX904" fmla="*/ 9207043 w 12192000"/>
              <a:gd name="connsiteY904" fmla="*/ 2166053 h 5245960"/>
              <a:gd name="connsiteX905" fmla="*/ 9246777 w 12192000"/>
              <a:gd name="connsiteY905" fmla="*/ 2165859 h 5245960"/>
              <a:gd name="connsiteX906" fmla="*/ 9267080 w 12192000"/>
              <a:gd name="connsiteY906" fmla="*/ 2134481 h 5245960"/>
              <a:gd name="connsiteX907" fmla="*/ 9310603 w 12192000"/>
              <a:gd name="connsiteY907" fmla="*/ 2129963 h 5245960"/>
              <a:gd name="connsiteX908" fmla="*/ 9337367 w 12192000"/>
              <a:gd name="connsiteY908" fmla="*/ 2162119 h 5245960"/>
              <a:gd name="connsiteX909" fmla="*/ 9252217 w 12192000"/>
              <a:gd name="connsiteY909" fmla="*/ 2162459 h 5245960"/>
              <a:gd name="connsiteX910" fmla="*/ 9267080 w 12192000"/>
              <a:gd name="connsiteY910" fmla="*/ 2134481 h 5245960"/>
              <a:gd name="connsiteX911" fmla="*/ 9313225 w 12192000"/>
              <a:gd name="connsiteY911" fmla="*/ 2127875 h 5245960"/>
              <a:gd name="connsiteX912" fmla="*/ 9323425 w 12192000"/>
              <a:gd name="connsiteY912" fmla="*/ 2113545 h 5245960"/>
              <a:gd name="connsiteX913" fmla="*/ 9447386 w 12192000"/>
              <a:gd name="connsiteY913" fmla="*/ 2161682 h 5245960"/>
              <a:gd name="connsiteX914" fmla="*/ 9341641 w 12192000"/>
              <a:gd name="connsiteY914" fmla="*/ 2162119 h 5245960"/>
              <a:gd name="connsiteX915" fmla="*/ 9313225 w 12192000"/>
              <a:gd name="connsiteY915" fmla="*/ 2127875 h 5245960"/>
              <a:gd name="connsiteX916" fmla="*/ 9236722 w 12192000"/>
              <a:gd name="connsiteY916" fmla="*/ 2191555 h 5245960"/>
              <a:gd name="connsiteX917" fmla="*/ 9250420 w 12192000"/>
              <a:gd name="connsiteY917" fmla="*/ 2165956 h 5245960"/>
              <a:gd name="connsiteX918" fmla="*/ 9340232 w 12192000"/>
              <a:gd name="connsiteY918" fmla="*/ 2165471 h 5245960"/>
              <a:gd name="connsiteX919" fmla="*/ 9657079 w 12192000"/>
              <a:gd name="connsiteY919" fmla="*/ 2545706 h 5245960"/>
              <a:gd name="connsiteX920" fmla="*/ 9653581 w 12192000"/>
              <a:gd name="connsiteY920" fmla="*/ 2549154 h 5245960"/>
              <a:gd name="connsiteX921" fmla="*/ 9236722 w 12192000"/>
              <a:gd name="connsiteY921" fmla="*/ 2191555 h 5245960"/>
              <a:gd name="connsiteX922" fmla="*/ 9152544 w 12192000"/>
              <a:gd name="connsiteY922" fmla="*/ 2349273 h 5245960"/>
              <a:gd name="connsiteX923" fmla="*/ 9235070 w 12192000"/>
              <a:gd name="connsiteY923" fmla="*/ 2194566 h 5245960"/>
              <a:gd name="connsiteX924" fmla="*/ 9651395 w 12192000"/>
              <a:gd name="connsiteY924" fmla="*/ 2551486 h 5245960"/>
              <a:gd name="connsiteX925" fmla="*/ 9645518 w 12192000"/>
              <a:gd name="connsiteY925" fmla="*/ 2561152 h 5245960"/>
              <a:gd name="connsiteX926" fmla="*/ 9152544 w 12192000"/>
              <a:gd name="connsiteY926" fmla="*/ 2349273 h 5245960"/>
              <a:gd name="connsiteX927" fmla="*/ 9149581 w 12192000"/>
              <a:gd name="connsiteY927" fmla="*/ 2347962 h 5245960"/>
              <a:gd name="connsiteX928" fmla="*/ 8749576 w 12192000"/>
              <a:gd name="connsiteY928" fmla="*/ 2176157 h 5245960"/>
              <a:gd name="connsiteX929" fmla="*/ 8751908 w 12192000"/>
              <a:gd name="connsiteY929" fmla="*/ 2167996 h 5245960"/>
              <a:gd name="connsiteX930" fmla="*/ 9201943 w 12192000"/>
              <a:gd name="connsiteY930" fmla="*/ 2165956 h 5245960"/>
              <a:gd name="connsiteX931" fmla="*/ 9232642 w 12192000"/>
              <a:gd name="connsiteY931" fmla="*/ 2192283 h 5245960"/>
              <a:gd name="connsiteX932" fmla="*/ 9149581 w 12192000"/>
              <a:gd name="connsiteY932" fmla="*/ 2347962 h 5245960"/>
              <a:gd name="connsiteX933" fmla="*/ 8528663 w 12192000"/>
              <a:gd name="connsiteY933" fmla="*/ 3512905 h 5245960"/>
              <a:gd name="connsiteX934" fmla="*/ 8509428 w 12192000"/>
              <a:gd name="connsiteY934" fmla="*/ 3506445 h 5245960"/>
              <a:gd name="connsiteX935" fmla="*/ 8702120 w 12192000"/>
              <a:gd name="connsiteY935" fmla="*/ 2228762 h 5245960"/>
              <a:gd name="connsiteX936" fmla="*/ 8706151 w 12192000"/>
              <a:gd name="connsiteY936" fmla="*/ 2202532 h 5245960"/>
              <a:gd name="connsiteX937" fmla="*/ 8737481 w 12192000"/>
              <a:gd name="connsiteY937" fmla="*/ 2193158 h 5245960"/>
              <a:gd name="connsiteX938" fmla="*/ 8748265 w 12192000"/>
              <a:gd name="connsiteY938" fmla="*/ 2179071 h 5245960"/>
              <a:gd name="connsiteX939" fmla="*/ 9147977 w 12192000"/>
              <a:gd name="connsiteY939" fmla="*/ 2350876 h 5245960"/>
              <a:gd name="connsiteX940" fmla="*/ 8528663 w 12192000"/>
              <a:gd name="connsiteY940" fmla="*/ 3512905 h 5245960"/>
              <a:gd name="connsiteX941" fmla="*/ 8796887 w 12192000"/>
              <a:gd name="connsiteY941" fmla="*/ 4085298 h 5245960"/>
              <a:gd name="connsiteX942" fmla="*/ 8716158 w 12192000"/>
              <a:gd name="connsiteY942" fmla="*/ 3947008 h 5245960"/>
              <a:gd name="connsiteX943" fmla="*/ 8533763 w 12192000"/>
              <a:gd name="connsiteY943" fmla="*/ 3634145 h 5245960"/>
              <a:gd name="connsiteX944" fmla="*/ 8541924 w 12192000"/>
              <a:gd name="connsiteY944" fmla="*/ 3628462 h 5245960"/>
              <a:gd name="connsiteX945" fmla="*/ 8560333 w 12192000"/>
              <a:gd name="connsiteY945" fmla="*/ 3604369 h 5245960"/>
              <a:gd name="connsiteX946" fmla="*/ 9865509 w 12192000"/>
              <a:gd name="connsiteY946" fmla="*/ 4177345 h 5245960"/>
              <a:gd name="connsiteX947" fmla="*/ 9862497 w 12192000"/>
              <a:gd name="connsiteY947" fmla="*/ 4189051 h 5245960"/>
              <a:gd name="connsiteX948" fmla="*/ 8796887 w 12192000"/>
              <a:gd name="connsiteY948" fmla="*/ 4085298 h 5245960"/>
              <a:gd name="connsiteX949" fmla="*/ 8900640 w 12192000"/>
              <a:gd name="connsiteY949" fmla="*/ 4262980 h 5245960"/>
              <a:gd name="connsiteX950" fmla="*/ 8799024 w 12192000"/>
              <a:gd name="connsiteY950" fmla="*/ 4088844 h 5245960"/>
              <a:gd name="connsiteX951" fmla="*/ 9862205 w 12192000"/>
              <a:gd name="connsiteY951" fmla="*/ 4192257 h 5245960"/>
              <a:gd name="connsiteX952" fmla="*/ 9862205 w 12192000"/>
              <a:gd name="connsiteY952" fmla="*/ 4198766 h 5245960"/>
              <a:gd name="connsiteX953" fmla="*/ 9780602 w 12192000"/>
              <a:gd name="connsiteY953" fmla="*/ 4207363 h 5245960"/>
              <a:gd name="connsiteX954" fmla="*/ 8961309 w 12192000"/>
              <a:gd name="connsiteY954" fmla="*/ 4293630 h 5245960"/>
              <a:gd name="connsiteX955" fmla="*/ 8952177 w 12192000"/>
              <a:gd name="connsiteY955" fmla="*/ 4273084 h 5245960"/>
              <a:gd name="connsiteX956" fmla="*/ 8900640 w 12192000"/>
              <a:gd name="connsiteY956" fmla="*/ 4262980 h 5245960"/>
              <a:gd name="connsiteX957" fmla="*/ 8884465 w 12192000"/>
              <a:gd name="connsiteY957" fmla="*/ 4278233 h 5245960"/>
              <a:gd name="connsiteX958" fmla="*/ 8646406 w 12192000"/>
              <a:gd name="connsiteY958" fmla="*/ 4147132 h 5245960"/>
              <a:gd name="connsiteX959" fmla="*/ 8627122 w 12192000"/>
              <a:gd name="connsiteY959" fmla="*/ 4071988 h 5245960"/>
              <a:gd name="connsiteX960" fmla="*/ 8794944 w 12192000"/>
              <a:gd name="connsiteY960" fmla="*/ 4088358 h 5245960"/>
              <a:gd name="connsiteX961" fmla="*/ 8897775 w 12192000"/>
              <a:gd name="connsiteY961" fmla="*/ 4264632 h 5245960"/>
              <a:gd name="connsiteX962" fmla="*/ 8893403 w 12192000"/>
              <a:gd name="connsiteY962" fmla="*/ 4267692 h 5245960"/>
              <a:gd name="connsiteX963" fmla="*/ 8884465 w 12192000"/>
              <a:gd name="connsiteY963" fmla="*/ 4278233 h 5245960"/>
              <a:gd name="connsiteX964" fmla="*/ 8721695 w 12192000"/>
              <a:gd name="connsiteY964" fmla="*/ 4439594 h 5245960"/>
              <a:gd name="connsiteX965" fmla="*/ 8712126 w 12192000"/>
              <a:gd name="connsiteY965" fmla="*/ 4402241 h 5245960"/>
              <a:gd name="connsiteX966" fmla="*/ 8883396 w 12192000"/>
              <a:gd name="connsiteY966" fmla="*/ 4319326 h 5245960"/>
              <a:gd name="connsiteX967" fmla="*/ 8885388 w 12192000"/>
              <a:gd name="connsiteY967" fmla="*/ 4322532 h 5245960"/>
              <a:gd name="connsiteX968" fmla="*/ 8721695 w 12192000"/>
              <a:gd name="connsiteY968" fmla="*/ 4439594 h 5245960"/>
              <a:gd name="connsiteX969" fmla="*/ 8858575 w 12192000"/>
              <a:gd name="connsiteY969" fmla="*/ 4993286 h 5245960"/>
              <a:gd name="connsiteX970" fmla="*/ 8655197 w 12192000"/>
              <a:gd name="connsiteY970" fmla="*/ 4491180 h 5245960"/>
              <a:gd name="connsiteX971" fmla="*/ 8719801 w 12192000"/>
              <a:gd name="connsiteY971" fmla="*/ 4445035 h 5245960"/>
              <a:gd name="connsiteX972" fmla="*/ 8860713 w 12192000"/>
              <a:gd name="connsiteY972" fmla="*/ 4992606 h 5245960"/>
              <a:gd name="connsiteX973" fmla="*/ 8858575 w 12192000"/>
              <a:gd name="connsiteY973" fmla="*/ 4993286 h 5245960"/>
              <a:gd name="connsiteX974" fmla="*/ 8844878 w 12192000"/>
              <a:gd name="connsiteY974" fmla="*/ 5001544 h 5245960"/>
              <a:gd name="connsiteX975" fmla="*/ 8474989 w 12192000"/>
              <a:gd name="connsiteY975" fmla="*/ 4620094 h 5245960"/>
              <a:gd name="connsiteX976" fmla="*/ 8652477 w 12192000"/>
              <a:gd name="connsiteY976" fmla="*/ 4493220 h 5245960"/>
              <a:gd name="connsiteX977" fmla="*/ 8855467 w 12192000"/>
              <a:gd name="connsiteY977" fmla="*/ 4994598 h 5245960"/>
              <a:gd name="connsiteX978" fmla="*/ 8846044 w 12192000"/>
              <a:gd name="connsiteY978" fmla="*/ 5000523 h 5245960"/>
              <a:gd name="connsiteX979" fmla="*/ 8844878 w 12192000"/>
              <a:gd name="connsiteY979" fmla="*/ 5001544 h 5245960"/>
              <a:gd name="connsiteX980" fmla="*/ 8427678 w 12192000"/>
              <a:gd name="connsiteY980" fmla="*/ 4707575 h 5245960"/>
              <a:gd name="connsiteX981" fmla="*/ 8427872 w 12192000"/>
              <a:gd name="connsiteY981" fmla="*/ 4653853 h 5245960"/>
              <a:gd name="connsiteX982" fmla="*/ 8472269 w 12192000"/>
              <a:gd name="connsiteY982" fmla="*/ 4622086 h 5245960"/>
              <a:gd name="connsiteX983" fmla="*/ 8842498 w 12192000"/>
              <a:gd name="connsiteY983" fmla="*/ 5003729 h 5245960"/>
              <a:gd name="connsiteX984" fmla="*/ 8839923 w 12192000"/>
              <a:gd name="connsiteY984" fmla="*/ 5006692 h 5245960"/>
              <a:gd name="connsiteX985" fmla="*/ 8427678 w 12192000"/>
              <a:gd name="connsiteY985" fmla="*/ 4707575 h 5245960"/>
              <a:gd name="connsiteX986" fmla="*/ 8358023 w 12192000"/>
              <a:gd name="connsiteY986" fmla="*/ 4798942 h 5245960"/>
              <a:gd name="connsiteX987" fmla="*/ 8376870 w 12192000"/>
              <a:gd name="connsiteY987" fmla="*/ 4727685 h 5245960"/>
              <a:gd name="connsiteX988" fmla="*/ 8418595 w 12192000"/>
              <a:gd name="connsiteY988" fmla="*/ 4717825 h 5245960"/>
              <a:gd name="connsiteX989" fmla="*/ 8425735 w 12192000"/>
              <a:gd name="connsiteY989" fmla="*/ 4710344 h 5245960"/>
              <a:gd name="connsiteX990" fmla="*/ 8838077 w 12192000"/>
              <a:gd name="connsiteY990" fmla="*/ 5009461 h 5245960"/>
              <a:gd name="connsiteX991" fmla="*/ 8835454 w 12192000"/>
              <a:gd name="connsiteY991" fmla="*/ 5013881 h 5245960"/>
              <a:gd name="connsiteX992" fmla="*/ 8358023 w 12192000"/>
              <a:gd name="connsiteY992" fmla="*/ 4798942 h 5245960"/>
              <a:gd name="connsiteX993" fmla="*/ 8355012 w 12192000"/>
              <a:gd name="connsiteY993" fmla="*/ 4797631 h 5245960"/>
              <a:gd name="connsiteX994" fmla="*/ 8208174 w 12192000"/>
              <a:gd name="connsiteY994" fmla="*/ 4731522 h 5245960"/>
              <a:gd name="connsiteX995" fmla="*/ 8341412 w 12192000"/>
              <a:gd name="connsiteY995" fmla="*/ 4694898 h 5245960"/>
              <a:gd name="connsiteX996" fmla="*/ 8350495 w 12192000"/>
              <a:gd name="connsiteY996" fmla="*/ 4711558 h 5245960"/>
              <a:gd name="connsiteX997" fmla="*/ 8373665 w 12192000"/>
              <a:gd name="connsiteY997" fmla="*/ 4726859 h 5245960"/>
              <a:gd name="connsiteX998" fmla="*/ 8355012 w 12192000"/>
              <a:gd name="connsiteY998" fmla="*/ 4797631 h 5245960"/>
              <a:gd name="connsiteX999" fmla="*/ 8128610 w 12192000"/>
              <a:gd name="connsiteY999" fmla="*/ 4753283 h 5245960"/>
              <a:gd name="connsiteX1000" fmla="*/ 8203025 w 12192000"/>
              <a:gd name="connsiteY1000" fmla="*/ 4732834 h 5245960"/>
              <a:gd name="connsiteX1001" fmla="*/ 8354041 w 12192000"/>
              <a:gd name="connsiteY1001" fmla="*/ 4800788 h 5245960"/>
              <a:gd name="connsiteX1002" fmla="*/ 8251890 w 12192000"/>
              <a:gd name="connsiteY1002" fmla="*/ 5187775 h 5245960"/>
              <a:gd name="connsiteX1003" fmla="*/ 8239746 w 12192000"/>
              <a:gd name="connsiteY1003" fmla="*/ 5188066 h 5245960"/>
              <a:gd name="connsiteX1004" fmla="*/ 8128610 w 12192000"/>
              <a:gd name="connsiteY1004" fmla="*/ 4753283 h 5245960"/>
              <a:gd name="connsiteX1005" fmla="*/ 8113018 w 12192000"/>
              <a:gd name="connsiteY1005" fmla="*/ 4692323 h 5245960"/>
              <a:gd name="connsiteX1006" fmla="*/ 8198314 w 12192000"/>
              <a:gd name="connsiteY1006" fmla="*/ 4730794 h 5245960"/>
              <a:gd name="connsiteX1007" fmla="*/ 8127930 w 12192000"/>
              <a:gd name="connsiteY1007" fmla="*/ 4750029 h 5245960"/>
              <a:gd name="connsiteX1008" fmla="*/ 8113018 w 12192000"/>
              <a:gd name="connsiteY1008" fmla="*/ 4692323 h 5245960"/>
              <a:gd name="connsiteX1009" fmla="*/ 7837022 w 12192000"/>
              <a:gd name="connsiteY1009" fmla="*/ 4825270 h 5245960"/>
              <a:gd name="connsiteX1010" fmla="*/ 8109860 w 12192000"/>
              <a:gd name="connsiteY1010" fmla="*/ 4693392 h 5245960"/>
              <a:gd name="connsiteX1011" fmla="*/ 8124578 w 12192000"/>
              <a:gd name="connsiteY1011" fmla="*/ 4750855 h 5245960"/>
              <a:gd name="connsiteX1012" fmla="*/ 7918869 w 12192000"/>
              <a:gd name="connsiteY1012" fmla="*/ 4807297 h 5245960"/>
              <a:gd name="connsiteX1013" fmla="*/ 7838576 w 12192000"/>
              <a:gd name="connsiteY1013" fmla="*/ 4829350 h 5245960"/>
              <a:gd name="connsiteX1014" fmla="*/ 7837022 w 12192000"/>
              <a:gd name="connsiteY1014" fmla="*/ 4825270 h 5245960"/>
              <a:gd name="connsiteX1015" fmla="*/ 7827210 w 12192000"/>
              <a:gd name="connsiteY1015" fmla="*/ 4811475 h 5245960"/>
              <a:gd name="connsiteX1016" fmla="*/ 7981237 w 12192000"/>
              <a:gd name="connsiteY1016" fmla="*/ 4632966 h 5245960"/>
              <a:gd name="connsiteX1017" fmla="*/ 8108549 w 12192000"/>
              <a:gd name="connsiteY1017" fmla="*/ 4690283 h 5245960"/>
              <a:gd name="connsiteX1018" fmla="*/ 7835565 w 12192000"/>
              <a:gd name="connsiteY1018" fmla="*/ 4822355 h 5245960"/>
              <a:gd name="connsiteX1019" fmla="*/ 7830902 w 12192000"/>
              <a:gd name="connsiteY1019" fmla="*/ 4815118 h 5245960"/>
              <a:gd name="connsiteX1020" fmla="*/ 7827210 w 12192000"/>
              <a:gd name="connsiteY1020" fmla="*/ 4811475 h 5245960"/>
              <a:gd name="connsiteX1021" fmla="*/ 7820361 w 12192000"/>
              <a:gd name="connsiteY1021" fmla="*/ 4806180 h 5245960"/>
              <a:gd name="connsiteX1022" fmla="*/ 7928875 w 12192000"/>
              <a:gd name="connsiteY1022" fmla="*/ 4609457 h 5245960"/>
              <a:gd name="connsiteX1023" fmla="*/ 7978031 w 12192000"/>
              <a:gd name="connsiteY1023" fmla="*/ 4631558 h 5245960"/>
              <a:gd name="connsiteX1024" fmla="*/ 7824782 w 12192000"/>
              <a:gd name="connsiteY1024" fmla="*/ 4809240 h 5245960"/>
              <a:gd name="connsiteX1025" fmla="*/ 7820361 w 12192000"/>
              <a:gd name="connsiteY1025" fmla="*/ 4806180 h 5245960"/>
              <a:gd name="connsiteX1026" fmla="*/ 7856209 w 12192000"/>
              <a:gd name="connsiteY1026" fmla="*/ 4576669 h 5245960"/>
              <a:gd name="connsiteX1027" fmla="*/ 7925863 w 12192000"/>
              <a:gd name="connsiteY1027" fmla="*/ 4607999 h 5245960"/>
              <a:gd name="connsiteX1028" fmla="*/ 7817447 w 12192000"/>
              <a:gd name="connsiteY1028" fmla="*/ 4804674 h 5245960"/>
              <a:gd name="connsiteX1029" fmla="*/ 7808947 w 12192000"/>
              <a:gd name="connsiteY1029" fmla="*/ 4801420 h 5245960"/>
              <a:gd name="connsiteX1030" fmla="*/ 7856209 w 12192000"/>
              <a:gd name="connsiteY1030" fmla="*/ 4576669 h 5245960"/>
              <a:gd name="connsiteX1031" fmla="*/ 7228976 w 12192000"/>
              <a:gd name="connsiteY1031" fmla="*/ 4290716 h 5245960"/>
              <a:gd name="connsiteX1032" fmla="*/ 7229220 w 12192000"/>
              <a:gd name="connsiteY1032" fmla="*/ 4290036 h 5245960"/>
              <a:gd name="connsiteX1033" fmla="*/ 7867672 w 12192000"/>
              <a:gd name="connsiteY1033" fmla="*/ 4506238 h 5245960"/>
              <a:gd name="connsiteX1034" fmla="*/ 7853829 w 12192000"/>
              <a:gd name="connsiteY1034" fmla="*/ 4571909 h 5245960"/>
              <a:gd name="connsiteX1035" fmla="*/ 7228976 w 12192000"/>
              <a:gd name="connsiteY1035" fmla="*/ 4290716 h 5245960"/>
              <a:gd name="connsiteX1036" fmla="*/ 7586236 w 12192000"/>
              <a:gd name="connsiteY1036" fmla="*/ 3727455 h 5245960"/>
              <a:gd name="connsiteX1037" fmla="*/ 7806323 w 12192000"/>
              <a:gd name="connsiteY1037" fmla="*/ 3943220 h 5245960"/>
              <a:gd name="connsiteX1038" fmla="*/ 7226256 w 12192000"/>
              <a:gd name="connsiteY1038" fmla="*/ 4253994 h 5245960"/>
              <a:gd name="connsiteX1039" fmla="*/ 7222273 w 12192000"/>
              <a:gd name="connsiteY1039" fmla="*/ 4248506 h 5245960"/>
              <a:gd name="connsiteX1040" fmla="*/ 7215910 w 12192000"/>
              <a:gd name="connsiteY1040" fmla="*/ 4242337 h 5245960"/>
              <a:gd name="connsiteX1041" fmla="*/ 7586236 w 12192000"/>
              <a:gd name="connsiteY1041" fmla="*/ 3727455 h 5245960"/>
              <a:gd name="connsiteX1042" fmla="*/ 7549417 w 12192000"/>
              <a:gd name="connsiteY1042" fmla="*/ 3686702 h 5245960"/>
              <a:gd name="connsiteX1043" fmla="*/ 7597554 w 12192000"/>
              <a:gd name="connsiteY1043" fmla="*/ 3705986 h 5245960"/>
              <a:gd name="connsiteX1044" fmla="*/ 7585750 w 12192000"/>
              <a:gd name="connsiteY1044" fmla="*/ 3722404 h 5245960"/>
              <a:gd name="connsiteX1045" fmla="*/ 7549417 w 12192000"/>
              <a:gd name="connsiteY1045" fmla="*/ 3686702 h 5245960"/>
              <a:gd name="connsiteX1046" fmla="*/ 7360417 w 12192000"/>
              <a:gd name="connsiteY1046" fmla="*/ 3501636 h 5245960"/>
              <a:gd name="connsiteX1047" fmla="*/ 7505798 w 12192000"/>
              <a:gd name="connsiteY1047" fmla="*/ 3511156 h 5245960"/>
              <a:gd name="connsiteX1048" fmla="*/ 7670900 w 12192000"/>
              <a:gd name="connsiteY1048" fmla="*/ 3604078 h 5245960"/>
              <a:gd name="connsiteX1049" fmla="*/ 7599643 w 12192000"/>
              <a:gd name="connsiteY1049" fmla="*/ 3703217 h 5245960"/>
              <a:gd name="connsiteX1050" fmla="*/ 7543199 w 12192000"/>
              <a:gd name="connsiteY1050" fmla="*/ 3680630 h 5245960"/>
              <a:gd name="connsiteX1051" fmla="*/ 7360417 w 12192000"/>
              <a:gd name="connsiteY1051" fmla="*/ 3501636 h 5245960"/>
              <a:gd name="connsiteX1052" fmla="*/ 7043279 w 12192000"/>
              <a:gd name="connsiteY1052" fmla="*/ 3480846 h 5245960"/>
              <a:gd name="connsiteX1053" fmla="*/ 7043376 w 12192000"/>
              <a:gd name="connsiteY1053" fmla="*/ 3480749 h 5245960"/>
              <a:gd name="connsiteX1054" fmla="*/ 7355317 w 12192000"/>
              <a:gd name="connsiteY1054" fmla="*/ 3501247 h 5245960"/>
              <a:gd name="connsiteX1055" fmla="*/ 7535185 w 12192000"/>
              <a:gd name="connsiteY1055" fmla="*/ 3677521 h 5245960"/>
              <a:gd name="connsiteX1056" fmla="*/ 7043279 w 12192000"/>
              <a:gd name="connsiteY1056" fmla="*/ 3480846 h 5245960"/>
              <a:gd name="connsiteX1057" fmla="*/ 7039879 w 12192000"/>
              <a:gd name="connsiteY1057" fmla="*/ 3449662 h 5245960"/>
              <a:gd name="connsiteX1058" fmla="*/ 7142370 w 12192000"/>
              <a:gd name="connsiteY1058" fmla="*/ 3357955 h 5245960"/>
              <a:gd name="connsiteX1059" fmla="*/ 7208235 w 12192000"/>
              <a:gd name="connsiteY1059" fmla="*/ 3361647 h 5245960"/>
              <a:gd name="connsiteX1060" fmla="*/ 7210518 w 12192000"/>
              <a:gd name="connsiteY1060" fmla="*/ 3359461 h 5245960"/>
              <a:gd name="connsiteX1061" fmla="*/ 7351722 w 12192000"/>
              <a:gd name="connsiteY1061" fmla="*/ 3497750 h 5245960"/>
              <a:gd name="connsiteX1062" fmla="*/ 7044688 w 12192000"/>
              <a:gd name="connsiteY1062" fmla="*/ 3477446 h 5245960"/>
              <a:gd name="connsiteX1063" fmla="*/ 7039879 w 12192000"/>
              <a:gd name="connsiteY1063" fmla="*/ 3449662 h 5245960"/>
              <a:gd name="connsiteX1064" fmla="*/ 7028076 w 12192000"/>
              <a:gd name="connsiteY1064" fmla="*/ 3440724 h 5245960"/>
              <a:gd name="connsiteX1065" fmla="*/ 7092339 w 12192000"/>
              <a:gd name="connsiteY1065" fmla="*/ 3252647 h 5245960"/>
              <a:gd name="connsiteX1066" fmla="*/ 7139698 w 12192000"/>
              <a:gd name="connsiteY1066" fmla="*/ 3293935 h 5245960"/>
              <a:gd name="connsiteX1067" fmla="*/ 7139990 w 12192000"/>
              <a:gd name="connsiteY1067" fmla="*/ 3355429 h 5245960"/>
              <a:gd name="connsiteX1068" fmla="*/ 7037450 w 12192000"/>
              <a:gd name="connsiteY1068" fmla="*/ 3446845 h 5245960"/>
              <a:gd name="connsiteX1069" fmla="*/ 7028076 w 12192000"/>
              <a:gd name="connsiteY1069" fmla="*/ 3440724 h 5245960"/>
              <a:gd name="connsiteX1070" fmla="*/ 6059127 w 12192000"/>
              <a:gd name="connsiteY1070" fmla="*/ 2359717 h 5245960"/>
              <a:gd name="connsiteX1071" fmla="*/ 6063742 w 12192000"/>
              <a:gd name="connsiteY1071" fmla="*/ 2355345 h 5245960"/>
              <a:gd name="connsiteX1072" fmla="*/ 7089619 w 12192000"/>
              <a:gd name="connsiteY1072" fmla="*/ 3250364 h 5245960"/>
              <a:gd name="connsiteX1073" fmla="*/ 7024870 w 12192000"/>
              <a:gd name="connsiteY1073" fmla="*/ 3439607 h 5245960"/>
              <a:gd name="connsiteX1074" fmla="*/ 6998980 w 12192000"/>
              <a:gd name="connsiteY1074" fmla="*/ 3444708 h 5245960"/>
              <a:gd name="connsiteX1075" fmla="*/ 6059127 w 12192000"/>
              <a:gd name="connsiteY1075" fmla="*/ 2359717 h 5245960"/>
              <a:gd name="connsiteX1076" fmla="*/ 5026596 w 12192000"/>
              <a:gd name="connsiteY1076" fmla="*/ 3034891 h 5245960"/>
              <a:gd name="connsiteX1077" fmla="*/ 5243332 w 12192000"/>
              <a:gd name="connsiteY1077" fmla="*/ 2679380 h 5245960"/>
              <a:gd name="connsiteX1078" fmla="*/ 5297977 w 12192000"/>
              <a:gd name="connsiteY1078" fmla="*/ 2674426 h 5245960"/>
              <a:gd name="connsiteX1079" fmla="*/ 5311869 w 12192000"/>
              <a:gd name="connsiteY1079" fmla="*/ 2619343 h 5245960"/>
              <a:gd name="connsiteX1080" fmla="*/ 5949496 w 12192000"/>
              <a:gd name="connsiteY1080" fmla="*/ 2338004 h 5245960"/>
              <a:gd name="connsiteX1081" fmla="*/ 5956006 w 12192000"/>
              <a:gd name="connsiteY1081" fmla="*/ 2348933 h 5245960"/>
              <a:gd name="connsiteX1082" fmla="*/ 5035776 w 12192000"/>
              <a:gd name="connsiteY1082" fmla="*/ 3043100 h 5245960"/>
              <a:gd name="connsiteX1083" fmla="*/ 5035534 w 12192000"/>
              <a:gd name="connsiteY1083" fmla="*/ 3042809 h 5245960"/>
              <a:gd name="connsiteX1084" fmla="*/ 5026596 w 12192000"/>
              <a:gd name="connsiteY1084" fmla="*/ 3034891 h 5245960"/>
              <a:gd name="connsiteX1085" fmla="*/ 4680800 w 12192000"/>
              <a:gd name="connsiteY1085" fmla="*/ 2463033 h 5245960"/>
              <a:gd name="connsiteX1086" fmla="*/ 4215561 w 12192000"/>
              <a:gd name="connsiteY1086" fmla="*/ 2326104 h 5245960"/>
              <a:gd name="connsiteX1087" fmla="*/ 4216290 w 12192000"/>
              <a:gd name="connsiteY1087" fmla="*/ 2321295 h 5245960"/>
              <a:gd name="connsiteX1088" fmla="*/ 4604393 w 12192000"/>
              <a:gd name="connsiteY1088" fmla="*/ 2318866 h 5245960"/>
              <a:gd name="connsiteX1089" fmla="*/ 4680800 w 12192000"/>
              <a:gd name="connsiteY1089" fmla="*/ 2463033 h 5245960"/>
              <a:gd name="connsiteX1090" fmla="*/ 4608182 w 12192000"/>
              <a:gd name="connsiteY1090" fmla="*/ 2318915 h 5245960"/>
              <a:gd name="connsiteX1091" fmla="*/ 4825404 w 12192000"/>
              <a:gd name="connsiteY1091" fmla="*/ 2317555 h 5245960"/>
              <a:gd name="connsiteX1092" fmla="*/ 4828658 w 12192000"/>
              <a:gd name="connsiteY1092" fmla="*/ 2319838 h 5245960"/>
              <a:gd name="connsiteX1093" fmla="*/ 5226962 w 12192000"/>
              <a:gd name="connsiteY1093" fmla="*/ 2610163 h 5245960"/>
              <a:gd name="connsiteX1094" fmla="*/ 5220988 w 12192000"/>
              <a:gd name="connsiteY1094" fmla="*/ 2622015 h 5245960"/>
              <a:gd name="connsiteX1095" fmla="*/ 4685269 w 12192000"/>
              <a:gd name="connsiteY1095" fmla="*/ 2464345 h 5245960"/>
              <a:gd name="connsiteX1096" fmla="*/ 4608182 w 12192000"/>
              <a:gd name="connsiteY1096" fmla="*/ 2318915 h 5245960"/>
              <a:gd name="connsiteX1097" fmla="*/ 4215318 w 12192000"/>
              <a:gd name="connsiteY1097" fmla="*/ 2312746 h 5245960"/>
              <a:gd name="connsiteX1098" fmla="*/ 4543919 w 12192000"/>
              <a:gd name="connsiteY1098" fmla="*/ 2204767 h 5245960"/>
              <a:gd name="connsiteX1099" fmla="*/ 4602742 w 12192000"/>
              <a:gd name="connsiteY1099" fmla="*/ 2315612 h 5245960"/>
              <a:gd name="connsiteX1100" fmla="*/ 4216192 w 12192000"/>
              <a:gd name="connsiteY1100" fmla="*/ 2317944 h 5245960"/>
              <a:gd name="connsiteX1101" fmla="*/ 4215318 w 12192000"/>
              <a:gd name="connsiteY1101" fmla="*/ 2312746 h 5245960"/>
              <a:gd name="connsiteX1102" fmla="*/ 4547174 w 12192000"/>
              <a:gd name="connsiteY1102" fmla="*/ 2203747 h 5245960"/>
              <a:gd name="connsiteX1103" fmla="*/ 4631400 w 12192000"/>
              <a:gd name="connsiteY1103" fmla="*/ 2176157 h 5245960"/>
              <a:gd name="connsiteX1104" fmla="*/ 4820935 w 12192000"/>
              <a:gd name="connsiteY1104" fmla="*/ 2314252 h 5245960"/>
              <a:gd name="connsiteX1105" fmla="*/ 4606434 w 12192000"/>
              <a:gd name="connsiteY1105" fmla="*/ 2315515 h 5245960"/>
              <a:gd name="connsiteX1106" fmla="*/ 4547174 w 12192000"/>
              <a:gd name="connsiteY1106" fmla="*/ 2203747 h 5245960"/>
              <a:gd name="connsiteX1107" fmla="*/ 4635189 w 12192000"/>
              <a:gd name="connsiteY1107" fmla="*/ 2174845 h 5245960"/>
              <a:gd name="connsiteX1108" fmla="*/ 4821809 w 12192000"/>
              <a:gd name="connsiteY1108" fmla="*/ 2113448 h 5245960"/>
              <a:gd name="connsiteX1109" fmla="*/ 5488775 w 12192000"/>
              <a:gd name="connsiteY1109" fmla="*/ 2223516 h 5245960"/>
              <a:gd name="connsiteX1110" fmla="*/ 5943522 w 12192000"/>
              <a:gd name="connsiteY1110" fmla="*/ 2298514 h 5245960"/>
              <a:gd name="connsiteX1111" fmla="*/ 5942890 w 12192000"/>
              <a:gd name="connsiteY1111" fmla="*/ 2307112 h 5245960"/>
              <a:gd name="connsiteX1112" fmla="*/ 4826472 w 12192000"/>
              <a:gd name="connsiteY1112" fmla="*/ 2314203 h 5245960"/>
              <a:gd name="connsiteX1113" fmla="*/ 4635189 w 12192000"/>
              <a:gd name="connsiteY1113" fmla="*/ 2174845 h 5245960"/>
              <a:gd name="connsiteX1114" fmla="*/ 5948039 w 12192000"/>
              <a:gd name="connsiteY1114" fmla="*/ 2334944 h 5245960"/>
              <a:gd name="connsiteX1115" fmla="*/ 5310412 w 12192000"/>
              <a:gd name="connsiteY1115" fmla="*/ 2616186 h 5245960"/>
              <a:gd name="connsiteX1116" fmla="*/ 5304049 w 12192000"/>
              <a:gd name="connsiteY1116" fmla="*/ 2606228 h 5245960"/>
              <a:gd name="connsiteX1117" fmla="*/ 5235900 w 12192000"/>
              <a:gd name="connsiteY1117" fmla="*/ 2600108 h 5245960"/>
              <a:gd name="connsiteX1118" fmla="*/ 5228808 w 12192000"/>
              <a:gd name="connsiteY1118" fmla="*/ 2607443 h 5245960"/>
              <a:gd name="connsiteX1119" fmla="*/ 4830941 w 12192000"/>
              <a:gd name="connsiteY1119" fmla="*/ 2317409 h 5245960"/>
              <a:gd name="connsiteX1120" fmla="*/ 5942842 w 12192000"/>
              <a:gd name="connsiteY1120" fmla="*/ 2310414 h 5245960"/>
              <a:gd name="connsiteX1121" fmla="*/ 5948039 w 12192000"/>
              <a:gd name="connsiteY1121" fmla="*/ 2334944 h 5245960"/>
              <a:gd name="connsiteX1122" fmla="*/ 4986134 w 12192000"/>
              <a:gd name="connsiteY1122" fmla="*/ 3032123 h 5245960"/>
              <a:gd name="connsiteX1123" fmla="*/ 4687455 w 12192000"/>
              <a:gd name="connsiteY1123" fmla="*/ 2468473 h 5245960"/>
              <a:gd name="connsiteX1124" fmla="*/ 5220065 w 12192000"/>
              <a:gd name="connsiteY1124" fmla="*/ 2625124 h 5245960"/>
              <a:gd name="connsiteX1125" fmla="*/ 5229683 w 12192000"/>
              <a:gd name="connsiteY1125" fmla="*/ 2668160 h 5245960"/>
              <a:gd name="connsiteX1126" fmla="*/ 5240320 w 12192000"/>
              <a:gd name="connsiteY1126" fmla="*/ 2677680 h 5245960"/>
              <a:gd name="connsiteX1127" fmla="*/ 5111066 w 12192000"/>
              <a:gd name="connsiteY1127" fmla="*/ 2889947 h 5245960"/>
              <a:gd name="connsiteX1128" fmla="*/ 5023779 w 12192000"/>
              <a:gd name="connsiteY1128" fmla="*/ 3033337 h 5245960"/>
              <a:gd name="connsiteX1129" fmla="*/ 4986134 w 12192000"/>
              <a:gd name="connsiteY1129" fmla="*/ 3032123 h 5245960"/>
              <a:gd name="connsiteX1130" fmla="*/ 4210023 w 12192000"/>
              <a:gd name="connsiteY1130" fmla="*/ 2337373 h 5245960"/>
              <a:gd name="connsiteX1131" fmla="*/ 4214638 w 12192000"/>
              <a:gd name="connsiteY1131" fmla="*/ 2329358 h 5245960"/>
              <a:gd name="connsiteX1132" fmla="*/ 4682986 w 12192000"/>
              <a:gd name="connsiteY1132" fmla="*/ 2467113 h 5245960"/>
              <a:gd name="connsiteX1133" fmla="*/ 4983220 w 12192000"/>
              <a:gd name="connsiteY1133" fmla="*/ 3033726 h 5245960"/>
              <a:gd name="connsiteX1134" fmla="*/ 4977537 w 12192000"/>
              <a:gd name="connsiteY1134" fmla="*/ 3037660 h 5245960"/>
              <a:gd name="connsiteX1135" fmla="*/ 4974817 w 12192000"/>
              <a:gd name="connsiteY1135" fmla="*/ 3040186 h 5245960"/>
              <a:gd name="connsiteX1136" fmla="*/ 4733697 w 12192000"/>
              <a:gd name="connsiteY1136" fmla="*/ 2818593 h 5245960"/>
              <a:gd name="connsiteX1137" fmla="*/ 4210023 w 12192000"/>
              <a:gd name="connsiteY1137" fmla="*/ 2337373 h 5245960"/>
              <a:gd name="connsiteX1138" fmla="*/ 4186028 w 12192000"/>
              <a:gd name="connsiteY1138" fmla="*/ 2292151 h 5245960"/>
              <a:gd name="connsiteX1139" fmla="*/ 4129877 w 12192000"/>
              <a:gd name="connsiteY1139" fmla="*/ 1922748 h 5245960"/>
              <a:gd name="connsiteX1140" fmla="*/ 4407864 w 12192000"/>
              <a:gd name="connsiteY1140" fmla="*/ 2032184 h 5245960"/>
              <a:gd name="connsiteX1141" fmla="*/ 4418405 w 12192000"/>
              <a:gd name="connsiteY1141" fmla="*/ 2092221 h 5245960"/>
              <a:gd name="connsiteX1142" fmla="*/ 4420299 w 12192000"/>
              <a:gd name="connsiteY1142" fmla="*/ 2094359 h 5245960"/>
              <a:gd name="connsiteX1143" fmla="*/ 4207449 w 12192000"/>
              <a:gd name="connsiteY1143" fmla="*/ 2299485 h 5245960"/>
              <a:gd name="connsiteX1144" fmla="*/ 4186028 w 12192000"/>
              <a:gd name="connsiteY1144" fmla="*/ 2292151 h 5245960"/>
              <a:gd name="connsiteX1145" fmla="*/ 4091844 w 12192000"/>
              <a:gd name="connsiteY1145" fmla="*/ 1695180 h 5245960"/>
              <a:gd name="connsiteX1146" fmla="*/ 4125748 w 12192000"/>
              <a:gd name="connsiteY1146" fmla="*/ 1917550 h 5245960"/>
              <a:gd name="connsiteX1147" fmla="*/ 4016894 w 12192000"/>
              <a:gd name="connsiteY1147" fmla="*/ 1874854 h 5245960"/>
              <a:gd name="connsiteX1148" fmla="*/ 4006354 w 12192000"/>
              <a:gd name="connsiteY1148" fmla="*/ 1814720 h 5245960"/>
              <a:gd name="connsiteX1149" fmla="*/ 3975655 w 12192000"/>
              <a:gd name="connsiteY1149" fmla="*/ 1794805 h 5245960"/>
              <a:gd name="connsiteX1150" fmla="*/ 3980318 w 12192000"/>
              <a:gd name="connsiteY1150" fmla="*/ 1776152 h 5245960"/>
              <a:gd name="connsiteX1151" fmla="*/ 4018400 w 12192000"/>
              <a:gd name="connsiteY1151" fmla="*/ 1624311 h 5245960"/>
              <a:gd name="connsiteX1152" fmla="*/ 4091844 w 12192000"/>
              <a:gd name="connsiteY1152" fmla="*/ 1695180 h 5245960"/>
              <a:gd name="connsiteX1153" fmla="*/ 4019275 w 12192000"/>
              <a:gd name="connsiteY1153" fmla="*/ 1620619 h 5245960"/>
              <a:gd name="connsiteX1154" fmla="*/ 4047641 w 12192000"/>
              <a:gd name="connsiteY1154" fmla="*/ 1507637 h 5245960"/>
              <a:gd name="connsiteX1155" fmla="*/ 4063379 w 12192000"/>
              <a:gd name="connsiteY1155" fmla="*/ 1508365 h 5245960"/>
              <a:gd name="connsiteX1156" fmla="*/ 4091115 w 12192000"/>
              <a:gd name="connsiteY1156" fmla="*/ 1689740 h 5245960"/>
              <a:gd name="connsiteX1157" fmla="*/ 4019275 w 12192000"/>
              <a:gd name="connsiteY1157" fmla="*/ 1620619 h 5245960"/>
              <a:gd name="connsiteX1158" fmla="*/ 4095826 w 12192000"/>
              <a:gd name="connsiteY1158" fmla="*/ 1698969 h 5245960"/>
              <a:gd name="connsiteX1159" fmla="*/ 4420251 w 12192000"/>
              <a:gd name="connsiteY1159" fmla="*/ 2011783 h 5245960"/>
              <a:gd name="connsiteX1160" fmla="*/ 4409030 w 12192000"/>
              <a:gd name="connsiteY1160" fmla="*/ 2029027 h 5245960"/>
              <a:gd name="connsiteX1161" fmla="*/ 4129197 w 12192000"/>
              <a:gd name="connsiteY1161" fmla="*/ 1918959 h 5245960"/>
              <a:gd name="connsiteX1162" fmla="*/ 4095826 w 12192000"/>
              <a:gd name="connsiteY1162" fmla="*/ 1698969 h 5245960"/>
              <a:gd name="connsiteX1163" fmla="*/ 4177722 w 12192000"/>
              <a:gd name="connsiteY1163" fmla="*/ 2294240 h 5245960"/>
              <a:gd name="connsiteX1164" fmla="*/ 3987847 w 12192000"/>
              <a:gd name="connsiteY1164" fmla="*/ 1908079 h 5245960"/>
              <a:gd name="connsiteX1165" fmla="*/ 3998485 w 12192000"/>
              <a:gd name="connsiteY1165" fmla="*/ 1900987 h 5245960"/>
              <a:gd name="connsiteX1166" fmla="*/ 4015680 w 12192000"/>
              <a:gd name="connsiteY1166" fmla="*/ 1877866 h 5245960"/>
              <a:gd name="connsiteX1167" fmla="*/ 4126380 w 12192000"/>
              <a:gd name="connsiteY1167" fmla="*/ 1921436 h 5245960"/>
              <a:gd name="connsiteX1168" fmla="*/ 4182774 w 12192000"/>
              <a:gd name="connsiteY1168" fmla="*/ 2292685 h 5245960"/>
              <a:gd name="connsiteX1169" fmla="*/ 4177722 w 12192000"/>
              <a:gd name="connsiteY1169" fmla="*/ 2294240 h 5245960"/>
              <a:gd name="connsiteX1170" fmla="*/ 3710200 w 12192000"/>
              <a:gd name="connsiteY1170" fmla="*/ 2111505 h 5245960"/>
              <a:gd name="connsiteX1171" fmla="*/ 3917804 w 12192000"/>
              <a:gd name="connsiteY1171" fmla="*/ 1898850 h 5245960"/>
              <a:gd name="connsiteX1172" fmla="*/ 3984836 w 12192000"/>
              <a:gd name="connsiteY1172" fmla="*/ 1909487 h 5245960"/>
              <a:gd name="connsiteX1173" fmla="*/ 4156835 w 12192000"/>
              <a:gd name="connsiteY1173" fmla="*/ 2259315 h 5245960"/>
              <a:gd name="connsiteX1174" fmla="*/ 4174807 w 12192000"/>
              <a:gd name="connsiteY1174" fmla="*/ 2295648 h 5245960"/>
              <a:gd name="connsiteX1175" fmla="*/ 4170679 w 12192000"/>
              <a:gd name="connsiteY1175" fmla="*/ 2298514 h 5245960"/>
              <a:gd name="connsiteX1176" fmla="*/ 4162761 w 12192000"/>
              <a:gd name="connsiteY1176" fmla="*/ 2309589 h 5245960"/>
              <a:gd name="connsiteX1177" fmla="*/ 3723606 w 12192000"/>
              <a:gd name="connsiteY1177" fmla="*/ 2165762 h 5245960"/>
              <a:gd name="connsiteX1178" fmla="*/ 3712969 w 12192000"/>
              <a:gd name="connsiteY1178" fmla="*/ 2114468 h 5245960"/>
              <a:gd name="connsiteX1179" fmla="*/ 3710200 w 12192000"/>
              <a:gd name="connsiteY1179" fmla="*/ 2111505 h 5245960"/>
              <a:gd name="connsiteX1180" fmla="*/ 3676975 w 12192000"/>
              <a:gd name="connsiteY1180" fmla="*/ 2094893 h 5245960"/>
              <a:gd name="connsiteX1181" fmla="*/ 3691693 w 12192000"/>
              <a:gd name="connsiteY1181" fmla="*/ 1933482 h 5245960"/>
              <a:gd name="connsiteX1182" fmla="*/ 3900997 w 12192000"/>
              <a:gd name="connsiteY1182" fmla="*/ 1872620 h 5245960"/>
              <a:gd name="connsiteX1183" fmla="*/ 3912267 w 12192000"/>
              <a:gd name="connsiteY1183" fmla="*/ 1893166 h 5245960"/>
              <a:gd name="connsiteX1184" fmla="*/ 3915133 w 12192000"/>
              <a:gd name="connsiteY1184" fmla="*/ 1896372 h 5245960"/>
              <a:gd name="connsiteX1185" fmla="*/ 3707820 w 12192000"/>
              <a:gd name="connsiteY1185" fmla="*/ 2109174 h 5245960"/>
              <a:gd name="connsiteX1186" fmla="*/ 3676975 w 12192000"/>
              <a:gd name="connsiteY1186" fmla="*/ 2094893 h 5245960"/>
              <a:gd name="connsiteX1187" fmla="*/ 3900074 w 12192000"/>
              <a:gd name="connsiteY1187" fmla="*/ 1869414 h 5245960"/>
              <a:gd name="connsiteX1188" fmla="*/ 3692082 w 12192000"/>
              <a:gd name="connsiteY1188" fmla="*/ 1929888 h 5245960"/>
              <a:gd name="connsiteX1189" fmla="*/ 3701554 w 12192000"/>
              <a:gd name="connsiteY1189" fmla="*/ 1824920 h 5245960"/>
              <a:gd name="connsiteX1190" fmla="*/ 3898277 w 12192000"/>
              <a:gd name="connsiteY1190" fmla="*/ 1848139 h 5245960"/>
              <a:gd name="connsiteX1191" fmla="*/ 3900074 w 12192000"/>
              <a:gd name="connsiteY1191" fmla="*/ 1869414 h 5245960"/>
              <a:gd name="connsiteX1192" fmla="*/ 3688633 w 12192000"/>
              <a:gd name="connsiteY1192" fmla="*/ 1930908 h 5245960"/>
              <a:gd name="connsiteX1193" fmla="*/ 3444016 w 12192000"/>
              <a:gd name="connsiteY1193" fmla="*/ 2001971 h 5245960"/>
              <a:gd name="connsiteX1194" fmla="*/ 3336523 w 12192000"/>
              <a:gd name="connsiteY1194" fmla="*/ 1932657 h 5245960"/>
              <a:gd name="connsiteX1195" fmla="*/ 3434933 w 12192000"/>
              <a:gd name="connsiteY1195" fmla="*/ 1793542 h 5245960"/>
              <a:gd name="connsiteX1196" fmla="*/ 3698251 w 12192000"/>
              <a:gd name="connsiteY1196" fmla="*/ 1824629 h 5245960"/>
              <a:gd name="connsiteX1197" fmla="*/ 3688633 w 12192000"/>
              <a:gd name="connsiteY1197" fmla="*/ 1930908 h 5245960"/>
              <a:gd name="connsiteX1198" fmla="*/ 3624516 w 12192000"/>
              <a:gd name="connsiteY1198" fmla="*/ 2118500 h 5245960"/>
              <a:gd name="connsiteX1199" fmla="*/ 3447756 w 12192000"/>
              <a:gd name="connsiteY1199" fmla="*/ 2004497 h 5245960"/>
              <a:gd name="connsiteX1200" fmla="*/ 3688245 w 12192000"/>
              <a:gd name="connsiteY1200" fmla="*/ 1934551 h 5245960"/>
              <a:gd name="connsiteX1201" fmla="*/ 3673770 w 12192000"/>
              <a:gd name="connsiteY1201" fmla="*/ 2094650 h 5245960"/>
              <a:gd name="connsiteX1202" fmla="*/ 3634765 w 12192000"/>
              <a:gd name="connsiteY1202" fmla="*/ 2107376 h 5245960"/>
              <a:gd name="connsiteX1203" fmla="*/ 3624516 w 12192000"/>
              <a:gd name="connsiteY1203" fmla="*/ 2118500 h 5245960"/>
              <a:gd name="connsiteX1204" fmla="*/ 3282848 w 12192000"/>
              <a:gd name="connsiteY1204" fmla="*/ 2052391 h 5245960"/>
              <a:gd name="connsiteX1205" fmla="*/ 3443530 w 12192000"/>
              <a:gd name="connsiteY1205" fmla="*/ 2005663 h 5245960"/>
              <a:gd name="connsiteX1206" fmla="*/ 3622816 w 12192000"/>
              <a:gd name="connsiteY1206" fmla="*/ 2121414 h 5245960"/>
              <a:gd name="connsiteX1207" fmla="*/ 3616258 w 12192000"/>
              <a:gd name="connsiteY1207" fmla="*/ 2137346 h 5245960"/>
              <a:gd name="connsiteX1208" fmla="*/ 3435176 w 12192000"/>
              <a:gd name="connsiteY1208" fmla="*/ 2100139 h 5245960"/>
              <a:gd name="connsiteX1209" fmla="*/ 3283577 w 12192000"/>
              <a:gd name="connsiteY1209" fmla="*/ 2068955 h 5245960"/>
              <a:gd name="connsiteX1210" fmla="*/ 3282848 w 12192000"/>
              <a:gd name="connsiteY1210" fmla="*/ 2052391 h 5245960"/>
              <a:gd name="connsiteX1211" fmla="*/ 3267937 w 12192000"/>
              <a:gd name="connsiteY1211" fmla="*/ 2029464 h 5245960"/>
              <a:gd name="connsiteX1212" fmla="*/ 3334677 w 12192000"/>
              <a:gd name="connsiteY1212" fmla="*/ 1935231 h 5245960"/>
              <a:gd name="connsiteX1213" fmla="*/ 3439790 w 12192000"/>
              <a:gd name="connsiteY1213" fmla="*/ 2003137 h 5245960"/>
              <a:gd name="connsiteX1214" fmla="*/ 3281974 w 12192000"/>
              <a:gd name="connsiteY1214" fmla="*/ 2049185 h 5245960"/>
              <a:gd name="connsiteX1215" fmla="*/ 3274494 w 12192000"/>
              <a:gd name="connsiteY1215" fmla="*/ 2035779 h 5245960"/>
              <a:gd name="connsiteX1216" fmla="*/ 3267937 w 12192000"/>
              <a:gd name="connsiteY1216" fmla="*/ 2029464 h 5245960"/>
              <a:gd name="connsiteX1217" fmla="*/ 3201439 w 12192000"/>
              <a:gd name="connsiteY1217" fmla="*/ 2059434 h 5245960"/>
              <a:gd name="connsiteX1218" fmla="*/ 3089817 w 12192000"/>
              <a:gd name="connsiteY1218" fmla="*/ 2056520 h 5245960"/>
              <a:gd name="connsiteX1219" fmla="*/ 3077187 w 12192000"/>
              <a:gd name="connsiteY1219" fmla="*/ 1967533 h 5245960"/>
              <a:gd name="connsiteX1220" fmla="*/ 3206102 w 12192000"/>
              <a:gd name="connsiteY1220" fmla="*/ 2042773 h 5245960"/>
              <a:gd name="connsiteX1221" fmla="*/ 3201439 w 12192000"/>
              <a:gd name="connsiteY1221" fmla="*/ 2059434 h 5245960"/>
              <a:gd name="connsiteX1222" fmla="*/ 2868175 w 12192000"/>
              <a:gd name="connsiteY1222" fmla="*/ 2207244 h 5245960"/>
              <a:gd name="connsiteX1223" fmla="*/ 2819844 w 12192000"/>
              <a:gd name="connsiteY1223" fmla="*/ 2213219 h 5245960"/>
              <a:gd name="connsiteX1224" fmla="*/ 2706279 w 12192000"/>
              <a:gd name="connsiteY1224" fmla="*/ 2049914 h 5245960"/>
              <a:gd name="connsiteX1225" fmla="*/ 2925395 w 12192000"/>
              <a:gd name="connsiteY1225" fmla="*/ 2055645 h 5245960"/>
              <a:gd name="connsiteX1226" fmla="*/ 2918886 w 12192000"/>
              <a:gd name="connsiteY1226" fmla="*/ 2073083 h 5245960"/>
              <a:gd name="connsiteX1227" fmla="*/ 2868175 w 12192000"/>
              <a:gd name="connsiteY1227" fmla="*/ 2207244 h 5245960"/>
              <a:gd name="connsiteX1228" fmla="*/ 2920391 w 12192000"/>
              <a:gd name="connsiteY1228" fmla="*/ 2078524 h 5245960"/>
              <a:gd name="connsiteX1229" fmla="*/ 2928892 w 12192000"/>
              <a:gd name="connsiteY1229" fmla="*/ 2055694 h 5245960"/>
              <a:gd name="connsiteX1230" fmla="*/ 3086951 w 12192000"/>
              <a:gd name="connsiteY1230" fmla="*/ 2059920 h 5245960"/>
              <a:gd name="connsiteX1231" fmla="*/ 3097297 w 12192000"/>
              <a:gd name="connsiteY1231" fmla="*/ 2133558 h 5245960"/>
              <a:gd name="connsiteX1232" fmla="*/ 3036774 w 12192000"/>
              <a:gd name="connsiteY1232" fmla="*/ 2164062 h 5245960"/>
              <a:gd name="connsiteX1233" fmla="*/ 2898922 w 12192000"/>
              <a:gd name="connsiteY1233" fmla="*/ 2233279 h 5245960"/>
              <a:gd name="connsiteX1234" fmla="*/ 2892802 w 12192000"/>
              <a:gd name="connsiteY1234" fmla="*/ 2224196 h 5245960"/>
              <a:gd name="connsiteX1235" fmla="*/ 2871186 w 12192000"/>
              <a:gd name="connsiteY1235" fmla="*/ 2208361 h 5245960"/>
              <a:gd name="connsiteX1236" fmla="*/ 2920391 w 12192000"/>
              <a:gd name="connsiteY1236" fmla="*/ 2078524 h 5245960"/>
              <a:gd name="connsiteX1237" fmla="*/ 2817172 w 12192000"/>
              <a:gd name="connsiteY1237" fmla="*/ 2215162 h 5245960"/>
              <a:gd name="connsiteX1238" fmla="*/ 2814598 w 12192000"/>
              <a:gd name="connsiteY1238" fmla="*/ 2217104 h 5245960"/>
              <a:gd name="connsiteX1239" fmla="*/ 2803620 w 12192000"/>
              <a:gd name="connsiteY1239" fmla="*/ 2229345 h 5245960"/>
              <a:gd name="connsiteX1240" fmla="*/ 2549483 w 12192000"/>
              <a:gd name="connsiteY1240" fmla="*/ 2073375 h 5245960"/>
              <a:gd name="connsiteX1241" fmla="*/ 2557594 w 12192000"/>
              <a:gd name="connsiteY1241" fmla="*/ 2046076 h 5245960"/>
              <a:gd name="connsiteX1242" fmla="*/ 2702247 w 12192000"/>
              <a:gd name="connsiteY1242" fmla="*/ 2049768 h 5245960"/>
              <a:gd name="connsiteX1243" fmla="*/ 2817172 w 12192000"/>
              <a:gd name="connsiteY1243" fmla="*/ 2215162 h 5245960"/>
              <a:gd name="connsiteX1244" fmla="*/ 2551086 w 12192000"/>
              <a:gd name="connsiteY1244" fmla="*/ 2015086 h 5245960"/>
              <a:gd name="connsiteX1245" fmla="*/ 2643278 w 12192000"/>
              <a:gd name="connsiteY1245" fmla="*/ 1965201 h 5245960"/>
              <a:gd name="connsiteX1246" fmla="*/ 2699818 w 12192000"/>
              <a:gd name="connsiteY1246" fmla="*/ 2046514 h 5245960"/>
              <a:gd name="connsiteX1247" fmla="*/ 2557692 w 12192000"/>
              <a:gd name="connsiteY1247" fmla="*/ 2042773 h 5245960"/>
              <a:gd name="connsiteX1248" fmla="*/ 2551086 w 12192000"/>
              <a:gd name="connsiteY1248" fmla="*/ 2015086 h 5245960"/>
              <a:gd name="connsiteX1249" fmla="*/ 2646241 w 12192000"/>
              <a:gd name="connsiteY1249" fmla="*/ 1963550 h 5245960"/>
              <a:gd name="connsiteX1250" fmla="*/ 2866135 w 12192000"/>
              <a:gd name="connsiteY1250" fmla="*/ 1844301 h 5245960"/>
              <a:gd name="connsiteX1251" fmla="*/ 2980137 w 12192000"/>
              <a:gd name="connsiteY1251" fmla="*/ 1910896 h 5245960"/>
              <a:gd name="connsiteX1252" fmla="*/ 2926609 w 12192000"/>
              <a:gd name="connsiteY1252" fmla="*/ 2052294 h 5245960"/>
              <a:gd name="connsiteX1253" fmla="*/ 2704044 w 12192000"/>
              <a:gd name="connsiteY1253" fmla="*/ 2046514 h 5245960"/>
              <a:gd name="connsiteX1254" fmla="*/ 2646241 w 12192000"/>
              <a:gd name="connsiteY1254" fmla="*/ 1963550 h 5245960"/>
              <a:gd name="connsiteX1255" fmla="*/ 2982954 w 12192000"/>
              <a:gd name="connsiteY1255" fmla="*/ 1912499 h 5245960"/>
              <a:gd name="connsiteX1256" fmla="*/ 3073642 w 12192000"/>
              <a:gd name="connsiteY1256" fmla="*/ 1965541 h 5245960"/>
              <a:gd name="connsiteX1257" fmla="*/ 3086611 w 12192000"/>
              <a:gd name="connsiteY1257" fmla="*/ 2056568 h 5245960"/>
              <a:gd name="connsiteX1258" fmla="*/ 2930301 w 12192000"/>
              <a:gd name="connsiteY1258" fmla="*/ 2052488 h 5245960"/>
              <a:gd name="connsiteX1259" fmla="*/ 2982954 w 12192000"/>
              <a:gd name="connsiteY1259" fmla="*/ 1912499 h 5245960"/>
              <a:gd name="connsiteX1260" fmla="*/ 3100454 w 12192000"/>
              <a:gd name="connsiteY1260" fmla="*/ 2131955 h 5245960"/>
              <a:gd name="connsiteX1261" fmla="*/ 3090302 w 12192000"/>
              <a:gd name="connsiteY1261" fmla="*/ 2060017 h 5245960"/>
              <a:gd name="connsiteX1262" fmla="*/ 3201293 w 12192000"/>
              <a:gd name="connsiteY1262" fmla="*/ 2062883 h 5245960"/>
              <a:gd name="connsiteX1263" fmla="*/ 3205033 w 12192000"/>
              <a:gd name="connsiteY1263" fmla="*/ 2079349 h 5245960"/>
              <a:gd name="connsiteX1264" fmla="*/ 3100454 w 12192000"/>
              <a:gd name="connsiteY1264" fmla="*/ 2131955 h 5245960"/>
              <a:gd name="connsiteX1265" fmla="*/ 3168117 w 12192000"/>
              <a:gd name="connsiteY1265" fmla="*/ 2770456 h 5245960"/>
              <a:gd name="connsiteX1266" fmla="*/ 2880755 w 12192000"/>
              <a:gd name="connsiteY1266" fmla="*/ 2306140 h 5245960"/>
              <a:gd name="connsiteX1267" fmla="*/ 2885661 w 12192000"/>
              <a:gd name="connsiteY1267" fmla="*/ 2302497 h 5245960"/>
              <a:gd name="connsiteX1268" fmla="*/ 2900330 w 12192000"/>
              <a:gd name="connsiteY1268" fmla="*/ 2236340 h 5245960"/>
              <a:gd name="connsiteX1269" fmla="*/ 2941375 w 12192000"/>
              <a:gd name="connsiteY1269" fmla="*/ 2215696 h 5245960"/>
              <a:gd name="connsiteX1270" fmla="*/ 3097831 w 12192000"/>
              <a:gd name="connsiteY1270" fmla="*/ 2137055 h 5245960"/>
              <a:gd name="connsiteX1271" fmla="*/ 3186430 w 12192000"/>
              <a:gd name="connsiteY1271" fmla="*/ 2763947 h 5245960"/>
              <a:gd name="connsiteX1272" fmla="*/ 3168117 w 12192000"/>
              <a:gd name="connsiteY1272" fmla="*/ 2770456 h 5245960"/>
              <a:gd name="connsiteX1273" fmla="*/ 2736151 w 12192000"/>
              <a:gd name="connsiteY1273" fmla="*/ 2306189 h 5245960"/>
              <a:gd name="connsiteX1274" fmla="*/ 2799006 w 12192000"/>
              <a:gd name="connsiteY1274" fmla="*/ 2281562 h 5245960"/>
              <a:gd name="connsiteX1275" fmla="*/ 2807506 w 12192000"/>
              <a:gd name="connsiteY1275" fmla="*/ 2295260 h 5245960"/>
              <a:gd name="connsiteX1276" fmla="*/ 2877938 w 12192000"/>
              <a:gd name="connsiteY1276" fmla="*/ 2307840 h 5245960"/>
              <a:gd name="connsiteX1277" fmla="*/ 3165300 w 12192000"/>
              <a:gd name="connsiteY1277" fmla="*/ 2772156 h 5245960"/>
              <a:gd name="connsiteX1278" fmla="*/ 3160394 w 12192000"/>
              <a:gd name="connsiteY1278" fmla="*/ 2775848 h 5245960"/>
              <a:gd name="connsiteX1279" fmla="*/ 3160006 w 12192000"/>
              <a:gd name="connsiteY1279" fmla="*/ 2776188 h 5245960"/>
              <a:gd name="connsiteX1280" fmla="*/ 2736151 w 12192000"/>
              <a:gd name="connsiteY1280" fmla="*/ 2306189 h 5245960"/>
              <a:gd name="connsiteX1281" fmla="*/ 2538748 w 12192000"/>
              <a:gd name="connsiteY1281" fmla="*/ 2087170 h 5245960"/>
              <a:gd name="connsiteX1282" fmla="*/ 2547880 w 12192000"/>
              <a:gd name="connsiteY1282" fmla="*/ 2076338 h 5245960"/>
              <a:gd name="connsiteX1283" fmla="*/ 2801969 w 12192000"/>
              <a:gd name="connsiteY1283" fmla="*/ 2232162 h 5245960"/>
              <a:gd name="connsiteX1284" fmla="*/ 2797937 w 12192000"/>
              <a:gd name="connsiteY1284" fmla="*/ 2278550 h 5245960"/>
              <a:gd name="connsiteX1285" fmla="*/ 2733917 w 12192000"/>
              <a:gd name="connsiteY1285" fmla="*/ 2303663 h 5245960"/>
              <a:gd name="connsiteX1286" fmla="*/ 2538748 w 12192000"/>
              <a:gd name="connsiteY1286" fmla="*/ 2087170 h 5245960"/>
              <a:gd name="connsiteX1287" fmla="*/ 2467490 w 12192000"/>
              <a:gd name="connsiteY1287" fmla="*/ 2096690 h 5245960"/>
              <a:gd name="connsiteX1288" fmla="*/ 2535785 w 12192000"/>
              <a:gd name="connsiteY1288" fmla="*/ 2089938 h 5245960"/>
              <a:gd name="connsiteX1289" fmla="*/ 2536319 w 12192000"/>
              <a:gd name="connsiteY1289" fmla="*/ 2089404 h 5245960"/>
              <a:gd name="connsiteX1290" fmla="*/ 2730566 w 12192000"/>
              <a:gd name="connsiteY1290" fmla="*/ 2304877 h 5245960"/>
              <a:gd name="connsiteX1291" fmla="*/ 2283979 w 12192000"/>
              <a:gd name="connsiteY1291" fmla="*/ 2479937 h 5245960"/>
              <a:gd name="connsiteX1292" fmla="*/ 2262024 w 12192000"/>
              <a:gd name="connsiteY1292" fmla="*/ 2454387 h 5245960"/>
              <a:gd name="connsiteX1293" fmla="*/ 2467490 w 12192000"/>
              <a:gd name="connsiteY1293" fmla="*/ 2096690 h 5245960"/>
              <a:gd name="connsiteX1294" fmla="*/ 2041547 w 12192000"/>
              <a:gd name="connsiteY1294" fmla="*/ 1670456 h 5245960"/>
              <a:gd name="connsiteX1295" fmla="*/ 2233511 w 12192000"/>
              <a:gd name="connsiteY1295" fmla="*/ 1591718 h 5245960"/>
              <a:gd name="connsiteX1296" fmla="*/ 2464430 w 12192000"/>
              <a:gd name="connsiteY1296" fmla="*/ 1990605 h 5245960"/>
              <a:gd name="connsiteX1297" fmla="*/ 2457338 w 12192000"/>
              <a:gd name="connsiteY1297" fmla="*/ 1995657 h 5245960"/>
              <a:gd name="connsiteX1298" fmla="*/ 2450150 w 12192000"/>
              <a:gd name="connsiteY1298" fmla="*/ 2002991 h 5245960"/>
              <a:gd name="connsiteX1299" fmla="*/ 2041547 w 12192000"/>
              <a:gd name="connsiteY1299" fmla="*/ 1670456 h 5245960"/>
              <a:gd name="connsiteX1300" fmla="*/ 1921522 w 12192000"/>
              <a:gd name="connsiteY1300" fmla="*/ 1577097 h 5245960"/>
              <a:gd name="connsiteX1301" fmla="*/ 2035233 w 12192000"/>
              <a:gd name="connsiteY1301" fmla="*/ 1669582 h 5245960"/>
              <a:gd name="connsiteX1302" fmla="*/ 1597389 w 12192000"/>
              <a:gd name="connsiteY1302" fmla="*/ 1849159 h 5245960"/>
              <a:gd name="connsiteX1303" fmla="*/ 1364333 w 12192000"/>
              <a:gd name="connsiteY1303" fmla="*/ 1799371 h 5245960"/>
              <a:gd name="connsiteX1304" fmla="*/ 1517486 w 12192000"/>
              <a:gd name="connsiteY1304" fmla="*/ 1608622 h 5245960"/>
              <a:gd name="connsiteX1305" fmla="*/ 1921522 w 12192000"/>
              <a:gd name="connsiteY1305" fmla="*/ 1577097 h 5245960"/>
              <a:gd name="connsiteX1306" fmla="*/ 1520254 w 12192000"/>
              <a:gd name="connsiteY1306" fmla="*/ 1605076 h 5245960"/>
              <a:gd name="connsiteX1307" fmla="*/ 1692400 w 12192000"/>
              <a:gd name="connsiteY1307" fmla="*/ 1390623 h 5245960"/>
              <a:gd name="connsiteX1308" fmla="*/ 1917927 w 12192000"/>
              <a:gd name="connsiteY1308" fmla="*/ 1574037 h 5245960"/>
              <a:gd name="connsiteX1309" fmla="*/ 1520254 w 12192000"/>
              <a:gd name="connsiteY1309" fmla="*/ 1605076 h 5245960"/>
              <a:gd name="connsiteX1310" fmla="*/ 971274 w 12192000"/>
              <a:gd name="connsiteY1310" fmla="*/ 1651366 h 5245960"/>
              <a:gd name="connsiteX1311" fmla="*/ 1013242 w 12192000"/>
              <a:gd name="connsiteY1311" fmla="*/ 1724373 h 5245960"/>
              <a:gd name="connsiteX1312" fmla="*/ 795195 w 12192000"/>
              <a:gd name="connsiteY1312" fmla="*/ 1677791 h 5245960"/>
              <a:gd name="connsiteX1313" fmla="*/ 795972 w 12192000"/>
              <a:gd name="connsiteY1313" fmla="*/ 1665113 h 5245960"/>
              <a:gd name="connsiteX1314" fmla="*/ 971274 w 12192000"/>
              <a:gd name="connsiteY1314" fmla="*/ 1651366 h 5245960"/>
              <a:gd name="connsiteX1315" fmla="*/ 795729 w 12192000"/>
              <a:gd name="connsiteY1315" fmla="*/ 1661858 h 5245960"/>
              <a:gd name="connsiteX1316" fmla="*/ 791017 w 12192000"/>
              <a:gd name="connsiteY1316" fmla="*/ 1644906 h 5245960"/>
              <a:gd name="connsiteX1317" fmla="*/ 928724 w 12192000"/>
              <a:gd name="connsiteY1317" fmla="*/ 1577437 h 5245960"/>
              <a:gd name="connsiteX1318" fmla="*/ 969526 w 12192000"/>
              <a:gd name="connsiteY1318" fmla="*/ 1648355 h 5245960"/>
              <a:gd name="connsiteX1319" fmla="*/ 795729 w 12192000"/>
              <a:gd name="connsiteY1319" fmla="*/ 1661858 h 5245960"/>
              <a:gd name="connsiteX1320" fmla="*/ 974869 w 12192000"/>
              <a:gd name="connsiteY1320" fmla="*/ 1651124 h 5245960"/>
              <a:gd name="connsiteX1321" fmla="*/ 1512871 w 12192000"/>
              <a:gd name="connsiteY1321" fmla="*/ 1609059 h 5245960"/>
              <a:gd name="connsiteX1322" fmla="*/ 1468183 w 12192000"/>
              <a:gd name="connsiteY1322" fmla="*/ 1664773 h 5245960"/>
              <a:gd name="connsiteX1323" fmla="*/ 1360787 w 12192000"/>
              <a:gd name="connsiteY1323" fmla="*/ 1798593 h 5245960"/>
              <a:gd name="connsiteX1324" fmla="*/ 1017662 w 12192000"/>
              <a:gd name="connsiteY1324" fmla="*/ 1725296 h 5245960"/>
              <a:gd name="connsiteX1325" fmla="*/ 974869 w 12192000"/>
              <a:gd name="connsiteY1325" fmla="*/ 1651124 h 5245960"/>
              <a:gd name="connsiteX1326" fmla="*/ 1926330 w 12192000"/>
              <a:gd name="connsiteY1326" fmla="*/ 1576563 h 5245960"/>
              <a:gd name="connsiteX1327" fmla="*/ 2211895 w 12192000"/>
              <a:gd name="connsiteY1327" fmla="*/ 1554268 h 5245960"/>
              <a:gd name="connsiteX1328" fmla="*/ 2231908 w 12192000"/>
              <a:gd name="connsiteY1328" fmla="*/ 1588803 h 5245960"/>
              <a:gd name="connsiteX1329" fmla="*/ 2038633 w 12192000"/>
              <a:gd name="connsiteY1329" fmla="*/ 1668124 h 5245960"/>
              <a:gd name="connsiteX1330" fmla="*/ 1926330 w 12192000"/>
              <a:gd name="connsiteY1330" fmla="*/ 1576563 h 5245960"/>
              <a:gd name="connsiteX1331" fmla="*/ 2215538 w 12192000"/>
              <a:gd name="connsiteY1331" fmla="*/ 1554025 h 5245960"/>
              <a:gd name="connsiteX1332" fmla="*/ 2303117 w 12192000"/>
              <a:gd name="connsiteY1332" fmla="*/ 1547127 h 5245960"/>
              <a:gd name="connsiteX1333" fmla="*/ 2305837 w 12192000"/>
              <a:gd name="connsiteY1333" fmla="*/ 1558494 h 5245960"/>
              <a:gd name="connsiteX1334" fmla="*/ 2234871 w 12192000"/>
              <a:gd name="connsiteY1334" fmla="*/ 1587638 h 5245960"/>
              <a:gd name="connsiteX1335" fmla="*/ 2215538 w 12192000"/>
              <a:gd name="connsiteY1335" fmla="*/ 1554025 h 5245960"/>
              <a:gd name="connsiteX1336" fmla="*/ 2436986 w 12192000"/>
              <a:gd name="connsiteY1336" fmla="*/ 2028396 h 5245960"/>
              <a:gd name="connsiteX1337" fmla="*/ 1603073 w 12192000"/>
              <a:gd name="connsiteY1337" fmla="*/ 1850324 h 5245960"/>
              <a:gd name="connsiteX1338" fmla="*/ 2038147 w 12192000"/>
              <a:gd name="connsiteY1338" fmla="*/ 1671913 h 5245960"/>
              <a:gd name="connsiteX1339" fmla="*/ 2447964 w 12192000"/>
              <a:gd name="connsiteY1339" fmla="*/ 2005420 h 5245960"/>
              <a:gd name="connsiteX1340" fmla="*/ 2436986 w 12192000"/>
              <a:gd name="connsiteY1340" fmla="*/ 2028396 h 5245960"/>
              <a:gd name="connsiteX1341" fmla="*/ 1237215 w 12192000"/>
              <a:gd name="connsiteY1341" fmla="*/ 2000466 h 5245960"/>
              <a:gd name="connsiteX1342" fmla="*/ 1597632 w 12192000"/>
              <a:gd name="connsiteY1342" fmla="*/ 1852559 h 5245960"/>
              <a:gd name="connsiteX1343" fmla="*/ 2436403 w 12192000"/>
              <a:gd name="connsiteY1343" fmla="*/ 2031650 h 5245960"/>
              <a:gd name="connsiteX1344" fmla="*/ 2435383 w 12192000"/>
              <a:gd name="connsiteY1344" fmla="*/ 2040053 h 5245960"/>
              <a:gd name="connsiteX1345" fmla="*/ 1776966 w 12192000"/>
              <a:gd name="connsiteY1345" fmla="*/ 2028590 h 5245960"/>
              <a:gd name="connsiteX1346" fmla="*/ 1240810 w 12192000"/>
              <a:gd name="connsiteY1346" fmla="*/ 2019312 h 5245960"/>
              <a:gd name="connsiteX1347" fmla="*/ 1237215 w 12192000"/>
              <a:gd name="connsiteY1347" fmla="*/ 2000466 h 5245960"/>
              <a:gd name="connsiteX1348" fmla="*/ 1221332 w 12192000"/>
              <a:gd name="connsiteY1348" fmla="*/ 1977636 h 5245960"/>
              <a:gd name="connsiteX1349" fmla="*/ 1362050 w 12192000"/>
              <a:gd name="connsiteY1349" fmla="*/ 1802236 h 5245960"/>
              <a:gd name="connsiteX1350" fmla="*/ 1591949 w 12192000"/>
              <a:gd name="connsiteY1350" fmla="*/ 1851296 h 5245960"/>
              <a:gd name="connsiteX1351" fmla="*/ 1235904 w 12192000"/>
              <a:gd name="connsiteY1351" fmla="*/ 1997308 h 5245960"/>
              <a:gd name="connsiteX1352" fmla="*/ 1227889 w 12192000"/>
              <a:gd name="connsiteY1352" fmla="*/ 1984339 h 5245960"/>
              <a:gd name="connsiteX1353" fmla="*/ 1221332 w 12192000"/>
              <a:gd name="connsiteY1353" fmla="*/ 1977636 h 5245960"/>
              <a:gd name="connsiteX1354" fmla="*/ 1159012 w 12192000"/>
              <a:gd name="connsiteY1354" fmla="*/ 1970933 h 5245960"/>
              <a:gd name="connsiteX1355" fmla="*/ 1019897 w 12192000"/>
              <a:gd name="connsiteY1355" fmla="*/ 1729133 h 5245960"/>
              <a:gd name="connsiteX1356" fmla="*/ 1358407 w 12192000"/>
              <a:gd name="connsiteY1356" fmla="*/ 1801411 h 5245960"/>
              <a:gd name="connsiteX1357" fmla="*/ 1218660 w 12192000"/>
              <a:gd name="connsiteY1357" fmla="*/ 1975499 h 5245960"/>
              <a:gd name="connsiteX1358" fmla="*/ 1159012 w 12192000"/>
              <a:gd name="connsiteY1358" fmla="*/ 1970933 h 5245960"/>
              <a:gd name="connsiteX1359" fmla="*/ 1142788 w 12192000"/>
              <a:gd name="connsiteY1359" fmla="*/ 1984193 h 5245960"/>
              <a:gd name="connsiteX1360" fmla="*/ 805978 w 12192000"/>
              <a:gd name="connsiteY1360" fmla="*/ 1717524 h 5245960"/>
              <a:gd name="connsiteX1361" fmla="*/ 784994 w 12192000"/>
              <a:gd name="connsiteY1361" fmla="*/ 1701057 h 5245960"/>
              <a:gd name="connsiteX1362" fmla="*/ 794417 w 12192000"/>
              <a:gd name="connsiteY1362" fmla="*/ 1681045 h 5245960"/>
              <a:gd name="connsiteX1363" fmla="*/ 1015525 w 12192000"/>
              <a:gd name="connsiteY1363" fmla="*/ 1728210 h 5245960"/>
              <a:gd name="connsiteX1364" fmla="*/ 1156146 w 12192000"/>
              <a:gd name="connsiteY1364" fmla="*/ 1972681 h 5245960"/>
              <a:gd name="connsiteX1365" fmla="*/ 1149734 w 12192000"/>
              <a:gd name="connsiteY1365" fmla="*/ 1977247 h 5245960"/>
              <a:gd name="connsiteX1366" fmla="*/ 1142788 w 12192000"/>
              <a:gd name="connsiteY1366" fmla="*/ 1984193 h 5245960"/>
              <a:gd name="connsiteX1367" fmla="*/ 776008 w 12192000"/>
              <a:gd name="connsiteY1367" fmla="*/ 1710578 h 5245960"/>
              <a:gd name="connsiteX1368" fmla="*/ 783051 w 12192000"/>
              <a:gd name="connsiteY1368" fmla="*/ 1703535 h 5245960"/>
              <a:gd name="connsiteX1369" fmla="*/ 1140699 w 12192000"/>
              <a:gd name="connsiteY1369" fmla="*/ 1986768 h 5245960"/>
              <a:gd name="connsiteX1370" fmla="*/ 1135794 w 12192000"/>
              <a:gd name="connsiteY1370" fmla="*/ 2045251 h 5245960"/>
              <a:gd name="connsiteX1371" fmla="*/ 383095 w 12192000"/>
              <a:gd name="connsiteY1371" fmla="*/ 2461139 h 5245960"/>
              <a:gd name="connsiteX1372" fmla="*/ 377995 w 12192000"/>
              <a:gd name="connsiteY1372" fmla="*/ 2453756 h 5245960"/>
              <a:gd name="connsiteX1373" fmla="*/ 361383 w 12192000"/>
              <a:gd name="connsiteY1373" fmla="*/ 2440349 h 5245960"/>
              <a:gd name="connsiteX1374" fmla="*/ 717380 w 12192000"/>
              <a:gd name="connsiteY1374" fmla="*/ 1718350 h 5245960"/>
              <a:gd name="connsiteX1375" fmla="*/ 776008 w 12192000"/>
              <a:gd name="connsiteY1375" fmla="*/ 1710578 h 5245960"/>
              <a:gd name="connsiteX1376" fmla="*/ 81307 w 12192000"/>
              <a:gd name="connsiteY1376" fmla="*/ 104828 h 5245960"/>
              <a:gd name="connsiteX1377" fmla="*/ 270987 w 12192000"/>
              <a:gd name="connsiteY1377" fmla="*/ 434547 h 5245960"/>
              <a:gd name="connsiteX1378" fmla="*/ 927072 w 12192000"/>
              <a:gd name="connsiteY1378" fmla="*/ 1574620 h 5245960"/>
              <a:gd name="connsiteX1379" fmla="*/ 789706 w 12192000"/>
              <a:gd name="connsiteY1379" fmla="*/ 1641943 h 5245960"/>
              <a:gd name="connsiteX1380" fmla="*/ 783148 w 12192000"/>
              <a:gd name="connsiteY1380" fmla="*/ 1632374 h 5245960"/>
              <a:gd name="connsiteX1381" fmla="*/ 720343 w 12192000"/>
              <a:gd name="connsiteY1381" fmla="*/ 1616102 h 5245960"/>
              <a:gd name="connsiteX1382" fmla="*/ 78295 w 12192000"/>
              <a:gd name="connsiteY1382" fmla="*/ 106237 h 5245960"/>
              <a:gd name="connsiteX1383" fmla="*/ 81307 w 12192000"/>
              <a:gd name="connsiteY1383" fmla="*/ 104828 h 5245960"/>
              <a:gd name="connsiteX1384" fmla="*/ 1545804 w 12192000"/>
              <a:gd name="connsiteY1384" fmla="*/ 1271277 h 5245960"/>
              <a:gd name="connsiteX1385" fmla="*/ 930084 w 12192000"/>
              <a:gd name="connsiteY1385" fmla="*/ 1573066 h 5245960"/>
              <a:gd name="connsiteX1386" fmla="*/ 84173 w 12192000"/>
              <a:gd name="connsiteY1386" fmla="*/ 103031 h 5245960"/>
              <a:gd name="connsiteX1387" fmla="*/ 91070 w 12192000"/>
              <a:gd name="connsiteY1387" fmla="*/ 98271 h 5245960"/>
              <a:gd name="connsiteX1388" fmla="*/ 97093 w 12192000"/>
              <a:gd name="connsiteY1388" fmla="*/ 92199 h 5245960"/>
              <a:gd name="connsiteX1389" fmla="*/ 1545804 w 12192000"/>
              <a:gd name="connsiteY1389" fmla="*/ 1271277 h 5245960"/>
              <a:gd name="connsiteX1390" fmla="*/ 1689922 w 12192000"/>
              <a:gd name="connsiteY1390" fmla="*/ 1388534 h 5245960"/>
              <a:gd name="connsiteX1391" fmla="*/ 1515737 w 12192000"/>
              <a:gd name="connsiteY1391" fmla="*/ 1605561 h 5245960"/>
              <a:gd name="connsiteX1392" fmla="*/ 973169 w 12192000"/>
              <a:gd name="connsiteY1392" fmla="*/ 1647966 h 5245960"/>
              <a:gd name="connsiteX1393" fmla="*/ 931638 w 12192000"/>
              <a:gd name="connsiteY1393" fmla="*/ 1575980 h 5245960"/>
              <a:gd name="connsiteX1394" fmla="*/ 997310 w 12192000"/>
              <a:gd name="connsiteY1394" fmla="*/ 1543824 h 5245960"/>
              <a:gd name="connsiteX1395" fmla="*/ 1548767 w 12192000"/>
              <a:gd name="connsiteY1395" fmla="*/ 1273512 h 5245960"/>
              <a:gd name="connsiteX1396" fmla="*/ 1689922 w 12192000"/>
              <a:gd name="connsiteY1396" fmla="*/ 1388534 h 5245960"/>
              <a:gd name="connsiteX1397" fmla="*/ 1903452 w 12192000"/>
              <a:gd name="connsiteY1397" fmla="*/ 1122496 h 5245960"/>
              <a:gd name="connsiteX1398" fmla="*/ 1692060 w 12192000"/>
              <a:gd name="connsiteY1398" fmla="*/ 1385863 h 5245960"/>
              <a:gd name="connsiteX1399" fmla="*/ 1552119 w 12192000"/>
              <a:gd name="connsiteY1399" fmla="*/ 1271957 h 5245960"/>
              <a:gd name="connsiteX1400" fmla="*/ 1890338 w 12192000"/>
              <a:gd name="connsiteY1400" fmla="*/ 1106175 h 5245960"/>
              <a:gd name="connsiteX1401" fmla="*/ 1896798 w 12192000"/>
              <a:gd name="connsiteY1401" fmla="*/ 1115744 h 5245960"/>
              <a:gd name="connsiteX1402" fmla="*/ 1903452 w 12192000"/>
              <a:gd name="connsiteY1402" fmla="*/ 1122496 h 5245960"/>
              <a:gd name="connsiteX1403" fmla="*/ 1965821 w 12192000"/>
              <a:gd name="connsiteY1403" fmla="*/ 1129102 h 5245960"/>
              <a:gd name="connsiteX1404" fmla="*/ 2210001 w 12192000"/>
              <a:gd name="connsiteY1404" fmla="*/ 1551159 h 5245960"/>
              <a:gd name="connsiteX1405" fmla="*/ 1922590 w 12192000"/>
              <a:gd name="connsiteY1405" fmla="*/ 1573600 h 5245960"/>
              <a:gd name="connsiteX1406" fmla="*/ 1694585 w 12192000"/>
              <a:gd name="connsiteY1406" fmla="*/ 1387951 h 5245960"/>
              <a:gd name="connsiteX1407" fmla="*/ 1871442 w 12192000"/>
              <a:gd name="connsiteY1407" fmla="*/ 1167572 h 5245960"/>
              <a:gd name="connsiteX1408" fmla="*/ 1905978 w 12192000"/>
              <a:gd name="connsiteY1408" fmla="*/ 1124585 h 5245960"/>
              <a:gd name="connsiteX1409" fmla="*/ 1965821 w 12192000"/>
              <a:gd name="connsiteY1409" fmla="*/ 1129102 h 5245960"/>
              <a:gd name="connsiteX1410" fmla="*/ 2317689 w 12192000"/>
              <a:gd name="connsiteY1410" fmla="*/ 1506763 h 5245960"/>
              <a:gd name="connsiteX1411" fmla="*/ 2302728 w 12192000"/>
              <a:gd name="connsiteY1411" fmla="*/ 1543873 h 5245960"/>
              <a:gd name="connsiteX1412" fmla="*/ 2213693 w 12192000"/>
              <a:gd name="connsiteY1412" fmla="*/ 1550819 h 5245960"/>
              <a:gd name="connsiteX1413" fmla="*/ 1968638 w 12192000"/>
              <a:gd name="connsiteY1413" fmla="*/ 1127353 h 5245960"/>
              <a:gd name="connsiteX1414" fmla="*/ 1974953 w 12192000"/>
              <a:gd name="connsiteY1414" fmla="*/ 1122885 h 5245960"/>
              <a:gd name="connsiteX1415" fmla="*/ 1975196 w 12192000"/>
              <a:gd name="connsiteY1415" fmla="*/ 1122836 h 5245960"/>
              <a:gd name="connsiteX1416" fmla="*/ 2155356 w 12192000"/>
              <a:gd name="connsiteY1416" fmla="*/ 1324660 h 5245960"/>
              <a:gd name="connsiteX1417" fmla="*/ 2317689 w 12192000"/>
              <a:gd name="connsiteY1417" fmla="*/ 1506763 h 5245960"/>
              <a:gd name="connsiteX1418" fmla="*/ 2363008 w 12192000"/>
              <a:gd name="connsiteY1418" fmla="*/ 1588561 h 5245960"/>
              <a:gd name="connsiteX1419" fmla="*/ 2427028 w 12192000"/>
              <a:gd name="connsiteY1419" fmla="*/ 1809328 h 5245960"/>
              <a:gd name="connsiteX1420" fmla="*/ 2447818 w 12192000"/>
              <a:gd name="connsiteY1420" fmla="*/ 1881072 h 5245960"/>
              <a:gd name="connsiteX1421" fmla="*/ 2477788 w 12192000"/>
              <a:gd name="connsiteY1421" fmla="*/ 1984533 h 5245960"/>
              <a:gd name="connsiteX1422" fmla="*/ 2467247 w 12192000"/>
              <a:gd name="connsiteY1422" fmla="*/ 1989002 h 5245960"/>
              <a:gd name="connsiteX1423" fmla="*/ 2236619 w 12192000"/>
              <a:gd name="connsiteY1423" fmla="*/ 1590455 h 5245960"/>
              <a:gd name="connsiteX1424" fmla="*/ 2307003 w 12192000"/>
              <a:gd name="connsiteY1424" fmla="*/ 1561554 h 5245960"/>
              <a:gd name="connsiteX1425" fmla="*/ 2313997 w 12192000"/>
              <a:gd name="connsiteY1425" fmla="*/ 1572774 h 5245960"/>
              <a:gd name="connsiteX1426" fmla="*/ 2363008 w 12192000"/>
              <a:gd name="connsiteY1426" fmla="*/ 1588561 h 5245960"/>
              <a:gd name="connsiteX1427" fmla="*/ 2377240 w 12192000"/>
              <a:gd name="connsiteY1427" fmla="*/ 1582343 h 5245960"/>
              <a:gd name="connsiteX1428" fmla="*/ 2641433 w 12192000"/>
              <a:gd name="connsiteY1428" fmla="*/ 1962384 h 5245960"/>
              <a:gd name="connsiteX1429" fmla="*/ 2549580 w 12192000"/>
              <a:gd name="connsiteY1429" fmla="*/ 2012123 h 5245960"/>
              <a:gd name="connsiteX1430" fmla="*/ 2543702 w 12192000"/>
              <a:gd name="connsiteY1430" fmla="*/ 2003526 h 5245960"/>
              <a:gd name="connsiteX1431" fmla="*/ 2481188 w 12192000"/>
              <a:gd name="connsiteY1431" fmla="*/ 1983562 h 5245960"/>
              <a:gd name="connsiteX1432" fmla="*/ 2366166 w 12192000"/>
              <a:gd name="connsiteY1432" fmla="*/ 1587638 h 5245960"/>
              <a:gd name="connsiteX1433" fmla="*/ 2377240 w 12192000"/>
              <a:gd name="connsiteY1433" fmla="*/ 1582343 h 5245960"/>
              <a:gd name="connsiteX1434" fmla="*/ 2392055 w 12192000"/>
              <a:gd name="connsiteY1434" fmla="*/ 1567577 h 5245960"/>
              <a:gd name="connsiteX1435" fmla="*/ 2862686 w 12192000"/>
              <a:gd name="connsiteY1435" fmla="*/ 1842310 h 5245960"/>
              <a:gd name="connsiteX1436" fmla="*/ 2644299 w 12192000"/>
              <a:gd name="connsiteY1436" fmla="*/ 1960878 h 5245960"/>
              <a:gd name="connsiteX1437" fmla="*/ 2380106 w 12192000"/>
              <a:gd name="connsiteY1437" fmla="*/ 1580400 h 5245960"/>
              <a:gd name="connsiteX1438" fmla="*/ 2382098 w 12192000"/>
              <a:gd name="connsiteY1438" fmla="*/ 1578894 h 5245960"/>
              <a:gd name="connsiteX1439" fmla="*/ 2392055 w 12192000"/>
              <a:gd name="connsiteY1439" fmla="*/ 1567577 h 5245960"/>
              <a:gd name="connsiteX1440" fmla="*/ 2989658 w 12192000"/>
              <a:gd name="connsiteY1440" fmla="*/ 1773578 h 5245960"/>
              <a:gd name="connsiteX1441" fmla="*/ 2866135 w 12192000"/>
              <a:gd name="connsiteY1441" fmla="*/ 1840464 h 5245960"/>
              <a:gd name="connsiteX1442" fmla="*/ 2393707 w 12192000"/>
              <a:gd name="connsiteY1442" fmla="*/ 1564662 h 5245960"/>
              <a:gd name="connsiteX1443" fmla="*/ 2396961 w 12192000"/>
              <a:gd name="connsiteY1443" fmla="*/ 1556988 h 5245960"/>
              <a:gd name="connsiteX1444" fmla="*/ 2985043 w 12192000"/>
              <a:gd name="connsiteY1444" fmla="*/ 1730153 h 5245960"/>
              <a:gd name="connsiteX1445" fmla="*/ 2989658 w 12192000"/>
              <a:gd name="connsiteY1445" fmla="*/ 1773578 h 5245960"/>
              <a:gd name="connsiteX1446" fmla="*/ 3020988 w 12192000"/>
              <a:gd name="connsiteY1446" fmla="*/ 1802528 h 5245960"/>
              <a:gd name="connsiteX1447" fmla="*/ 2981352 w 12192000"/>
              <a:gd name="connsiteY1447" fmla="*/ 1907641 h 5245960"/>
              <a:gd name="connsiteX1448" fmla="*/ 2869486 w 12192000"/>
              <a:gd name="connsiteY1448" fmla="*/ 1842407 h 5245960"/>
              <a:gd name="connsiteX1449" fmla="*/ 2991163 w 12192000"/>
              <a:gd name="connsiteY1449" fmla="*/ 1776347 h 5245960"/>
              <a:gd name="connsiteX1450" fmla="*/ 2997138 w 12192000"/>
              <a:gd name="connsiteY1450" fmla="*/ 1785090 h 5245960"/>
              <a:gd name="connsiteX1451" fmla="*/ 3020988 w 12192000"/>
              <a:gd name="connsiteY1451" fmla="*/ 1802528 h 5245960"/>
              <a:gd name="connsiteX1452" fmla="*/ 3051200 w 12192000"/>
              <a:gd name="connsiteY1452" fmla="*/ 1806705 h 5245960"/>
              <a:gd name="connsiteX1453" fmla="*/ 3073059 w 12192000"/>
              <a:gd name="connsiteY1453" fmla="*/ 1961315 h 5245960"/>
              <a:gd name="connsiteX1454" fmla="*/ 2984120 w 12192000"/>
              <a:gd name="connsiteY1454" fmla="*/ 1909439 h 5245960"/>
              <a:gd name="connsiteX1455" fmla="*/ 3024145 w 12192000"/>
              <a:gd name="connsiteY1455" fmla="*/ 1803645 h 5245960"/>
              <a:gd name="connsiteX1456" fmla="*/ 3051200 w 12192000"/>
              <a:gd name="connsiteY1456" fmla="*/ 1806705 h 5245960"/>
              <a:gd name="connsiteX1457" fmla="*/ 3075342 w 12192000"/>
              <a:gd name="connsiteY1457" fmla="*/ 1798448 h 5245960"/>
              <a:gd name="connsiteX1458" fmla="*/ 3219363 w 12192000"/>
              <a:gd name="connsiteY1458" fmla="*/ 2028153 h 5245960"/>
              <a:gd name="connsiteX1459" fmla="*/ 3216157 w 12192000"/>
              <a:gd name="connsiteY1459" fmla="*/ 2030484 h 5245960"/>
              <a:gd name="connsiteX1460" fmla="*/ 3207802 w 12192000"/>
              <a:gd name="connsiteY1460" fmla="*/ 2040005 h 5245960"/>
              <a:gd name="connsiteX1461" fmla="*/ 3076653 w 12192000"/>
              <a:gd name="connsiteY1461" fmla="*/ 1963404 h 5245960"/>
              <a:gd name="connsiteX1462" fmla="*/ 3054455 w 12192000"/>
              <a:gd name="connsiteY1462" fmla="*/ 1806171 h 5245960"/>
              <a:gd name="connsiteX1463" fmla="*/ 3075342 w 12192000"/>
              <a:gd name="connsiteY1463" fmla="*/ 1798448 h 5245960"/>
              <a:gd name="connsiteX1464" fmla="*/ 3094820 w 12192000"/>
              <a:gd name="connsiteY1464" fmla="*/ 1780475 h 5245960"/>
              <a:gd name="connsiteX1465" fmla="*/ 3283723 w 12192000"/>
              <a:gd name="connsiteY1465" fmla="*/ 1902395 h 5245960"/>
              <a:gd name="connsiteX1466" fmla="*/ 3331762 w 12192000"/>
              <a:gd name="connsiteY1466" fmla="*/ 1933531 h 5245960"/>
              <a:gd name="connsiteX1467" fmla="*/ 3265265 w 12192000"/>
              <a:gd name="connsiteY1467" fmla="*/ 2027570 h 5245960"/>
              <a:gd name="connsiteX1468" fmla="*/ 3222228 w 12192000"/>
              <a:gd name="connsiteY1468" fmla="*/ 2026404 h 5245960"/>
              <a:gd name="connsiteX1469" fmla="*/ 3078207 w 12192000"/>
              <a:gd name="connsiteY1469" fmla="*/ 1796796 h 5245960"/>
              <a:gd name="connsiteX1470" fmla="*/ 3083453 w 12192000"/>
              <a:gd name="connsiteY1470" fmla="*/ 1792959 h 5245960"/>
              <a:gd name="connsiteX1471" fmla="*/ 3094820 w 12192000"/>
              <a:gd name="connsiteY1471" fmla="*/ 1780475 h 5245960"/>
              <a:gd name="connsiteX1472" fmla="*/ 3104777 w 12192000"/>
              <a:gd name="connsiteY1472" fmla="*/ 1754537 h 5245960"/>
              <a:gd name="connsiteX1473" fmla="*/ 3431290 w 12192000"/>
              <a:gd name="connsiteY1473" fmla="*/ 1793104 h 5245960"/>
              <a:gd name="connsiteX1474" fmla="*/ 3333754 w 12192000"/>
              <a:gd name="connsiteY1474" fmla="*/ 1930714 h 5245960"/>
              <a:gd name="connsiteX1475" fmla="*/ 3280177 w 12192000"/>
              <a:gd name="connsiteY1475" fmla="*/ 1896178 h 5245960"/>
              <a:gd name="connsiteX1476" fmla="*/ 3096520 w 12192000"/>
              <a:gd name="connsiteY1476" fmla="*/ 1777464 h 5245960"/>
              <a:gd name="connsiteX1477" fmla="*/ 3104777 w 12192000"/>
              <a:gd name="connsiteY1477" fmla="*/ 1754537 h 5245960"/>
              <a:gd name="connsiteX1478" fmla="*/ 3709277 w 12192000"/>
              <a:gd name="connsiteY1478" fmla="*/ 1400532 h 5245960"/>
              <a:gd name="connsiteX1479" fmla="*/ 3433475 w 12192000"/>
              <a:gd name="connsiteY1479" fmla="*/ 1790093 h 5245960"/>
              <a:gd name="connsiteX1480" fmla="*/ 3105166 w 12192000"/>
              <a:gd name="connsiteY1480" fmla="*/ 1751380 h 5245960"/>
              <a:gd name="connsiteX1481" fmla="*/ 3098511 w 12192000"/>
              <a:gd name="connsiteY1481" fmla="*/ 1717427 h 5245960"/>
              <a:gd name="connsiteX1482" fmla="*/ 3695142 w 12192000"/>
              <a:gd name="connsiteY1482" fmla="*/ 1384745 h 5245960"/>
              <a:gd name="connsiteX1483" fmla="*/ 3700097 w 12192000"/>
              <a:gd name="connsiteY1483" fmla="*/ 1391789 h 5245960"/>
              <a:gd name="connsiteX1484" fmla="*/ 3709277 w 12192000"/>
              <a:gd name="connsiteY1484" fmla="*/ 1400532 h 5245960"/>
              <a:gd name="connsiteX1485" fmla="*/ 3735944 w 12192000"/>
              <a:gd name="connsiteY1485" fmla="*/ 1411364 h 5245960"/>
              <a:gd name="connsiteX1486" fmla="*/ 3698591 w 12192000"/>
              <a:gd name="connsiteY1486" fmla="*/ 1821180 h 5245960"/>
              <a:gd name="connsiteX1487" fmla="*/ 3437119 w 12192000"/>
              <a:gd name="connsiteY1487" fmla="*/ 1790481 h 5245960"/>
              <a:gd name="connsiteX1488" fmla="*/ 3711900 w 12192000"/>
              <a:gd name="connsiteY1488" fmla="*/ 1402426 h 5245960"/>
              <a:gd name="connsiteX1489" fmla="*/ 3735944 w 12192000"/>
              <a:gd name="connsiteY1489" fmla="*/ 1411364 h 5245960"/>
              <a:gd name="connsiteX1490" fmla="*/ 3763340 w 12192000"/>
              <a:gd name="connsiteY1490" fmla="*/ 1407721 h 5245960"/>
              <a:gd name="connsiteX1491" fmla="*/ 3822065 w 12192000"/>
              <a:gd name="connsiteY1491" fmla="*/ 1542804 h 5245960"/>
              <a:gd name="connsiteX1492" fmla="*/ 3933396 w 12192000"/>
              <a:gd name="connsiteY1492" fmla="*/ 1798448 h 5245960"/>
              <a:gd name="connsiteX1493" fmla="*/ 3919990 w 12192000"/>
              <a:gd name="connsiteY1493" fmla="*/ 1806899 h 5245960"/>
              <a:gd name="connsiteX1494" fmla="*/ 3898666 w 12192000"/>
              <a:gd name="connsiteY1494" fmla="*/ 1844884 h 5245960"/>
              <a:gd name="connsiteX1495" fmla="*/ 3701845 w 12192000"/>
              <a:gd name="connsiteY1495" fmla="*/ 1821617 h 5245960"/>
              <a:gd name="connsiteX1496" fmla="*/ 3739198 w 12192000"/>
              <a:gd name="connsiteY1496" fmla="*/ 1411704 h 5245960"/>
              <a:gd name="connsiteX1497" fmla="*/ 3763340 w 12192000"/>
              <a:gd name="connsiteY1497" fmla="*/ 1407721 h 5245960"/>
              <a:gd name="connsiteX1498" fmla="*/ 3781506 w 12192000"/>
              <a:gd name="connsiteY1498" fmla="*/ 1395917 h 5245960"/>
              <a:gd name="connsiteX1499" fmla="*/ 4015632 w 12192000"/>
              <a:gd name="connsiteY1499" fmla="*/ 1621736 h 5245960"/>
              <a:gd name="connsiteX1500" fmla="*/ 3978958 w 12192000"/>
              <a:gd name="connsiteY1500" fmla="*/ 1767846 h 5245960"/>
              <a:gd name="connsiteX1501" fmla="*/ 3972401 w 12192000"/>
              <a:gd name="connsiteY1501" fmla="*/ 1794222 h 5245960"/>
              <a:gd name="connsiteX1502" fmla="*/ 3936456 w 12192000"/>
              <a:gd name="connsiteY1502" fmla="*/ 1797136 h 5245960"/>
              <a:gd name="connsiteX1503" fmla="*/ 3766351 w 12192000"/>
              <a:gd name="connsiteY1503" fmla="*/ 1406409 h 5245960"/>
              <a:gd name="connsiteX1504" fmla="*/ 3778300 w 12192000"/>
              <a:gd name="connsiteY1504" fmla="*/ 1398978 h 5245960"/>
              <a:gd name="connsiteX1505" fmla="*/ 3781506 w 12192000"/>
              <a:gd name="connsiteY1505" fmla="*/ 1395917 h 5245960"/>
              <a:gd name="connsiteX1506" fmla="*/ 3794815 w 12192000"/>
              <a:gd name="connsiteY1506" fmla="*/ 1375176 h 5245960"/>
              <a:gd name="connsiteX1507" fmla="*/ 3873893 w 12192000"/>
              <a:gd name="connsiteY1507" fmla="*/ 1401406 h 5245960"/>
              <a:gd name="connsiteX1508" fmla="*/ 4011308 w 12192000"/>
              <a:gd name="connsiteY1508" fmla="*/ 1446677 h 5245960"/>
              <a:gd name="connsiteX1509" fmla="*/ 4020634 w 12192000"/>
              <a:gd name="connsiteY1509" fmla="*/ 1491316 h 5245960"/>
              <a:gd name="connsiteX1510" fmla="*/ 4044436 w 12192000"/>
              <a:gd name="connsiteY1510" fmla="*/ 1506860 h 5245960"/>
              <a:gd name="connsiteX1511" fmla="*/ 4016554 w 12192000"/>
              <a:gd name="connsiteY1511" fmla="*/ 1618045 h 5245960"/>
              <a:gd name="connsiteX1512" fmla="*/ 3783740 w 12192000"/>
              <a:gd name="connsiteY1512" fmla="*/ 1393537 h 5245960"/>
              <a:gd name="connsiteX1513" fmla="*/ 3794815 w 12192000"/>
              <a:gd name="connsiteY1513" fmla="*/ 1375176 h 5245960"/>
              <a:gd name="connsiteX1514" fmla="*/ 4026901 w 12192000"/>
              <a:gd name="connsiteY1514" fmla="*/ 1423167 h 5245960"/>
              <a:gd name="connsiteX1515" fmla="*/ 4012425 w 12192000"/>
              <a:gd name="connsiteY1515" fmla="*/ 1443568 h 5245960"/>
              <a:gd name="connsiteX1516" fmla="*/ 3876419 w 12192000"/>
              <a:gd name="connsiteY1516" fmla="*/ 1398589 h 5245960"/>
              <a:gd name="connsiteX1517" fmla="*/ 3795835 w 12192000"/>
              <a:gd name="connsiteY1517" fmla="*/ 1372068 h 5245960"/>
              <a:gd name="connsiteX1518" fmla="*/ 3797098 w 12192000"/>
              <a:gd name="connsiteY1518" fmla="*/ 1345449 h 5245960"/>
              <a:gd name="connsiteX1519" fmla="*/ 4255343 w 12192000"/>
              <a:gd name="connsiteY1519" fmla="*/ 1241016 h 5245960"/>
              <a:gd name="connsiteX1520" fmla="*/ 4260977 w 12192000"/>
              <a:gd name="connsiteY1520" fmla="*/ 1251653 h 5245960"/>
              <a:gd name="connsiteX1521" fmla="*/ 4261755 w 12192000"/>
              <a:gd name="connsiteY1521" fmla="*/ 1252528 h 5245960"/>
              <a:gd name="connsiteX1522" fmla="*/ 4090629 w 12192000"/>
              <a:gd name="connsiteY1522" fmla="*/ 1424867 h 5245960"/>
              <a:gd name="connsiteX1523" fmla="*/ 4026901 w 12192000"/>
              <a:gd name="connsiteY1523" fmla="*/ 1423167 h 5245960"/>
              <a:gd name="connsiteX1524" fmla="*/ 4429334 w 12192000"/>
              <a:gd name="connsiteY1524" fmla="*/ 2003477 h 5245960"/>
              <a:gd name="connsiteX1525" fmla="*/ 4426225 w 12192000"/>
              <a:gd name="connsiteY1525" fmla="*/ 2005906 h 5245960"/>
              <a:gd name="connsiteX1526" fmla="*/ 4422533 w 12192000"/>
              <a:gd name="connsiteY1526" fmla="*/ 2009306 h 5245960"/>
              <a:gd name="connsiteX1527" fmla="*/ 4095001 w 12192000"/>
              <a:gd name="connsiteY1527" fmla="*/ 1693577 h 5245960"/>
              <a:gd name="connsiteX1528" fmla="*/ 4066731 w 12192000"/>
              <a:gd name="connsiteY1528" fmla="*/ 1507880 h 5245960"/>
              <a:gd name="connsiteX1529" fmla="*/ 4083780 w 12192000"/>
              <a:gd name="connsiteY1529" fmla="*/ 1501079 h 5245960"/>
              <a:gd name="connsiteX1530" fmla="*/ 4429334 w 12192000"/>
              <a:gd name="connsiteY1530" fmla="*/ 2003477 h 5245960"/>
              <a:gd name="connsiteX1531" fmla="*/ 4492625 w 12192000"/>
              <a:gd name="connsiteY1531" fmla="*/ 2107814 h 5245960"/>
              <a:gd name="connsiteX1532" fmla="*/ 4542365 w 12192000"/>
              <a:gd name="connsiteY1532" fmla="*/ 2201901 h 5245960"/>
              <a:gd name="connsiteX1533" fmla="*/ 4214347 w 12192000"/>
              <a:gd name="connsiteY1533" fmla="*/ 2309637 h 5245960"/>
              <a:gd name="connsiteX1534" fmla="*/ 4209829 w 12192000"/>
              <a:gd name="connsiteY1534" fmla="*/ 2302157 h 5245960"/>
              <a:gd name="connsiteX1535" fmla="*/ 4209683 w 12192000"/>
              <a:gd name="connsiteY1535" fmla="*/ 2301914 h 5245960"/>
              <a:gd name="connsiteX1536" fmla="*/ 4323055 w 12192000"/>
              <a:gd name="connsiteY1536" fmla="*/ 2192429 h 5245960"/>
              <a:gd name="connsiteX1537" fmla="*/ 4422533 w 12192000"/>
              <a:gd name="connsiteY1537" fmla="*/ 2096642 h 5245960"/>
              <a:gd name="connsiteX1538" fmla="*/ 4492625 w 12192000"/>
              <a:gd name="connsiteY1538" fmla="*/ 2107814 h 5245960"/>
              <a:gd name="connsiteX1539" fmla="*/ 4628195 w 12192000"/>
              <a:gd name="connsiteY1539" fmla="*/ 2173728 h 5245960"/>
              <a:gd name="connsiteX1540" fmla="*/ 4545619 w 12192000"/>
              <a:gd name="connsiteY1540" fmla="*/ 2200832 h 5245960"/>
              <a:gd name="connsiteX1541" fmla="*/ 4495540 w 12192000"/>
              <a:gd name="connsiteY1541" fmla="*/ 2106308 h 5245960"/>
              <a:gd name="connsiteX1542" fmla="*/ 4504526 w 12192000"/>
              <a:gd name="connsiteY1542" fmla="*/ 2100042 h 5245960"/>
              <a:gd name="connsiteX1543" fmla="*/ 4513852 w 12192000"/>
              <a:gd name="connsiteY1543" fmla="*/ 2090376 h 5245960"/>
              <a:gd name="connsiteX1544" fmla="*/ 4628195 w 12192000"/>
              <a:gd name="connsiteY1544" fmla="*/ 2173728 h 5245960"/>
              <a:gd name="connsiteX1545" fmla="*/ 4814717 w 12192000"/>
              <a:gd name="connsiteY1545" fmla="*/ 2112331 h 5245960"/>
              <a:gd name="connsiteX1546" fmla="*/ 4632032 w 12192000"/>
              <a:gd name="connsiteY1546" fmla="*/ 2172368 h 5245960"/>
              <a:gd name="connsiteX1547" fmla="*/ 4515746 w 12192000"/>
              <a:gd name="connsiteY1547" fmla="*/ 2087704 h 5245960"/>
              <a:gd name="connsiteX1548" fmla="*/ 4525558 w 12192000"/>
              <a:gd name="connsiteY1548" fmla="*/ 2064583 h 5245960"/>
              <a:gd name="connsiteX1549" fmla="*/ 4814717 w 12192000"/>
              <a:gd name="connsiteY1549" fmla="*/ 2112331 h 5245960"/>
              <a:gd name="connsiteX1550" fmla="*/ 6301899 w 12192000"/>
              <a:gd name="connsiteY1550" fmla="*/ 1623582 h 5245960"/>
              <a:gd name="connsiteX1551" fmla="*/ 4821566 w 12192000"/>
              <a:gd name="connsiteY1551" fmla="*/ 2110097 h 5245960"/>
              <a:gd name="connsiteX1552" fmla="*/ 4525996 w 12192000"/>
              <a:gd name="connsiteY1552" fmla="*/ 2061328 h 5245960"/>
              <a:gd name="connsiteX1553" fmla="*/ 4525364 w 12192000"/>
              <a:gd name="connsiteY1553" fmla="*/ 2040636 h 5245960"/>
              <a:gd name="connsiteX1554" fmla="*/ 6301607 w 12192000"/>
              <a:gd name="connsiteY1554" fmla="*/ 1622805 h 5245960"/>
              <a:gd name="connsiteX1555" fmla="*/ 6301899 w 12192000"/>
              <a:gd name="connsiteY1555" fmla="*/ 1623582 h 5245960"/>
              <a:gd name="connsiteX1556" fmla="*/ 6325845 w 12192000"/>
              <a:gd name="connsiteY1556" fmla="*/ 1652872 h 5245960"/>
              <a:gd name="connsiteX1557" fmla="*/ 6041106 w 12192000"/>
              <a:gd name="connsiteY1557" fmla="*/ 2244986 h 5245960"/>
              <a:gd name="connsiteX1558" fmla="*/ 5967857 w 12192000"/>
              <a:gd name="connsiteY1558" fmla="*/ 2254895 h 5245960"/>
              <a:gd name="connsiteX1559" fmla="*/ 5944056 w 12192000"/>
              <a:gd name="connsiteY1559" fmla="*/ 2295454 h 5245960"/>
              <a:gd name="connsiteX1560" fmla="*/ 4828658 w 12192000"/>
              <a:gd name="connsiteY1560" fmla="*/ 2111262 h 5245960"/>
              <a:gd name="connsiteX1561" fmla="*/ 6302919 w 12192000"/>
              <a:gd name="connsiteY1561" fmla="*/ 1626837 h 5245960"/>
              <a:gd name="connsiteX1562" fmla="*/ 6311225 w 12192000"/>
              <a:gd name="connsiteY1562" fmla="*/ 1641020 h 5245960"/>
              <a:gd name="connsiteX1563" fmla="*/ 6325845 w 12192000"/>
              <a:gd name="connsiteY1563" fmla="*/ 1652872 h 5245960"/>
              <a:gd name="connsiteX1564" fmla="*/ 6367862 w 12192000"/>
              <a:gd name="connsiteY1564" fmla="*/ 1654281 h 5245960"/>
              <a:gd name="connsiteX1565" fmla="*/ 6684076 w 12192000"/>
              <a:gd name="connsiteY1565" fmla="*/ 2308277 h 5245960"/>
              <a:gd name="connsiteX1566" fmla="*/ 6081908 w 12192000"/>
              <a:gd name="connsiteY1566" fmla="*/ 2306820 h 5245960"/>
              <a:gd name="connsiteX1567" fmla="*/ 6065879 w 12192000"/>
              <a:gd name="connsiteY1567" fmla="*/ 2263687 h 5245960"/>
              <a:gd name="connsiteX1568" fmla="*/ 6044118 w 12192000"/>
              <a:gd name="connsiteY1568" fmla="*/ 2246346 h 5245960"/>
              <a:gd name="connsiteX1569" fmla="*/ 6328857 w 12192000"/>
              <a:gd name="connsiteY1569" fmla="*/ 1654329 h 5245960"/>
              <a:gd name="connsiteX1570" fmla="*/ 6367862 w 12192000"/>
              <a:gd name="connsiteY1570" fmla="*/ 1654281 h 5245960"/>
              <a:gd name="connsiteX1571" fmla="*/ 6381608 w 12192000"/>
              <a:gd name="connsiteY1571" fmla="*/ 1645100 h 5245960"/>
              <a:gd name="connsiteX1572" fmla="*/ 7061154 w 12192000"/>
              <a:gd name="connsiteY1572" fmla="*/ 2309297 h 5245960"/>
              <a:gd name="connsiteX1573" fmla="*/ 6687865 w 12192000"/>
              <a:gd name="connsiteY1573" fmla="*/ 2308326 h 5245960"/>
              <a:gd name="connsiteX1574" fmla="*/ 6370776 w 12192000"/>
              <a:gd name="connsiteY1574" fmla="*/ 1652872 h 5245960"/>
              <a:gd name="connsiteX1575" fmla="*/ 6379228 w 12192000"/>
              <a:gd name="connsiteY1575" fmla="*/ 1647286 h 5245960"/>
              <a:gd name="connsiteX1576" fmla="*/ 6381608 w 12192000"/>
              <a:gd name="connsiteY1576" fmla="*/ 1645100 h 5245960"/>
              <a:gd name="connsiteX1577" fmla="*/ 7783300 w 12192000"/>
              <a:gd name="connsiteY1577" fmla="*/ 2243091 h 5245960"/>
              <a:gd name="connsiteX1578" fmla="*/ 7686492 w 12192000"/>
              <a:gd name="connsiteY1578" fmla="*/ 2310900 h 5245960"/>
              <a:gd name="connsiteX1579" fmla="*/ 7066011 w 12192000"/>
              <a:gd name="connsiteY1579" fmla="*/ 2309249 h 5245960"/>
              <a:gd name="connsiteX1580" fmla="*/ 6384134 w 12192000"/>
              <a:gd name="connsiteY1580" fmla="*/ 1642672 h 5245960"/>
              <a:gd name="connsiteX1581" fmla="*/ 6391955 w 12192000"/>
              <a:gd name="connsiteY1581" fmla="*/ 1631063 h 5245960"/>
              <a:gd name="connsiteX1582" fmla="*/ 7783300 w 12192000"/>
              <a:gd name="connsiteY1582" fmla="*/ 2243091 h 5245960"/>
              <a:gd name="connsiteX1583" fmla="*/ 7786748 w 12192000"/>
              <a:gd name="connsiteY1583" fmla="*/ 2244694 h 5245960"/>
              <a:gd name="connsiteX1584" fmla="*/ 7907843 w 12192000"/>
              <a:gd name="connsiteY1584" fmla="*/ 2297931 h 5245960"/>
              <a:gd name="connsiteX1585" fmla="*/ 7905122 w 12192000"/>
              <a:gd name="connsiteY1585" fmla="*/ 2311386 h 5245960"/>
              <a:gd name="connsiteX1586" fmla="*/ 7692127 w 12192000"/>
              <a:gd name="connsiteY1586" fmla="*/ 2310949 h 5245960"/>
              <a:gd name="connsiteX1587" fmla="*/ 7786748 w 12192000"/>
              <a:gd name="connsiteY1587" fmla="*/ 2244694 h 5245960"/>
              <a:gd name="connsiteX1588" fmla="*/ 8044772 w 12192000"/>
              <a:gd name="connsiteY1588" fmla="*/ 2064146 h 5245960"/>
              <a:gd name="connsiteX1589" fmla="*/ 7960642 w 12192000"/>
              <a:gd name="connsiteY1589" fmla="*/ 2273887 h 5245960"/>
              <a:gd name="connsiteX1590" fmla="*/ 7920083 w 12192000"/>
              <a:gd name="connsiteY1590" fmla="*/ 2281173 h 5245960"/>
              <a:gd name="connsiteX1591" fmla="*/ 7909348 w 12192000"/>
              <a:gd name="connsiteY1591" fmla="*/ 2294822 h 5245960"/>
              <a:gd name="connsiteX1592" fmla="*/ 7790003 w 12192000"/>
              <a:gd name="connsiteY1592" fmla="*/ 2242363 h 5245960"/>
              <a:gd name="connsiteX1593" fmla="*/ 8044772 w 12192000"/>
              <a:gd name="connsiteY1593" fmla="*/ 2064146 h 5245960"/>
              <a:gd name="connsiteX1594" fmla="*/ 8049726 w 12192000"/>
              <a:gd name="connsiteY1594" fmla="*/ 2060697 h 5245960"/>
              <a:gd name="connsiteX1595" fmla="*/ 8234840 w 12192000"/>
              <a:gd name="connsiteY1595" fmla="*/ 1931102 h 5245960"/>
              <a:gd name="connsiteX1596" fmla="*/ 8235812 w 12192000"/>
              <a:gd name="connsiteY1596" fmla="*/ 1932657 h 5245960"/>
              <a:gd name="connsiteX1597" fmla="*/ 8240816 w 12192000"/>
              <a:gd name="connsiteY1597" fmla="*/ 1937611 h 5245960"/>
              <a:gd name="connsiteX1598" fmla="*/ 8157754 w 12192000"/>
              <a:gd name="connsiteY1598" fmla="*/ 2042773 h 5245960"/>
              <a:gd name="connsiteX1599" fmla="*/ 7971134 w 12192000"/>
              <a:gd name="connsiteY1599" fmla="*/ 2279522 h 5245960"/>
              <a:gd name="connsiteX1600" fmla="*/ 7963702 w 12192000"/>
              <a:gd name="connsiteY1600" fmla="*/ 2275150 h 5245960"/>
              <a:gd name="connsiteX1601" fmla="*/ 8049726 w 12192000"/>
              <a:gd name="connsiteY1601" fmla="*/ 2060697 h 5245960"/>
              <a:gd name="connsiteX1602" fmla="*/ 8308284 w 12192000"/>
              <a:gd name="connsiteY1602" fmla="*/ 1428559 h 5245960"/>
              <a:gd name="connsiteX1603" fmla="*/ 8269863 w 12192000"/>
              <a:gd name="connsiteY1603" fmla="*/ 1864459 h 5245960"/>
              <a:gd name="connsiteX1604" fmla="*/ 8241253 w 12192000"/>
              <a:gd name="connsiteY1604" fmla="*/ 1873931 h 5245960"/>
              <a:gd name="connsiteX1605" fmla="*/ 8232801 w 12192000"/>
              <a:gd name="connsiteY1605" fmla="*/ 1928382 h 5245960"/>
              <a:gd name="connsiteX1606" fmla="*/ 8051961 w 12192000"/>
              <a:gd name="connsiteY1606" fmla="*/ 2054965 h 5245960"/>
              <a:gd name="connsiteX1607" fmla="*/ 8303621 w 12192000"/>
              <a:gd name="connsiteY1607" fmla="*/ 1427490 h 5245960"/>
              <a:gd name="connsiteX1608" fmla="*/ 8308284 w 12192000"/>
              <a:gd name="connsiteY1608" fmla="*/ 1428559 h 5245960"/>
              <a:gd name="connsiteX1609" fmla="*/ 8680359 w 12192000"/>
              <a:gd name="connsiteY1609" fmla="*/ 1718884 h 5245960"/>
              <a:gd name="connsiteX1610" fmla="*/ 8607547 w 12192000"/>
              <a:gd name="connsiteY1610" fmla="*/ 1751525 h 5245960"/>
              <a:gd name="connsiteX1611" fmla="*/ 8305127 w 12192000"/>
              <a:gd name="connsiteY1611" fmla="*/ 1887435 h 5245960"/>
              <a:gd name="connsiteX1612" fmla="*/ 8299881 w 12192000"/>
              <a:gd name="connsiteY1612" fmla="*/ 1879274 h 5245960"/>
              <a:gd name="connsiteX1613" fmla="*/ 8273214 w 12192000"/>
              <a:gd name="connsiteY1613" fmla="*/ 1864654 h 5245960"/>
              <a:gd name="connsiteX1614" fmla="*/ 8311684 w 12192000"/>
              <a:gd name="connsiteY1614" fmla="*/ 1428899 h 5245960"/>
              <a:gd name="connsiteX1615" fmla="*/ 8330142 w 12192000"/>
              <a:gd name="connsiteY1615" fmla="*/ 1422487 h 5245960"/>
              <a:gd name="connsiteX1616" fmla="*/ 8332425 w 12192000"/>
              <a:gd name="connsiteY1616" fmla="*/ 1420399 h 5245960"/>
              <a:gd name="connsiteX1617" fmla="*/ 8680359 w 12192000"/>
              <a:gd name="connsiteY1617" fmla="*/ 1718884 h 5245960"/>
              <a:gd name="connsiteX1618" fmla="*/ 8776243 w 12192000"/>
              <a:gd name="connsiteY1618" fmla="*/ 1642915 h 5245960"/>
              <a:gd name="connsiteX1619" fmla="*/ 8775271 w 12192000"/>
              <a:gd name="connsiteY1619" fmla="*/ 1676139 h 5245960"/>
              <a:gd name="connsiteX1620" fmla="*/ 8683710 w 12192000"/>
              <a:gd name="connsiteY1620" fmla="*/ 1717232 h 5245960"/>
              <a:gd name="connsiteX1621" fmla="*/ 8334611 w 12192000"/>
              <a:gd name="connsiteY1621" fmla="*/ 1417921 h 5245960"/>
              <a:gd name="connsiteX1622" fmla="*/ 8336262 w 12192000"/>
              <a:gd name="connsiteY1622" fmla="*/ 1415395 h 5245960"/>
              <a:gd name="connsiteX1623" fmla="*/ 8776243 w 12192000"/>
              <a:gd name="connsiteY1623" fmla="*/ 1642915 h 5245960"/>
              <a:gd name="connsiteX1624" fmla="*/ 8779546 w 12192000"/>
              <a:gd name="connsiteY1624" fmla="*/ 1683959 h 5245960"/>
              <a:gd name="connsiteX1625" fmla="*/ 8707851 w 12192000"/>
              <a:gd name="connsiteY1625" fmla="*/ 1737925 h 5245960"/>
              <a:gd name="connsiteX1626" fmla="*/ 8686479 w 12192000"/>
              <a:gd name="connsiteY1626" fmla="*/ 1719710 h 5245960"/>
              <a:gd name="connsiteX1627" fmla="*/ 8776680 w 12192000"/>
              <a:gd name="connsiteY1627" fmla="*/ 1679054 h 5245960"/>
              <a:gd name="connsiteX1628" fmla="*/ 8779546 w 12192000"/>
              <a:gd name="connsiteY1628" fmla="*/ 1683959 h 5245960"/>
              <a:gd name="connsiteX1629" fmla="*/ 8802133 w 12192000"/>
              <a:gd name="connsiteY1629" fmla="*/ 1700523 h 5245960"/>
              <a:gd name="connsiteX1630" fmla="*/ 8769977 w 12192000"/>
              <a:gd name="connsiteY1630" fmla="*/ 1791259 h 5245960"/>
              <a:gd name="connsiteX1631" fmla="*/ 8710328 w 12192000"/>
              <a:gd name="connsiteY1631" fmla="*/ 1740256 h 5245960"/>
              <a:gd name="connsiteX1632" fmla="*/ 8781489 w 12192000"/>
              <a:gd name="connsiteY1632" fmla="*/ 1686679 h 5245960"/>
              <a:gd name="connsiteX1633" fmla="*/ 8781877 w 12192000"/>
              <a:gd name="connsiteY1633" fmla="*/ 1687262 h 5245960"/>
              <a:gd name="connsiteX1634" fmla="*/ 8802133 w 12192000"/>
              <a:gd name="connsiteY1634" fmla="*/ 1700523 h 5245960"/>
              <a:gd name="connsiteX1635" fmla="*/ 8840555 w 12192000"/>
              <a:gd name="connsiteY1635" fmla="*/ 1692605 h 5245960"/>
              <a:gd name="connsiteX1636" fmla="*/ 8843323 w 12192000"/>
              <a:gd name="connsiteY1636" fmla="*/ 1690080 h 5245960"/>
              <a:gd name="connsiteX1637" fmla="*/ 8881114 w 12192000"/>
              <a:gd name="connsiteY1637" fmla="*/ 1725004 h 5245960"/>
              <a:gd name="connsiteX1638" fmla="*/ 8832491 w 12192000"/>
              <a:gd name="connsiteY1638" fmla="*/ 1844884 h 5245960"/>
              <a:gd name="connsiteX1639" fmla="*/ 8785909 w 12192000"/>
              <a:gd name="connsiteY1639" fmla="*/ 1804908 h 5245960"/>
              <a:gd name="connsiteX1640" fmla="*/ 8807136 w 12192000"/>
              <a:gd name="connsiteY1640" fmla="*/ 1701689 h 5245960"/>
              <a:gd name="connsiteX1641" fmla="*/ 8840555 w 12192000"/>
              <a:gd name="connsiteY1641" fmla="*/ 1692605 h 5245960"/>
              <a:gd name="connsiteX1642" fmla="*/ 9103775 w 12192000"/>
              <a:gd name="connsiteY1642" fmla="*/ 1174276 h 5245960"/>
              <a:gd name="connsiteX1643" fmla="*/ 8882377 w 12192000"/>
              <a:gd name="connsiteY1643" fmla="*/ 1721604 h 5245960"/>
              <a:gd name="connsiteX1644" fmla="*/ 8845461 w 12192000"/>
              <a:gd name="connsiteY1644" fmla="*/ 1687554 h 5245960"/>
              <a:gd name="connsiteX1645" fmla="*/ 8845995 w 12192000"/>
              <a:gd name="connsiteY1645" fmla="*/ 1633880 h 5245960"/>
              <a:gd name="connsiteX1646" fmla="*/ 8836426 w 12192000"/>
              <a:gd name="connsiteY1646" fmla="*/ 1625428 h 5245960"/>
              <a:gd name="connsiteX1647" fmla="*/ 9100424 w 12192000"/>
              <a:gd name="connsiteY1647" fmla="*/ 1172575 h 5245960"/>
              <a:gd name="connsiteX1648" fmla="*/ 9103775 w 12192000"/>
              <a:gd name="connsiteY1648" fmla="*/ 1174276 h 5245960"/>
              <a:gd name="connsiteX1649" fmla="*/ 9129762 w 12192000"/>
              <a:gd name="connsiteY1649" fmla="*/ 1177919 h 5245960"/>
              <a:gd name="connsiteX1650" fmla="*/ 9276795 w 12192000"/>
              <a:gd name="connsiteY1650" fmla="*/ 2056228 h 5245960"/>
              <a:gd name="connsiteX1651" fmla="*/ 9258580 w 12192000"/>
              <a:gd name="connsiteY1651" fmla="*/ 2065020 h 5245960"/>
              <a:gd name="connsiteX1652" fmla="*/ 9255909 w 12192000"/>
              <a:gd name="connsiteY1652" fmla="*/ 2067546 h 5245960"/>
              <a:gd name="connsiteX1653" fmla="*/ 9061371 w 12192000"/>
              <a:gd name="connsiteY1653" fmla="*/ 1887386 h 5245960"/>
              <a:gd name="connsiteX1654" fmla="*/ 8885000 w 12192000"/>
              <a:gd name="connsiteY1654" fmla="*/ 1724081 h 5245960"/>
              <a:gd name="connsiteX1655" fmla="*/ 9106835 w 12192000"/>
              <a:gd name="connsiteY1655" fmla="*/ 1175344 h 5245960"/>
              <a:gd name="connsiteX1656" fmla="*/ 9129762 w 12192000"/>
              <a:gd name="connsiteY1656" fmla="*/ 1177919 h 5245960"/>
              <a:gd name="connsiteX1657" fmla="*/ 9506403 w 12192000"/>
              <a:gd name="connsiteY1657" fmla="*/ 2116994 h 5245960"/>
              <a:gd name="connsiteX1658" fmla="*/ 9326826 w 12192000"/>
              <a:gd name="connsiteY1658" fmla="*/ 2099410 h 5245960"/>
              <a:gd name="connsiteX1659" fmla="*/ 9317354 w 12192000"/>
              <a:gd name="connsiteY1659" fmla="*/ 2070266 h 5245960"/>
              <a:gd name="connsiteX1660" fmla="*/ 9280049 w 12192000"/>
              <a:gd name="connsiteY1660" fmla="*/ 2055694 h 5245960"/>
              <a:gd name="connsiteX1661" fmla="*/ 9133114 w 12192000"/>
              <a:gd name="connsiteY1661" fmla="*/ 1177530 h 5245960"/>
              <a:gd name="connsiteX1662" fmla="*/ 9139477 w 12192000"/>
              <a:gd name="connsiteY1662" fmla="*/ 1175587 h 5245960"/>
              <a:gd name="connsiteX1663" fmla="*/ 9506403 w 12192000"/>
              <a:gd name="connsiteY1663" fmla="*/ 2116994 h 5245960"/>
              <a:gd name="connsiteX1664" fmla="*/ 9523550 w 12192000"/>
              <a:gd name="connsiteY1664" fmla="*/ 2161293 h 5245960"/>
              <a:gd name="connsiteX1665" fmla="*/ 9456469 w 12192000"/>
              <a:gd name="connsiteY1665" fmla="*/ 2161682 h 5245960"/>
              <a:gd name="connsiteX1666" fmla="*/ 9324688 w 12192000"/>
              <a:gd name="connsiteY1666" fmla="*/ 2110485 h 5245960"/>
              <a:gd name="connsiteX1667" fmla="*/ 9326486 w 12192000"/>
              <a:gd name="connsiteY1667" fmla="*/ 2102762 h 5245960"/>
              <a:gd name="connsiteX1668" fmla="*/ 9507714 w 12192000"/>
              <a:gd name="connsiteY1668" fmla="*/ 2120491 h 5245960"/>
              <a:gd name="connsiteX1669" fmla="*/ 9523550 w 12192000"/>
              <a:gd name="connsiteY1669" fmla="*/ 2161293 h 5245960"/>
              <a:gd name="connsiteX1670" fmla="*/ 9892467 w 12192000"/>
              <a:gd name="connsiteY1670" fmla="*/ 2158185 h 5245960"/>
              <a:gd name="connsiteX1671" fmla="*/ 9892369 w 12192000"/>
              <a:gd name="connsiteY1671" fmla="*/ 2159739 h 5245960"/>
              <a:gd name="connsiteX1672" fmla="*/ 9527095 w 12192000"/>
              <a:gd name="connsiteY1672" fmla="*/ 2161245 h 5245960"/>
              <a:gd name="connsiteX1673" fmla="*/ 9511309 w 12192000"/>
              <a:gd name="connsiteY1673" fmla="*/ 2120783 h 5245960"/>
              <a:gd name="connsiteX1674" fmla="*/ 9892467 w 12192000"/>
              <a:gd name="connsiteY1674" fmla="*/ 2158185 h 5245960"/>
              <a:gd name="connsiteX1675" fmla="*/ 9914373 w 12192000"/>
              <a:gd name="connsiteY1675" fmla="*/ 2201804 h 5245960"/>
              <a:gd name="connsiteX1676" fmla="*/ 9847585 w 12192000"/>
              <a:gd name="connsiteY1676" fmla="*/ 2313475 h 5245960"/>
              <a:gd name="connsiteX1677" fmla="*/ 9539773 w 12192000"/>
              <a:gd name="connsiteY1677" fmla="*/ 2193983 h 5245960"/>
              <a:gd name="connsiteX1678" fmla="*/ 9528407 w 12192000"/>
              <a:gd name="connsiteY1678" fmla="*/ 2164693 h 5245960"/>
              <a:gd name="connsiteX1679" fmla="*/ 9892321 w 12192000"/>
              <a:gd name="connsiteY1679" fmla="*/ 2163042 h 5245960"/>
              <a:gd name="connsiteX1680" fmla="*/ 9903396 w 12192000"/>
              <a:gd name="connsiteY1680" fmla="*/ 2192186 h 5245960"/>
              <a:gd name="connsiteX1681" fmla="*/ 9914373 w 12192000"/>
              <a:gd name="connsiteY1681" fmla="*/ 2201804 h 5245960"/>
              <a:gd name="connsiteX1682" fmla="*/ 9959984 w 12192000"/>
              <a:gd name="connsiteY1682" fmla="*/ 2205495 h 5245960"/>
              <a:gd name="connsiteX1683" fmla="*/ 10048583 w 12192000"/>
              <a:gd name="connsiteY1683" fmla="*/ 2391290 h 5245960"/>
              <a:gd name="connsiteX1684" fmla="*/ 9850839 w 12192000"/>
              <a:gd name="connsiteY1684" fmla="*/ 2314592 h 5245960"/>
              <a:gd name="connsiteX1685" fmla="*/ 9917239 w 12192000"/>
              <a:gd name="connsiteY1685" fmla="*/ 2203504 h 5245960"/>
              <a:gd name="connsiteX1686" fmla="*/ 9959984 w 12192000"/>
              <a:gd name="connsiteY1686" fmla="*/ 2205495 h 5245960"/>
              <a:gd name="connsiteX1687" fmla="*/ 10251183 w 12192000"/>
              <a:gd name="connsiteY1687" fmla="*/ 2465219 h 5245960"/>
              <a:gd name="connsiteX1688" fmla="*/ 10249241 w 12192000"/>
              <a:gd name="connsiteY1688" fmla="*/ 2469153 h 5245960"/>
              <a:gd name="connsiteX1689" fmla="*/ 10053148 w 12192000"/>
              <a:gd name="connsiteY1689" fmla="*/ 2393087 h 5245960"/>
              <a:gd name="connsiteX1690" fmla="*/ 9962948 w 12192000"/>
              <a:gd name="connsiteY1690" fmla="*/ 2204038 h 5245960"/>
              <a:gd name="connsiteX1691" fmla="*/ 9971545 w 12192000"/>
              <a:gd name="connsiteY1691" fmla="*/ 2198355 h 5245960"/>
              <a:gd name="connsiteX1692" fmla="*/ 9974070 w 12192000"/>
              <a:gd name="connsiteY1692" fmla="*/ 2196023 h 5245960"/>
              <a:gd name="connsiteX1693" fmla="*/ 10251183 w 12192000"/>
              <a:gd name="connsiteY1693" fmla="*/ 2465219 h 5245960"/>
              <a:gd name="connsiteX1694" fmla="*/ 10301458 w 12192000"/>
              <a:gd name="connsiteY1694" fmla="*/ 2487854 h 5245960"/>
              <a:gd name="connsiteX1695" fmla="*/ 11029238 w 12192000"/>
              <a:gd name="connsiteY1695" fmla="*/ 2669471 h 5245960"/>
              <a:gd name="connsiteX1696" fmla="*/ 11029043 w 12192000"/>
              <a:gd name="connsiteY1696" fmla="*/ 2671026 h 5245960"/>
              <a:gd name="connsiteX1697" fmla="*/ 10157582 w 12192000"/>
              <a:gd name="connsiteY1697" fmla="*/ 2611960 h 5245960"/>
              <a:gd name="connsiteX1698" fmla="*/ 10109105 w 12192000"/>
              <a:gd name="connsiteY1698" fmla="*/ 2510247 h 5245960"/>
              <a:gd name="connsiteX1699" fmla="*/ 10247929 w 12192000"/>
              <a:gd name="connsiteY1699" fmla="*/ 2486057 h 5245960"/>
              <a:gd name="connsiteX1700" fmla="*/ 10253612 w 12192000"/>
              <a:gd name="connsiteY1700" fmla="*/ 2497472 h 5245960"/>
              <a:gd name="connsiteX1701" fmla="*/ 10292714 w 12192000"/>
              <a:gd name="connsiteY1701" fmla="*/ 2501018 h 5245960"/>
              <a:gd name="connsiteX1702" fmla="*/ 10301458 w 12192000"/>
              <a:gd name="connsiteY1702" fmla="*/ 2487854 h 5245960"/>
              <a:gd name="connsiteX1703" fmla="*/ 11067805 w 12192000"/>
              <a:gd name="connsiteY1703" fmla="*/ 1917162 h 5245960"/>
              <a:gd name="connsiteX1704" fmla="*/ 11058187 w 12192000"/>
              <a:gd name="connsiteY1704" fmla="*/ 2481831 h 5245960"/>
              <a:gd name="connsiteX1705" fmla="*/ 10302623 w 12192000"/>
              <a:gd name="connsiteY1705" fmla="*/ 2478577 h 5245960"/>
              <a:gd name="connsiteX1706" fmla="*/ 10298300 w 12192000"/>
              <a:gd name="connsiteY1706" fmla="*/ 2464588 h 5245960"/>
              <a:gd name="connsiteX1707" fmla="*/ 11048619 w 12192000"/>
              <a:gd name="connsiteY1707" fmla="*/ 1907350 h 5245960"/>
              <a:gd name="connsiteX1708" fmla="*/ 11067805 w 12192000"/>
              <a:gd name="connsiteY1708" fmla="*/ 1917162 h 5245960"/>
              <a:gd name="connsiteX1709" fmla="*/ 11087719 w 12192000"/>
              <a:gd name="connsiteY1709" fmla="*/ 1910799 h 5245960"/>
              <a:gd name="connsiteX1710" fmla="*/ 11628831 w 12192000"/>
              <a:gd name="connsiteY1710" fmla="*/ 2484260 h 5245960"/>
              <a:gd name="connsiteX1711" fmla="*/ 11061490 w 12192000"/>
              <a:gd name="connsiteY1711" fmla="*/ 2481880 h 5245960"/>
              <a:gd name="connsiteX1712" fmla="*/ 11071059 w 12192000"/>
              <a:gd name="connsiteY1712" fmla="*/ 1917113 h 5245960"/>
              <a:gd name="connsiteX1713" fmla="*/ 11087719 w 12192000"/>
              <a:gd name="connsiteY1713" fmla="*/ 1910799 h 5245960"/>
              <a:gd name="connsiteX1714" fmla="*/ 11087719 w 12192000"/>
              <a:gd name="connsiteY1714" fmla="*/ 1910799 h 5245960"/>
              <a:gd name="connsiteX1715" fmla="*/ 12155078 w 12192000"/>
              <a:gd name="connsiteY1715" fmla="*/ 2480617 h 5245960"/>
              <a:gd name="connsiteX1716" fmla="*/ 12153525 w 12192000"/>
              <a:gd name="connsiteY1716" fmla="*/ 2486591 h 5245960"/>
              <a:gd name="connsiteX1717" fmla="*/ 11633494 w 12192000"/>
              <a:gd name="connsiteY1717" fmla="*/ 2484308 h 5245960"/>
              <a:gd name="connsiteX1718" fmla="*/ 11090148 w 12192000"/>
              <a:gd name="connsiteY1718" fmla="*/ 1908467 h 5245960"/>
              <a:gd name="connsiteX1719" fmla="*/ 11093501 w 12192000"/>
              <a:gd name="connsiteY1719" fmla="*/ 1904193 h 5245960"/>
              <a:gd name="connsiteX1720" fmla="*/ 12155078 w 12192000"/>
              <a:gd name="connsiteY1720" fmla="*/ 2480617 h 5245960"/>
              <a:gd name="connsiteX1721" fmla="*/ 12157022 w 12192000"/>
              <a:gd name="connsiteY1721" fmla="*/ 2499463 h 5245960"/>
              <a:gd name="connsiteX1722" fmla="*/ 11892003 w 12192000"/>
              <a:gd name="connsiteY1722" fmla="*/ 2720231 h 5245960"/>
              <a:gd name="connsiteX1723" fmla="*/ 11854018 w 12192000"/>
              <a:gd name="connsiteY1723" fmla="*/ 2717899 h 5245960"/>
              <a:gd name="connsiteX1724" fmla="*/ 11854018 w 12192000"/>
              <a:gd name="connsiteY1724" fmla="*/ 2717996 h 5245960"/>
              <a:gd name="connsiteX1725" fmla="*/ 11753325 w 12192000"/>
              <a:gd name="connsiteY1725" fmla="*/ 2611377 h 5245960"/>
              <a:gd name="connsiteX1726" fmla="*/ 12154836 w 12192000"/>
              <a:gd name="connsiteY1726" fmla="*/ 2495334 h 5245960"/>
              <a:gd name="connsiteX1727" fmla="*/ 12157022 w 12192000"/>
              <a:gd name="connsiteY1727" fmla="*/ 2499463 h 524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Lst>
            <a:rect l="l" t="t" r="r" b="b"/>
            <a:pathLst>
              <a:path w="12192000" h="5245960">
                <a:moveTo>
                  <a:pt x="12187721" y="2475905"/>
                </a:moveTo>
                <a:cubicBezTo>
                  <a:pt x="12180920" y="2467648"/>
                  <a:pt x="12168728" y="2466579"/>
                  <a:pt x="12160470" y="2473476"/>
                </a:cubicBezTo>
                <a:cubicBezTo>
                  <a:pt x="12158867" y="2474739"/>
                  <a:pt x="12157750" y="2476099"/>
                  <a:pt x="12156730" y="2477702"/>
                </a:cubicBezTo>
                <a:lnTo>
                  <a:pt x="11095054" y="1901181"/>
                </a:lnTo>
                <a:cubicBezTo>
                  <a:pt x="11099524" y="1891758"/>
                  <a:pt x="11098358" y="1880197"/>
                  <a:pt x="11091217" y="1871551"/>
                </a:cubicBezTo>
                <a:cubicBezTo>
                  <a:pt x="11081406" y="1859893"/>
                  <a:pt x="11063967" y="1858290"/>
                  <a:pt x="11052116" y="1867957"/>
                </a:cubicBezTo>
                <a:cubicBezTo>
                  <a:pt x="11041187" y="1877186"/>
                  <a:pt x="11039097" y="1892972"/>
                  <a:pt x="11046626" y="1904581"/>
                </a:cubicBezTo>
                <a:lnTo>
                  <a:pt x="10296308" y="2461819"/>
                </a:lnTo>
                <a:cubicBezTo>
                  <a:pt x="10296308" y="2461819"/>
                  <a:pt x="10296308" y="2461819"/>
                  <a:pt x="10296357" y="2461722"/>
                </a:cubicBezTo>
                <a:cubicBezTo>
                  <a:pt x="10286545" y="2450064"/>
                  <a:pt x="10269011" y="2448461"/>
                  <a:pt x="10257206" y="2458273"/>
                </a:cubicBezTo>
                <a:cubicBezTo>
                  <a:pt x="10255701" y="2459536"/>
                  <a:pt x="10254390" y="2460896"/>
                  <a:pt x="10253176" y="2462450"/>
                </a:cubicBezTo>
                <a:lnTo>
                  <a:pt x="9976499" y="2193643"/>
                </a:lnTo>
                <a:cubicBezTo>
                  <a:pt x="9992382" y="2176011"/>
                  <a:pt x="9993451" y="2148907"/>
                  <a:pt x="9977859" y="2130158"/>
                </a:cubicBezTo>
                <a:cubicBezTo>
                  <a:pt x="9960712" y="2109708"/>
                  <a:pt x="9930160" y="2106842"/>
                  <a:pt x="9909710" y="2124037"/>
                </a:cubicBezTo>
                <a:cubicBezTo>
                  <a:pt x="9900044" y="2132149"/>
                  <a:pt x="9894361" y="2143224"/>
                  <a:pt x="9892856" y="2154833"/>
                </a:cubicBezTo>
                <a:lnTo>
                  <a:pt x="9509997" y="2117334"/>
                </a:lnTo>
                <a:lnTo>
                  <a:pt x="9142537" y="1174567"/>
                </a:lnTo>
                <a:cubicBezTo>
                  <a:pt x="9146763" y="1172770"/>
                  <a:pt x="9150698" y="1170292"/>
                  <a:pt x="9154438" y="1167184"/>
                </a:cubicBezTo>
                <a:cubicBezTo>
                  <a:pt x="9174887" y="1150037"/>
                  <a:pt x="9177704" y="1119582"/>
                  <a:pt x="9160558" y="1099181"/>
                </a:cubicBezTo>
                <a:cubicBezTo>
                  <a:pt x="9143412" y="1078537"/>
                  <a:pt x="9112956" y="1075914"/>
                  <a:pt x="9092555" y="1092866"/>
                </a:cubicBezTo>
                <a:cubicBezTo>
                  <a:pt x="9071911" y="1109964"/>
                  <a:pt x="9069191" y="1140517"/>
                  <a:pt x="9086192" y="1161063"/>
                </a:cubicBezTo>
                <a:cubicBezTo>
                  <a:pt x="9089641" y="1165095"/>
                  <a:pt x="9093526" y="1168350"/>
                  <a:pt x="9097704" y="1171070"/>
                </a:cubicBezTo>
                <a:lnTo>
                  <a:pt x="8833511" y="1623777"/>
                </a:lnTo>
                <a:cubicBezTo>
                  <a:pt x="8819036" y="1616151"/>
                  <a:pt x="8800724" y="1617413"/>
                  <a:pt x="8787318" y="1628585"/>
                </a:cubicBezTo>
                <a:cubicBezTo>
                  <a:pt x="8783432" y="1631937"/>
                  <a:pt x="8780226" y="1635823"/>
                  <a:pt x="8777749" y="1639952"/>
                </a:cubicBezTo>
                <a:lnTo>
                  <a:pt x="8337914" y="1412481"/>
                </a:lnTo>
                <a:cubicBezTo>
                  <a:pt x="8342043" y="1403106"/>
                  <a:pt x="8340780" y="1391740"/>
                  <a:pt x="8333785" y="1383337"/>
                </a:cubicBezTo>
                <a:cubicBezTo>
                  <a:pt x="8323974" y="1371582"/>
                  <a:pt x="8306438" y="1369979"/>
                  <a:pt x="8294732" y="1379888"/>
                </a:cubicBezTo>
                <a:cubicBezTo>
                  <a:pt x="8282880" y="1389651"/>
                  <a:pt x="8281277" y="1407186"/>
                  <a:pt x="8291138" y="1418990"/>
                </a:cubicBezTo>
                <a:cubicBezTo>
                  <a:pt x="8293760" y="1422147"/>
                  <a:pt x="8297112" y="1424527"/>
                  <a:pt x="8300561" y="1426276"/>
                </a:cubicBezTo>
                <a:lnTo>
                  <a:pt x="8047104" y="2058560"/>
                </a:lnTo>
                <a:lnTo>
                  <a:pt x="7786457" y="2240906"/>
                </a:lnTo>
                <a:lnTo>
                  <a:pt x="6393314" y="1628148"/>
                </a:lnTo>
                <a:cubicBezTo>
                  <a:pt x="6399532" y="1612119"/>
                  <a:pt x="6397200" y="1593321"/>
                  <a:pt x="6385445" y="1579137"/>
                </a:cubicBezTo>
                <a:cubicBezTo>
                  <a:pt x="6368396" y="1558736"/>
                  <a:pt x="6337843" y="1555871"/>
                  <a:pt x="6317297" y="1573017"/>
                </a:cubicBezTo>
                <a:cubicBezTo>
                  <a:pt x="6303259" y="1584820"/>
                  <a:pt x="6297576" y="1602793"/>
                  <a:pt x="6300830" y="1619648"/>
                </a:cubicBezTo>
                <a:lnTo>
                  <a:pt x="4524635" y="2037430"/>
                </a:lnTo>
                <a:cubicBezTo>
                  <a:pt x="4522304" y="2028978"/>
                  <a:pt x="4518418" y="2020915"/>
                  <a:pt x="4512395" y="2013775"/>
                </a:cubicBezTo>
                <a:cubicBezTo>
                  <a:pt x="4492382" y="1989731"/>
                  <a:pt x="4457798" y="1984922"/>
                  <a:pt x="4432005" y="2001583"/>
                </a:cubicBezTo>
                <a:lnTo>
                  <a:pt x="4086598" y="1499234"/>
                </a:lnTo>
                <a:cubicBezTo>
                  <a:pt x="4087326" y="1498651"/>
                  <a:pt x="4088103" y="1498068"/>
                  <a:pt x="4088784" y="1497533"/>
                </a:cubicBezTo>
                <a:cubicBezTo>
                  <a:pt x="4109233" y="1480387"/>
                  <a:pt x="4112050" y="1449931"/>
                  <a:pt x="4094952" y="1429287"/>
                </a:cubicBezTo>
                <a:cubicBezTo>
                  <a:pt x="4094272" y="1428510"/>
                  <a:pt x="4093641" y="1427976"/>
                  <a:pt x="4092961" y="1427199"/>
                </a:cubicBezTo>
                <a:lnTo>
                  <a:pt x="4264183" y="1254811"/>
                </a:lnTo>
                <a:cubicBezTo>
                  <a:pt x="4274724" y="1264283"/>
                  <a:pt x="4291044" y="1264817"/>
                  <a:pt x="4302411" y="1255491"/>
                </a:cubicBezTo>
                <a:cubicBezTo>
                  <a:pt x="4314846" y="1245096"/>
                  <a:pt x="4316497" y="1226589"/>
                  <a:pt x="4306102" y="1214203"/>
                </a:cubicBezTo>
                <a:cubicBezTo>
                  <a:pt x="4295707" y="1201671"/>
                  <a:pt x="4277347" y="1199922"/>
                  <a:pt x="4264717" y="1210414"/>
                </a:cubicBezTo>
                <a:cubicBezTo>
                  <a:pt x="4256460" y="1217312"/>
                  <a:pt x="4253011" y="1227901"/>
                  <a:pt x="4254566" y="1237858"/>
                </a:cubicBezTo>
                <a:lnTo>
                  <a:pt x="3796418" y="1342292"/>
                </a:lnTo>
                <a:cubicBezTo>
                  <a:pt x="3794427" y="1334569"/>
                  <a:pt x="3790735" y="1327137"/>
                  <a:pt x="3785343" y="1320725"/>
                </a:cubicBezTo>
                <a:cubicBezTo>
                  <a:pt x="3765768" y="1297070"/>
                  <a:pt x="3730747" y="1294010"/>
                  <a:pt x="3707091" y="1313585"/>
                </a:cubicBezTo>
                <a:cubicBezTo>
                  <a:pt x="3686690" y="1330634"/>
                  <a:pt x="3681590" y="1359147"/>
                  <a:pt x="3693491" y="1381831"/>
                </a:cubicBezTo>
                <a:lnTo>
                  <a:pt x="3096860" y="1714609"/>
                </a:lnTo>
                <a:cubicBezTo>
                  <a:pt x="3095208" y="1711889"/>
                  <a:pt x="3093411" y="1709121"/>
                  <a:pt x="3091274" y="1706595"/>
                </a:cubicBezTo>
                <a:cubicBezTo>
                  <a:pt x="3069610" y="1680656"/>
                  <a:pt x="3031042" y="1677110"/>
                  <a:pt x="3005104" y="1698774"/>
                </a:cubicBezTo>
                <a:cubicBezTo>
                  <a:pt x="2995827" y="1706546"/>
                  <a:pt x="2989415" y="1716309"/>
                  <a:pt x="2986112" y="1727044"/>
                </a:cubicBezTo>
                <a:lnTo>
                  <a:pt x="2397981" y="1553733"/>
                </a:lnTo>
                <a:cubicBezTo>
                  <a:pt x="2401819" y="1539258"/>
                  <a:pt x="2398661" y="1523180"/>
                  <a:pt x="2388315" y="1510794"/>
                </a:cubicBezTo>
                <a:cubicBezTo>
                  <a:pt x="2371314" y="1490296"/>
                  <a:pt x="2340810" y="1487527"/>
                  <a:pt x="2320312" y="1504577"/>
                </a:cubicBezTo>
                <a:lnTo>
                  <a:pt x="2195283" y="1364539"/>
                </a:lnTo>
                <a:lnTo>
                  <a:pt x="1977624" y="1120504"/>
                </a:lnTo>
                <a:cubicBezTo>
                  <a:pt x="1998803" y="1100638"/>
                  <a:pt x="2001134" y="1067365"/>
                  <a:pt x="1982190" y="1044729"/>
                </a:cubicBezTo>
                <a:cubicBezTo>
                  <a:pt x="1962615" y="1021074"/>
                  <a:pt x="1927496" y="1018014"/>
                  <a:pt x="1903938" y="1037589"/>
                </a:cubicBezTo>
                <a:cubicBezTo>
                  <a:pt x="1884266" y="1053958"/>
                  <a:pt x="1878825" y="1081063"/>
                  <a:pt x="1888929" y="1103261"/>
                </a:cubicBezTo>
                <a:lnTo>
                  <a:pt x="1596078" y="1246699"/>
                </a:lnTo>
                <a:lnTo>
                  <a:pt x="1549204" y="1269674"/>
                </a:lnTo>
                <a:lnTo>
                  <a:pt x="99279" y="89673"/>
                </a:lnTo>
                <a:cubicBezTo>
                  <a:pt x="115163" y="69515"/>
                  <a:pt x="115308" y="40468"/>
                  <a:pt x="98259" y="20067"/>
                </a:cubicBezTo>
                <a:cubicBezTo>
                  <a:pt x="78538" y="-3588"/>
                  <a:pt x="43565" y="-6794"/>
                  <a:pt x="20007" y="12927"/>
                </a:cubicBezTo>
                <a:cubicBezTo>
                  <a:pt x="-3649" y="32599"/>
                  <a:pt x="-6709" y="67621"/>
                  <a:pt x="12867" y="91179"/>
                </a:cubicBezTo>
                <a:cubicBezTo>
                  <a:pt x="28362" y="109831"/>
                  <a:pt x="53717" y="115660"/>
                  <a:pt x="75235" y="107451"/>
                </a:cubicBezTo>
                <a:lnTo>
                  <a:pt x="717331" y="1617511"/>
                </a:lnTo>
                <a:cubicBezTo>
                  <a:pt x="712959" y="1619405"/>
                  <a:pt x="708685" y="1621931"/>
                  <a:pt x="704896" y="1625185"/>
                </a:cubicBezTo>
                <a:cubicBezTo>
                  <a:pt x="681338" y="1644906"/>
                  <a:pt x="678132" y="1679879"/>
                  <a:pt x="697756" y="1703389"/>
                </a:cubicBezTo>
                <a:cubicBezTo>
                  <a:pt x="702516" y="1709169"/>
                  <a:pt x="708199" y="1713589"/>
                  <a:pt x="714465" y="1716941"/>
                </a:cubicBezTo>
                <a:lnTo>
                  <a:pt x="358323" y="2438892"/>
                </a:lnTo>
                <a:cubicBezTo>
                  <a:pt x="339622" y="2430343"/>
                  <a:pt x="316695" y="2432626"/>
                  <a:pt x="299694" y="2446664"/>
                </a:cubicBezTo>
                <a:cubicBezTo>
                  <a:pt x="276136" y="2466336"/>
                  <a:pt x="273027" y="2501455"/>
                  <a:pt x="292603" y="2525013"/>
                </a:cubicBezTo>
                <a:cubicBezTo>
                  <a:pt x="312323" y="2548474"/>
                  <a:pt x="347297" y="2551777"/>
                  <a:pt x="370855" y="2532056"/>
                </a:cubicBezTo>
                <a:cubicBezTo>
                  <a:pt x="391256" y="2515104"/>
                  <a:pt x="396307" y="2486689"/>
                  <a:pt x="384747" y="2464053"/>
                </a:cubicBezTo>
                <a:lnTo>
                  <a:pt x="1137445" y="2048165"/>
                </a:lnTo>
                <a:cubicBezTo>
                  <a:pt x="1138951" y="2050642"/>
                  <a:pt x="1140602" y="2053071"/>
                  <a:pt x="1142545" y="2055451"/>
                </a:cubicBezTo>
                <a:cubicBezTo>
                  <a:pt x="1162218" y="2079106"/>
                  <a:pt x="1197239" y="2082167"/>
                  <a:pt x="1220895" y="2062591"/>
                </a:cubicBezTo>
                <a:cubicBezTo>
                  <a:pt x="1233184" y="2052148"/>
                  <a:pt x="1240033" y="2037527"/>
                  <a:pt x="1240616" y="2022518"/>
                </a:cubicBezTo>
                <a:lnTo>
                  <a:pt x="2435334" y="2043308"/>
                </a:lnTo>
                <a:cubicBezTo>
                  <a:pt x="2435432" y="2057103"/>
                  <a:pt x="2440143" y="2070703"/>
                  <a:pt x="2449469" y="2082070"/>
                </a:cubicBezTo>
                <a:cubicBezTo>
                  <a:pt x="2453938" y="2087315"/>
                  <a:pt x="2458990" y="2091541"/>
                  <a:pt x="2464624" y="2094990"/>
                </a:cubicBezTo>
                <a:lnTo>
                  <a:pt x="2259109" y="2452881"/>
                </a:lnTo>
                <a:cubicBezTo>
                  <a:pt x="2247500" y="2446518"/>
                  <a:pt x="2233851" y="2444429"/>
                  <a:pt x="2219959" y="2447732"/>
                </a:cubicBezTo>
                <a:cubicBezTo>
                  <a:pt x="2190232" y="2454824"/>
                  <a:pt x="2171725" y="2484746"/>
                  <a:pt x="2178865" y="2514667"/>
                </a:cubicBezTo>
                <a:cubicBezTo>
                  <a:pt x="2185908" y="2544394"/>
                  <a:pt x="2215878" y="2562901"/>
                  <a:pt x="2245703" y="2555760"/>
                </a:cubicBezTo>
                <a:cubicBezTo>
                  <a:pt x="2275527" y="2548717"/>
                  <a:pt x="2294034" y="2518796"/>
                  <a:pt x="2286990" y="2488971"/>
                </a:cubicBezTo>
                <a:cubicBezTo>
                  <a:pt x="2286359" y="2486834"/>
                  <a:pt x="2285776" y="2484988"/>
                  <a:pt x="2285193" y="2483045"/>
                </a:cubicBezTo>
                <a:lnTo>
                  <a:pt x="2732946" y="2307500"/>
                </a:lnTo>
                <a:lnTo>
                  <a:pt x="3157528" y="2778519"/>
                </a:lnTo>
                <a:cubicBezTo>
                  <a:pt x="3136642" y="2798532"/>
                  <a:pt x="3134456" y="2831610"/>
                  <a:pt x="3153302" y="2854149"/>
                </a:cubicBezTo>
                <a:cubicBezTo>
                  <a:pt x="3172878" y="2877804"/>
                  <a:pt x="3207899" y="2880864"/>
                  <a:pt x="3231555" y="2861289"/>
                </a:cubicBezTo>
                <a:cubicBezTo>
                  <a:pt x="3255064" y="2841665"/>
                  <a:pt x="3258319" y="2806595"/>
                  <a:pt x="3238598" y="2783037"/>
                </a:cubicBezTo>
                <a:cubicBezTo>
                  <a:pt x="3226260" y="2768125"/>
                  <a:pt x="3207802" y="2761421"/>
                  <a:pt x="3189781" y="2763316"/>
                </a:cubicBezTo>
                <a:lnTo>
                  <a:pt x="3101037" y="2135501"/>
                </a:lnTo>
                <a:lnTo>
                  <a:pt x="3206588" y="2082409"/>
                </a:lnTo>
                <a:cubicBezTo>
                  <a:pt x="3207705" y="2084644"/>
                  <a:pt x="3209211" y="2086684"/>
                  <a:pt x="3210959" y="2088724"/>
                </a:cubicBezTo>
                <a:cubicBezTo>
                  <a:pt x="3225629" y="2106356"/>
                  <a:pt x="3251713" y="2108785"/>
                  <a:pt x="3269248" y="2094116"/>
                </a:cubicBezTo>
                <a:cubicBezTo>
                  <a:pt x="3276388" y="2088238"/>
                  <a:pt x="3280808" y="2080515"/>
                  <a:pt x="3282897" y="2072306"/>
                </a:cubicBezTo>
                <a:lnTo>
                  <a:pt x="3615578" y="2140504"/>
                </a:lnTo>
                <a:cubicBezTo>
                  <a:pt x="3612907" y="2156047"/>
                  <a:pt x="3616696" y="2172660"/>
                  <a:pt x="3627625" y="2185677"/>
                </a:cubicBezTo>
                <a:cubicBezTo>
                  <a:pt x="3647297" y="2209333"/>
                  <a:pt x="3682319" y="2212441"/>
                  <a:pt x="3705828" y="2192818"/>
                </a:cubicBezTo>
                <a:cubicBezTo>
                  <a:pt x="3713746" y="2186163"/>
                  <a:pt x="3719332" y="2177905"/>
                  <a:pt x="3722538" y="2168919"/>
                </a:cubicBezTo>
                <a:lnTo>
                  <a:pt x="4161790" y="2312795"/>
                </a:lnTo>
                <a:cubicBezTo>
                  <a:pt x="4159555" y="2321198"/>
                  <a:pt x="4161207" y="2330427"/>
                  <a:pt x="4167181" y="2337567"/>
                </a:cubicBezTo>
                <a:cubicBezTo>
                  <a:pt x="4177090" y="2349468"/>
                  <a:pt x="4194626" y="2351071"/>
                  <a:pt x="4206380" y="2341162"/>
                </a:cubicBezTo>
                <a:cubicBezTo>
                  <a:pt x="4206866" y="2340725"/>
                  <a:pt x="4207303" y="2340287"/>
                  <a:pt x="4207789" y="2339850"/>
                </a:cubicBezTo>
                <a:lnTo>
                  <a:pt x="4972582" y="3042615"/>
                </a:lnTo>
                <a:cubicBezTo>
                  <a:pt x="4959953" y="3057478"/>
                  <a:pt x="4959273" y="3079871"/>
                  <a:pt x="4972339" y="3095414"/>
                </a:cubicBezTo>
                <a:cubicBezTo>
                  <a:pt x="4986814" y="3112804"/>
                  <a:pt x="5012704" y="3115281"/>
                  <a:pt x="5030142" y="3100709"/>
                </a:cubicBezTo>
                <a:cubicBezTo>
                  <a:pt x="5046657" y="3086962"/>
                  <a:pt x="5049620" y="3063113"/>
                  <a:pt x="5037622" y="3045626"/>
                </a:cubicBezTo>
                <a:lnTo>
                  <a:pt x="5957899" y="2351459"/>
                </a:lnTo>
                <a:cubicBezTo>
                  <a:pt x="5958240" y="2351945"/>
                  <a:pt x="5958531" y="2352431"/>
                  <a:pt x="5958969" y="2352916"/>
                </a:cubicBezTo>
                <a:cubicBezTo>
                  <a:pt x="5983498" y="2382352"/>
                  <a:pt x="6027166" y="2386384"/>
                  <a:pt x="6056650" y="2361951"/>
                </a:cubicBezTo>
                <a:lnTo>
                  <a:pt x="6996503" y="3446796"/>
                </a:lnTo>
                <a:cubicBezTo>
                  <a:pt x="6985622" y="3457434"/>
                  <a:pt x="6984505" y="3474726"/>
                  <a:pt x="6994462" y="3486724"/>
                </a:cubicBezTo>
                <a:cubicBezTo>
                  <a:pt x="7004809" y="3499110"/>
                  <a:pt x="7023364" y="3500810"/>
                  <a:pt x="7035750" y="3490416"/>
                </a:cubicBezTo>
                <a:cubicBezTo>
                  <a:pt x="7037645" y="3488861"/>
                  <a:pt x="7039102" y="3487161"/>
                  <a:pt x="7040607" y="3485364"/>
                </a:cubicBezTo>
                <a:lnTo>
                  <a:pt x="7041579" y="3483567"/>
                </a:lnTo>
                <a:lnTo>
                  <a:pt x="7541354" y="3683545"/>
                </a:lnTo>
                <a:lnTo>
                  <a:pt x="7583856" y="3725075"/>
                </a:lnTo>
                <a:lnTo>
                  <a:pt x="7213336" y="4240297"/>
                </a:lnTo>
                <a:cubicBezTo>
                  <a:pt x="7198375" y="4230387"/>
                  <a:pt x="7178071" y="4230922"/>
                  <a:pt x="7163548" y="4243065"/>
                </a:cubicBezTo>
                <a:cubicBezTo>
                  <a:pt x="7146013" y="4257734"/>
                  <a:pt x="7143535" y="4284061"/>
                  <a:pt x="7158253" y="4301791"/>
                </a:cubicBezTo>
                <a:cubicBezTo>
                  <a:pt x="7173019" y="4319374"/>
                  <a:pt x="7199249" y="4321706"/>
                  <a:pt x="7216882" y="4307037"/>
                </a:cubicBezTo>
                <a:cubicBezTo>
                  <a:pt x="7217853" y="4306308"/>
                  <a:pt x="7218776" y="4305385"/>
                  <a:pt x="7219553" y="4304608"/>
                </a:cubicBezTo>
                <a:lnTo>
                  <a:pt x="7221836" y="4302131"/>
                </a:lnTo>
                <a:cubicBezTo>
                  <a:pt x="7224119" y="4299508"/>
                  <a:pt x="7226013" y="4296739"/>
                  <a:pt x="7227568" y="4293582"/>
                </a:cubicBezTo>
                <a:lnTo>
                  <a:pt x="7852954" y="4575309"/>
                </a:lnTo>
                <a:lnTo>
                  <a:pt x="7805692" y="4800691"/>
                </a:lnTo>
                <a:cubicBezTo>
                  <a:pt x="7794083" y="4798748"/>
                  <a:pt x="7781745" y="4801760"/>
                  <a:pt x="7772079" y="4809872"/>
                </a:cubicBezTo>
                <a:cubicBezTo>
                  <a:pt x="7771205" y="4810649"/>
                  <a:pt x="7770185" y="4811523"/>
                  <a:pt x="7769505" y="4812300"/>
                </a:cubicBezTo>
                <a:lnTo>
                  <a:pt x="7767173" y="4814681"/>
                </a:lnTo>
                <a:cubicBezTo>
                  <a:pt x="7754155" y="4829836"/>
                  <a:pt x="7753572" y="4852568"/>
                  <a:pt x="7766736" y="4868452"/>
                </a:cubicBezTo>
                <a:cubicBezTo>
                  <a:pt x="7781454" y="4886230"/>
                  <a:pt x="7807684" y="4888561"/>
                  <a:pt x="7825462" y="4873843"/>
                </a:cubicBezTo>
                <a:cubicBezTo>
                  <a:pt x="7832844" y="4867723"/>
                  <a:pt x="7837605" y="4859465"/>
                  <a:pt x="7839499" y="4850722"/>
                </a:cubicBezTo>
                <a:lnTo>
                  <a:pt x="7840034" y="4847468"/>
                </a:lnTo>
                <a:cubicBezTo>
                  <a:pt x="7840665" y="4842562"/>
                  <a:pt x="7840519" y="4837364"/>
                  <a:pt x="7839402" y="4832458"/>
                </a:cubicBezTo>
                <a:lnTo>
                  <a:pt x="8125404" y="4754158"/>
                </a:lnTo>
                <a:lnTo>
                  <a:pt x="8236541" y="5189038"/>
                </a:lnTo>
                <a:cubicBezTo>
                  <a:pt x="8232946" y="5190253"/>
                  <a:pt x="8229449" y="5192098"/>
                  <a:pt x="8226437" y="5194624"/>
                </a:cubicBezTo>
                <a:cubicBezTo>
                  <a:pt x="8213225" y="5205505"/>
                  <a:pt x="8211234" y="5224886"/>
                  <a:pt x="8221872" y="5237661"/>
                </a:cubicBezTo>
                <a:cubicBezTo>
                  <a:pt x="8232558" y="5250435"/>
                  <a:pt x="8251793" y="5251941"/>
                  <a:pt x="8265005" y="5241060"/>
                </a:cubicBezTo>
                <a:cubicBezTo>
                  <a:pt x="8278168" y="5230034"/>
                  <a:pt x="8280063" y="5210896"/>
                  <a:pt x="8269328" y="5198024"/>
                </a:cubicBezTo>
                <a:cubicBezTo>
                  <a:pt x="8265394" y="5193361"/>
                  <a:pt x="8260536" y="5190253"/>
                  <a:pt x="8254950" y="5188649"/>
                </a:cubicBezTo>
                <a:lnTo>
                  <a:pt x="8357101" y="4802246"/>
                </a:lnTo>
                <a:lnTo>
                  <a:pt x="8833997" y="5016941"/>
                </a:lnTo>
                <a:cubicBezTo>
                  <a:pt x="8833171" y="5019176"/>
                  <a:pt x="8832394" y="5021362"/>
                  <a:pt x="8831957" y="5023693"/>
                </a:cubicBezTo>
                <a:lnTo>
                  <a:pt x="8831374" y="5026851"/>
                </a:lnTo>
                <a:cubicBezTo>
                  <a:pt x="8829917" y="5038119"/>
                  <a:pt x="8832783" y="5049826"/>
                  <a:pt x="8840652" y="5059201"/>
                </a:cubicBezTo>
                <a:cubicBezTo>
                  <a:pt x="8855418" y="5076833"/>
                  <a:pt x="8881696" y="5079310"/>
                  <a:pt x="8899377" y="5064641"/>
                </a:cubicBezTo>
                <a:cubicBezTo>
                  <a:pt x="8916912" y="5049874"/>
                  <a:pt x="8919390" y="5023596"/>
                  <a:pt x="8904623" y="5005915"/>
                </a:cubicBezTo>
                <a:cubicBezTo>
                  <a:pt x="8894423" y="4993578"/>
                  <a:pt x="8878539" y="4988672"/>
                  <a:pt x="8863918" y="4991732"/>
                </a:cubicBezTo>
                <a:lnTo>
                  <a:pt x="8722569" y="4443043"/>
                </a:lnTo>
                <a:lnTo>
                  <a:pt x="8887234" y="4325252"/>
                </a:lnTo>
                <a:cubicBezTo>
                  <a:pt x="8887574" y="4325641"/>
                  <a:pt x="8887817" y="4326078"/>
                  <a:pt x="8888157" y="4326466"/>
                </a:cubicBezTo>
                <a:cubicBezTo>
                  <a:pt x="8902923" y="4344099"/>
                  <a:pt x="8929104" y="4346479"/>
                  <a:pt x="8946785" y="4331712"/>
                </a:cubicBezTo>
                <a:cubicBezTo>
                  <a:pt x="8957423" y="4322872"/>
                  <a:pt x="8962475" y="4309854"/>
                  <a:pt x="8961697" y="4296982"/>
                </a:cubicBezTo>
                <a:lnTo>
                  <a:pt x="9862497" y="4202020"/>
                </a:lnTo>
                <a:cubicBezTo>
                  <a:pt x="9863760" y="4210764"/>
                  <a:pt x="9867257" y="4219118"/>
                  <a:pt x="9873134" y="4226259"/>
                </a:cubicBezTo>
                <a:cubicBezTo>
                  <a:pt x="9890378" y="4246903"/>
                  <a:pt x="9920785" y="4249671"/>
                  <a:pt x="9941332" y="4232622"/>
                </a:cubicBezTo>
                <a:cubicBezTo>
                  <a:pt x="9961782" y="4215475"/>
                  <a:pt x="9964647" y="4184922"/>
                  <a:pt x="9947501" y="4164376"/>
                </a:cubicBezTo>
                <a:cubicBezTo>
                  <a:pt x="9930306" y="4143926"/>
                  <a:pt x="9899898" y="4141109"/>
                  <a:pt x="9879352" y="4158255"/>
                </a:cubicBezTo>
                <a:cubicBezTo>
                  <a:pt x="9873960" y="4162773"/>
                  <a:pt x="9869734" y="4168504"/>
                  <a:pt x="9866868" y="4174527"/>
                </a:cubicBezTo>
                <a:lnTo>
                  <a:pt x="8561742" y="3601504"/>
                </a:lnTo>
                <a:cubicBezTo>
                  <a:pt x="8571165" y="3578334"/>
                  <a:pt x="8567959" y="3551035"/>
                  <a:pt x="8550812" y="3530489"/>
                </a:cubicBezTo>
                <a:cubicBezTo>
                  <a:pt x="8545324" y="3523737"/>
                  <a:pt x="8538766" y="3518491"/>
                  <a:pt x="8531529" y="3514460"/>
                </a:cubicBezTo>
                <a:lnTo>
                  <a:pt x="9151037" y="2352334"/>
                </a:lnTo>
                <a:lnTo>
                  <a:pt x="9644109" y="2564164"/>
                </a:lnTo>
                <a:cubicBezTo>
                  <a:pt x="9637989" y="2580096"/>
                  <a:pt x="9640369" y="2598845"/>
                  <a:pt x="9652027" y="2612737"/>
                </a:cubicBezTo>
                <a:cubicBezTo>
                  <a:pt x="9669076" y="2633235"/>
                  <a:pt x="9699629" y="2636004"/>
                  <a:pt x="9720127" y="2618955"/>
                </a:cubicBezTo>
                <a:cubicBezTo>
                  <a:pt x="9723430" y="2616138"/>
                  <a:pt x="9726199" y="2613077"/>
                  <a:pt x="9728530" y="2609677"/>
                </a:cubicBezTo>
                <a:lnTo>
                  <a:pt x="10307043" y="2990301"/>
                </a:lnTo>
                <a:cubicBezTo>
                  <a:pt x="10296552" y="3007593"/>
                  <a:pt x="10297523" y="3030131"/>
                  <a:pt x="10311075" y="3046549"/>
                </a:cubicBezTo>
                <a:cubicBezTo>
                  <a:pt x="10328270" y="3066998"/>
                  <a:pt x="10358677" y="3069816"/>
                  <a:pt x="10379224" y="3052669"/>
                </a:cubicBezTo>
                <a:cubicBezTo>
                  <a:pt x="10393991" y="3040429"/>
                  <a:pt x="10399576" y="3021242"/>
                  <a:pt x="10395205" y="3003756"/>
                </a:cubicBezTo>
                <a:lnTo>
                  <a:pt x="11421179" y="2707262"/>
                </a:lnTo>
                <a:lnTo>
                  <a:pt x="11844206" y="2743255"/>
                </a:lnTo>
                <a:cubicBezTo>
                  <a:pt x="11844936" y="2748112"/>
                  <a:pt x="11846927" y="2753018"/>
                  <a:pt x="11850327" y="2757147"/>
                </a:cubicBezTo>
                <a:cubicBezTo>
                  <a:pt x="11860139" y="2768805"/>
                  <a:pt x="11877674" y="2770553"/>
                  <a:pt x="11889477" y="2760644"/>
                </a:cubicBezTo>
                <a:cubicBezTo>
                  <a:pt x="11900844" y="2751269"/>
                  <a:pt x="11902689" y="2734657"/>
                  <a:pt x="11894043" y="2722854"/>
                </a:cubicBezTo>
                <a:lnTo>
                  <a:pt x="12159110" y="2501989"/>
                </a:lnTo>
                <a:cubicBezTo>
                  <a:pt x="12166104" y="2509130"/>
                  <a:pt x="12177422" y="2509858"/>
                  <a:pt x="12185195" y="2503349"/>
                </a:cubicBezTo>
                <a:cubicBezTo>
                  <a:pt x="12193549" y="2496355"/>
                  <a:pt x="12194715" y="2484163"/>
                  <a:pt x="12187721" y="2475905"/>
                </a:cubicBezTo>
                <a:close/>
                <a:moveTo>
                  <a:pt x="11430115" y="2704687"/>
                </a:moveTo>
                <a:lnTo>
                  <a:pt x="11749585" y="2612397"/>
                </a:lnTo>
                <a:lnTo>
                  <a:pt x="11851395" y="2720280"/>
                </a:lnTo>
                <a:cubicBezTo>
                  <a:pt x="11846344" y="2725720"/>
                  <a:pt x="11843819" y="2732860"/>
                  <a:pt x="11843916" y="2739952"/>
                </a:cubicBezTo>
                <a:lnTo>
                  <a:pt x="11430115" y="2704687"/>
                </a:lnTo>
                <a:close/>
                <a:moveTo>
                  <a:pt x="11061393" y="2485134"/>
                </a:moveTo>
                <a:lnTo>
                  <a:pt x="11631988" y="2487709"/>
                </a:lnTo>
                <a:lnTo>
                  <a:pt x="11704703" y="2564698"/>
                </a:lnTo>
                <a:lnTo>
                  <a:pt x="11083543" y="2668403"/>
                </a:lnTo>
                <a:cubicBezTo>
                  <a:pt x="11082572" y="2664128"/>
                  <a:pt x="11080725" y="2660194"/>
                  <a:pt x="11077859" y="2656696"/>
                </a:cubicBezTo>
                <a:cubicBezTo>
                  <a:pt x="11072808" y="2650673"/>
                  <a:pt x="11065910" y="2647322"/>
                  <a:pt x="11058672" y="2646788"/>
                </a:cubicBezTo>
                <a:lnTo>
                  <a:pt x="11061393" y="2485134"/>
                </a:lnTo>
                <a:close/>
                <a:moveTo>
                  <a:pt x="11055370" y="2646788"/>
                </a:moveTo>
                <a:cubicBezTo>
                  <a:pt x="11049541" y="2647030"/>
                  <a:pt x="11043567" y="2649119"/>
                  <a:pt x="11038807" y="2653151"/>
                </a:cubicBezTo>
                <a:cubicBezTo>
                  <a:pt x="11034531" y="2656842"/>
                  <a:pt x="11031666" y="2661311"/>
                  <a:pt x="11030063" y="2666265"/>
                </a:cubicBezTo>
                <a:lnTo>
                  <a:pt x="10302283" y="2484746"/>
                </a:lnTo>
                <a:cubicBezTo>
                  <a:pt x="10302477" y="2483725"/>
                  <a:pt x="10302526" y="2482803"/>
                  <a:pt x="10302623" y="2481783"/>
                </a:cubicBezTo>
                <a:lnTo>
                  <a:pt x="11058187" y="2485183"/>
                </a:lnTo>
                <a:lnTo>
                  <a:pt x="11055370" y="2646788"/>
                </a:lnTo>
                <a:close/>
                <a:moveTo>
                  <a:pt x="11636651" y="2487709"/>
                </a:moveTo>
                <a:lnTo>
                  <a:pt x="12153281" y="2489943"/>
                </a:lnTo>
                <a:lnTo>
                  <a:pt x="11708638" y="2564018"/>
                </a:lnTo>
                <a:lnTo>
                  <a:pt x="11636651" y="2487709"/>
                </a:lnTo>
                <a:close/>
                <a:moveTo>
                  <a:pt x="12145024" y="2494752"/>
                </a:moveTo>
                <a:lnTo>
                  <a:pt x="11750702" y="2608608"/>
                </a:lnTo>
                <a:lnTo>
                  <a:pt x="11711504" y="2566981"/>
                </a:lnTo>
                <a:lnTo>
                  <a:pt x="12145024" y="2494752"/>
                </a:lnTo>
                <a:close/>
                <a:moveTo>
                  <a:pt x="11420936" y="2703910"/>
                </a:moveTo>
                <a:lnTo>
                  <a:pt x="11084271" y="2675252"/>
                </a:lnTo>
                <a:cubicBezTo>
                  <a:pt x="11084320" y="2673989"/>
                  <a:pt x="11084222" y="2672823"/>
                  <a:pt x="11084174" y="2671560"/>
                </a:cubicBezTo>
                <a:lnTo>
                  <a:pt x="11707520" y="2567661"/>
                </a:lnTo>
                <a:lnTo>
                  <a:pt x="11747108" y="2609677"/>
                </a:lnTo>
                <a:lnTo>
                  <a:pt x="11420936" y="2703910"/>
                </a:lnTo>
                <a:close/>
                <a:moveTo>
                  <a:pt x="10392679" y="2995984"/>
                </a:moveTo>
                <a:lnTo>
                  <a:pt x="11032249" y="2688124"/>
                </a:lnTo>
                <a:cubicBezTo>
                  <a:pt x="11033123" y="2689532"/>
                  <a:pt x="11034143" y="2690892"/>
                  <a:pt x="11035212" y="2692350"/>
                </a:cubicBezTo>
                <a:cubicBezTo>
                  <a:pt x="11045024" y="2704104"/>
                  <a:pt x="11062607" y="2705610"/>
                  <a:pt x="11074313" y="2695895"/>
                </a:cubicBezTo>
                <a:cubicBezTo>
                  <a:pt x="11079851" y="2691281"/>
                  <a:pt x="11083057" y="2684966"/>
                  <a:pt x="11083979" y="2678457"/>
                </a:cubicBezTo>
                <a:lnTo>
                  <a:pt x="11412046" y="2706485"/>
                </a:lnTo>
                <a:lnTo>
                  <a:pt x="10394281" y="3000453"/>
                </a:lnTo>
                <a:cubicBezTo>
                  <a:pt x="10393845" y="2999044"/>
                  <a:pt x="10393213" y="2997441"/>
                  <a:pt x="10392679" y="2995984"/>
                </a:cubicBezTo>
                <a:close/>
                <a:moveTo>
                  <a:pt x="10329047" y="2971163"/>
                </a:moveTo>
                <a:lnTo>
                  <a:pt x="10159185" y="2615263"/>
                </a:lnTo>
                <a:lnTo>
                  <a:pt x="11028849" y="2674329"/>
                </a:lnTo>
                <a:cubicBezTo>
                  <a:pt x="11028752" y="2677972"/>
                  <a:pt x="11029431" y="2681566"/>
                  <a:pt x="11030840" y="2685112"/>
                </a:cubicBezTo>
                <a:lnTo>
                  <a:pt x="10391222" y="2992972"/>
                </a:lnTo>
                <a:cubicBezTo>
                  <a:pt x="10389716" y="2990058"/>
                  <a:pt x="10387822" y="2987192"/>
                  <a:pt x="10385539" y="2984520"/>
                </a:cubicBezTo>
                <a:cubicBezTo>
                  <a:pt x="10371452" y="2967617"/>
                  <a:pt x="10348233" y="2962808"/>
                  <a:pt x="10329047" y="2971163"/>
                </a:cubicBezTo>
                <a:close/>
                <a:moveTo>
                  <a:pt x="9730522" y="2606908"/>
                </a:moveTo>
                <a:cubicBezTo>
                  <a:pt x="9734360" y="2600739"/>
                  <a:pt x="9736642" y="2593696"/>
                  <a:pt x="9737274" y="2586605"/>
                </a:cubicBezTo>
                <a:lnTo>
                  <a:pt x="10155396" y="2614923"/>
                </a:lnTo>
                <a:lnTo>
                  <a:pt x="10326085" y="2972571"/>
                </a:lnTo>
                <a:cubicBezTo>
                  <a:pt x="10323073" y="2974174"/>
                  <a:pt x="10320062" y="2976020"/>
                  <a:pt x="10317341" y="2978206"/>
                </a:cubicBezTo>
                <a:cubicBezTo>
                  <a:pt x="10314183" y="2981072"/>
                  <a:pt x="10311367" y="2984083"/>
                  <a:pt x="10308938" y="2987532"/>
                </a:cubicBezTo>
                <a:lnTo>
                  <a:pt x="9730522" y="2606908"/>
                </a:lnTo>
                <a:close/>
                <a:moveTo>
                  <a:pt x="10247297" y="2482754"/>
                </a:moveTo>
                <a:lnTo>
                  <a:pt x="10107599" y="2507186"/>
                </a:lnTo>
                <a:lnTo>
                  <a:pt x="10055335" y="2397410"/>
                </a:lnTo>
                <a:lnTo>
                  <a:pt x="10248172" y="2472311"/>
                </a:lnTo>
                <a:cubicBezTo>
                  <a:pt x="10247201" y="2475662"/>
                  <a:pt x="10246909" y="2479305"/>
                  <a:pt x="10247297" y="2482754"/>
                </a:cubicBezTo>
                <a:close/>
                <a:moveTo>
                  <a:pt x="10153697" y="2611572"/>
                </a:moveTo>
                <a:lnTo>
                  <a:pt x="9737565" y="2583399"/>
                </a:lnTo>
                <a:cubicBezTo>
                  <a:pt x="9737614" y="2580582"/>
                  <a:pt x="9737516" y="2577813"/>
                  <a:pt x="9737128" y="2575044"/>
                </a:cubicBezTo>
                <a:lnTo>
                  <a:pt x="10105657" y="2510829"/>
                </a:lnTo>
                <a:lnTo>
                  <a:pt x="10153697" y="2611572"/>
                </a:lnTo>
                <a:close/>
                <a:moveTo>
                  <a:pt x="9715513" y="2541042"/>
                </a:moveTo>
                <a:lnTo>
                  <a:pt x="9849042" y="2317555"/>
                </a:lnTo>
                <a:lnTo>
                  <a:pt x="10050671" y="2395807"/>
                </a:lnTo>
                <a:lnTo>
                  <a:pt x="10104102" y="2507721"/>
                </a:lnTo>
                <a:lnTo>
                  <a:pt x="9736496" y="2571887"/>
                </a:lnTo>
                <a:cubicBezTo>
                  <a:pt x="9734894" y="2564309"/>
                  <a:pt x="9731493" y="2557072"/>
                  <a:pt x="9726296" y="2550806"/>
                </a:cubicBezTo>
                <a:cubicBezTo>
                  <a:pt x="9723187" y="2546823"/>
                  <a:pt x="9719496" y="2543665"/>
                  <a:pt x="9715513" y="2541042"/>
                </a:cubicBezTo>
                <a:close/>
                <a:moveTo>
                  <a:pt x="9673205" y="2536088"/>
                </a:moveTo>
                <a:lnTo>
                  <a:pt x="9541522" y="2198161"/>
                </a:lnTo>
                <a:lnTo>
                  <a:pt x="9846079" y="2316292"/>
                </a:lnTo>
                <a:lnTo>
                  <a:pt x="9712599" y="2539391"/>
                </a:lnTo>
                <a:cubicBezTo>
                  <a:pt x="9700503" y="2532785"/>
                  <a:pt x="9686223" y="2531571"/>
                  <a:pt x="9673205" y="2536088"/>
                </a:cubicBezTo>
                <a:close/>
                <a:moveTo>
                  <a:pt x="9659556" y="2543520"/>
                </a:moveTo>
                <a:lnTo>
                  <a:pt x="9344507" y="2165422"/>
                </a:lnTo>
                <a:lnTo>
                  <a:pt x="9455837" y="2164888"/>
                </a:lnTo>
                <a:lnTo>
                  <a:pt x="9537296" y="2196509"/>
                </a:lnTo>
                <a:lnTo>
                  <a:pt x="9670097" y="2537254"/>
                </a:lnTo>
                <a:cubicBezTo>
                  <a:pt x="9666454" y="2538857"/>
                  <a:pt x="9662907" y="2541042"/>
                  <a:pt x="9659556" y="2543520"/>
                </a:cubicBezTo>
                <a:close/>
                <a:moveTo>
                  <a:pt x="9464873" y="2164888"/>
                </a:moveTo>
                <a:lnTo>
                  <a:pt x="9524910" y="2164645"/>
                </a:lnTo>
                <a:lnTo>
                  <a:pt x="9535644" y="2192332"/>
                </a:lnTo>
                <a:lnTo>
                  <a:pt x="9464873" y="2164888"/>
                </a:lnTo>
                <a:close/>
                <a:moveTo>
                  <a:pt x="8340488" y="4691789"/>
                </a:moveTo>
                <a:lnTo>
                  <a:pt x="8203268" y="4729434"/>
                </a:lnTo>
                <a:lnTo>
                  <a:pt x="8116466" y="4690138"/>
                </a:lnTo>
                <a:lnTo>
                  <a:pt x="8237561" y="4631509"/>
                </a:lnTo>
                <a:lnTo>
                  <a:pt x="8341217" y="4666676"/>
                </a:lnTo>
                <a:cubicBezTo>
                  <a:pt x="8338837" y="4674740"/>
                  <a:pt x="8338642" y="4683434"/>
                  <a:pt x="8340488" y="4691789"/>
                </a:cubicBezTo>
                <a:close/>
                <a:moveTo>
                  <a:pt x="9198106" y="2162750"/>
                </a:moveTo>
                <a:lnTo>
                  <a:pt x="8752199" y="2164742"/>
                </a:lnTo>
                <a:cubicBezTo>
                  <a:pt x="8752393" y="2162556"/>
                  <a:pt x="8752393" y="2160467"/>
                  <a:pt x="8752199" y="2158233"/>
                </a:cubicBezTo>
                <a:lnTo>
                  <a:pt x="9141954" y="2114711"/>
                </a:lnTo>
                <a:lnTo>
                  <a:pt x="9198106" y="2162750"/>
                </a:lnTo>
                <a:close/>
                <a:moveTo>
                  <a:pt x="9084492" y="2061037"/>
                </a:moveTo>
                <a:lnTo>
                  <a:pt x="9244008" y="2090958"/>
                </a:lnTo>
                <a:cubicBezTo>
                  <a:pt x="9243619" y="2093921"/>
                  <a:pt x="9243571" y="2096982"/>
                  <a:pt x="9243765" y="2099945"/>
                </a:cubicBezTo>
                <a:lnTo>
                  <a:pt x="9210881" y="2103685"/>
                </a:lnTo>
                <a:lnTo>
                  <a:pt x="9143072" y="2111165"/>
                </a:lnTo>
                <a:lnTo>
                  <a:pt x="9084492" y="2061037"/>
                </a:lnTo>
                <a:close/>
                <a:moveTo>
                  <a:pt x="8751908" y="2154930"/>
                </a:moveTo>
                <a:cubicBezTo>
                  <a:pt x="8750791" y="2147693"/>
                  <a:pt x="8747827" y="2140601"/>
                  <a:pt x="8742824" y="2134578"/>
                </a:cubicBezTo>
                <a:cubicBezTo>
                  <a:pt x="8737627" y="2128409"/>
                  <a:pt x="8731264" y="2124280"/>
                  <a:pt x="8724172" y="2121851"/>
                </a:cubicBezTo>
                <a:lnTo>
                  <a:pt x="8772454" y="2002457"/>
                </a:lnTo>
                <a:lnTo>
                  <a:pt x="9078032" y="2059871"/>
                </a:lnTo>
                <a:lnTo>
                  <a:pt x="9138652" y="2111845"/>
                </a:lnTo>
                <a:lnTo>
                  <a:pt x="8751908" y="2154930"/>
                </a:lnTo>
                <a:close/>
                <a:moveTo>
                  <a:pt x="8720966" y="2120783"/>
                </a:moveTo>
                <a:cubicBezTo>
                  <a:pt x="8720869" y="2120783"/>
                  <a:pt x="8720772" y="2120734"/>
                  <a:pt x="8720772" y="2120734"/>
                </a:cubicBezTo>
                <a:lnTo>
                  <a:pt x="8746176" y="1997503"/>
                </a:lnTo>
                <a:lnTo>
                  <a:pt x="8769102" y="2001729"/>
                </a:lnTo>
                <a:lnTo>
                  <a:pt x="8720966" y="2120783"/>
                </a:lnTo>
                <a:close/>
                <a:moveTo>
                  <a:pt x="8717566" y="2120103"/>
                </a:moveTo>
                <a:cubicBezTo>
                  <a:pt x="8705957" y="2118160"/>
                  <a:pt x="8693765" y="2121074"/>
                  <a:pt x="8684098" y="2129186"/>
                </a:cubicBezTo>
                <a:cubicBezTo>
                  <a:pt x="8680601" y="2132100"/>
                  <a:pt x="8677736" y="2135306"/>
                  <a:pt x="8675501" y="2138949"/>
                </a:cubicBezTo>
                <a:lnTo>
                  <a:pt x="8654323" y="2126757"/>
                </a:lnTo>
                <a:lnTo>
                  <a:pt x="8703140" y="1989391"/>
                </a:lnTo>
                <a:lnTo>
                  <a:pt x="8742873" y="1996871"/>
                </a:lnTo>
                <a:lnTo>
                  <a:pt x="8717566" y="2120103"/>
                </a:lnTo>
                <a:close/>
                <a:moveTo>
                  <a:pt x="8630036" y="4438137"/>
                </a:moveTo>
                <a:lnTo>
                  <a:pt x="8408637" y="4545194"/>
                </a:lnTo>
                <a:lnTo>
                  <a:pt x="8458085" y="4199980"/>
                </a:lnTo>
                <a:lnTo>
                  <a:pt x="8541098" y="4218244"/>
                </a:lnTo>
                <a:lnTo>
                  <a:pt x="8560673" y="4266429"/>
                </a:lnTo>
                <a:lnTo>
                  <a:pt x="8630036" y="4438137"/>
                </a:lnTo>
                <a:close/>
                <a:moveTo>
                  <a:pt x="8544935" y="4219070"/>
                </a:moveTo>
                <a:lnTo>
                  <a:pt x="8668555" y="4246125"/>
                </a:lnTo>
                <a:lnTo>
                  <a:pt x="8708191" y="4400298"/>
                </a:lnTo>
                <a:lnTo>
                  <a:pt x="8633096" y="4436631"/>
                </a:lnTo>
                <a:lnTo>
                  <a:pt x="8544935" y="4219070"/>
                </a:lnTo>
                <a:close/>
                <a:moveTo>
                  <a:pt x="7957145" y="3846218"/>
                </a:moveTo>
                <a:lnTo>
                  <a:pt x="7956659" y="3764954"/>
                </a:lnTo>
                <a:lnTo>
                  <a:pt x="8045695" y="3815033"/>
                </a:lnTo>
                <a:lnTo>
                  <a:pt x="7974583" y="3853164"/>
                </a:lnTo>
                <a:lnTo>
                  <a:pt x="7957145" y="3846218"/>
                </a:lnTo>
                <a:close/>
                <a:moveTo>
                  <a:pt x="7970745" y="3855155"/>
                </a:moveTo>
                <a:lnTo>
                  <a:pt x="7957242" y="3862393"/>
                </a:lnTo>
                <a:lnTo>
                  <a:pt x="7957145" y="3849764"/>
                </a:lnTo>
                <a:lnTo>
                  <a:pt x="7970745" y="3855155"/>
                </a:lnTo>
                <a:close/>
                <a:moveTo>
                  <a:pt x="8370021" y="4177296"/>
                </a:moveTo>
                <a:lnTo>
                  <a:pt x="8189084" y="4137612"/>
                </a:lnTo>
                <a:lnTo>
                  <a:pt x="8224494" y="4073349"/>
                </a:lnTo>
                <a:lnTo>
                  <a:pt x="8407714" y="4061739"/>
                </a:lnTo>
                <a:cubicBezTo>
                  <a:pt x="8407860" y="4063245"/>
                  <a:pt x="8408103" y="4064557"/>
                  <a:pt x="8408249" y="4065965"/>
                </a:cubicBezTo>
                <a:lnTo>
                  <a:pt x="8408686" y="4069220"/>
                </a:lnTo>
                <a:cubicBezTo>
                  <a:pt x="8410823" y="4080246"/>
                  <a:pt x="8415777" y="4091078"/>
                  <a:pt x="8423550" y="4100453"/>
                </a:cubicBezTo>
                <a:cubicBezTo>
                  <a:pt x="8425687" y="4102978"/>
                  <a:pt x="8428067" y="4105213"/>
                  <a:pt x="8430398" y="4107350"/>
                </a:cubicBezTo>
                <a:lnTo>
                  <a:pt x="8370021" y="4177296"/>
                </a:lnTo>
                <a:close/>
                <a:moveTo>
                  <a:pt x="8432973" y="4109439"/>
                </a:moveTo>
                <a:cubicBezTo>
                  <a:pt x="8442444" y="4117453"/>
                  <a:pt x="8453762" y="4122359"/>
                  <a:pt x="8465565" y="4124448"/>
                </a:cubicBezTo>
                <a:lnTo>
                  <a:pt x="8455316" y="4195997"/>
                </a:lnTo>
                <a:lnTo>
                  <a:pt x="8373713" y="4178122"/>
                </a:lnTo>
                <a:lnTo>
                  <a:pt x="8432973" y="4109439"/>
                </a:lnTo>
                <a:close/>
                <a:moveTo>
                  <a:pt x="8435304" y="3606361"/>
                </a:moveTo>
                <a:lnTo>
                  <a:pt x="8070904" y="3801481"/>
                </a:lnTo>
                <a:lnTo>
                  <a:pt x="8167469" y="3554776"/>
                </a:lnTo>
                <a:lnTo>
                  <a:pt x="8427921" y="3572068"/>
                </a:lnTo>
                <a:cubicBezTo>
                  <a:pt x="8427386" y="3583725"/>
                  <a:pt x="8429815" y="3595529"/>
                  <a:pt x="8435304" y="3606361"/>
                </a:cubicBezTo>
                <a:close/>
                <a:moveTo>
                  <a:pt x="8428067" y="3568765"/>
                </a:moveTo>
                <a:lnTo>
                  <a:pt x="8168586" y="3551667"/>
                </a:lnTo>
                <a:lnTo>
                  <a:pt x="8182138" y="3516791"/>
                </a:lnTo>
                <a:lnTo>
                  <a:pt x="8428698" y="3563665"/>
                </a:lnTo>
                <a:cubicBezTo>
                  <a:pt x="8428407" y="3565365"/>
                  <a:pt x="8428212" y="3566968"/>
                  <a:pt x="8428067" y="3568765"/>
                </a:cubicBezTo>
                <a:close/>
                <a:moveTo>
                  <a:pt x="7991827" y="4121874"/>
                </a:moveTo>
                <a:cubicBezTo>
                  <a:pt x="7997753" y="4115656"/>
                  <a:pt x="8001735" y="4108127"/>
                  <a:pt x="8003678" y="4100210"/>
                </a:cubicBezTo>
                <a:lnTo>
                  <a:pt x="8184033" y="4139797"/>
                </a:lnTo>
                <a:lnTo>
                  <a:pt x="8120644" y="4254723"/>
                </a:lnTo>
                <a:lnTo>
                  <a:pt x="7991827" y="4121874"/>
                </a:lnTo>
                <a:close/>
                <a:moveTo>
                  <a:pt x="8118992" y="4257832"/>
                </a:moveTo>
                <a:lnTo>
                  <a:pt x="8103109" y="4286587"/>
                </a:lnTo>
                <a:lnTo>
                  <a:pt x="7986726" y="4126391"/>
                </a:lnTo>
                <a:cubicBezTo>
                  <a:pt x="7987018" y="4126051"/>
                  <a:pt x="7987455" y="4125808"/>
                  <a:pt x="7987843" y="4125565"/>
                </a:cubicBezTo>
                <a:cubicBezTo>
                  <a:pt x="7988378" y="4125031"/>
                  <a:pt x="7988863" y="4124594"/>
                  <a:pt x="7989398" y="4124060"/>
                </a:cubicBezTo>
                <a:lnTo>
                  <a:pt x="8118992" y="4257832"/>
                </a:lnTo>
                <a:close/>
                <a:moveTo>
                  <a:pt x="8004553" y="4097052"/>
                </a:moveTo>
                <a:cubicBezTo>
                  <a:pt x="8005087" y="4093701"/>
                  <a:pt x="8005330" y="4090398"/>
                  <a:pt x="8005330" y="4087046"/>
                </a:cubicBezTo>
                <a:lnTo>
                  <a:pt x="8081348" y="4082286"/>
                </a:lnTo>
                <a:lnTo>
                  <a:pt x="8136430" y="4078789"/>
                </a:lnTo>
                <a:lnTo>
                  <a:pt x="8220657" y="4073446"/>
                </a:lnTo>
                <a:lnTo>
                  <a:pt x="8185733" y="4136834"/>
                </a:lnTo>
                <a:lnTo>
                  <a:pt x="8004553" y="4097052"/>
                </a:lnTo>
                <a:close/>
                <a:moveTo>
                  <a:pt x="7993090" y="4056202"/>
                </a:moveTo>
                <a:lnTo>
                  <a:pt x="8135459" y="3921070"/>
                </a:lnTo>
                <a:lnTo>
                  <a:pt x="8274088" y="3976444"/>
                </a:lnTo>
                <a:lnTo>
                  <a:pt x="8222455" y="4070143"/>
                </a:lnTo>
                <a:lnTo>
                  <a:pt x="8164895" y="4073591"/>
                </a:lnTo>
                <a:lnTo>
                  <a:pt x="8004990" y="4083646"/>
                </a:lnTo>
                <a:cubicBezTo>
                  <a:pt x="8004067" y="4074320"/>
                  <a:pt x="8000570" y="4065140"/>
                  <a:pt x="7994012" y="4057368"/>
                </a:cubicBezTo>
                <a:cubicBezTo>
                  <a:pt x="7993818" y="4056931"/>
                  <a:pt x="7993478" y="4056542"/>
                  <a:pt x="7993090" y="4056202"/>
                </a:cubicBezTo>
                <a:close/>
                <a:moveTo>
                  <a:pt x="8277246" y="3977658"/>
                </a:moveTo>
                <a:lnTo>
                  <a:pt x="8411892" y="4031526"/>
                </a:lnTo>
                <a:cubicBezTo>
                  <a:pt x="8408734" y="4040173"/>
                  <a:pt x="8407180" y="4049305"/>
                  <a:pt x="8407520" y="4058533"/>
                </a:cubicBezTo>
                <a:lnTo>
                  <a:pt x="8226486" y="4069851"/>
                </a:lnTo>
                <a:lnTo>
                  <a:pt x="8277246" y="3977658"/>
                </a:lnTo>
                <a:close/>
                <a:moveTo>
                  <a:pt x="8275740" y="3973578"/>
                </a:moveTo>
                <a:lnTo>
                  <a:pt x="8138227" y="3918544"/>
                </a:lnTo>
                <a:lnTo>
                  <a:pt x="8172229" y="3886145"/>
                </a:lnTo>
                <a:lnTo>
                  <a:pt x="8287980" y="3951380"/>
                </a:lnTo>
                <a:lnTo>
                  <a:pt x="8275740" y="3973578"/>
                </a:lnTo>
                <a:close/>
                <a:moveTo>
                  <a:pt x="8134682" y="3917184"/>
                </a:moveTo>
                <a:lnTo>
                  <a:pt x="8040449" y="3879442"/>
                </a:lnTo>
                <a:lnTo>
                  <a:pt x="8062064" y="3824165"/>
                </a:lnTo>
                <a:lnTo>
                  <a:pt x="8169169" y="3884494"/>
                </a:lnTo>
                <a:lnTo>
                  <a:pt x="8134682" y="3917184"/>
                </a:lnTo>
                <a:close/>
                <a:moveTo>
                  <a:pt x="8037292" y="3878179"/>
                </a:moveTo>
                <a:lnTo>
                  <a:pt x="8033066" y="3876528"/>
                </a:lnTo>
                <a:lnTo>
                  <a:pt x="8053369" y="3819357"/>
                </a:lnTo>
                <a:lnTo>
                  <a:pt x="8059150" y="3822563"/>
                </a:lnTo>
                <a:lnTo>
                  <a:pt x="8037292" y="3878179"/>
                </a:lnTo>
                <a:close/>
                <a:moveTo>
                  <a:pt x="8054535" y="3816102"/>
                </a:moveTo>
                <a:lnTo>
                  <a:pt x="8055458" y="3813528"/>
                </a:lnTo>
                <a:lnTo>
                  <a:pt x="8064493" y="3808670"/>
                </a:lnTo>
                <a:lnTo>
                  <a:pt x="8060267" y="3819405"/>
                </a:lnTo>
                <a:lnTo>
                  <a:pt x="8054535" y="3816102"/>
                </a:lnTo>
                <a:close/>
                <a:moveTo>
                  <a:pt x="8057207" y="3808962"/>
                </a:moveTo>
                <a:lnTo>
                  <a:pt x="8147748" y="3553513"/>
                </a:lnTo>
                <a:lnTo>
                  <a:pt x="8163923" y="3554630"/>
                </a:lnTo>
                <a:lnTo>
                  <a:pt x="8066387" y="3803910"/>
                </a:lnTo>
                <a:lnTo>
                  <a:pt x="8057207" y="3808962"/>
                </a:lnTo>
                <a:close/>
                <a:moveTo>
                  <a:pt x="8436955" y="3609227"/>
                </a:moveTo>
                <a:cubicBezTo>
                  <a:pt x="8438996" y="3612870"/>
                  <a:pt x="8441133" y="3616367"/>
                  <a:pt x="8443902" y="3619622"/>
                </a:cubicBezTo>
                <a:cubicBezTo>
                  <a:pt x="8444533" y="3620253"/>
                  <a:pt x="8445213" y="3620933"/>
                  <a:pt x="8445893" y="3621710"/>
                </a:cubicBezTo>
                <a:lnTo>
                  <a:pt x="8171743" y="3882065"/>
                </a:lnTo>
                <a:lnTo>
                  <a:pt x="8063278" y="3821105"/>
                </a:lnTo>
                <a:lnTo>
                  <a:pt x="8069058" y="3806339"/>
                </a:lnTo>
                <a:lnTo>
                  <a:pt x="8436955" y="3609227"/>
                </a:lnTo>
                <a:close/>
                <a:moveTo>
                  <a:pt x="8448128" y="3624090"/>
                </a:moveTo>
                <a:cubicBezTo>
                  <a:pt x="8452353" y="3628365"/>
                  <a:pt x="8457211" y="3632056"/>
                  <a:pt x="8462311" y="3635019"/>
                </a:cubicBezTo>
                <a:lnTo>
                  <a:pt x="8289632" y="3948417"/>
                </a:lnTo>
                <a:lnTo>
                  <a:pt x="8174755" y="3883765"/>
                </a:lnTo>
                <a:lnTo>
                  <a:pt x="8266462" y="3796673"/>
                </a:lnTo>
                <a:lnTo>
                  <a:pt x="8448128" y="3624090"/>
                </a:lnTo>
                <a:close/>
                <a:moveTo>
                  <a:pt x="8290895" y="3952886"/>
                </a:moveTo>
                <a:lnTo>
                  <a:pt x="8415632" y="4023123"/>
                </a:lnTo>
                <a:cubicBezTo>
                  <a:pt x="8414660" y="4024823"/>
                  <a:pt x="8413786" y="4026669"/>
                  <a:pt x="8413155" y="4028418"/>
                </a:cubicBezTo>
                <a:lnTo>
                  <a:pt x="8278897" y="3974841"/>
                </a:lnTo>
                <a:lnTo>
                  <a:pt x="8290895" y="3952886"/>
                </a:lnTo>
                <a:close/>
                <a:moveTo>
                  <a:pt x="8367593" y="4180162"/>
                </a:moveTo>
                <a:lnTo>
                  <a:pt x="8217305" y="4354445"/>
                </a:lnTo>
                <a:lnTo>
                  <a:pt x="8123121" y="4257249"/>
                </a:lnTo>
                <a:lnTo>
                  <a:pt x="8187384" y="4140574"/>
                </a:lnTo>
                <a:lnTo>
                  <a:pt x="8367593" y="4180162"/>
                </a:lnTo>
                <a:close/>
                <a:moveTo>
                  <a:pt x="8215169" y="4356873"/>
                </a:moveTo>
                <a:lnTo>
                  <a:pt x="8181992" y="4395198"/>
                </a:lnTo>
                <a:lnTo>
                  <a:pt x="8105295" y="4289502"/>
                </a:lnTo>
                <a:lnTo>
                  <a:pt x="8121324" y="4260260"/>
                </a:lnTo>
                <a:lnTo>
                  <a:pt x="8215169" y="4356873"/>
                </a:lnTo>
                <a:close/>
                <a:moveTo>
                  <a:pt x="8179855" y="4397724"/>
                </a:moveTo>
                <a:lnTo>
                  <a:pt x="8070176" y="4524841"/>
                </a:lnTo>
                <a:lnTo>
                  <a:pt x="8040157" y="4407487"/>
                </a:lnTo>
                <a:lnTo>
                  <a:pt x="8103498" y="4292756"/>
                </a:lnTo>
                <a:lnTo>
                  <a:pt x="8118555" y="4313400"/>
                </a:lnTo>
                <a:lnTo>
                  <a:pt x="8179855" y="4397724"/>
                </a:lnTo>
                <a:close/>
                <a:moveTo>
                  <a:pt x="8038992" y="4402727"/>
                </a:moveTo>
                <a:lnTo>
                  <a:pt x="7970551" y="4134697"/>
                </a:lnTo>
                <a:cubicBezTo>
                  <a:pt x="7975214" y="4133434"/>
                  <a:pt x="7979732" y="4131248"/>
                  <a:pt x="7984054" y="4128382"/>
                </a:cubicBezTo>
                <a:lnTo>
                  <a:pt x="8101360" y="4289793"/>
                </a:lnTo>
                <a:lnTo>
                  <a:pt x="8038992" y="4402727"/>
                </a:lnTo>
                <a:close/>
                <a:moveTo>
                  <a:pt x="7976040" y="4043864"/>
                </a:moveTo>
                <a:lnTo>
                  <a:pt x="8039137" y="3882551"/>
                </a:lnTo>
                <a:lnTo>
                  <a:pt x="8132059" y="3919613"/>
                </a:lnTo>
                <a:lnTo>
                  <a:pt x="7990806" y="4053725"/>
                </a:lnTo>
                <a:cubicBezTo>
                  <a:pt x="7986386" y="4049547"/>
                  <a:pt x="7981480" y="4046244"/>
                  <a:pt x="7976040" y="4043864"/>
                </a:cubicBezTo>
                <a:close/>
                <a:moveTo>
                  <a:pt x="7984880" y="4012243"/>
                </a:moveTo>
                <a:lnTo>
                  <a:pt x="8032045" y="3879588"/>
                </a:lnTo>
                <a:lnTo>
                  <a:pt x="8036126" y="3881337"/>
                </a:lnTo>
                <a:lnTo>
                  <a:pt x="7984880" y="4012243"/>
                </a:lnTo>
                <a:close/>
                <a:moveTo>
                  <a:pt x="8030054" y="3875314"/>
                </a:moveTo>
                <a:lnTo>
                  <a:pt x="7978566" y="3854767"/>
                </a:lnTo>
                <a:lnTo>
                  <a:pt x="8049143" y="3816879"/>
                </a:lnTo>
                <a:lnTo>
                  <a:pt x="8050455" y="3817657"/>
                </a:lnTo>
                <a:lnTo>
                  <a:pt x="8030054" y="3875314"/>
                </a:lnTo>
                <a:close/>
                <a:moveTo>
                  <a:pt x="7956659" y="3761165"/>
                </a:moveTo>
                <a:lnTo>
                  <a:pt x="7955445" y="3540883"/>
                </a:lnTo>
                <a:lnTo>
                  <a:pt x="8144299" y="3553367"/>
                </a:lnTo>
                <a:lnTo>
                  <a:pt x="8052738" y="3811245"/>
                </a:lnTo>
                <a:lnTo>
                  <a:pt x="8049192" y="3813188"/>
                </a:lnTo>
                <a:lnTo>
                  <a:pt x="7956659" y="3761165"/>
                </a:lnTo>
                <a:close/>
                <a:moveTo>
                  <a:pt x="7955396" y="3537532"/>
                </a:moveTo>
                <a:lnTo>
                  <a:pt x="7955105" y="3473755"/>
                </a:lnTo>
                <a:lnTo>
                  <a:pt x="8158871" y="3512419"/>
                </a:lnTo>
                <a:lnTo>
                  <a:pt x="8145465" y="3550161"/>
                </a:lnTo>
                <a:lnTo>
                  <a:pt x="7955396" y="3537532"/>
                </a:lnTo>
                <a:close/>
                <a:moveTo>
                  <a:pt x="8162174" y="3513002"/>
                </a:moveTo>
                <a:lnTo>
                  <a:pt x="8178884" y="3516111"/>
                </a:lnTo>
                <a:lnTo>
                  <a:pt x="8165137" y="3551376"/>
                </a:lnTo>
                <a:lnTo>
                  <a:pt x="8148865" y="3550355"/>
                </a:lnTo>
                <a:lnTo>
                  <a:pt x="8162174" y="3513002"/>
                </a:lnTo>
                <a:close/>
                <a:moveTo>
                  <a:pt x="8163243" y="3509845"/>
                </a:moveTo>
                <a:lnTo>
                  <a:pt x="8299541" y="3125870"/>
                </a:lnTo>
                <a:lnTo>
                  <a:pt x="8316396" y="3164632"/>
                </a:lnTo>
                <a:lnTo>
                  <a:pt x="8180098" y="3513148"/>
                </a:lnTo>
                <a:lnTo>
                  <a:pt x="8170480" y="3511302"/>
                </a:lnTo>
                <a:lnTo>
                  <a:pt x="8163243" y="3509845"/>
                </a:lnTo>
                <a:close/>
                <a:moveTo>
                  <a:pt x="8195885" y="2879941"/>
                </a:moveTo>
                <a:lnTo>
                  <a:pt x="8566356" y="2364817"/>
                </a:lnTo>
                <a:lnTo>
                  <a:pt x="8299298" y="3116932"/>
                </a:lnTo>
                <a:lnTo>
                  <a:pt x="8195885" y="2879941"/>
                </a:lnTo>
                <a:close/>
                <a:moveTo>
                  <a:pt x="8573253" y="2355199"/>
                </a:moveTo>
                <a:lnTo>
                  <a:pt x="8687741" y="2196072"/>
                </a:lnTo>
                <a:cubicBezTo>
                  <a:pt x="8689830" y="2197335"/>
                  <a:pt x="8691919" y="2198452"/>
                  <a:pt x="8694008" y="2199375"/>
                </a:cubicBezTo>
                <a:lnTo>
                  <a:pt x="8318145" y="3160260"/>
                </a:lnTo>
                <a:lnTo>
                  <a:pt x="8301290" y="3121401"/>
                </a:lnTo>
                <a:lnTo>
                  <a:pt x="8573253" y="2355199"/>
                </a:lnTo>
                <a:close/>
                <a:moveTo>
                  <a:pt x="8468043" y="3511885"/>
                </a:moveTo>
                <a:cubicBezTo>
                  <a:pt x="8462602" y="3514411"/>
                  <a:pt x="8457503" y="3517617"/>
                  <a:pt x="8452742" y="3521454"/>
                </a:cubicBezTo>
                <a:cubicBezTo>
                  <a:pt x="8440307" y="3531946"/>
                  <a:pt x="8432487" y="3545692"/>
                  <a:pt x="8429330" y="3560410"/>
                </a:cubicBezTo>
                <a:lnTo>
                  <a:pt x="8183450" y="3513828"/>
                </a:lnTo>
                <a:lnTo>
                  <a:pt x="8318290" y="3168955"/>
                </a:lnTo>
                <a:lnTo>
                  <a:pt x="8468043" y="3511885"/>
                </a:lnTo>
                <a:close/>
                <a:moveTo>
                  <a:pt x="8492767" y="3644346"/>
                </a:moveTo>
                <a:lnTo>
                  <a:pt x="8486550" y="3792107"/>
                </a:lnTo>
                <a:lnTo>
                  <a:pt x="8478437" y="3986207"/>
                </a:lnTo>
                <a:cubicBezTo>
                  <a:pt x="8462311" y="3985916"/>
                  <a:pt x="8445845" y="3991162"/>
                  <a:pt x="8432487" y="4002237"/>
                </a:cubicBezTo>
                <a:cubicBezTo>
                  <a:pt x="8426318" y="4007531"/>
                  <a:pt x="8421266" y="4013700"/>
                  <a:pt x="8417235" y="4020160"/>
                </a:cubicBezTo>
                <a:lnTo>
                  <a:pt x="8292497" y="3950020"/>
                </a:lnTo>
                <a:lnTo>
                  <a:pt x="8465226" y="3636720"/>
                </a:lnTo>
                <a:cubicBezTo>
                  <a:pt x="8473775" y="3641237"/>
                  <a:pt x="8483198" y="3643666"/>
                  <a:pt x="8492767" y="3644346"/>
                </a:cubicBezTo>
                <a:close/>
                <a:moveTo>
                  <a:pt x="8501656" y="4120805"/>
                </a:moveTo>
                <a:lnTo>
                  <a:pt x="8539544" y="4214455"/>
                </a:lnTo>
                <a:lnTo>
                  <a:pt x="8458522" y="4196677"/>
                </a:lnTo>
                <a:lnTo>
                  <a:pt x="8467654" y="4133191"/>
                </a:lnTo>
                <a:lnTo>
                  <a:pt x="8468869" y="4124837"/>
                </a:lnTo>
                <a:cubicBezTo>
                  <a:pt x="8479798" y="4126148"/>
                  <a:pt x="8491115" y="4124837"/>
                  <a:pt x="8501656" y="4120805"/>
                </a:cubicBezTo>
                <a:close/>
                <a:moveTo>
                  <a:pt x="8405091" y="4546942"/>
                </a:moveTo>
                <a:lnTo>
                  <a:pt x="8404363" y="4547331"/>
                </a:lnTo>
                <a:lnTo>
                  <a:pt x="8219637" y="4356776"/>
                </a:lnTo>
                <a:lnTo>
                  <a:pt x="8371236" y="4180988"/>
                </a:lnTo>
                <a:lnTo>
                  <a:pt x="8454879" y="4199252"/>
                </a:lnTo>
                <a:lnTo>
                  <a:pt x="8411017" y="4505412"/>
                </a:lnTo>
                <a:lnTo>
                  <a:pt x="8405091" y="4546942"/>
                </a:lnTo>
                <a:close/>
                <a:moveTo>
                  <a:pt x="8401205" y="4548788"/>
                </a:moveTo>
                <a:lnTo>
                  <a:pt x="8321642" y="4587161"/>
                </a:lnTo>
                <a:lnTo>
                  <a:pt x="8184130" y="4397870"/>
                </a:lnTo>
                <a:lnTo>
                  <a:pt x="8217354" y="4359108"/>
                </a:lnTo>
                <a:lnTo>
                  <a:pt x="8401205" y="4548788"/>
                </a:lnTo>
                <a:close/>
                <a:moveTo>
                  <a:pt x="8318630" y="4588618"/>
                </a:moveTo>
                <a:lnTo>
                  <a:pt x="8237415" y="4627963"/>
                </a:lnTo>
                <a:lnTo>
                  <a:pt x="8083242" y="4575747"/>
                </a:lnTo>
                <a:lnTo>
                  <a:pt x="8071245" y="4528776"/>
                </a:lnTo>
                <a:lnTo>
                  <a:pt x="8181992" y="4400395"/>
                </a:lnTo>
                <a:lnTo>
                  <a:pt x="8318630" y="4588618"/>
                </a:lnTo>
                <a:close/>
                <a:moveTo>
                  <a:pt x="8079502" y="4574484"/>
                </a:moveTo>
                <a:lnTo>
                  <a:pt x="8042537" y="4562000"/>
                </a:lnTo>
                <a:lnTo>
                  <a:pt x="8068573" y="4531739"/>
                </a:lnTo>
                <a:lnTo>
                  <a:pt x="8079502" y="4574484"/>
                </a:lnTo>
                <a:close/>
                <a:moveTo>
                  <a:pt x="8039186" y="4560834"/>
                </a:moveTo>
                <a:lnTo>
                  <a:pt x="7968899" y="4537082"/>
                </a:lnTo>
                <a:lnTo>
                  <a:pt x="8037874" y="4411762"/>
                </a:lnTo>
                <a:lnTo>
                  <a:pt x="8067602" y="4527901"/>
                </a:lnTo>
                <a:lnTo>
                  <a:pt x="8039186" y="4560834"/>
                </a:lnTo>
                <a:close/>
                <a:moveTo>
                  <a:pt x="7965694" y="4535867"/>
                </a:moveTo>
                <a:lnTo>
                  <a:pt x="7871461" y="4503954"/>
                </a:lnTo>
                <a:lnTo>
                  <a:pt x="7948596" y="4135960"/>
                </a:lnTo>
                <a:cubicBezTo>
                  <a:pt x="7954814" y="4136980"/>
                  <a:pt x="7961128" y="4136834"/>
                  <a:pt x="7967297" y="4135474"/>
                </a:cubicBezTo>
                <a:lnTo>
                  <a:pt x="8036757" y="4406953"/>
                </a:lnTo>
                <a:lnTo>
                  <a:pt x="7965694" y="4535867"/>
                </a:lnTo>
                <a:close/>
                <a:moveTo>
                  <a:pt x="7926009" y="4051199"/>
                </a:moveTo>
                <a:cubicBezTo>
                  <a:pt x="7925135" y="4051879"/>
                  <a:pt x="7924358" y="4052559"/>
                  <a:pt x="7923580" y="4053336"/>
                </a:cubicBezTo>
                <a:lnTo>
                  <a:pt x="7811958" y="3943948"/>
                </a:lnTo>
                <a:lnTo>
                  <a:pt x="7953988" y="3867833"/>
                </a:lnTo>
                <a:lnTo>
                  <a:pt x="7955056" y="4039978"/>
                </a:lnTo>
                <a:cubicBezTo>
                  <a:pt x="7944710" y="4040416"/>
                  <a:pt x="7934509" y="4044107"/>
                  <a:pt x="7926009" y="4051199"/>
                </a:cubicBezTo>
                <a:close/>
                <a:moveTo>
                  <a:pt x="7957388" y="3866133"/>
                </a:moveTo>
                <a:lnTo>
                  <a:pt x="7974826" y="3856807"/>
                </a:lnTo>
                <a:lnTo>
                  <a:pt x="8028936" y="3878519"/>
                </a:lnTo>
                <a:lnTo>
                  <a:pt x="7970843" y="4042019"/>
                </a:lnTo>
                <a:cubicBezTo>
                  <a:pt x="7966763" y="4040804"/>
                  <a:pt x="7962585" y="4040221"/>
                  <a:pt x="7958311" y="4040124"/>
                </a:cubicBezTo>
                <a:lnTo>
                  <a:pt x="7957388" y="3866133"/>
                </a:lnTo>
                <a:close/>
                <a:moveTo>
                  <a:pt x="7953356" y="3759222"/>
                </a:moveTo>
                <a:lnTo>
                  <a:pt x="7675709" y="3603058"/>
                </a:lnTo>
                <a:lnTo>
                  <a:pt x="7731034" y="3526020"/>
                </a:lnTo>
                <a:lnTo>
                  <a:pt x="7952093" y="3540641"/>
                </a:lnTo>
                <a:lnTo>
                  <a:pt x="7953356" y="3759222"/>
                </a:lnTo>
                <a:close/>
                <a:moveTo>
                  <a:pt x="7733366" y="3522911"/>
                </a:moveTo>
                <a:lnTo>
                  <a:pt x="7791120" y="3442619"/>
                </a:lnTo>
                <a:lnTo>
                  <a:pt x="7951705" y="3473123"/>
                </a:lnTo>
                <a:lnTo>
                  <a:pt x="7952190" y="3537386"/>
                </a:lnTo>
                <a:lnTo>
                  <a:pt x="7733366" y="3522911"/>
                </a:lnTo>
                <a:close/>
                <a:moveTo>
                  <a:pt x="7793257" y="3439705"/>
                </a:moveTo>
                <a:lnTo>
                  <a:pt x="7950247" y="3221366"/>
                </a:lnTo>
                <a:lnTo>
                  <a:pt x="7951802" y="3469869"/>
                </a:lnTo>
                <a:lnTo>
                  <a:pt x="7793257" y="3439705"/>
                </a:lnTo>
                <a:close/>
                <a:moveTo>
                  <a:pt x="7953599" y="3216751"/>
                </a:moveTo>
                <a:lnTo>
                  <a:pt x="8193601" y="2883098"/>
                </a:lnTo>
                <a:lnTo>
                  <a:pt x="8297549" y="3121547"/>
                </a:lnTo>
                <a:lnTo>
                  <a:pt x="8159989" y="3509262"/>
                </a:lnTo>
                <a:lnTo>
                  <a:pt x="7955007" y="3470452"/>
                </a:lnTo>
                <a:lnTo>
                  <a:pt x="7953599" y="3216751"/>
                </a:lnTo>
                <a:close/>
                <a:moveTo>
                  <a:pt x="7976477" y="2377155"/>
                </a:moveTo>
                <a:lnTo>
                  <a:pt x="8629599" y="2186600"/>
                </a:lnTo>
                <a:lnTo>
                  <a:pt x="8570291" y="2353548"/>
                </a:lnTo>
                <a:lnTo>
                  <a:pt x="8194379" y="2876395"/>
                </a:lnTo>
                <a:lnTo>
                  <a:pt x="7976477" y="2377155"/>
                </a:lnTo>
                <a:close/>
                <a:moveTo>
                  <a:pt x="8633485" y="2185483"/>
                </a:moveTo>
                <a:lnTo>
                  <a:pt x="8671323" y="2174554"/>
                </a:lnTo>
                <a:cubicBezTo>
                  <a:pt x="8672927" y="2179265"/>
                  <a:pt x="8675307" y="2183831"/>
                  <a:pt x="8678707" y="2187863"/>
                </a:cubicBezTo>
                <a:cubicBezTo>
                  <a:pt x="8680553" y="2190243"/>
                  <a:pt x="8682787" y="2192332"/>
                  <a:pt x="8685070" y="2194032"/>
                </a:cubicBezTo>
                <a:lnTo>
                  <a:pt x="8577333" y="2343979"/>
                </a:lnTo>
                <a:lnTo>
                  <a:pt x="8633485" y="2185483"/>
                </a:lnTo>
                <a:close/>
                <a:moveTo>
                  <a:pt x="8637614" y="2174068"/>
                </a:moveTo>
                <a:lnTo>
                  <a:pt x="8653157" y="2130012"/>
                </a:lnTo>
                <a:lnTo>
                  <a:pt x="8673801" y="2141767"/>
                </a:lnTo>
                <a:cubicBezTo>
                  <a:pt x="8669624" y="2149781"/>
                  <a:pt x="8668215" y="2158865"/>
                  <a:pt x="8669624" y="2167656"/>
                </a:cubicBezTo>
                <a:lnTo>
                  <a:pt x="8637614" y="2174068"/>
                </a:lnTo>
                <a:close/>
                <a:moveTo>
                  <a:pt x="8670206" y="2170959"/>
                </a:moveTo>
                <a:cubicBezTo>
                  <a:pt x="8670206" y="2171057"/>
                  <a:pt x="8670255" y="2171202"/>
                  <a:pt x="8670255" y="2171299"/>
                </a:cubicBezTo>
                <a:lnTo>
                  <a:pt x="8634893" y="2181597"/>
                </a:lnTo>
                <a:lnTo>
                  <a:pt x="8636253" y="2177760"/>
                </a:lnTo>
                <a:lnTo>
                  <a:pt x="8670206" y="2170959"/>
                </a:lnTo>
                <a:close/>
                <a:moveTo>
                  <a:pt x="8116224" y="2277724"/>
                </a:moveTo>
                <a:lnTo>
                  <a:pt x="7987115" y="2303371"/>
                </a:lnTo>
                <a:cubicBezTo>
                  <a:pt x="7985949" y="2298514"/>
                  <a:pt x="7983958" y="2293705"/>
                  <a:pt x="7980898" y="2289334"/>
                </a:cubicBezTo>
                <a:lnTo>
                  <a:pt x="8392414" y="1979579"/>
                </a:lnTo>
                <a:lnTo>
                  <a:pt x="8513897" y="2049719"/>
                </a:lnTo>
                <a:lnTo>
                  <a:pt x="8650291" y="2128166"/>
                </a:lnTo>
                <a:lnTo>
                  <a:pt x="8633727" y="2174748"/>
                </a:lnTo>
                <a:lnTo>
                  <a:pt x="8116224" y="2277724"/>
                </a:lnTo>
                <a:close/>
                <a:moveTo>
                  <a:pt x="8395279" y="1977442"/>
                </a:moveTo>
                <a:lnTo>
                  <a:pt x="8443999" y="1940769"/>
                </a:lnTo>
                <a:lnTo>
                  <a:pt x="8699885" y="1988759"/>
                </a:lnTo>
                <a:lnTo>
                  <a:pt x="8651457" y="2125154"/>
                </a:lnTo>
                <a:lnTo>
                  <a:pt x="8521134" y="2050059"/>
                </a:lnTo>
                <a:lnTo>
                  <a:pt x="8395279" y="1977442"/>
                </a:lnTo>
                <a:close/>
                <a:moveTo>
                  <a:pt x="8702848" y="2202144"/>
                </a:moveTo>
                <a:lnTo>
                  <a:pt x="8506076" y="3506008"/>
                </a:lnTo>
                <a:cubicBezTo>
                  <a:pt x="8494370" y="3504502"/>
                  <a:pt x="8482324" y="3506056"/>
                  <a:pt x="8471054" y="3510573"/>
                </a:cubicBezTo>
                <a:lnTo>
                  <a:pt x="8320039" y="3164534"/>
                </a:lnTo>
                <a:lnTo>
                  <a:pt x="8697068" y="2200541"/>
                </a:lnTo>
                <a:cubicBezTo>
                  <a:pt x="8699011" y="2201172"/>
                  <a:pt x="8700905" y="2201755"/>
                  <a:pt x="8702848" y="2202144"/>
                </a:cubicBezTo>
                <a:close/>
                <a:moveTo>
                  <a:pt x="8513022" y="3642597"/>
                </a:moveTo>
                <a:lnTo>
                  <a:pt x="8622702" y="4068248"/>
                </a:lnTo>
                <a:lnTo>
                  <a:pt x="8546441" y="4060768"/>
                </a:lnTo>
                <a:cubicBezTo>
                  <a:pt x="8547704" y="4043476"/>
                  <a:pt x="8542507" y="4025649"/>
                  <a:pt x="8530508" y="4011174"/>
                </a:cubicBezTo>
                <a:cubicBezTo>
                  <a:pt x="8517831" y="3995922"/>
                  <a:pt x="8500005" y="3987616"/>
                  <a:pt x="8481644" y="3986402"/>
                </a:cubicBezTo>
                <a:lnTo>
                  <a:pt x="8483684" y="3939528"/>
                </a:lnTo>
                <a:lnTo>
                  <a:pt x="8496070" y="3644491"/>
                </a:lnTo>
                <a:cubicBezTo>
                  <a:pt x="8501753" y="3644540"/>
                  <a:pt x="8507484" y="3643957"/>
                  <a:pt x="8513022" y="3642597"/>
                </a:cubicBezTo>
                <a:close/>
                <a:moveTo>
                  <a:pt x="8516325" y="3641868"/>
                </a:moveTo>
                <a:cubicBezTo>
                  <a:pt x="8521328" y="3640411"/>
                  <a:pt x="8526234" y="3638468"/>
                  <a:pt x="8530897" y="3635894"/>
                </a:cubicBezTo>
                <a:lnTo>
                  <a:pt x="8712514" y="3947154"/>
                </a:lnTo>
                <a:lnTo>
                  <a:pt x="8792904" y="4084909"/>
                </a:lnTo>
                <a:lnTo>
                  <a:pt x="8626199" y="4068637"/>
                </a:lnTo>
                <a:lnTo>
                  <a:pt x="8516325" y="3641868"/>
                </a:lnTo>
                <a:close/>
                <a:moveTo>
                  <a:pt x="8642422" y="4144995"/>
                </a:moveTo>
                <a:lnTo>
                  <a:pt x="8538815" y="4087872"/>
                </a:lnTo>
                <a:cubicBezTo>
                  <a:pt x="8542652" y="4080440"/>
                  <a:pt x="8545178" y="4072280"/>
                  <a:pt x="8546101" y="4064168"/>
                </a:cubicBezTo>
                <a:lnTo>
                  <a:pt x="8623527" y="4071697"/>
                </a:lnTo>
                <a:lnTo>
                  <a:pt x="8642422" y="4144995"/>
                </a:lnTo>
                <a:close/>
                <a:moveTo>
                  <a:pt x="8643588" y="4149318"/>
                </a:moveTo>
                <a:lnTo>
                  <a:pt x="8667535" y="4242579"/>
                </a:lnTo>
                <a:lnTo>
                  <a:pt x="8543429" y="4215330"/>
                </a:lnTo>
                <a:lnTo>
                  <a:pt x="8504716" y="4119639"/>
                </a:lnTo>
                <a:cubicBezTo>
                  <a:pt x="8510642" y="4117113"/>
                  <a:pt x="8516374" y="4113616"/>
                  <a:pt x="8521620" y="4109244"/>
                </a:cubicBezTo>
                <a:cubicBezTo>
                  <a:pt x="8528128" y="4103901"/>
                  <a:pt x="8533229" y="4097538"/>
                  <a:pt x="8537163" y="4090835"/>
                </a:cubicBezTo>
                <a:lnTo>
                  <a:pt x="8643588" y="4149318"/>
                </a:lnTo>
                <a:close/>
                <a:moveTo>
                  <a:pt x="8647474" y="4151406"/>
                </a:moveTo>
                <a:lnTo>
                  <a:pt x="8882862" y="4281050"/>
                </a:lnTo>
                <a:cubicBezTo>
                  <a:pt x="8881551" y="4283624"/>
                  <a:pt x="8880579" y="4286393"/>
                  <a:pt x="8879851" y="4289064"/>
                </a:cubicBezTo>
                <a:lnTo>
                  <a:pt x="8671178" y="4243357"/>
                </a:lnTo>
                <a:lnTo>
                  <a:pt x="8647474" y="4151406"/>
                </a:lnTo>
                <a:close/>
                <a:moveTo>
                  <a:pt x="8881891" y="4316363"/>
                </a:moveTo>
                <a:lnTo>
                  <a:pt x="8711154" y="4398890"/>
                </a:lnTo>
                <a:lnTo>
                  <a:pt x="8672052" y="4246951"/>
                </a:lnTo>
                <a:lnTo>
                  <a:pt x="8879073" y="4292465"/>
                </a:lnTo>
                <a:cubicBezTo>
                  <a:pt x="8877665" y="4300334"/>
                  <a:pt x="8878588" y="4308737"/>
                  <a:pt x="8881891" y="4316363"/>
                </a:cubicBezTo>
                <a:close/>
                <a:moveTo>
                  <a:pt x="8718829" y="4441634"/>
                </a:moveTo>
                <a:lnTo>
                  <a:pt x="8653983" y="4488022"/>
                </a:lnTo>
                <a:lnTo>
                  <a:pt x="8634262" y="4439692"/>
                </a:lnTo>
                <a:lnTo>
                  <a:pt x="8709065" y="4403650"/>
                </a:lnTo>
                <a:lnTo>
                  <a:pt x="8718829" y="4441634"/>
                </a:lnTo>
                <a:close/>
                <a:moveTo>
                  <a:pt x="8651214" y="4490014"/>
                </a:moveTo>
                <a:lnTo>
                  <a:pt x="8598803" y="4527561"/>
                </a:lnTo>
                <a:lnTo>
                  <a:pt x="8472658" y="4617763"/>
                </a:lnTo>
                <a:lnTo>
                  <a:pt x="8407860" y="4550828"/>
                </a:lnTo>
                <a:lnTo>
                  <a:pt x="8408054" y="4549177"/>
                </a:lnTo>
                <a:lnTo>
                  <a:pt x="8631396" y="4441246"/>
                </a:lnTo>
                <a:lnTo>
                  <a:pt x="8651214" y="4490014"/>
                </a:lnTo>
                <a:close/>
                <a:moveTo>
                  <a:pt x="8469888" y="4619512"/>
                </a:moveTo>
                <a:lnTo>
                  <a:pt x="8425881" y="4651133"/>
                </a:lnTo>
                <a:cubicBezTo>
                  <a:pt x="8425443" y="4650647"/>
                  <a:pt x="8425152" y="4650064"/>
                  <a:pt x="8424812" y="4649578"/>
                </a:cubicBezTo>
                <a:cubicBezTo>
                  <a:pt x="8417089" y="4640495"/>
                  <a:pt x="8406937" y="4634861"/>
                  <a:pt x="8396057" y="4632966"/>
                </a:cubicBezTo>
                <a:lnTo>
                  <a:pt x="8407132" y="4554957"/>
                </a:lnTo>
                <a:lnTo>
                  <a:pt x="8469888" y="4619512"/>
                </a:lnTo>
                <a:close/>
                <a:moveTo>
                  <a:pt x="8392851" y="4632481"/>
                </a:moveTo>
                <a:cubicBezTo>
                  <a:pt x="8381727" y="4631363"/>
                  <a:pt x="8370264" y="4633986"/>
                  <a:pt x="8360501" y="4640495"/>
                </a:cubicBezTo>
                <a:lnTo>
                  <a:pt x="8323682" y="4589881"/>
                </a:lnTo>
                <a:lnTo>
                  <a:pt x="8403634" y="4551217"/>
                </a:lnTo>
                <a:lnTo>
                  <a:pt x="8404314" y="4551994"/>
                </a:lnTo>
                <a:lnTo>
                  <a:pt x="8392851" y="4632481"/>
                </a:lnTo>
                <a:close/>
                <a:moveTo>
                  <a:pt x="8357878" y="4642535"/>
                </a:moveTo>
                <a:cubicBezTo>
                  <a:pt x="8357392" y="4642875"/>
                  <a:pt x="8357003" y="4643215"/>
                  <a:pt x="8356566" y="4643410"/>
                </a:cubicBezTo>
                <a:cubicBezTo>
                  <a:pt x="8350058" y="4648947"/>
                  <a:pt x="8345200" y="4655893"/>
                  <a:pt x="8342383" y="4663471"/>
                </a:cubicBezTo>
                <a:lnTo>
                  <a:pt x="8241933" y="4629566"/>
                </a:lnTo>
                <a:lnTo>
                  <a:pt x="8320622" y="4591436"/>
                </a:lnTo>
                <a:lnTo>
                  <a:pt x="8357878" y="4642535"/>
                </a:lnTo>
                <a:close/>
                <a:moveTo>
                  <a:pt x="8112484" y="4688437"/>
                </a:moveTo>
                <a:lnTo>
                  <a:pt x="8111998" y="4688243"/>
                </a:lnTo>
                <a:lnTo>
                  <a:pt x="8084165" y="4579632"/>
                </a:lnTo>
                <a:lnTo>
                  <a:pt x="8233238" y="4630052"/>
                </a:lnTo>
                <a:lnTo>
                  <a:pt x="8112484" y="4688437"/>
                </a:lnTo>
                <a:close/>
                <a:moveTo>
                  <a:pt x="8108160" y="4686397"/>
                </a:moveTo>
                <a:lnTo>
                  <a:pt x="7983569" y="4630246"/>
                </a:lnTo>
                <a:lnTo>
                  <a:pt x="8040255" y="4564672"/>
                </a:lnTo>
                <a:lnTo>
                  <a:pt x="8080474" y="4578321"/>
                </a:lnTo>
                <a:lnTo>
                  <a:pt x="8108160" y="4686397"/>
                </a:lnTo>
                <a:close/>
                <a:moveTo>
                  <a:pt x="7980411" y="4628983"/>
                </a:moveTo>
                <a:lnTo>
                  <a:pt x="7930478" y="4606494"/>
                </a:lnTo>
                <a:lnTo>
                  <a:pt x="7967200" y="4539948"/>
                </a:lnTo>
                <a:lnTo>
                  <a:pt x="8036806" y="4563506"/>
                </a:lnTo>
                <a:lnTo>
                  <a:pt x="7980411" y="4628983"/>
                </a:lnTo>
                <a:close/>
                <a:moveTo>
                  <a:pt x="7927467" y="4605182"/>
                </a:moveTo>
                <a:lnTo>
                  <a:pt x="7856840" y="4573366"/>
                </a:lnTo>
                <a:lnTo>
                  <a:pt x="7870684" y="4507355"/>
                </a:lnTo>
                <a:lnTo>
                  <a:pt x="7964042" y="4538879"/>
                </a:lnTo>
                <a:lnTo>
                  <a:pt x="7927467" y="4605182"/>
                </a:lnTo>
                <a:close/>
                <a:moveTo>
                  <a:pt x="7868255" y="4502983"/>
                </a:moveTo>
                <a:lnTo>
                  <a:pt x="7230337" y="4286782"/>
                </a:lnTo>
                <a:cubicBezTo>
                  <a:pt x="7231939" y="4281293"/>
                  <a:pt x="7232328" y="4275513"/>
                  <a:pt x="7231648" y="4269684"/>
                </a:cubicBezTo>
                <a:lnTo>
                  <a:pt x="7231162" y="4266866"/>
                </a:lnTo>
                <a:lnTo>
                  <a:pt x="7910320" y="4101424"/>
                </a:lnTo>
                <a:cubicBezTo>
                  <a:pt x="7912117" y="4107787"/>
                  <a:pt x="7915226" y="4113956"/>
                  <a:pt x="7919889" y="4119348"/>
                </a:cubicBezTo>
                <a:cubicBezTo>
                  <a:pt x="7926689" y="4127605"/>
                  <a:pt x="7935627" y="4132900"/>
                  <a:pt x="7945390" y="4135280"/>
                </a:cubicBezTo>
                <a:lnTo>
                  <a:pt x="7868255" y="4502983"/>
                </a:lnTo>
                <a:close/>
                <a:moveTo>
                  <a:pt x="7227811" y="4256860"/>
                </a:moveTo>
                <a:lnTo>
                  <a:pt x="7808947" y="3945551"/>
                </a:lnTo>
                <a:lnTo>
                  <a:pt x="7921249" y="4055668"/>
                </a:lnTo>
                <a:cubicBezTo>
                  <a:pt x="7919937" y="4057076"/>
                  <a:pt x="7918674" y="4058631"/>
                  <a:pt x="7917655" y="4060234"/>
                </a:cubicBezTo>
                <a:lnTo>
                  <a:pt x="7915711" y="4063051"/>
                </a:lnTo>
                <a:cubicBezTo>
                  <a:pt x="7909251" y="4073640"/>
                  <a:pt x="7907162" y="4086172"/>
                  <a:pt x="7909543" y="4098073"/>
                </a:cubicBezTo>
                <a:lnTo>
                  <a:pt x="7230337" y="4263661"/>
                </a:lnTo>
                <a:cubicBezTo>
                  <a:pt x="7229802" y="4261377"/>
                  <a:pt x="7228879" y="4259095"/>
                  <a:pt x="7227811" y="4256860"/>
                </a:cubicBezTo>
                <a:close/>
                <a:moveTo>
                  <a:pt x="7588276" y="3724784"/>
                </a:moveTo>
                <a:lnTo>
                  <a:pt x="7600808" y="3707248"/>
                </a:lnTo>
                <a:lnTo>
                  <a:pt x="7953988" y="3848452"/>
                </a:lnTo>
                <a:lnTo>
                  <a:pt x="7953988" y="3864190"/>
                </a:lnTo>
                <a:lnTo>
                  <a:pt x="7809529" y="3941520"/>
                </a:lnTo>
                <a:lnTo>
                  <a:pt x="7588276" y="3724784"/>
                </a:lnTo>
                <a:close/>
                <a:moveTo>
                  <a:pt x="7602751" y="3704577"/>
                </a:moveTo>
                <a:lnTo>
                  <a:pt x="7673766" y="3605730"/>
                </a:lnTo>
                <a:lnTo>
                  <a:pt x="7953405" y="3763060"/>
                </a:lnTo>
                <a:lnTo>
                  <a:pt x="7953939" y="3844906"/>
                </a:lnTo>
                <a:lnTo>
                  <a:pt x="7602751" y="3704577"/>
                </a:lnTo>
                <a:close/>
                <a:moveTo>
                  <a:pt x="7672794" y="3601455"/>
                </a:moveTo>
                <a:lnTo>
                  <a:pt x="7513521" y="3511739"/>
                </a:lnTo>
                <a:lnTo>
                  <a:pt x="7727245" y="3525874"/>
                </a:lnTo>
                <a:lnTo>
                  <a:pt x="7672794" y="3601455"/>
                </a:lnTo>
                <a:close/>
                <a:moveTo>
                  <a:pt x="7506769" y="3507999"/>
                </a:moveTo>
                <a:lnTo>
                  <a:pt x="7220136" y="3346686"/>
                </a:lnTo>
                <a:cubicBezTo>
                  <a:pt x="7222127" y="3342946"/>
                  <a:pt x="7223488" y="3339157"/>
                  <a:pt x="7224362" y="3335125"/>
                </a:cubicBezTo>
                <a:lnTo>
                  <a:pt x="7787428" y="3442036"/>
                </a:lnTo>
                <a:lnTo>
                  <a:pt x="7729480" y="3522620"/>
                </a:lnTo>
                <a:lnTo>
                  <a:pt x="7506769" y="3507999"/>
                </a:lnTo>
                <a:close/>
                <a:moveTo>
                  <a:pt x="7499046" y="3507562"/>
                </a:moveTo>
                <a:lnTo>
                  <a:pt x="7356774" y="3498090"/>
                </a:lnTo>
                <a:lnTo>
                  <a:pt x="7212850" y="3357032"/>
                </a:lnTo>
                <a:cubicBezTo>
                  <a:pt x="7214987" y="3354749"/>
                  <a:pt x="7216833" y="3352223"/>
                  <a:pt x="7218484" y="3349600"/>
                </a:cubicBezTo>
                <a:lnTo>
                  <a:pt x="7499046" y="3507562"/>
                </a:lnTo>
                <a:close/>
                <a:moveTo>
                  <a:pt x="7207798" y="3287086"/>
                </a:moveTo>
                <a:lnTo>
                  <a:pt x="7878261" y="2405862"/>
                </a:lnTo>
                <a:lnTo>
                  <a:pt x="7945487" y="2386189"/>
                </a:lnTo>
                <a:lnTo>
                  <a:pt x="7950296" y="3215683"/>
                </a:lnTo>
                <a:lnTo>
                  <a:pt x="7789711" y="3438976"/>
                </a:lnTo>
                <a:lnTo>
                  <a:pt x="7225042" y="3331774"/>
                </a:lnTo>
                <a:cubicBezTo>
                  <a:pt x="7227082" y="3318610"/>
                  <a:pt x="7223682" y="3304621"/>
                  <a:pt x="7214502" y="3293498"/>
                </a:cubicBezTo>
                <a:cubicBezTo>
                  <a:pt x="7212413" y="3291118"/>
                  <a:pt x="7210178" y="3289029"/>
                  <a:pt x="7207798" y="3287086"/>
                </a:cubicBezTo>
                <a:close/>
                <a:moveTo>
                  <a:pt x="7205078" y="3284997"/>
                </a:moveTo>
                <a:cubicBezTo>
                  <a:pt x="7199881" y="3281354"/>
                  <a:pt x="7194197" y="3278829"/>
                  <a:pt x="7188077" y="3277420"/>
                </a:cubicBezTo>
                <a:lnTo>
                  <a:pt x="7321898" y="2592919"/>
                </a:lnTo>
                <a:cubicBezTo>
                  <a:pt x="7329281" y="2593939"/>
                  <a:pt x="7337102" y="2591996"/>
                  <a:pt x="7343368" y="2586799"/>
                </a:cubicBezTo>
                <a:cubicBezTo>
                  <a:pt x="7351722" y="2579901"/>
                  <a:pt x="7354880" y="2569070"/>
                  <a:pt x="7352596" y="2559258"/>
                </a:cubicBezTo>
                <a:lnTo>
                  <a:pt x="7873064" y="2407416"/>
                </a:lnTo>
                <a:lnTo>
                  <a:pt x="7205078" y="3284997"/>
                </a:lnTo>
                <a:close/>
                <a:moveTo>
                  <a:pt x="7184823" y="3276740"/>
                </a:moveTo>
                <a:cubicBezTo>
                  <a:pt x="7175740" y="3275282"/>
                  <a:pt x="7166316" y="3276400"/>
                  <a:pt x="7157670" y="3280188"/>
                </a:cubicBezTo>
                <a:lnTo>
                  <a:pt x="7113857" y="3189599"/>
                </a:lnTo>
                <a:lnTo>
                  <a:pt x="7318255" y="2592142"/>
                </a:lnTo>
                <a:cubicBezTo>
                  <a:pt x="7318255" y="2592142"/>
                  <a:pt x="7318449" y="2592190"/>
                  <a:pt x="7318546" y="2592190"/>
                </a:cubicBezTo>
                <a:lnTo>
                  <a:pt x="7259043" y="2897234"/>
                </a:lnTo>
                <a:lnTo>
                  <a:pt x="7184823" y="3276740"/>
                </a:lnTo>
                <a:close/>
                <a:moveTo>
                  <a:pt x="7304168" y="2583156"/>
                </a:moveTo>
                <a:cubicBezTo>
                  <a:pt x="7307229" y="2586799"/>
                  <a:pt x="7311066" y="2589422"/>
                  <a:pt x="7315049" y="2591025"/>
                </a:cubicBezTo>
                <a:lnTo>
                  <a:pt x="7111865" y="3185470"/>
                </a:lnTo>
                <a:lnTo>
                  <a:pt x="6759269" y="2456136"/>
                </a:lnTo>
                <a:lnTo>
                  <a:pt x="7298145" y="2561735"/>
                </a:lnTo>
                <a:cubicBezTo>
                  <a:pt x="7297077" y="2569167"/>
                  <a:pt x="7299069" y="2576890"/>
                  <a:pt x="7304168" y="2583156"/>
                </a:cubicBezTo>
                <a:close/>
                <a:moveTo>
                  <a:pt x="7154707" y="3281646"/>
                </a:moveTo>
                <a:cubicBezTo>
                  <a:pt x="7151744" y="3283297"/>
                  <a:pt x="7148878" y="3285046"/>
                  <a:pt x="7146255" y="3287378"/>
                </a:cubicBezTo>
                <a:cubicBezTo>
                  <a:pt x="7144750" y="3288689"/>
                  <a:pt x="7143292" y="3290049"/>
                  <a:pt x="7141981" y="3291506"/>
                </a:cubicBezTo>
                <a:lnTo>
                  <a:pt x="7093407" y="3249247"/>
                </a:lnTo>
                <a:lnTo>
                  <a:pt x="7112400" y="3194067"/>
                </a:lnTo>
                <a:lnTo>
                  <a:pt x="7154707" y="3281646"/>
                </a:lnTo>
                <a:close/>
                <a:moveTo>
                  <a:pt x="7090833" y="3246916"/>
                </a:moveTo>
                <a:lnTo>
                  <a:pt x="6065879" y="2352819"/>
                </a:lnTo>
                <a:cubicBezTo>
                  <a:pt x="6073165" y="2344028"/>
                  <a:pt x="6077974" y="2333924"/>
                  <a:pt x="6080306" y="2323286"/>
                </a:cubicBezTo>
                <a:lnTo>
                  <a:pt x="6755091" y="2455358"/>
                </a:lnTo>
                <a:lnTo>
                  <a:pt x="7110214" y="3189890"/>
                </a:lnTo>
                <a:lnTo>
                  <a:pt x="7090833" y="3246916"/>
                </a:lnTo>
                <a:close/>
                <a:moveTo>
                  <a:pt x="6080937" y="2320129"/>
                </a:moveTo>
                <a:cubicBezTo>
                  <a:pt x="6081471" y="2316778"/>
                  <a:pt x="6081811" y="2313572"/>
                  <a:pt x="6081908" y="2310123"/>
                </a:cubicBezTo>
                <a:lnTo>
                  <a:pt x="6685631" y="2311677"/>
                </a:lnTo>
                <a:lnTo>
                  <a:pt x="6753391" y="2451667"/>
                </a:lnTo>
                <a:lnTo>
                  <a:pt x="6080937" y="2320129"/>
                </a:lnTo>
                <a:close/>
                <a:moveTo>
                  <a:pt x="6689420" y="2311629"/>
                </a:moveTo>
                <a:lnTo>
                  <a:pt x="7064700" y="2312600"/>
                </a:lnTo>
                <a:lnTo>
                  <a:pt x="7304605" y="2547211"/>
                </a:lnTo>
                <a:cubicBezTo>
                  <a:pt x="7301740" y="2550563"/>
                  <a:pt x="7299748" y="2554352"/>
                  <a:pt x="7298777" y="2558383"/>
                </a:cubicBezTo>
                <a:lnTo>
                  <a:pt x="6757472" y="2452541"/>
                </a:lnTo>
                <a:lnTo>
                  <a:pt x="6689420" y="2311629"/>
                </a:lnTo>
                <a:close/>
                <a:moveTo>
                  <a:pt x="7069412" y="2312649"/>
                </a:moveTo>
                <a:lnTo>
                  <a:pt x="7681634" y="2314155"/>
                </a:lnTo>
                <a:lnTo>
                  <a:pt x="7347253" y="2548086"/>
                </a:lnTo>
                <a:cubicBezTo>
                  <a:pt x="7347205" y="2547843"/>
                  <a:pt x="7347107" y="2547746"/>
                  <a:pt x="7346962" y="2547503"/>
                </a:cubicBezTo>
                <a:cubicBezTo>
                  <a:pt x="7337053" y="2535796"/>
                  <a:pt x="7319615" y="2534242"/>
                  <a:pt x="7307763" y="2543908"/>
                </a:cubicBezTo>
                <a:cubicBezTo>
                  <a:pt x="7307472" y="2544297"/>
                  <a:pt x="7307229" y="2544540"/>
                  <a:pt x="7306986" y="2544783"/>
                </a:cubicBezTo>
                <a:lnTo>
                  <a:pt x="7069412" y="2312649"/>
                </a:lnTo>
                <a:close/>
                <a:moveTo>
                  <a:pt x="7687415" y="2314252"/>
                </a:moveTo>
                <a:lnTo>
                  <a:pt x="7905026" y="2314738"/>
                </a:lnTo>
                <a:cubicBezTo>
                  <a:pt x="7905268" y="2319012"/>
                  <a:pt x="7906045" y="2323141"/>
                  <a:pt x="7907551" y="2327318"/>
                </a:cubicBezTo>
                <a:lnTo>
                  <a:pt x="7669588" y="2423931"/>
                </a:lnTo>
                <a:lnTo>
                  <a:pt x="7350702" y="2553429"/>
                </a:lnTo>
                <a:cubicBezTo>
                  <a:pt x="7350265" y="2552506"/>
                  <a:pt x="7349731" y="2551777"/>
                  <a:pt x="7349196" y="2550806"/>
                </a:cubicBezTo>
                <a:lnTo>
                  <a:pt x="7687415" y="2314252"/>
                </a:lnTo>
                <a:close/>
                <a:moveTo>
                  <a:pt x="7908765" y="2330233"/>
                </a:moveTo>
                <a:cubicBezTo>
                  <a:pt x="7910320" y="2333681"/>
                  <a:pt x="7912214" y="2336887"/>
                  <a:pt x="7914692" y="2339899"/>
                </a:cubicBezTo>
                <a:cubicBezTo>
                  <a:pt x="7916392" y="2341793"/>
                  <a:pt x="7918237" y="2343639"/>
                  <a:pt x="7920180" y="2345290"/>
                </a:cubicBezTo>
                <a:lnTo>
                  <a:pt x="7876367" y="2402996"/>
                </a:lnTo>
                <a:lnTo>
                  <a:pt x="7356434" y="2554740"/>
                </a:lnTo>
                <a:lnTo>
                  <a:pt x="7662351" y="2430392"/>
                </a:lnTo>
                <a:lnTo>
                  <a:pt x="7908765" y="2330233"/>
                </a:lnTo>
                <a:close/>
                <a:moveTo>
                  <a:pt x="7922900" y="2347282"/>
                </a:moveTo>
                <a:cubicBezTo>
                  <a:pt x="7929555" y="2352042"/>
                  <a:pt x="7937375" y="2354519"/>
                  <a:pt x="7945293" y="2354762"/>
                </a:cubicBezTo>
                <a:lnTo>
                  <a:pt x="7945439" y="2382741"/>
                </a:lnTo>
                <a:lnTo>
                  <a:pt x="7881661" y="2401393"/>
                </a:lnTo>
                <a:lnTo>
                  <a:pt x="7922900" y="2347282"/>
                </a:lnTo>
                <a:close/>
                <a:moveTo>
                  <a:pt x="7948742" y="2385267"/>
                </a:moveTo>
                <a:lnTo>
                  <a:pt x="7973223" y="2378126"/>
                </a:lnTo>
                <a:lnTo>
                  <a:pt x="8192096" y="2879504"/>
                </a:lnTo>
                <a:lnTo>
                  <a:pt x="7953502" y="3211020"/>
                </a:lnTo>
                <a:lnTo>
                  <a:pt x="7948742" y="2385267"/>
                </a:lnTo>
                <a:close/>
                <a:moveTo>
                  <a:pt x="7948693" y="2381769"/>
                </a:moveTo>
                <a:lnTo>
                  <a:pt x="7948645" y="2354762"/>
                </a:lnTo>
                <a:cubicBezTo>
                  <a:pt x="7953113" y="2354568"/>
                  <a:pt x="7957631" y="2353548"/>
                  <a:pt x="7961808" y="2351945"/>
                </a:cubicBezTo>
                <a:lnTo>
                  <a:pt x="7971960" y="2375018"/>
                </a:lnTo>
                <a:lnTo>
                  <a:pt x="7948693" y="2381769"/>
                </a:lnTo>
                <a:close/>
                <a:moveTo>
                  <a:pt x="7964917" y="2350585"/>
                </a:moveTo>
                <a:cubicBezTo>
                  <a:pt x="7967928" y="2349176"/>
                  <a:pt x="7970794" y="2347428"/>
                  <a:pt x="7973417" y="2345193"/>
                </a:cubicBezTo>
                <a:cubicBezTo>
                  <a:pt x="7985075" y="2335479"/>
                  <a:pt x="7990029" y="2320664"/>
                  <a:pt x="7987892" y="2306723"/>
                </a:cubicBezTo>
                <a:lnTo>
                  <a:pt x="7995081" y="2305266"/>
                </a:lnTo>
                <a:lnTo>
                  <a:pt x="8632416" y="2178440"/>
                </a:lnTo>
                <a:lnTo>
                  <a:pt x="8630959" y="2182763"/>
                </a:lnTo>
                <a:lnTo>
                  <a:pt x="7975117" y="2374143"/>
                </a:lnTo>
                <a:lnTo>
                  <a:pt x="7964917" y="2350585"/>
                </a:lnTo>
                <a:close/>
                <a:moveTo>
                  <a:pt x="7973757" y="2281465"/>
                </a:moveTo>
                <a:lnTo>
                  <a:pt x="8243487" y="1939554"/>
                </a:lnTo>
                <a:cubicBezTo>
                  <a:pt x="8258496" y="1950532"/>
                  <a:pt x="8279626" y="1950435"/>
                  <a:pt x="8294538" y="1937903"/>
                </a:cubicBezTo>
                <a:cubicBezTo>
                  <a:pt x="8297986" y="1935085"/>
                  <a:pt x="8300853" y="1931782"/>
                  <a:pt x="8303135" y="1928237"/>
                </a:cubicBezTo>
                <a:lnTo>
                  <a:pt x="8389208" y="1977879"/>
                </a:lnTo>
                <a:lnTo>
                  <a:pt x="7978906" y="2286711"/>
                </a:lnTo>
                <a:cubicBezTo>
                  <a:pt x="7978809" y="2286711"/>
                  <a:pt x="7978711" y="2286662"/>
                  <a:pt x="7978614" y="2286565"/>
                </a:cubicBezTo>
                <a:cubicBezTo>
                  <a:pt x="7977255" y="2284573"/>
                  <a:pt x="7975554" y="2283019"/>
                  <a:pt x="7973757" y="2281465"/>
                </a:cubicBezTo>
                <a:close/>
                <a:moveTo>
                  <a:pt x="8304884" y="1925322"/>
                </a:moveTo>
                <a:cubicBezTo>
                  <a:pt x="8306438" y="1922068"/>
                  <a:pt x="8307701" y="1918716"/>
                  <a:pt x="8308478" y="1915316"/>
                </a:cubicBezTo>
                <a:lnTo>
                  <a:pt x="8439627" y="1939943"/>
                </a:lnTo>
                <a:lnTo>
                  <a:pt x="8392171" y="1975596"/>
                </a:lnTo>
                <a:lnTo>
                  <a:pt x="8304884" y="1925322"/>
                </a:lnTo>
                <a:close/>
                <a:moveTo>
                  <a:pt x="8306584" y="1890349"/>
                </a:moveTo>
                <a:lnTo>
                  <a:pt x="8683176" y="1721215"/>
                </a:lnTo>
                <a:lnTo>
                  <a:pt x="8705180" y="1739965"/>
                </a:lnTo>
                <a:lnTo>
                  <a:pt x="8443222" y="1937174"/>
                </a:lnTo>
                <a:lnTo>
                  <a:pt x="8309159" y="1911964"/>
                </a:lnTo>
                <a:cubicBezTo>
                  <a:pt x="8310081" y="1904776"/>
                  <a:pt x="8309304" y="1897392"/>
                  <a:pt x="8306584" y="1890349"/>
                </a:cubicBezTo>
                <a:close/>
                <a:moveTo>
                  <a:pt x="8707657" y="1742199"/>
                </a:moveTo>
                <a:lnTo>
                  <a:pt x="8768714" y="1794659"/>
                </a:lnTo>
                <a:lnTo>
                  <a:pt x="8701003" y="1985651"/>
                </a:lnTo>
                <a:lnTo>
                  <a:pt x="8447642" y="1938000"/>
                </a:lnTo>
                <a:lnTo>
                  <a:pt x="8707657" y="1742199"/>
                </a:lnTo>
                <a:close/>
                <a:moveTo>
                  <a:pt x="8771434" y="1796893"/>
                </a:moveTo>
                <a:lnTo>
                  <a:pt x="8782218" y="1806219"/>
                </a:lnTo>
                <a:lnTo>
                  <a:pt x="8743553" y="1993568"/>
                </a:lnTo>
                <a:lnTo>
                  <a:pt x="8704208" y="1986185"/>
                </a:lnTo>
                <a:lnTo>
                  <a:pt x="8771434" y="1796893"/>
                </a:lnTo>
                <a:close/>
                <a:moveTo>
                  <a:pt x="8772600" y="1793639"/>
                </a:moveTo>
                <a:lnTo>
                  <a:pt x="8801793" y="1711792"/>
                </a:lnTo>
                <a:lnTo>
                  <a:pt x="8782995" y="1802479"/>
                </a:lnTo>
                <a:lnTo>
                  <a:pt x="8772600" y="1793639"/>
                </a:lnTo>
                <a:close/>
                <a:moveTo>
                  <a:pt x="8785132" y="1808648"/>
                </a:moveTo>
                <a:lnTo>
                  <a:pt x="8831228" y="1848236"/>
                </a:lnTo>
                <a:lnTo>
                  <a:pt x="8770414" y="1998620"/>
                </a:lnTo>
                <a:lnTo>
                  <a:pt x="8746807" y="1994151"/>
                </a:lnTo>
                <a:lnTo>
                  <a:pt x="8785132" y="1808648"/>
                </a:lnTo>
                <a:close/>
                <a:moveTo>
                  <a:pt x="8833997" y="1850470"/>
                </a:moveTo>
                <a:lnTo>
                  <a:pt x="9072883" y="2055451"/>
                </a:lnTo>
                <a:lnTo>
                  <a:pt x="8773814" y="1999203"/>
                </a:lnTo>
                <a:lnTo>
                  <a:pt x="8833997" y="1850470"/>
                </a:lnTo>
                <a:close/>
                <a:moveTo>
                  <a:pt x="8835114" y="1847216"/>
                </a:moveTo>
                <a:lnTo>
                  <a:pt x="8883591" y="1727433"/>
                </a:lnTo>
                <a:lnTo>
                  <a:pt x="9022657" y="1856105"/>
                </a:lnTo>
                <a:lnTo>
                  <a:pt x="9253625" y="2069975"/>
                </a:lnTo>
                <a:cubicBezTo>
                  <a:pt x="9249157" y="2075221"/>
                  <a:pt x="9246194" y="2081244"/>
                  <a:pt x="9244639" y="2087655"/>
                </a:cubicBezTo>
                <a:lnTo>
                  <a:pt x="9079440" y="2056665"/>
                </a:lnTo>
                <a:lnTo>
                  <a:pt x="8835114" y="1847216"/>
                </a:lnTo>
                <a:close/>
                <a:moveTo>
                  <a:pt x="9264263" y="2132878"/>
                </a:moveTo>
                <a:lnTo>
                  <a:pt x="9248428" y="2162605"/>
                </a:lnTo>
                <a:lnTo>
                  <a:pt x="9203158" y="2162750"/>
                </a:lnTo>
                <a:lnTo>
                  <a:pt x="9146618" y="2114128"/>
                </a:lnTo>
                <a:lnTo>
                  <a:pt x="9244202" y="2103296"/>
                </a:lnTo>
                <a:cubicBezTo>
                  <a:pt x="9245222" y="2110534"/>
                  <a:pt x="9248233" y="2117625"/>
                  <a:pt x="9253285" y="2123649"/>
                </a:cubicBezTo>
                <a:cubicBezTo>
                  <a:pt x="9256491" y="2127486"/>
                  <a:pt x="9260183" y="2130546"/>
                  <a:pt x="9264263" y="2132878"/>
                </a:cubicBezTo>
                <a:close/>
                <a:moveTo>
                  <a:pt x="9246777" y="2165859"/>
                </a:moveTo>
                <a:lnTo>
                  <a:pt x="9234148" y="2189369"/>
                </a:lnTo>
                <a:lnTo>
                  <a:pt x="9207043" y="2166053"/>
                </a:lnTo>
                <a:lnTo>
                  <a:pt x="9246777" y="2165859"/>
                </a:lnTo>
                <a:close/>
                <a:moveTo>
                  <a:pt x="9267080" y="2134481"/>
                </a:moveTo>
                <a:cubicBezTo>
                  <a:pt x="9280923" y="2141135"/>
                  <a:pt x="9297730" y="2139872"/>
                  <a:pt x="9310603" y="2129963"/>
                </a:cubicBezTo>
                <a:lnTo>
                  <a:pt x="9337367" y="2162119"/>
                </a:lnTo>
                <a:lnTo>
                  <a:pt x="9252217" y="2162459"/>
                </a:lnTo>
                <a:lnTo>
                  <a:pt x="9267080" y="2134481"/>
                </a:lnTo>
                <a:close/>
                <a:moveTo>
                  <a:pt x="9313225" y="2127875"/>
                </a:moveTo>
                <a:cubicBezTo>
                  <a:pt x="9317694" y="2123794"/>
                  <a:pt x="9321143" y="2118888"/>
                  <a:pt x="9323425" y="2113545"/>
                </a:cubicBezTo>
                <a:lnTo>
                  <a:pt x="9447386" y="2161682"/>
                </a:lnTo>
                <a:lnTo>
                  <a:pt x="9341641" y="2162119"/>
                </a:lnTo>
                <a:lnTo>
                  <a:pt x="9313225" y="2127875"/>
                </a:lnTo>
                <a:close/>
                <a:moveTo>
                  <a:pt x="9236722" y="2191555"/>
                </a:moveTo>
                <a:lnTo>
                  <a:pt x="9250420" y="2165956"/>
                </a:lnTo>
                <a:lnTo>
                  <a:pt x="9340232" y="2165471"/>
                </a:lnTo>
                <a:lnTo>
                  <a:pt x="9657079" y="2545706"/>
                </a:lnTo>
                <a:cubicBezTo>
                  <a:pt x="9655913" y="2546871"/>
                  <a:pt x="9654796" y="2547891"/>
                  <a:pt x="9653581" y="2549154"/>
                </a:cubicBezTo>
                <a:lnTo>
                  <a:pt x="9236722" y="2191555"/>
                </a:lnTo>
                <a:close/>
                <a:moveTo>
                  <a:pt x="9152544" y="2349273"/>
                </a:moveTo>
                <a:lnTo>
                  <a:pt x="9235070" y="2194566"/>
                </a:lnTo>
                <a:lnTo>
                  <a:pt x="9651395" y="2551486"/>
                </a:lnTo>
                <a:cubicBezTo>
                  <a:pt x="9649015" y="2554498"/>
                  <a:pt x="9647072" y="2557703"/>
                  <a:pt x="9645518" y="2561152"/>
                </a:cubicBezTo>
                <a:lnTo>
                  <a:pt x="9152544" y="2349273"/>
                </a:lnTo>
                <a:close/>
                <a:moveTo>
                  <a:pt x="9149581" y="2347962"/>
                </a:moveTo>
                <a:lnTo>
                  <a:pt x="8749576" y="2176157"/>
                </a:lnTo>
                <a:cubicBezTo>
                  <a:pt x="8750645" y="2173437"/>
                  <a:pt x="8751373" y="2170717"/>
                  <a:pt x="8751908" y="2167996"/>
                </a:cubicBezTo>
                <a:lnTo>
                  <a:pt x="9201943" y="2165956"/>
                </a:lnTo>
                <a:lnTo>
                  <a:pt x="9232642" y="2192283"/>
                </a:lnTo>
                <a:lnTo>
                  <a:pt x="9149581" y="2347962"/>
                </a:lnTo>
                <a:close/>
                <a:moveTo>
                  <a:pt x="8528663" y="3512905"/>
                </a:moveTo>
                <a:cubicBezTo>
                  <a:pt x="8522543" y="3509748"/>
                  <a:pt x="8516033" y="3507611"/>
                  <a:pt x="8509428" y="3506445"/>
                </a:cubicBezTo>
                <a:lnTo>
                  <a:pt x="8702120" y="2228762"/>
                </a:lnTo>
                <a:lnTo>
                  <a:pt x="8706151" y="2202532"/>
                </a:lnTo>
                <a:cubicBezTo>
                  <a:pt x="8717032" y="2203795"/>
                  <a:pt x="8728301" y="2200735"/>
                  <a:pt x="8737481" y="2193158"/>
                </a:cubicBezTo>
                <a:cubicBezTo>
                  <a:pt x="8742096" y="2189223"/>
                  <a:pt x="8745787" y="2184463"/>
                  <a:pt x="8748265" y="2179071"/>
                </a:cubicBezTo>
                <a:lnTo>
                  <a:pt x="9147977" y="2350876"/>
                </a:lnTo>
                <a:lnTo>
                  <a:pt x="8528663" y="3512905"/>
                </a:lnTo>
                <a:close/>
                <a:moveTo>
                  <a:pt x="8796887" y="4085298"/>
                </a:moveTo>
                <a:lnTo>
                  <a:pt x="8716158" y="3947008"/>
                </a:lnTo>
                <a:lnTo>
                  <a:pt x="8533763" y="3634145"/>
                </a:lnTo>
                <a:cubicBezTo>
                  <a:pt x="8536629" y="3632494"/>
                  <a:pt x="8539252" y="3630599"/>
                  <a:pt x="8541924" y="3628462"/>
                </a:cubicBezTo>
                <a:cubicBezTo>
                  <a:pt x="8550035" y="3621759"/>
                  <a:pt x="8556155" y="3613453"/>
                  <a:pt x="8560333" y="3604369"/>
                </a:cubicBezTo>
                <a:lnTo>
                  <a:pt x="9865509" y="4177345"/>
                </a:lnTo>
                <a:cubicBezTo>
                  <a:pt x="9863954" y="4181134"/>
                  <a:pt x="9862983" y="4185020"/>
                  <a:pt x="9862497" y="4189051"/>
                </a:cubicBezTo>
                <a:lnTo>
                  <a:pt x="8796887" y="4085298"/>
                </a:lnTo>
                <a:close/>
                <a:moveTo>
                  <a:pt x="8900640" y="4262980"/>
                </a:moveTo>
                <a:lnTo>
                  <a:pt x="8799024" y="4088844"/>
                </a:lnTo>
                <a:lnTo>
                  <a:pt x="9862205" y="4192257"/>
                </a:lnTo>
                <a:cubicBezTo>
                  <a:pt x="9862011" y="4194443"/>
                  <a:pt x="9862059" y="4196629"/>
                  <a:pt x="9862205" y="4198766"/>
                </a:cubicBezTo>
                <a:lnTo>
                  <a:pt x="9780602" y="4207363"/>
                </a:lnTo>
                <a:lnTo>
                  <a:pt x="8961309" y="4293630"/>
                </a:lnTo>
                <a:cubicBezTo>
                  <a:pt x="8960192" y="4286393"/>
                  <a:pt x="8957277" y="4279107"/>
                  <a:pt x="8952177" y="4273084"/>
                </a:cubicBezTo>
                <a:cubicBezTo>
                  <a:pt x="8939305" y="4257540"/>
                  <a:pt x="8917641" y="4253800"/>
                  <a:pt x="8900640" y="4262980"/>
                </a:cubicBezTo>
                <a:close/>
                <a:moveTo>
                  <a:pt x="8884465" y="4278233"/>
                </a:moveTo>
                <a:lnTo>
                  <a:pt x="8646406" y="4147132"/>
                </a:lnTo>
                <a:lnTo>
                  <a:pt x="8627122" y="4071988"/>
                </a:lnTo>
                <a:lnTo>
                  <a:pt x="8794944" y="4088358"/>
                </a:lnTo>
                <a:lnTo>
                  <a:pt x="8897775" y="4264632"/>
                </a:lnTo>
                <a:cubicBezTo>
                  <a:pt x="8896269" y="4265506"/>
                  <a:pt x="8894908" y="4266575"/>
                  <a:pt x="8893403" y="4267692"/>
                </a:cubicBezTo>
                <a:cubicBezTo>
                  <a:pt x="8889809" y="4270752"/>
                  <a:pt x="8886894" y="4274395"/>
                  <a:pt x="8884465" y="4278233"/>
                </a:cubicBezTo>
                <a:close/>
                <a:moveTo>
                  <a:pt x="8721695" y="4439594"/>
                </a:moveTo>
                <a:lnTo>
                  <a:pt x="8712126" y="4402241"/>
                </a:lnTo>
                <a:lnTo>
                  <a:pt x="8883396" y="4319326"/>
                </a:lnTo>
                <a:cubicBezTo>
                  <a:pt x="8884028" y="4320492"/>
                  <a:pt x="8884757" y="4321609"/>
                  <a:pt x="8885388" y="4322532"/>
                </a:cubicBezTo>
                <a:lnTo>
                  <a:pt x="8721695" y="4439594"/>
                </a:lnTo>
                <a:close/>
                <a:moveTo>
                  <a:pt x="8858575" y="4993286"/>
                </a:moveTo>
                <a:lnTo>
                  <a:pt x="8655197" y="4491180"/>
                </a:lnTo>
                <a:lnTo>
                  <a:pt x="8719801" y="4445035"/>
                </a:lnTo>
                <a:lnTo>
                  <a:pt x="8860713" y="4992606"/>
                </a:lnTo>
                <a:cubicBezTo>
                  <a:pt x="8859936" y="4992800"/>
                  <a:pt x="8859353" y="4993140"/>
                  <a:pt x="8858575" y="4993286"/>
                </a:cubicBezTo>
                <a:close/>
                <a:moveTo>
                  <a:pt x="8844878" y="5001544"/>
                </a:moveTo>
                <a:lnTo>
                  <a:pt x="8474989" y="4620094"/>
                </a:lnTo>
                <a:lnTo>
                  <a:pt x="8652477" y="4493220"/>
                </a:lnTo>
                <a:lnTo>
                  <a:pt x="8855467" y="4994598"/>
                </a:lnTo>
                <a:cubicBezTo>
                  <a:pt x="8852213" y="4996200"/>
                  <a:pt x="8848958" y="4997949"/>
                  <a:pt x="8846044" y="5000523"/>
                </a:cubicBezTo>
                <a:cubicBezTo>
                  <a:pt x="8845558" y="5000864"/>
                  <a:pt x="8845266" y="5001203"/>
                  <a:pt x="8844878" y="5001544"/>
                </a:cubicBezTo>
                <a:close/>
                <a:moveTo>
                  <a:pt x="8427678" y="4707575"/>
                </a:moveTo>
                <a:cubicBezTo>
                  <a:pt x="8438413" y="4691595"/>
                  <a:pt x="8438850" y="4670368"/>
                  <a:pt x="8427872" y="4653853"/>
                </a:cubicBezTo>
                <a:lnTo>
                  <a:pt x="8472269" y="4622086"/>
                </a:lnTo>
                <a:lnTo>
                  <a:pt x="8842498" y="5003729"/>
                </a:lnTo>
                <a:cubicBezTo>
                  <a:pt x="8841575" y="5004701"/>
                  <a:pt x="8840749" y="5005721"/>
                  <a:pt x="8839923" y="5006692"/>
                </a:cubicBezTo>
                <a:lnTo>
                  <a:pt x="8427678" y="4707575"/>
                </a:lnTo>
                <a:close/>
                <a:moveTo>
                  <a:pt x="8358023" y="4798942"/>
                </a:moveTo>
                <a:lnTo>
                  <a:pt x="8376870" y="4727685"/>
                </a:lnTo>
                <a:cubicBezTo>
                  <a:pt x="8391151" y="4730988"/>
                  <a:pt x="8406549" y="4727879"/>
                  <a:pt x="8418595" y="4717825"/>
                </a:cubicBezTo>
                <a:cubicBezTo>
                  <a:pt x="8421363" y="4715542"/>
                  <a:pt x="8423743" y="4713016"/>
                  <a:pt x="8425735" y="4710344"/>
                </a:cubicBezTo>
                <a:lnTo>
                  <a:pt x="8838077" y="5009461"/>
                </a:lnTo>
                <a:cubicBezTo>
                  <a:pt x="8837058" y="5010870"/>
                  <a:pt x="8836232" y="5012376"/>
                  <a:pt x="8835454" y="5013881"/>
                </a:cubicBezTo>
                <a:lnTo>
                  <a:pt x="8358023" y="4798942"/>
                </a:lnTo>
                <a:close/>
                <a:moveTo>
                  <a:pt x="8355012" y="4797631"/>
                </a:moveTo>
                <a:lnTo>
                  <a:pt x="8208174" y="4731522"/>
                </a:lnTo>
                <a:lnTo>
                  <a:pt x="8341412" y="4694898"/>
                </a:lnTo>
                <a:cubicBezTo>
                  <a:pt x="8343306" y="4700921"/>
                  <a:pt x="8346220" y="4706507"/>
                  <a:pt x="8350495" y="4711558"/>
                </a:cubicBezTo>
                <a:cubicBezTo>
                  <a:pt x="8356761" y="4719185"/>
                  <a:pt x="8364921" y="4724333"/>
                  <a:pt x="8373665" y="4726859"/>
                </a:cubicBezTo>
                <a:lnTo>
                  <a:pt x="8355012" y="4797631"/>
                </a:lnTo>
                <a:close/>
                <a:moveTo>
                  <a:pt x="8128610" y="4753283"/>
                </a:moveTo>
                <a:lnTo>
                  <a:pt x="8203025" y="4732834"/>
                </a:lnTo>
                <a:lnTo>
                  <a:pt x="8354041" y="4800788"/>
                </a:lnTo>
                <a:lnTo>
                  <a:pt x="8251890" y="5187775"/>
                </a:lnTo>
                <a:cubicBezTo>
                  <a:pt x="8247907" y="5187144"/>
                  <a:pt x="8243827" y="5187144"/>
                  <a:pt x="8239746" y="5188066"/>
                </a:cubicBezTo>
                <a:lnTo>
                  <a:pt x="8128610" y="4753283"/>
                </a:lnTo>
                <a:close/>
                <a:moveTo>
                  <a:pt x="8113018" y="4692323"/>
                </a:moveTo>
                <a:lnTo>
                  <a:pt x="8198314" y="4730794"/>
                </a:lnTo>
                <a:lnTo>
                  <a:pt x="8127930" y="4750029"/>
                </a:lnTo>
                <a:lnTo>
                  <a:pt x="8113018" y="4692323"/>
                </a:lnTo>
                <a:close/>
                <a:moveTo>
                  <a:pt x="7837022" y="4825270"/>
                </a:moveTo>
                <a:lnTo>
                  <a:pt x="8109860" y="4693392"/>
                </a:lnTo>
                <a:lnTo>
                  <a:pt x="8124578" y="4750855"/>
                </a:lnTo>
                <a:lnTo>
                  <a:pt x="7918869" y="4807297"/>
                </a:lnTo>
                <a:lnTo>
                  <a:pt x="7838576" y="4829350"/>
                </a:lnTo>
                <a:cubicBezTo>
                  <a:pt x="7838091" y="4827844"/>
                  <a:pt x="7837605" y="4826630"/>
                  <a:pt x="7837022" y="4825270"/>
                </a:cubicBezTo>
                <a:close/>
                <a:moveTo>
                  <a:pt x="7827210" y="4811475"/>
                </a:moveTo>
                <a:lnTo>
                  <a:pt x="7981237" y="4632966"/>
                </a:lnTo>
                <a:lnTo>
                  <a:pt x="8108549" y="4690283"/>
                </a:lnTo>
                <a:lnTo>
                  <a:pt x="7835565" y="4822355"/>
                </a:lnTo>
                <a:cubicBezTo>
                  <a:pt x="7834253" y="4819878"/>
                  <a:pt x="7832748" y="4817401"/>
                  <a:pt x="7830902" y="4815118"/>
                </a:cubicBezTo>
                <a:cubicBezTo>
                  <a:pt x="7829688" y="4813855"/>
                  <a:pt x="7828522" y="4812592"/>
                  <a:pt x="7827210" y="4811475"/>
                </a:cubicBezTo>
                <a:close/>
                <a:moveTo>
                  <a:pt x="7820361" y="4806180"/>
                </a:moveTo>
                <a:lnTo>
                  <a:pt x="7928875" y="4609457"/>
                </a:lnTo>
                <a:lnTo>
                  <a:pt x="7978031" y="4631558"/>
                </a:lnTo>
                <a:lnTo>
                  <a:pt x="7824782" y="4809240"/>
                </a:lnTo>
                <a:cubicBezTo>
                  <a:pt x="7823276" y="4808220"/>
                  <a:pt x="7821819" y="4807200"/>
                  <a:pt x="7820361" y="4806180"/>
                </a:cubicBezTo>
                <a:close/>
                <a:moveTo>
                  <a:pt x="7856209" y="4576669"/>
                </a:moveTo>
                <a:lnTo>
                  <a:pt x="7925863" y="4607999"/>
                </a:lnTo>
                <a:lnTo>
                  <a:pt x="7817447" y="4804674"/>
                </a:lnTo>
                <a:cubicBezTo>
                  <a:pt x="7814775" y="4803314"/>
                  <a:pt x="7811958" y="4802246"/>
                  <a:pt x="7808947" y="4801420"/>
                </a:cubicBezTo>
                <a:lnTo>
                  <a:pt x="7856209" y="4576669"/>
                </a:lnTo>
                <a:close/>
                <a:moveTo>
                  <a:pt x="7228976" y="4290716"/>
                </a:moveTo>
                <a:cubicBezTo>
                  <a:pt x="7229025" y="4290376"/>
                  <a:pt x="7229074" y="4290230"/>
                  <a:pt x="7229220" y="4290036"/>
                </a:cubicBezTo>
                <a:lnTo>
                  <a:pt x="7867672" y="4506238"/>
                </a:lnTo>
                <a:lnTo>
                  <a:pt x="7853829" y="4571909"/>
                </a:lnTo>
                <a:lnTo>
                  <a:pt x="7228976" y="4290716"/>
                </a:lnTo>
                <a:close/>
                <a:moveTo>
                  <a:pt x="7586236" y="3727455"/>
                </a:moveTo>
                <a:lnTo>
                  <a:pt x="7806323" y="3943220"/>
                </a:lnTo>
                <a:lnTo>
                  <a:pt x="7226256" y="4253994"/>
                </a:lnTo>
                <a:cubicBezTo>
                  <a:pt x="7225042" y="4252100"/>
                  <a:pt x="7223827" y="4250303"/>
                  <a:pt x="7222273" y="4248506"/>
                </a:cubicBezTo>
                <a:cubicBezTo>
                  <a:pt x="7220427" y="4246028"/>
                  <a:pt x="7218193" y="4244037"/>
                  <a:pt x="7215910" y="4242337"/>
                </a:cubicBezTo>
                <a:lnTo>
                  <a:pt x="7586236" y="3727455"/>
                </a:lnTo>
                <a:close/>
                <a:moveTo>
                  <a:pt x="7549417" y="3686702"/>
                </a:moveTo>
                <a:lnTo>
                  <a:pt x="7597554" y="3705986"/>
                </a:lnTo>
                <a:lnTo>
                  <a:pt x="7585750" y="3722404"/>
                </a:lnTo>
                <a:lnTo>
                  <a:pt x="7549417" y="3686702"/>
                </a:lnTo>
                <a:close/>
                <a:moveTo>
                  <a:pt x="7360417" y="3501636"/>
                </a:moveTo>
                <a:lnTo>
                  <a:pt x="7505798" y="3511156"/>
                </a:lnTo>
                <a:lnTo>
                  <a:pt x="7670900" y="3604078"/>
                </a:lnTo>
                <a:lnTo>
                  <a:pt x="7599643" y="3703217"/>
                </a:lnTo>
                <a:lnTo>
                  <a:pt x="7543199" y="3680630"/>
                </a:lnTo>
                <a:lnTo>
                  <a:pt x="7360417" y="3501636"/>
                </a:lnTo>
                <a:close/>
                <a:moveTo>
                  <a:pt x="7043279" y="3480846"/>
                </a:moveTo>
                <a:cubicBezTo>
                  <a:pt x="7043376" y="3480846"/>
                  <a:pt x="7043376" y="3480846"/>
                  <a:pt x="7043376" y="3480749"/>
                </a:cubicBezTo>
                <a:lnTo>
                  <a:pt x="7355317" y="3501247"/>
                </a:lnTo>
                <a:lnTo>
                  <a:pt x="7535185" y="3677521"/>
                </a:lnTo>
                <a:lnTo>
                  <a:pt x="7043279" y="3480846"/>
                </a:lnTo>
                <a:close/>
                <a:moveTo>
                  <a:pt x="7039879" y="3449662"/>
                </a:moveTo>
                <a:lnTo>
                  <a:pt x="7142370" y="3357955"/>
                </a:lnTo>
                <a:cubicBezTo>
                  <a:pt x="7159856" y="3376170"/>
                  <a:pt x="7188563" y="3378016"/>
                  <a:pt x="7208235" y="3361647"/>
                </a:cubicBezTo>
                <a:cubicBezTo>
                  <a:pt x="7209013" y="3360918"/>
                  <a:pt x="7209741" y="3360238"/>
                  <a:pt x="7210518" y="3359461"/>
                </a:cubicBezTo>
                <a:lnTo>
                  <a:pt x="7351722" y="3497750"/>
                </a:lnTo>
                <a:lnTo>
                  <a:pt x="7044688" y="3477446"/>
                </a:lnTo>
                <a:cubicBezTo>
                  <a:pt x="7047894" y="3468315"/>
                  <a:pt x="7046388" y="3457725"/>
                  <a:pt x="7039879" y="3449662"/>
                </a:cubicBezTo>
                <a:close/>
                <a:moveTo>
                  <a:pt x="7028076" y="3440724"/>
                </a:moveTo>
                <a:lnTo>
                  <a:pt x="7092339" y="3252647"/>
                </a:lnTo>
                <a:lnTo>
                  <a:pt x="7139698" y="3293935"/>
                </a:lnTo>
                <a:cubicBezTo>
                  <a:pt x="7125369" y="3311519"/>
                  <a:pt x="7125029" y="3337311"/>
                  <a:pt x="7139990" y="3355429"/>
                </a:cubicBezTo>
                <a:lnTo>
                  <a:pt x="7037450" y="3446845"/>
                </a:lnTo>
                <a:cubicBezTo>
                  <a:pt x="7034730" y="3444125"/>
                  <a:pt x="7031427" y="3442133"/>
                  <a:pt x="7028076" y="3440724"/>
                </a:cubicBezTo>
                <a:close/>
                <a:moveTo>
                  <a:pt x="6059127" y="2359717"/>
                </a:moveTo>
                <a:cubicBezTo>
                  <a:pt x="6060730" y="2358357"/>
                  <a:pt x="6062285" y="2356851"/>
                  <a:pt x="6063742" y="2355345"/>
                </a:cubicBezTo>
                <a:lnTo>
                  <a:pt x="7089619" y="3250364"/>
                </a:lnTo>
                <a:lnTo>
                  <a:pt x="7024870" y="3439607"/>
                </a:lnTo>
                <a:cubicBezTo>
                  <a:pt x="7016175" y="3437179"/>
                  <a:pt x="7006654" y="3438830"/>
                  <a:pt x="6998980" y="3444708"/>
                </a:cubicBezTo>
                <a:lnTo>
                  <a:pt x="6059127" y="2359717"/>
                </a:lnTo>
                <a:close/>
                <a:moveTo>
                  <a:pt x="5026596" y="3034891"/>
                </a:moveTo>
                <a:lnTo>
                  <a:pt x="5243332" y="2679380"/>
                </a:lnTo>
                <a:cubicBezTo>
                  <a:pt x="5260187" y="2688949"/>
                  <a:pt x="5282093" y="2687638"/>
                  <a:pt x="5297977" y="2674426"/>
                </a:cubicBezTo>
                <a:cubicBezTo>
                  <a:pt x="5314492" y="2660680"/>
                  <a:pt x="5319447" y="2638239"/>
                  <a:pt x="5311869" y="2619343"/>
                </a:cubicBezTo>
                <a:lnTo>
                  <a:pt x="5949496" y="2338004"/>
                </a:lnTo>
                <a:cubicBezTo>
                  <a:pt x="5951293" y="2341696"/>
                  <a:pt x="5953431" y="2345485"/>
                  <a:pt x="5956006" y="2348933"/>
                </a:cubicBezTo>
                <a:lnTo>
                  <a:pt x="5035776" y="3043100"/>
                </a:lnTo>
                <a:cubicBezTo>
                  <a:pt x="5035679" y="3042955"/>
                  <a:pt x="5035631" y="3042857"/>
                  <a:pt x="5035534" y="3042809"/>
                </a:cubicBezTo>
                <a:cubicBezTo>
                  <a:pt x="5032813" y="3039652"/>
                  <a:pt x="5029851" y="3036980"/>
                  <a:pt x="5026596" y="3034891"/>
                </a:cubicBezTo>
                <a:close/>
                <a:moveTo>
                  <a:pt x="4680800" y="2463033"/>
                </a:moveTo>
                <a:lnTo>
                  <a:pt x="4215561" y="2326104"/>
                </a:lnTo>
                <a:cubicBezTo>
                  <a:pt x="4215950" y="2324501"/>
                  <a:pt x="4216192" y="2322849"/>
                  <a:pt x="4216290" y="2321295"/>
                </a:cubicBezTo>
                <a:lnTo>
                  <a:pt x="4604393" y="2318866"/>
                </a:lnTo>
                <a:lnTo>
                  <a:pt x="4680800" y="2463033"/>
                </a:lnTo>
                <a:close/>
                <a:moveTo>
                  <a:pt x="4608182" y="2318915"/>
                </a:moveTo>
                <a:lnTo>
                  <a:pt x="4825404" y="2317555"/>
                </a:lnTo>
                <a:lnTo>
                  <a:pt x="4828658" y="2319838"/>
                </a:lnTo>
                <a:lnTo>
                  <a:pt x="5226962" y="2610163"/>
                </a:lnTo>
                <a:cubicBezTo>
                  <a:pt x="5224340" y="2613854"/>
                  <a:pt x="5222445" y="2617886"/>
                  <a:pt x="5220988" y="2622015"/>
                </a:cubicBezTo>
                <a:lnTo>
                  <a:pt x="4685269" y="2464345"/>
                </a:lnTo>
                <a:lnTo>
                  <a:pt x="4608182" y="2318915"/>
                </a:lnTo>
                <a:close/>
                <a:moveTo>
                  <a:pt x="4215318" y="2312746"/>
                </a:moveTo>
                <a:lnTo>
                  <a:pt x="4543919" y="2204767"/>
                </a:lnTo>
                <a:lnTo>
                  <a:pt x="4602742" y="2315612"/>
                </a:lnTo>
                <a:lnTo>
                  <a:pt x="4216192" y="2317944"/>
                </a:lnTo>
                <a:cubicBezTo>
                  <a:pt x="4216095" y="2316292"/>
                  <a:pt x="4215804" y="2314543"/>
                  <a:pt x="4215318" y="2312746"/>
                </a:cubicBezTo>
                <a:close/>
                <a:moveTo>
                  <a:pt x="4547174" y="2203747"/>
                </a:moveTo>
                <a:lnTo>
                  <a:pt x="4631400" y="2176157"/>
                </a:lnTo>
                <a:lnTo>
                  <a:pt x="4820935" y="2314252"/>
                </a:lnTo>
                <a:lnTo>
                  <a:pt x="4606434" y="2315515"/>
                </a:lnTo>
                <a:lnTo>
                  <a:pt x="4547174" y="2203747"/>
                </a:lnTo>
                <a:close/>
                <a:moveTo>
                  <a:pt x="4635189" y="2174845"/>
                </a:moveTo>
                <a:lnTo>
                  <a:pt x="4821809" y="2113448"/>
                </a:lnTo>
                <a:lnTo>
                  <a:pt x="5488775" y="2223516"/>
                </a:lnTo>
                <a:lnTo>
                  <a:pt x="5943522" y="2298514"/>
                </a:lnTo>
                <a:cubicBezTo>
                  <a:pt x="5943182" y="2301380"/>
                  <a:pt x="5942939" y="2304197"/>
                  <a:pt x="5942890" y="2307112"/>
                </a:cubicBezTo>
                <a:lnTo>
                  <a:pt x="4826472" y="2314203"/>
                </a:lnTo>
                <a:lnTo>
                  <a:pt x="4635189" y="2174845"/>
                </a:lnTo>
                <a:close/>
                <a:moveTo>
                  <a:pt x="5948039" y="2334944"/>
                </a:moveTo>
                <a:lnTo>
                  <a:pt x="5310412" y="2616186"/>
                </a:lnTo>
                <a:cubicBezTo>
                  <a:pt x="5308664" y="2612689"/>
                  <a:pt x="5306672" y="2609386"/>
                  <a:pt x="5304049" y="2606228"/>
                </a:cubicBezTo>
                <a:cubicBezTo>
                  <a:pt x="5286903" y="2585682"/>
                  <a:pt x="5256447" y="2582962"/>
                  <a:pt x="5235900" y="2600108"/>
                </a:cubicBezTo>
                <a:cubicBezTo>
                  <a:pt x="5233131" y="2602294"/>
                  <a:pt x="5230800" y="2604674"/>
                  <a:pt x="5228808" y="2607443"/>
                </a:cubicBezTo>
                <a:lnTo>
                  <a:pt x="4830941" y="2317409"/>
                </a:lnTo>
                <a:lnTo>
                  <a:pt x="5942842" y="2310414"/>
                </a:lnTo>
                <a:cubicBezTo>
                  <a:pt x="5943182" y="2318769"/>
                  <a:pt x="5944736" y="2327075"/>
                  <a:pt x="5948039" y="2334944"/>
                </a:cubicBezTo>
                <a:close/>
                <a:moveTo>
                  <a:pt x="4986134" y="3032123"/>
                </a:moveTo>
                <a:lnTo>
                  <a:pt x="4687455" y="2468473"/>
                </a:lnTo>
                <a:lnTo>
                  <a:pt x="5220065" y="2625124"/>
                </a:lnTo>
                <a:cubicBezTo>
                  <a:pt x="5216422" y="2639744"/>
                  <a:pt x="5219385" y="2655774"/>
                  <a:pt x="5229683" y="2668160"/>
                </a:cubicBezTo>
                <a:cubicBezTo>
                  <a:pt x="5232937" y="2672046"/>
                  <a:pt x="5236435" y="2675154"/>
                  <a:pt x="5240320" y="2677680"/>
                </a:cubicBezTo>
                <a:lnTo>
                  <a:pt x="5111066" y="2889947"/>
                </a:lnTo>
                <a:lnTo>
                  <a:pt x="5023779" y="3033337"/>
                </a:lnTo>
                <a:cubicBezTo>
                  <a:pt x="5012170" y="3026780"/>
                  <a:pt x="4998229" y="3026245"/>
                  <a:pt x="4986134" y="3032123"/>
                </a:cubicBezTo>
                <a:close/>
                <a:moveTo>
                  <a:pt x="4210023" y="2337373"/>
                </a:moveTo>
                <a:cubicBezTo>
                  <a:pt x="4212064" y="2334944"/>
                  <a:pt x="4213521" y="2332176"/>
                  <a:pt x="4214638" y="2329358"/>
                </a:cubicBezTo>
                <a:lnTo>
                  <a:pt x="4682986" y="2467113"/>
                </a:lnTo>
                <a:lnTo>
                  <a:pt x="4983220" y="3033726"/>
                </a:lnTo>
                <a:cubicBezTo>
                  <a:pt x="4981228" y="3034794"/>
                  <a:pt x="4979285" y="3036106"/>
                  <a:pt x="4977537" y="3037660"/>
                </a:cubicBezTo>
                <a:cubicBezTo>
                  <a:pt x="4976565" y="3038437"/>
                  <a:pt x="4975642" y="3039263"/>
                  <a:pt x="4974817" y="3040186"/>
                </a:cubicBezTo>
                <a:lnTo>
                  <a:pt x="4733697" y="2818593"/>
                </a:lnTo>
                <a:lnTo>
                  <a:pt x="4210023" y="2337373"/>
                </a:lnTo>
                <a:close/>
                <a:moveTo>
                  <a:pt x="4186028" y="2292151"/>
                </a:moveTo>
                <a:lnTo>
                  <a:pt x="4129877" y="1922748"/>
                </a:lnTo>
                <a:lnTo>
                  <a:pt x="4407864" y="2032184"/>
                </a:lnTo>
                <a:cubicBezTo>
                  <a:pt x="4400772" y="2052002"/>
                  <a:pt x="4404027" y="2074929"/>
                  <a:pt x="4418405" y="2092221"/>
                </a:cubicBezTo>
                <a:cubicBezTo>
                  <a:pt x="4418890" y="2092950"/>
                  <a:pt x="4419619" y="2093630"/>
                  <a:pt x="4420299" y="2094359"/>
                </a:cubicBezTo>
                <a:lnTo>
                  <a:pt x="4207449" y="2299485"/>
                </a:lnTo>
                <a:cubicBezTo>
                  <a:pt x="4201426" y="2293899"/>
                  <a:pt x="4193703" y="2291568"/>
                  <a:pt x="4186028" y="2292151"/>
                </a:cubicBezTo>
                <a:close/>
                <a:moveTo>
                  <a:pt x="4091844" y="1695180"/>
                </a:moveTo>
                <a:lnTo>
                  <a:pt x="4125748" y="1917550"/>
                </a:lnTo>
                <a:lnTo>
                  <a:pt x="4016894" y="1874854"/>
                </a:lnTo>
                <a:cubicBezTo>
                  <a:pt x="4023986" y="1855036"/>
                  <a:pt x="4020780" y="1832012"/>
                  <a:pt x="4006354" y="1814720"/>
                </a:cubicBezTo>
                <a:cubicBezTo>
                  <a:pt x="3998096" y="1804714"/>
                  <a:pt x="3987216" y="1798108"/>
                  <a:pt x="3975655" y="1794805"/>
                </a:cubicBezTo>
                <a:lnTo>
                  <a:pt x="3980318" y="1776152"/>
                </a:lnTo>
                <a:lnTo>
                  <a:pt x="4018400" y="1624311"/>
                </a:lnTo>
                <a:lnTo>
                  <a:pt x="4091844" y="1695180"/>
                </a:lnTo>
                <a:close/>
                <a:moveTo>
                  <a:pt x="4019275" y="1620619"/>
                </a:moveTo>
                <a:lnTo>
                  <a:pt x="4047641" y="1507637"/>
                </a:lnTo>
                <a:cubicBezTo>
                  <a:pt x="4052790" y="1508754"/>
                  <a:pt x="4058230" y="1508948"/>
                  <a:pt x="4063379" y="1508365"/>
                </a:cubicBezTo>
                <a:lnTo>
                  <a:pt x="4091115" y="1689740"/>
                </a:lnTo>
                <a:lnTo>
                  <a:pt x="4019275" y="1620619"/>
                </a:lnTo>
                <a:close/>
                <a:moveTo>
                  <a:pt x="4095826" y="1698969"/>
                </a:moveTo>
                <a:lnTo>
                  <a:pt x="4420251" y="2011783"/>
                </a:lnTo>
                <a:cubicBezTo>
                  <a:pt x="4415393" y="2016932"/>
                  <a:pt x="4411750" y="2022761"/>
                  <a:pt x="4409030" y="2029027"/>
                </a:cubicBezTo>
                <a:lnTo>
                  <a:pt x="4129197" y="1918959"/>
                </a:lnTo>
                <a:lnTo>
                  <a:pt x="4095826" y="1698969"/>
                </a:lnTo>
                <a:close/>
                <a:moveTo>
                  <a:pt x="4177722" y="2294240"/>
                </a:moveTo>
                <a:lnTo>
                  <a:pt x="3987847" y="1908079"/>
                </a:lnTo>
                <a:cubicBezTo>
                  <a:pt x="3991587" y="1906184"/>
                  <a:pt x="3995230" y="1903707"/>
                  <a:pt x="3998485" y="1900987"/>
                </a:cubicBezTo>
                <a:cubicBezTo>
                  <a:pt x="4006354" y="1894526"/>
                  <a:pt x="4011988" y="1886463"/>
                  <a:pt x="4015680" y="1877866"/>
                </a:cubicBezTo>
                <a:lnTo>
                  <a:pt x="4126380" y="1921436"/>
                </a:lnTo>
                <a:lnTo>
                  <a:pt x="4182774" y="2292685"/>
                </a:lnTo>
                <a:cubicBezTo>
                  <a:pt x="4181122" y="2293025"/>
                  <a:pt x="4179422" y="2293608"/>
                  <a:pt x="4177722" y="2294240"/>
                </a:cubicBezTo>
                <a:close/>
                <a:moveTo>
                  <a:pt x="3710200" y="2111505"/>
                </a:moveTo>
                <a:lnTo>
                  <a:pt x="3917804" y="1898850"/>
                </a:lnTo>
                <a:cubicBezTo>
                  <a:pt x="3936068" y="1915802"/>
                  <a:pt x="3962686" y="1919833"/>
                  <a:pt x="3984836" y="1909487"/>
                </a:cubicBezTo>
                <a:lnTo>
                  <a:pt x="4156835" y="2259315"/>
                </a:lnTo>
                <a:lnTo>
                  <a:pt x="4174807" y="2295648"/>
                </a:lnTo>
                <a:cubicBezTo>
                  <a:pt x="4173350" y="2296522"/>
                  <a:pt x="4172039" y="2297348"/>
                  <a:pt x="4170679" y="2298514"/>
                </a:cubicBezTo>
                <a:cubicBezTo>
                  <a:pt x="4166938" y="2301574"/>
                  <a:pt x="4164316" y="2305363"/>
                  <a:pt x="4162761" y="2309589"/>
                </a:cubicBezTo>
                <a:lnTo>
                  <a:pt x="3723606" y="2165762"/>
                </a:lnTo>
                <a:cubicBezTo>
                  <a:pt x="3728609" y="2148567"/>
                  <a:pt x="3725209" y="2129235"/>
                  <a:pt x="3712969" y="2114468"/>
                </a:cubicBezTo>
                <a:cubicBezTo>
                  <a:pt x="3712046" y="2113448"/>
                  <a:pt x="3711172" y="2112525"/>
                  <a:pt x="3710200" y="2111505"/>
                </a:cubicBezTo>
                <a:close/>
                <a:moveTo>
                  <a:pt x="3676975" y="2094893"/>
                </a:moveTo>
                <a:lnTo>
                  <a:pt x="3691693" y="1933482"/>
                </a:lnTo>
                <a:lnTo>
                  <a:pt x="3900997" y="1872620"/>
                </a:lnTo>
                <a:cubicBezTo>
                  <a:pt x="3903281" y="1879906"/>
                  <a:pt x="3907069" y="1886900"/>
                  <a:pt x="3912267" y="1893166"/>
                </a:cubicBezTo>
                <a:cubicBezTo>
                  <a:pt x="3913092" y="1894284"/>
                  <a:pt x="3914161" y="1895304"/>
                  <a:pt x="3915133" y="1896372"/>
                </a:cubicBezTo>
                <a:lnTo>
                  <a:pt x="3707820" y="2109174"/>
                </a:lnTo>
                <a:cubicBezTo>
                  <a:pt x="3699076" y="2101062"/>
                  <a:pt x="3688245" y="2096350"/>
                  <a:pt x="3676975" y="2094893"/>
                </a:cubicBezTo>
                <a:close/>
                <a:moveTo>
                  <a:pt x="3900074" y="1869414"/>
                </a:moveTo>
                <a:lnTo>
                  <a:pt x="3692082" y="1929888"/>
                </a:lnTo>
                <a:lnTo>
                  <a:pt x="3701554" y="1824920"/>
                </a:lnTo>
                <a:lnTo>
                  <a:pt x="3898277" y="1848139"/>
                </a:lnTo>
                <a:cubicBezTo>
                  <a:pt x="3897694" y="1855182"/>
                  <a:pt x="3898277" y="1862419"/>
                  <a:pt x="3900074" y="1869414"/>
                </a:cubicBezTo>
                <a:close/>
                <a:moveTo>
                  <a:pt x="3688633" y="1930908"/>
                </a:moveTo>
                <a:lnTo>
                  <a:pt x="3444016" y="2001971"/>
                </a:lnTo>
                <a:lnTo>
                  <a:pt x="3336523" y="1932657"/>
                </a:lnTo>
                <a:lnTo>
                  <a:pt x="3434933" y="1793542"/>
                </a:lnTo>
                <a:lnTo>
                  <a:pt x="3698251" y="1824629"/>
                </a:lnTo>
                <a:lnTo>
                  <a:pt x="3688633" y="1930908"/>
                </a:lnTo>
                <a:close/>
                <a:moveTo>
                  <a:pt x="3624516" y="2118500"/>
                </a:moveTo>
                <a:lnTo>
                  <a:pt x="3447756" y="2004497"/>
                </a:lnTo>
                <a:lnTo>
                  <a:pt x="3688245" y="1934551"/>
                </a:lnTo>
                <a:lnTo>
                  <a:pt x="3673770" y="2094650"/>
                </a:lnTo>
                <a:cubicBezTo>
                  <a:pt x="3660023" y="2093873"/>
                  <a:pt x="3646034" y="2097905"/>
                  <a:pt x="3634765" y="2107376"/>
                </a:cubicBezTo>
                <a:cubicBezTo>
                  <a:pt x="3630782" y="2110679"/>
                  <a:pt x="3627382" y="2114517"/>
                  <a:pt x="3624516" y="2118500"/>
                </a:cubicBezTo>
                <a:close/>
                <a:moveTo>
                  <a:pt x="3282848" y="2052391"/>
                </a:moveTo>
                <a:lnTo>
                  <a:pt x="3443530" y="2005663"/>
                </a:lnTo>
                <a:lnTo>
                  <a:pt x="3622816" y="2121414"/>
                </a:lnTo>
                <a:cubicBezTo>
                  <a:pt x="3619756" y="2126369"/>
                  <a:pt x="3617570" y="2131760"/>
                  <a:pt x="3616258" y="2137346"/>
                </a:cubicBezTo>
                <a:lnTo>
                  <a:pt x="3435176" y="2100139"/>
                </a:lnTo>
                <a:lnTo>
                  <a:pt x="3283577" y="2068955"/>
                </a:lnTo>
                <a:cubicBezTo>
                  <a:pt x="3284354" y="2063514"/>
                  <a:pt x="3284209" y="2057831"/>
                  <a:pt x="3282848" y="2052391"/>
                </a:cubicBezTo>
                <a:close/>
                <a:moveTo>
                  <a:pt x="3267937" y="2029464"/>
                </a:moveTo>
                <a:lnTo>
                  <a:pt x="3334677" y="1935231"/>
                </a:lnTo>
                <a:lnTo>
                  <a:pt x="3439790" y="2003137"/>
                </a:lnTo>
                <a:lnTo>
                  <a:pt x="3281974" y="2049185"/>
                </a:lnTo>
                <a:cubicBezTo>
                  <a:pt x="3280371" y="2044473"/>
                  <a:pt x="3277894" y="2039907"/>
                  <a:pt x="3274494" y="2035779"/>
                </a:cubicBezTo>
                <a:cubicBezTo>
                  <a:pt x="3272551" y="2033399"/>
                  <a:pt x="3270317" y="2031310"/>
                  <a:pt x="3267937" y="2029464"/>
                </a:cubicBezTo>
                <a:close/>
                <a:moveTo>
                  <a:pt x="3201439" y="2059434"/>
                </a:moveTo>
                <a:lnTo>
                  <a:pt x="3089817" y="2056520"/>
                </a:lnTo>
                <a:lnTo>
                  <a:pt x="3077187" y="1967533"/>
                </a:lnTo>
                <a:lnTo>
                  <a:pt x="3206102" y="2042773"/>
                </a:lnTo>
                <a:cubicBezTo>
                  <a:pt x="3203430" y="2048068"/>
                  <a:pt x="3201827" y="2053751"/>
                  <a:pt x="3201439" y="2059434"/>
                </a:cubicBezTo>
                <a:close/>
                <a:moveTo>
                  <a:pt x="2868175" y="2207244"/>
                </a:moveTo>
                <a:cubicBezTo>
                  <a:pt x="2852340" y="2201755"/>
                  <a:pt x="2834416" y="2203650"/>
                  <a:pt x="2819844" y="2213219"/>
                </a:cubicBezTo>
                <a:lnTo>
                  <a:pt x="2706279" y="2049914"/>
                </a:lnTo>
                <a:lnTo>
                  <a:pt x="2925395" y="2055645"/>
                </a:lnTo>
                <a:lnTo>
                  <a:pt x="2918886" y="2073083"/>
                </a:lnTo>
                <a:lnTo>
                  <a:pt x="2868175" y="2207244"/>
                </a:lnTo>
                <a:close/>
                <a:moveTo>
                  <a:pt x="2920391" y="2078524"/>
                </a:moveTo>
                <a:lnTo>
                  <a:pt x="2928892" y="2055694"/>
                </a:lnTo>
                <a:lnTo>
                  <a:pt x="3086951" y="2059920"/>
                </a:lnTo>
                <a:lnTo>
                  <a:pt x="3097297" y="2133558"/>
                </a:lnTo>
                <a:lnTo>
                  <a:pt x="3036774" y="2164062"/>
                </a:lnTo>
                <a:lnTo>
                  <a:pt x="2898922" y="2233279"/>
                </a:lnTo>
                <a:cubicBezTo>
                  <a:pt x="2897173" y="2230219"/>
                  <a:pt x="2895182" y="2227111"/>
                  <a:pt x="2892802" y="2224196"/>
                </a:cubicBezTo>
                <a:cubicBezTo>
                  <a:pt x="2886730" y="2217007"/>
                  <a:pt x="2879347" y="2211713"/>
                  <a:pt x="2871186" y="2208361"/>
                </a:cubicBezTo>
                <a:lnTo>
                  <a:pt x="2920391" y="2078524"/>
                </a:lnTo>
                <a:close/>
                <a:moveTo>
                  <a:pt x="2817172" y="2215162"/>
                </a:moveTo>
                <a:cubicBezTo>
                  <a:pt x="2816201" y="2215793"/>
                  <a:pt x="2815375" y="2216376"/>
                  <a:pt x="2814598" y="2217104"/>
                </a:cubicBezTo>
                <a:cubicBezTo>
                  <a:pt x="2810226" y="2220650"/>
                  <a:pt x="2806486" y="2224779"/>
                  <a:pt x="2803620" y="2229345"/>
                </a:cubicBezTo>
                <a:lnTo>
                  <a:pt x="2549483" y="2073375"/>
                </a:lnTo>
                <a:cubicBezTo>
                  <a:pt x="2554486" y="2064972"/>
                  <a:pt x="2557157" y="2055500"/>
                  <a:pt x="2557594" y="2046076"/>
                </a:cubicBezTo>
                <a:lnTo>
                  <a:pt x="2702247" y="2049768"/>
                </a:lnTo>
                <a:lnTo>
                  <a:pt x="2817172" y="2215162"/>
                </a:lnTo>
                <a:close/>
                <a:moveTo>
                  <a:pt x="2551086" y="2015086"/>
                </a:moveTo>
                <a:lnTo>
                  <a:pt x="2643278" y="1965201"/>
                </a:lnTo>
                <a:lnTo>
                  <a:pt x="2699818" y="2046514"/>
                </a:lnTo>
                <a:lnTo>
                  <a:pt x="2557692" y="2042773"/>
                </a:lnTo>
                <a:cubicBezTo>
                  <a:pt x="2557740" y="2033302"/>
                  <a:pt x="2555603" y="2023830"/>
                  <a:pt x="2551086" y="2015086"/>
                </a:cubicBezTo>
                <a:close/>
                <a:moveTo>
                  <a:pt x="2646241" y="1963550"/>
                </a:moveTo>
                <a:lnTo>
                  <a:pt x="2866135" y="1844301"/>
                </a:lnTo>
                <a:lnTo>
                  <a:pt x="2980137" y="1910896"/>
                </a:lnTo>
                <a:lnTo>
                  <a:pt x="2926609" y="2052294"/>
                </a:lnTo>
                <a:lnTo>
                  <a:pt x="2704044" y="2046514"/>
                </a:lnTo>
                <a:lnTo>
                  <a:pt x="2646241" y="1963550"/>
                </a:lnTo>
                <a:close/>
                <a:moveTo>
                  <a:pt x="2982954" y="1912499"/>
                </a:moveTo>
                <a:lnTo>
                  <a:pt x="3073642" y="1965541"/>
                </a:lnTo>
                <a:lnTo>
                  <a:pt x="3086611" y="2056568"/>
                </a:lnTo>
                <a:lnTo>
                  <a:pt x="2930301" y="2052488"/>
                </a:lnTo>
                <a:lnTo>
                  <a:pt x="2982954" y="1912499"/>
                </a:lnTo>
                <a:close/>
                <a:moveTo>
                  <a:pt x="3100454" y="2131955"/>
                </a:moveTo>
                <a:lnTo>
                  <a:pt x="3090302" y="2060017"/>
                </a:lnTo>
                <a:lnTo>
                  <a:pt x="3201293" y="2062883"/>
                </a:lnTo>
                <a:cubicBezTo>
                  <a:pt x="3201342" y="2068566"/>
                  <a:pt x="3202605" y="2074055"/>
                  <a:pt x="3205033" y="2079349"/>
                </a:cubicBezTo>
                <a:lnTo>
                  <a:pt x="3100454" y="2131955"/>
                </a:lnTo>
                <a:close/>
                <a:moveTo>
                  <a:pt x="3168117" y="2770456"/>
                </a:moveTo>
                <a:lnTo>
                  <a:pt x="2880755" y="2306140"/>
                </a:lnTo>
                <a:cubicBezTo>
                  <a:pt x="2882310" y="2305071"/>
                  <a:pt x="2884058" y="2303760"/>
                  <a:pt x="2885661" y="2302497"/>
                </a:cubicBezTo>
                <a:cubicBezTo>
                  <a:pt x="2905431" y="2286031"/>
                  <a:pt x="2910823" y="2258635"/>
                  <a:pt x="2900330" y="2236340"/>
                </a:cubicBezTo>
                <a:lnTo>
                  <a:pt x="2941375" y="2215696"/>
                </a:lnTo>
                <a:lnTo>
                  <a:pt x="3097831" y="2137055"/>
                </a:lnTo>
                <a:lnTo>
                  <a:pt x="3186430" y="2763947"/>
                </a:lnTo>
                <a:cubicBezTo>
                  <a:pt x="3180115" y="2765016"/>
                  <a:pt x="3174043" y="2767153"/>
                  <a:pt x="3168117" y="2770456"/>
                </a:cubicBezTo>
                <a:close/>
                <a:moveTo>
                  <a:pt x="2736151" y="2306189"/>
                </a:moveTo>
                <a:lnTo>
                  <a:pt x="2799006" y="2281562"/>
                </a:lnTo>
                <a:cubicBezTo>
                  <a:pt x="2801094" y="2286371"/>
                  <a:pt x="2803912" y="2291034"/>
                  <a:pt x="2807506" y="2295260"/>
                </a:cubicBezTo>
                <a:cubicBezTo>
                  <a:pt x="2825041" y="2316438"/>
                  <a:pt x="2854914" y="2321149"/>
                  <a:pt x="2877938" y="2307840"/>
                </a:cubicBezTo>
                <a:lnTo>
                  <a:pt x="3165300" y="2772156"/>
                </a:lnTo>
                <a:cubicBezTo>
                  <a:pt x="3163697" y="2773322"/>
                  <a:pt x="3161997" y="2774585"/>
                  <a:pt x="3160394" y="2775848"/>
                </a:cubicBezTo>
                <a:cubicBezTo>
                  <a:pt x="3160297" y="2775896"/>
                  <a:pt x="3160151" y="2776091"/>
                  <a:pt x="3160006" y="2776188"/>
                </a:cubicBezTo>
                <a:lnTo>
                  <a:pt x="2736151" y="2306189"/>
                </a:lnTo>
                <a:close/>
                <a:moveTo>
                  <a:pt x="2538748" y="2087170"/>
                </a:moveTo>
                <a:cubicBezTo>
                  <a:pt x="2542294" y="2083867"/>
                  <a:pt x="2545354" y="2080272"/>
                  <a:pt x="2547880" y="2076338"/>
                </a:cubicBezTo>
                <a:lnTo>
                  <a:pt x="2801969" y="2232162"/>
                </a:lnTo>
                <a:cubicBezTo>
                  <a:pt x="2793906" y="2246249"/>
                  <a:pt x="2792400" y="2263152"/>
                  <a:pt x="2797937" y="2278550"/>
                </a:cubicBezTo>
                <a:lnTo>
                  <a:pt x="2733917" y="2303663"/>
                </a:lnTo>
                <a:lnTo>
                  <a:pt x="2538748" y="2087170"/>
                </a:lnTo>
                <a:close/>
                <a:moveTo>
                  <a:pt x="2467490" y="2096690"/>
                </a:moveTo>
                <a:cubicBezTo>
                  <a:pt x="2488863" y="2108251"/>
                  <a:pt x="2515918" y="2106356"/>
                  <a:pt x="2535785" y="2089938"/>
                </a:cubicBezTo>
                <a:cubicBezTo>
                  <a:pt x="2535931" y="2089744"/>
                  <a:pt x="2536076" y="2089598"/>
                  <a:pt x="2536319" y="2089404"/>
                </a:cubicBezTo>
                <a:lnTo>
                  <a:pt x="2730566" y="2304877"/>
                </a:lnTo>
                <a:lnTo>
                  <a:pt x="2283979" y="2479937"/>
                </a:lnTo>
                <a:cubicBezTo>
                  <a:pt x="2279364" y="2469056"/>
                  <a:pt x="2271593" y="2460216"/>
                  <a:pt x="2262024" y="2454387"/>
                </a:cubicBezTo>
                <a:lnTo>
                  <a:pt x="2467490" y="2096690"/>
                </a:lnTo>
                <a:close/>
                <a:moveTo>
                  <a:pt x="2041547" y="1670456"/>
                </a:moveTo>
                <a:lnTo>
                  <a:pt x="2233511" y="1591718"/>
                </a:lnTo>
                <a:lnTo>
                  <a:pt x="2464430" y="1990605"/>
                </a:lnTo>
                <a:cubicBezTo>
                  <a:pt x="2462001" y="1992160"/>
                  <a:pt x="2459621" y="1993762"/>
                  <a:pt x="2457338" y="1995657"/>
                </a:cubicBezTo>
                <a:cubicBezTo>
                  <a:pt x="2454570" y="1997843"/>
                  <a:pt x="2452238" y="2000320"/>
                  <a:pt x="2450150" y="2002991"/>
                </a:cubicBezTo>
                <a:lnTo>
                  <a:pt x="2041547" y="1670456"/>
                </a:lnTo>
                <a:close/>
                <a:moveTo>
                  <a:pt x="1921522" y="1577097"/>
                </a:moveTo>
                <a:lnTo>
                  <a:pt x="2035233" y="1669582"/>
                </a:lnTo>
                <a:lnTo>
                  <a:pt x="1597389" y="1849159"/>
                </a:lnTo>
                <a:lnTo>
                  <a:pt x="1364333" y="1799371"/>
                </a:lnTo>
                <a:lnTo>
                  <a:pt x="1517486" y="1608622"/>
                </a:lnTo>
                <a:lnTo>
                  <a:pt x="1921522" y="1577097"/>
                </a:lnTo>
                <a:close/>
                <a:moveTo>
                  <a:pt x="1520254" y="1605076"/>
                </a:moveTo>
                <a:lnTo>
                  <a:pt x="1692400" y="1390623"/>
                </a:lnTo>
                <a:lnTo>
                  <a:pt x="1917927" y="1574037"/>
                </a:lnTo>
                <a:lnTo>
                  <a:pt x="1520254" y="1605076"/>
                </a:lnTo>
                <a:close/>
                <a:moveTo>
                  <a:pt x="971274" y="1651366"/>
                </a:moveTo>
                <a:lnTo>
                  <a:pt x="1013242" y="1724373"/>
                </a:lnTo>
                <a:lnTo>
                  <a:pt x="795195" y="1677791"/>
                </a:lnTo>
                <a:cubicBezTo>
                  <a:pt x="796020" y="1673613"/>
                  <a:pt x="796166" y="1669484"/>
                  <a:pt x="795972" y="1665113"/>
                </a:cubicBezTo>
                <a:lnTo>
                  <a:pt x="971274" y="1651366"/>
                </a:lnTo>
                <a:close/>
                <a:moveTo>
                  <a:pt x="795729" y="1661858"/>
                </a:moveTo>
                <a:cubicBezTo>
                  <a:pt x="795195" y="1656078"/>
                  <a:pt x="793543" y="1650395"/>
                  <a:pt x="791017" y="1644906"/>
                </a:cubicBezTo>
                <a:lnTo>
                  <a:pt x="928724" y="1577437"/>
                </a:lnTo>
                <a:lnTo>
                  <a:pt x="969526" y="1648355"/>
                </a:lnTo>
                <a:lnTo>
                  <a:pt x="795729" y="1661858"/>
                </a:lnTo>
                <a:close/>
                <a:moveTo>
                  <a:pt x="974869" y="1651124"/>
                </a:moveTo>
                <a:lnTo>
                  <a:pt x="1512871" y="1609059"/>
                </a:lnTo>
                <a:lnTo>
                  <a:pt x="1468183" y="1664773"/>
                </a:lnTo>
                <a:lnTo>
                  <a:pt x="1360787" y="1798593"/>
                </a:lnTo>
                <a:lnTo>
                  <a:pt x="1017662" y="1725296"/>
                </a:lnTo>
                <a:lnTo>
                  <a:pt x="974869" y="1651124"/>
                </a:lnTo>
                <a:close/>
                <a:moveTo>
                  <a:pt x="1926330" y="1576563"/>
                </a:moveTo>
                <a:lnTo>
                  <a:pt x="2211895" y="1554268"/>
                </a:lnTo>
                <a:lnTo>
                  <a:pt x="2231908" y="1588803"/>
                </a:lnTo>
                <a:lnTo>
                  <a:pt x="2038633" y="1668124"/>
                </a:lnTo>
                <a:lnTo>
                  <a:pt x="1926330" y="1576563"/>
                </a:lnTo>
                <a:close/>
                <a:moveTo>
                  <a:pt x="2215538" y="1554025"/>
                </a:moveTo>
                <a:lnTo>
                  <a:pt x="2303117" y="1547127"/>
                </a:lnTo>
                <a:cubicBezTo>
                  <a:pt x="2303505" y="1551062"/>
                  <a:pt x="2304428" y="1554851"/>
                  <a:pt x="2305837" y="1558494"/>
                </a:cubicBezTo>
                <a:lnTo>
                  <a:pt x="2234871" y="1587638"/>
                </a:lnTo>
                <a:lnTo>
                  <a:pt x="2215538" y="1554025"/>
                </a:lnTo>
                <a:close/>
                <a:moveTo>
                  <a:pt x="2436986" y="2028396"/>
                </a:moveTo>
                <a:lnTo>
                  <a:pt x="1603073" y="1850324"/>
                </a:lnTo>
                <a:lnTo>
                  <a:pt x="2038147" y="1671913"/>
                </a:lnTo>
                <a:lnTo>
                  <a:pt x="2447964" y="2005420"/>
                </a:lnTo>
                <a:cubicBezTo>
                  <a:pt x="2442815" y="2012415"/>
                  <a:pt x="2438977" y="2020187"/>
                  <a:pt x="2436986" y="2028396"/>
                </a:cubicBezTo>
                <a:close/>
                <a:moveTo>
                  <a:pt x="1237215" y="2000466"/>
                </a:moveTo>
                <a:lnTo>
                  <a:pt x="1597632" y="1852559"/>
                </a:lnTo>
                <a:lnTo>
                  <a:pt x="2436403" y="2031650"/>
                </a:lnTo>
                <a:cubicBezTo>
                  <a:pt x="2435869" y="2034370"/>
                  <a:pt x="2435529" y="2037236"/>
                  <a:pt x="2435383" y="2040053"/>
                </a:cubicBezTo>
                <a:lnTo>
                  <a:pt x="1776966" y="2028590"/>
                </a:lnTo>
                <a:lnTo>
                  <a:pt x="1240810" y="2019312"/>
                </a:lnTo>
                <a:cubicBezTo>
                  <a:pt x="1240810" y="2012803"/>
                  <a:pt x="1239498" y="2006489"/>
                  <a:pt x="1237215" y="2000466"/>
                </a:cubicBezTo>
                <a:close/>
                <a:moveTo>
                  <a:pt x="1221332" y="1977636"/>
                </a:moveTo>
                <a:lnTo>
                  <a:pt x="1362050" y="1802236"/>
                </a:lnTo>
                <a:lnTo>
                  <a:pt x="1591949" y="1851296"/>
                </a:lnTo>
                <a:lnTo>
                  <a:pt x="1235904" y="1997308"/>
                </a:lnTo>
                <a:cubicBezTo>
                  <a:pt x="1233961" y="1992742"/>
                  <a:pt x="1231241" y="1988322"/>
                  <a:pt x="1227889" y="1984339"/>
                </a:cubicBezTo>
                <a:cubicBezTo>
                  <a:pt x="1225898" y="1981862"/>
                  <a:pt x="1223663" y="1979773"/>
                  <a:pt x="1221332" y="1977636"/>
                </a:cubicBezTo>
                <a:close/>
                <a:moveTo>
                  <a:pt x="1159012" y="1970933"/>
                </a:moveTo>
                <a:lnTo>
                  <a:pt x="1019897" y="1729133"/>
                </a:lnTo>
                <a:lnTo>
                  <a:pt x="1358407" y="1801411"/>
                </a:lnTo>
                <a:lnTo>
                  <a:pt x="1218660" y="1975499"/>
                </a:lnTo>
                <a:cubicBezTo>
                  <a:pt x="1201465" y="1962578"/>
                  <a:pt x="1178004" y="1960635"/>
                  <a:pt x="1159012" y="1970933"/>
                </a:cubicBezTo>
                <a:close/>
                <a:moveTo>
                  <a:pt x="1142788" y="1984193"/>
                </a:moveTo>
                <a:lnTo>
                  <a:pt x="805978" y="1717524"/>
                </a:lnTo>
                <a:lnTo>
                  <a:pt x="784994" y="1701057"/>
                </a:lnTo>
                <a:cubicBezTo>
                  <a:pt x="789512" y="1694986"/>
                  <a:pt x="792717" y="1688185"/>
                  <a:pt x="794417" y="1681045"/>
                </a:cubicBezTo>
                <a:lnTo>
                  <a:pt x="1015525" y="1728210"/>
                </a:lnTo>
                <a:lnTo>
                  <a:pt x="1156146" y="1972681"/>
                </a:lnTo>
                <a:cubicBezTo>
                  <a:pt x="1153911" y="1974042"/>
                  <a:pt x="1151726" y="1975499"/>
                  <a:pt x="1149734" y="1977247"/>
                </a:cubicBezTo>
                <a:cubicBezTo>
                  <a:pt x="1147063" y="1979336"/>
                  <a:pt x="1144828" y="1981765"/>
                  <a:pt x="1142788" y="1984193"/>
                </a:cubicBezTo>
                <a:close/>
                <a:moveTo>
                  <a:pt x="776008" y="1710578"/>
                </a:moveTo>
                <a:cubicBezTo>
                  <a:pt x="778631" y="1708441"/>
                  <a:pt x="780865" y="1706060"/>
                  <a:pt x="783051" y="1703535"/>
                </a:cubicBezTo>
                <a:lnTo>
                  <a:pt x="1140699" y="1986768"/>
                </a:lnTo>
                <a:cubicBezTo>
                  <a:pt x="1128070" y="2003769"/>
                  <a:pt x="1126176" y="2026598"/>
                  <a:pt x="1135794" y="2045251"/>
                </a:cubicBezTo>
                <a:lnTo>
                  <a:pt x="383095" y="2461139"/>
                </a:lnTo>
                <a:cubicBezTo>
                  <a:pt x="381590" y="2458662"/>
                  <a:pt x="379938" y="2456233"/>
                  <a:pt x="377995" y="2453756"/>
                </a:cubicBezTo>
                <a:cubicBezTo>
                  <a:pt x="373186" y="2448218"/>
                  <a:pt x="367455" y="2443652"/>
                  <a:pt x="361383" y="2440349"/>
                </a:cubicBezTo>
                <a:lnTo>
                  <a:pt x="717380" y="1718350"/>
                </a:lnTo>
                <a:cubicBezTo>
                  <a:pt x="736275" y="1726947"/>
                  <a:pt x="759202" y="1724664"/>
                  <a:pt x="776008" y="1710578"/>
                </a:cubicBezTo>
                <a:close/>
                <a:moveTo>
                  <a:pt x="81307" y="104828"/>
                </a:moveTo>
                <a:lnTo>
                  <a:pt x="270987" y="434547"/>
                </a:lnTo>
                <a:lnTo>
                  <a:pt x="927072" y="1574620"/>
                </a:lnTo>
                <a:lnTo>
                  <a:pt x="789706" y="1641943"/>
                </a:lnTo>
                <a:cubicBezTo>
                  <a:pt x="787860" y="1638543"/>
                  <a:pt x="785723" y="1635386"/>
                  <a:pt x="783148" y="1632374"/>
                </a:cubicBezTo>
                <a:cubicBezTo>
                  <a:pt x="767459" y="1613479"/>
                  <a:pt x="741909" y="1607699"/>
                  <a:pt x="720343" y="1616102"/>
                </a:cubicBezTo>
                <a:lnTo>
                  <a:pt x="78295" y="106237"/>
                </a:lnTo>
                <a:cubicBezTo>
                  <a:pt x="79364" y="105703"/>
                  <a:pt x="80287" y="105363"/>
                  <a:pt x="81307" y="104828"/>
                </a:cubicBezTo>
                <a:close/>
                <a:moveTo>
                  <a:pt x="1545804" y="1271277"/>
                </a:moveTo>
                <a:lnTo>
                  <a:pt x="930084" y="1573066"/>
                </a:lnTo>
                <a:lnTo>
                  <a:pt x="84173" y="103031"/>
                </a:lnTo>
                <a:cubicBezTo>
                  <a:pt x="86553" y="101622"/>
                  <a:pt x="88836" y="100068"/>
                  <a:pt x="91070" y="98271"/>
                </a:cubicBezTo>
                <a:cubicBezTo>
                  <a:pt x="93353" y="96376"/>
                  <a:pt x="95296" y="94336"/>
                  <a:pt x="97093" y="92199"/>
                </a:cubicBezTo>
                <a:lnTo>
                  <a:pt x="1545804" y="1271277"/>
                </a:lnTo>
                <a:close/>
                <a:moveTo>
                  <a:pt x="1689922" y="1388534"/>
                </a:moveTo>
                <a:lnTo>
                  <a:pt x="1515737" y="1605561"/>
                </a:lnTo>
                <a:lnTo>
                  <a:pt x="973169" y="1647966"/>
                </a:lnTo>
                <a:lnTo>
                  <a:pt x="931638" y="1575980"/>
                </a:lnTo>
                <a:lnTo>
                  <a:pt x="997310" y="1543824"/>
                </a:lnTo>
                <a:lnTo>
                  <a:pt x="1548767" y="1273512"/>
                </a:lnTo>
                <a:lnTo>
                  <a:pt x="1689922" y="1388534"/>
                </a:lnTo>
                <a:close/>
                <a:moveTo>
                  <a:pt x="1903452" y="1122496"/>
                </a:moveTo>
                <a:lnTo>
                  <a:pt x="1692060" y="1385863"/>
                </a:lnTo>
                <a:lnTo>
                  <a:pt x="1552119" y="1271957"/>
                </a:lnTo>
                <a:lnTo>
                  <a:pt x="1890338" y="1106175"/>
                </a:lnTo>
                <a:cubicBezTo>
                  <a:pt x="1892086" y="1109575"/>
                  <a:pt x="1894223" y="1112684"/>
                  <a:pt x="1896798" y="1115744"/>
                </a:cubicBezTo>
                <a:cubicBezTo>
                  <a:pt x="1898789" y="1118270"/>
                  <a:pt x="1901072" y="1120504"/>
                  <a:pt x="1903452" y="1122496"/>
                </a:cubicBezTo>
                <a:close/>
                <a:moveTo>
                  <a:pt x="1965821" y="1129102"/>
                </a:moveTo>
                <a:lnTo>
                  <a:pt x="2210001" y="1551159"/>
                </a:lnTo>
                <a:lnTo>
                  <a:pt x="1922590" y="1573600"/>
                </a:lnTo>
                <a:lnTo>
                  <a:pt x="1694585" y="1387951"/>
                </a:lnTo>
                <a:lnTo>
                  <a:pt x="1871442" y="1167572"/>
                </a:lnTo>
                <a:lnTo>
                  <a:pt x="1905978" y="1124585"/>
                </a:lnTo>
                <a:cubicBezTo>
                  <a:pt x="1923319" y="1137602"/>
                  <a:pt x="1946780" y="1139497"/>
                  <a:pt x="1965821" y="1129102"/>
                </a:cubicBezTo>
                <a:close/>
                <a:moveTo>
                  <a:pt x="2317689" y="1506763"/>
                </a:moveTo>
                <a:cubicBezTo>
                  <a:pt x="2307343" y="1516720"/>
                  <a:pt x="2302291" y="1530369"/>
                  <a:pt x="2302728" y="1543873"/>
                </a:cubicBezTo>
                <a:lnTo>
                  <a:pt x="2213693" y="1550819"/>
                </a:lnTo>
                <a:lnTo>
                  <a:pt x="1968638" y="1127353"/>
                </a:lnTo>
                <a:cubicBezTo>
                  <a:pt x="1970776" y="1126090"/>
                  <a:pt x="1972961" y="1124585"/>
                  <a:pt x="1974953" y="1122885"/>
                </a:cubicBezTo>
                <a:lnTo>
                  <a:pt x="1975196" y="1122836"/>
                </a:lnTo>
                <a:lnTo>
                  <a:pt x="2155356" y="1324660"/>
                </a:lnTo>
                <a:lnTo>
                  <a:pt x="2317689" y="1506763"/>
                </a:lnTo>
                <a:close/>
                <a:moveTo>
                  <a:pt x="2363008" y="1588561"/>
                </a:moveTo>
                <a:lnTo>
                  <a:pt x="2427028" y="1809328"/>
                </a:lnTo>
                <a:lnTo>
                  <a:pt x="2447818" y="1881072"/>
                </a:lnTo>
                <a:lnTo>
                  <a:pt x="2477788" y="1984533"/>
                </a:lnTo>
                <a:cubicBezTo>
                  <a:pt x="2474193" y="1985651"/>
                  <a:pt x="2470648" y="1987156"/>
                  <a:pt x="2467247" y="1989002"/>
                </a:cubicBezTo>
                <a:lnTo>
                  <a:pt x="2236619" y="1590455"/>
                </a:lnTo>
                <a:lnTo>
                  <a:pt x="2307003" y="1561554"/>
                </a:lnTo>
                <a:cubicBezTo>
                  <a:pt x="2308848" y="1565585"/>
                  <a:pt x="2311083" y="1569277"/>
                  <a:pt x="2313997" y="1572774"/>
                </a:cubicBezTo>
                <a:cubicBezTo>
                  <a:pt x="2326287" y="1587395"/>
                  <a:pt x="2345570" y="1593029"/>
                  <a:pt x="2363008" y="1588561"/>
                </a:cubicBezTo>
                <a:close/>
                <a:moveTo>
                  <a:pt x="2377240" y="1582343"/>
                </a:moveTo>
                <a:lnTo>
                  <a:pt x="2641433" y="1962384"/>
                </a:lnTo>
                <a:lnTo>
                  <a:pt x="2549580" y="2012123"/>
                </a:lnTo>
                <a:cubicBezTo>
                  <a:pt x="2547831" y="2009160"/>
                  <a:pt x="2545888" y="2006246"/>
                  <a:pt x="2543702" y="2003526"/>
                </a:cubicBezTo>
                <a:cubicBezTo>
                  <a:pt x="2528013" y="1984728"/>
                  <a:pt x="2503289" y="1977782"/>
                  <a:pt x="2481188" y="1983562"/>
                </a:cubicBezTo>
                <a:lnTo>
                  <a:pt x="2366166" y="1587638"/>
                </a:lnTo>
                <a:cubicBezTo>
                  <a:pt x="2370149" y="1586472"/>
                  <a:pt x="2373743" y="1584626"/>
                  <a:pt x="2377240" y="1582343"/>
                </a:cubicBezTo>
                <a:close/>
                <a:moveTo>
                  <a:pt x="2392055" y="1567577"/>
                </a:moveTo>
                <a:lnTo>
                  <a:pt x="2862686" y="1842310"/>
                </a:lnTo>
                <a:lnTo>
                  <a:pt x="2644299" y="1960878"/>
                </a:lnTo>
                <a:lnTo>
                  <a:pt x="2380106" y="1580400"/>
                </a:lnTo>
                <a:cubicBezTo>
                  <a:pt x="2380640" y="1579866"/>
                  <a:pt x="2381466" y="1579526"/>
                  <a:pt x="2382098" y="1578894"/>
                </a:cubicBezTo>
                <a:cubicBezTo>
                  <a:pt x="2386129" y="1575591"/>
                  <a:pt x="2389384" y="1571706"/>
                  <a:pt x="2392055" y="1567577"/>
                </a:cubicBezTo>
                <a:close/>
                <a:moveTo>
                  <a:pt x="2989658" y="1773578"/>
                </a:moveTo>
                <a:lnTo>
                  <a:pt x="2866135" y="1840464"/>
                </a:lnTo>
                <a:lnTo>
                  <a:pt x="2393707" y="1564662"/>
                </a:lnTo>
                <a:cubicBezTo>
                  <a:pt x="2395018" y="1562185"/>
                  <a:pt x="2396135" y="1559659"/>
                  <a:pt x="2396961" y="1556988"/>
                </a:cubicBezTo>
                <a:lnTo>
                  <a:pt x="2985043" y="1730153"/>
                </a:lnTo>
                <a:cubicBezTo>
                  <a:pt x="2981303" y="1744434"/>
                  <a:pt x="2982712" y="1759929"/>
                  <a:pt x="2989658" y="1773578"/>
                </a:cubicBezTo>
                <a:close/>
                <a:moveTo>
                  <a:pt x="3020988" y="1802528"/>
                </a:moveTo>
                <a:lnTo>
                  <a:pt x="2981352" y="1907641"/>
                </a:lnTo>
                <a:lnTo>
                  <a:pt x="2869486" y="1842407"/>
                </a:lnTo>
                <a:lnTo>
                  <a:pt x="2991163" y="1776347"/>
                </a:lnTo>
                <a:cubicBezTo>
                  <a:pt x="2992912" y="1779407"/>
                  <a:pt x="2994855" y="1782321"/>
                  <a:pt x="2997138" y="1785090"/>
                </a:cubicBezTo>
                <a:cubicBezTo>
                  <a:pt x="3003841" y="1793007"/>
                  <a:pt x="3012050" y="1798933"/>
                  <a:pt x="3020988" y="1802528"/>
                </a:cubicBezTo>
                <a:close/>
                <a:moveTo>
                  <a:pt x="3051200" y="1806705"/>
                </a:moveTo>
                <a:lnTo>
                  <a:pt x="3073059" y="1961315"/>
                </a:lnTo>
                <a:lnTo>
                  <a:pt x="2984120" y="1909439"/>
                </a:lnTo>
                <a:lnTo>
                  <a:pt x="3024145" y="1803645"/>
                </a:lnTo>
                <a:cubicBezTo>
                  <a:pt x="3032937" y="1806608"/>
                  <a:pt x="3041972" y="1807725"/>
                  <a:pt x="3051200" y="1806705"/>
                </a:cubicBezTo>
                <a:close/>
                <a:moveTo>
                  <a:pt x="3075342" y="1798448"/>
                </a:moveTo>
                <a:lnTo>
                  <a:pt x="3219363" y="2028153"/>
                </a:lnTo>
                <a:cubicBezTo>
                  <a:pt x="3218294" y="2028784"/>
                  <a:pt x="3217274" y="2029658"/>
                  <a:pt x="3216157" y="2030484"/>
                </a:cubicBezTo>
                <a:cubicBezTo>
                  <a:pt x="3212805" y="2033302"/>
                  <a:pt x="3210085" y="2036459"/>
                  <a:pt x="3207802" y="2040005"/>
                </a:cubicBezTo>
                <a:lnTo>
                  <a:pt x="3076653" y="1963404"/>
                </a:lnTo>
                <a:lnTo>
                  <a:pt x="3054455" y="1806171"/>
                </a:lnTo>
                <a:cubicBezTo>
                  <a:pt x="3061692" y="1804956"/>
                  <a:pt x="3068687" y="1802431"/>
                  <a:pt x="3075342" y="1798448"/>
                </a:cubicBezTo>
                <a:close/>
                <a:moveTo>
                  <a:pt x="3094820" y="1780475"/>
                </a:moveTo>
                <a:lnTo>
                  <a:pt x="3283723" y="1902395"/>
                </a:lnTo>
                <a:lnTo>
                  <a:pt x="3331762" y="1933531"/>
                </a:lnTo>
                <a:lnTo>
                  <a:pt x="3265265" y="2027570"/>
                </a:lnTo>
                <a:cubicBezTo>
                  <a:pt x="3252393" y="2019215"/>
                  <a:pt x="3235683" y="2018584"/>
                  <a:pt x="3222228" y="2026404"/>
                </a:cubicBezTo>
                <a:lnTo>
                  <a:pt x="3078207" y="1796796"/>
                </a:lnTo>
                <a:cubicBezTo>
                  <a:pt x="3080005" y="1795582"/>
                  <a:pt x="3081705" y="1794319"/>
                  <a:pt x="3083453" y="1792959"/>
                </a:cubicBezTo>
                <a:cubicBezTo>
                  <a:pt x="3087874" y="1789219"/>
                  <a:pt x="3091614" y="1784993"/>
                  <a:pt x="3094820" y="1780475"/>
                </a:cubicBezTo>
                <a:close/>
                <a:moveTo>
                  <a:pt x="3104777" y="1754537"/>
                </a:moveTo>
                <a:lnTo>
                  <a:pt x="3431290" y="1793104"/>
                </a:lnTo>
                <a:lnTo>
                  <a:pt x="3333754" y="1930714"/>
                </a:lnTo>
                <a:lnTo>
                  <a:pt x="3280177" y="1896178"/>
                </a:lnTo>
                <a:lnTo>
                  <a:pt x="3096520" y="1777464"/>
                </a:lnTo>
                <a:cubicBezTo>
                  <a:pt x="3100843" y="1770518"/>
                  <a:pt x="3103612" y="1762746"/>
                  <a:pt x="3104777" y="1754537"/>
                </a:cubicBezTo>
                <a:close/>
                <a:moveTo>
                  <a:pt x="3709277" y="1400532"/>
                </a:moveTo>
                <a:lnTo>
                  <a:pt x="3433475" y="1790093"/>
                </a:lnTo>
                <a:lnTo>
                  <a:pt x="3105166" y="1751380"/>
                </a:lnTo>
                <a:cubicBezTo>
                  <a:pt x="3106234" y="1739819"/>
                  <a:pt x="3104097" y="1728064"/>
                  <a:pt x="3098511" y="1717427"/>
                </a:cubicBezTo>
                <a:lnTo>
                  <a:pt x="3695142" y="1384745"/>
                </a:lnTo>
                <a:cubicBezTo>
                  <a:pt x="3696551" y="1387126"/>
                  <a:pt x="3698105" y="1389506"/>
                  <a:pt x="3700097" y="1391789"/>
                </a:cubicBezTo>
                <a:cubicBezTo>
                  <a:pt x="3702719" y="1395140"/>
                  <a:pt x="3705974" y="1398103"/>
                  <a:pt x="3709277" y="1400532"/>
                </a:cubicBezTo>
                <a:close/>
                <a:moveTo>
                  <a:pt x="3735944" y="1411364"/>
                </a:moveTo>
                <a:lnTo>
                  <a:pt x="3698591" y="1821180"/>
                </a:lnTo>
                <a:lnTo>
                  <a:pt x="3437119" y="1790481"/>
                </a:lnTo>
                <a:lnTo>
                  <a:pt x="3711900" y="1402426"/>
                </a:lnTo>
                <a:cubicBezTo>
                  <a:pt x="3719186" y="1407381"/>
                  <a:pt x="3727444" y="1410247"/>
                  <a:pt x="3735944" y="1411364"/>
                </a:cubicBezTo>
                <a:close/>
                <a:moveTo>
                  <a:pt x="3763340" y="1407721"/>
                </a:moveTo>
                <a:lnTo>
                  <a:pt x="3822065" y="1542804"/>
                </a:lnTo>
                <a:lnTo>
                  <a:pt x="3933396" y="1798448"/>
                </a:lnTo>
                <a:cubicBezTo>
                  <a:pt x="3928684" y="1800682"/>
                  <a:pt x="3924167" y="1803402"/>
                  <a:pt x="3919990" y="1806899"/>
                </a:cubicBezTo>
                <a:cubicBezTo>
                  <a:pt x="3907992" y="1816857"/>
                  <a:pt x="3900852" y="1830506"/>
                  <a:pt x="3898666" y="1844884"/>
                </a:cubicBezTo>
                <a:lnTo>
                  <a:pt x="3701845" y="1821617"/>
                </a:lnTo>
                <a:lnTo>
                  <a:pt x="3739198" y="1411704"/>
                </a:lnTo>
                <a:cubicBezTo>
                  <a:pt x="3747359" y="1412092"/>
                  <a:pt x="3755568" y="1410830"/>
                  <a:pt x="3763340" y="1407721"/>
                </a:cubicBezTo>
                <a:close/>
                <a:moveTo>
                  <a:pt x="3781506" y="1395917"/>
                </a:moveTo>
                <a:lnTo>
                  <a:pt x="4015632" y="1621736"/>
                </a:lnTo>
                <a:lnTo>
                  <a:pt x="3978958" y="1767846"/>
                </a:lnTo>
                <a:lnTo>
                  <a:pt x="3972401" y="1794222"/>
                </a:lnTo>
                <a:cubicBezTo>
                  <a:pt x="3960403" y="1791599"/>
                  <a:pt x="3947968" y="1792425"/>
                  <a:pt x="3936456" y="1797136"/>
                </a:cubicBezTo>
                <a:lnTo>
                  <a:pt x="3766351" y="1406409"/>
                </a:lnTo>
                <a:cubicBezTo>
                  <a:pt x="3770480" y="1404466"/>
                  <a:pt x="3774560" y="1401989"/>
                  <a:pt x="3778300" y="1398978"/>
                </a:cubicBezTo>
                <a:cubicBezTo>
                  <a:pt x="3779320" y="1397909"/>
                  <a:pt x="3780437" y="1396937"/>
                  <a:pt x="3781506" y="1395917"/>
                </a:cubicBezTo>
                <a:close/>
                <a:moveTo>
                  <a:pt x="3794815" y="1375176"/>
                </a:moveTo>
                <a:lnTo>
                  <a:pt x="3873893" y="1401406"/>
                </a:lnTo>
                <a:lnTo>
                  <a:pt x="4011308" y="1446677"/>
                </a:lnTo>
                <a:cubicBezTo>
                  <a:pt x="4006937" y="1461686"/>
                  <a:pt x="4009900" y="1478444"/>
                  <a:pt x="4020634" y="1491316"/>
                </a:cubicBezTo>
                <a:cubicBezTo>
                  <a:pt x="4026998" y="1499088"/>
                  <a:pt x="4035352" y="1504237"/>
                  <a:pt x="4044436" y="1506860"/>
                </a:cubicBezTo>
                <a:lnTo>
                  <a:pt x="4016554" y="1618045"/>
                </a:lnTo>
                <a:lnTo>
                  <a:pt x="3783740" y="1393537"/>
                </a:lnTo>
                <a:cubicBezTo>
                  <a:pt x="3788695" y="1388048"/>
                  <a:pt x="3792387" y="1381831"/>
                  <a:pt x="3794815" y="1375176"/>
                </a:cubicBezTo>
                <a:close/>
                <a:moveTo>
                  <a:pt x="4026901" y="1423167"/>
                </a:moveTo>
                <a:cubicBezTo>
                  <a:pt x="4020052" y="1428753"/>
                  <a:pt x="4015291" y="1435942"/>
                  <a:pt x="4012425" y="1443568"/>
                </a:cubicBezTo>
                <a:lnTo>
                  <a:pt x="3876419" y="1398589"/>
                </a:lnTo>
                <a:lnTo>
                  <a:pt x="3795835" y="1372068"/>
                </a:lnTo>
                <a:cubicBezTo>
                  <a:pt x="3798458" y="1363422"/>
                  <a:pt x="3798944" y="1354290"/>
                  <a:pt x="3797098" y="1345449"/>
                </a:cubicBezTo>
                <a:lnTo>
                  <a:pt x="4255343" y="1241016"/>
                </a:lnTo>
                <a:cubicBezTo>
                  <a:pt x="4256412" y="1244804"/>
                  <a:pt x="4258306" y="1248545"/>
                  <a:pt x="4260977" y="1251653"/>
                </a:cubicBezTo>
                <a:cubicBezTo>
                  <a:pt x="4261220" y="1251896"/>
                  <a:pt x="4261512" y="1252188"/>
                  <a:pt x="4261755" y="1252528"/>
                </a:cubicBezTo>
                <a:lnTo>
                  <a:pt x="4090629" y="1424867"/>
                </a:lnTo>
                <a:cubicBezTo>
                  <a:pt x="4072997" y="1408498"/>
                  <a:pt x="4045796" y="1407526"/>
                  <a:pt x="4026901" y="1423167"/>
                </a:cubicBezTo>
                <a:close/>
                <a:moveTo>
                  <a:pt x="4429334" y="2003477"/>
                </a:moveTo>
                <a:cubicBezTo>
                  <a:pt x="4428314" y="2004352"/>
                  <a:pt x="4427197" y="2005177"/>
                  <a:pt x="4426225" y="2005906"/>
                </a:cubicBezTo>
                <a:cubicBezTo>
                  <a:pt x="4424865" y="2007023"/>
                  <a:pt x="4423699" y="2008140"/>
                  <a:pt x="4422533" y="2009306"/>
                </a:cubicBezTo>
                <a:lnTo>
                  <a:pt x="4095001" y="1693577"/>
                </a:lnTo>
                <a:lnTo>
                  <a:pt x="4066731" y="1507880"/>
                </a:lnTo>
                <a:cubicBezTo>
                  <a:pt x="4072608" y="1506714"/>
                  <a:pt x="4078534" y="1504480"/>
                  <a:pt x="4083780" y="1501079"/>
                </a:cubicBezTo>
                <a:lnTo>
                  <a:pt x="4429334" y="2003477"/>
                </a:lnTo>
                <a:close/>
                <a:moveTo>
                  <a:pt x="4492625" y="2107814"/>
                </a:moveTo>
                <a:lnTo>
                  <a:pt x="4542365" y="2201901"/>
                </a:lnTo>
                <a:lnTo>
                  <a:pt x="4214347" y="2309637"/>
                </a:lnTo>
                <a:cubicBezTo>
                  <a:pt x="4213278" y="2307014"/>
                  <a:pt x="4211772" y="2304440"/>
                  <a:pt x="4209829" y="2302157"/>
                </a:cubicBezTo>
                <a:cubicBezTo>
                  <a:pt x="4209829" y="2302060"/>
                  <a:pt x="4209781" y="2301914"/>
                  <a:pt x="4209683" y="2301914"/>
                </a:cubicBezTo>
                <a:lnTo>
                  <a:pt x="4323055" y="2192429"/>
                </a:lnTo>
                <a:lnTo>
                  <a:pt x="4422533" y="2096642"/>
                </a:lnTo>
                <a:cubicBezTo>
                  <a:pt x="4441234" y="2115100"/>
                  <a:pt x="4469504" y="2119277"/>
                  <a:pt x="4492625" y="2107814"/>
                </a:cubicBezTo>
                <a:close/>
                <a:moveTo>
                  <a:pt x="4628195" y="2173728"/>
                </a:moveTo>
                <a:lnTo>
                  <a:pt x="4545619" y="2200832"/>
                </a:lnTo>
                <a:lnTo>
                  <a:pt x="4495540" y="2106308"/>
                </a:lnTo>
                <a:cubicBezTo>
                  <a:pt x="4498600" y="2104462"/>
                  <a:pt x="4501611" y="2102422"/>
                  <a:pt x="4504526" y="2100042"/>
                </a:cubicBezTo>
                <a:cubicBezTo>
                  <a:pt x="4508120" y="2097176"/>
                  <a:pt x="4511180" y="2093873"/>
                  <a:pt x="4513852" y="2090376"/>
                </a:cubicBezTo>
                <a:lnTo>
                  <a:pt x="4628195" y="2173728"/>
                </a:lnTo>
                <a:close/>
                <a:moveTo>
                  <a:pt x="4814717" y="2112331"/>
                </a:moveTo>
                <a:lnTo>
                  <a:pt x="4632032" y="2172368"/>
                </a:lnTo>
                <a:lnTo>
                  <a:pt x="4515746" y="2087704"/>
                </a:lnTo>
                <a:cubicBezTo>
                  <a:pt x="4520701" y="2080661"/>
                  <a:pt x="4524004" y="2072792"/>
                  <a:pt x="4525558" y="2064583"/>
                </a:cubicBezTo>
                <a:lnTo>
                  <a:pt x="4814717" y="2112331"/>
                </a:lnTo>
                <a:close/>
                <a:moveTo>
                  <a:pt x="6301899" y="1623582"/>
                </a:moveTo>
                <a:lnTo>
                  <a:pt x="4821566" y="2110097"/>
                </a:lnTo>
                <a:lnTo>
                  <a:pt x="4525996" y="2061328"/>
                </a:lnTo>
                <a:cubicBezTo>
                  <a:pt x="4526918" y="2054480"/>
                  <a:pt x="4526773" y="2047436"/>
                  <a:pt x="4525364" y="2040636"/>
                </a:cubicBezTo>
                <a:lnTo>
                  <a:pt x="6301607" y="1622805"/>
                </a:lnTo>
                <a:cubicBezTo>
                  <a:pt x="6301753" y="1623145"/>
                  <a:pt x="6301802" y="1623339"/>
                  <a:pt x="6301899" y="1623582"/>
                </a:cubicBezTo>
                <a:close/>
                <a:moveTo>
                  <a:pt x="6325845" y="1652872"/>
                </a:moveTo>
                <a:lnTo>
                  <a:pt x="6041106" y="2244986"/>
                </a:lnTo>
                <a:cubicBezTo>
                  <a:pt x="6017499" y="2234348"/>
                  <a:pt x="5989133" y="2237263"/>
                  <a:pt x="5967857" y="2254895"/>
                </a:cubicBezTo>
                <a:cubicBezTo>
                  <a:pt x="5954985" y="2265630"/>
                  <a:pt x="5946922" y="2280153"/>
                  <a:pt x="5944056" y="2295454"/>
                </a:cubicBezTo>
                <a:lnTo>
                  <a:pt x="4828658" y="2111262"/>
                </a:lnTo>
                <a:lnTo>
                  <a:pt x="6302919" y="1626837"/>
                </a:lnTo>
                <a:cubicBezTo>
                  <a:pt x="6304813" y="1631840"/>
                  <a:pt x="6307533" y="1636746"/>
                  <a:pt x="6311225" y="1641020"/>
                </a:cubicBezTo>
                <a:cubicBezTo>
                  <a:pt x="6315354" y="1646218"/>
                  <a:pt x="6320405" y="1650055"/>
                  <a:pt x="6325845" y="1652872"/>
                </a:cubicBezTo>
                <a:close/>
                <a:moveTo>
                  <a:pt x="6367862" y="1654281"/>
                </a:moveTo>
                <a:lnTo>
                  <a:pt x="6684076" y="2308277"/>
                </a:lnTo>
                <a:lnTo>
                  <a:pt x="6081908" y="2306820"/>
                </a:lnTo>
                <a:cubicBezTo>
                  <a:pt x="6081617" y="2291519"/>
                  <a:pt x="6076371" y="2276316"/>
                  <a:pt x="6065879" y="2263687"/>
                </a:cubicBezTo>
                <a:cubicBezTo>
                  <a:pt x="6059662" y="2256303"/>
                  <a:pt x="6052278" y="2250475"/>
                  <a:pt x="6044118" y="2246346"/>
                </a:cubicBezTo>
                <a:lnTo>
                  <a:pt x="6328857" y="1654329"/>
                </a:lnTo>
                <a:cubicBezTo>
                  <a:pt x="6341195" y="1659818"/>
                  <a:pt x="6355330" y="1659867"/>
                  <a:pt x="6367862" y="1654281"/>
                </a:cubicBezTo>
                <a:close/>
                <a:moveTo>
                  <a:pt x="6381608" y="1645100"/>
                </a:moveTo>
                <a:lnTo>
                  <a:pt x="7061154" y="2309297"/>
                </a:lnTo>
                <a:lnTo>
                  <a:pt x="6687865" y="2308326"/>
                </a:lnTo>
                <a:lnTo>
                  <a:pt x="6370776" y="1652872"/>
                </a:lnTo>
                <a:cubicBezTo>
                  <a:pt x="6373787" y="1651366"/>
                  <a:pt x="6376605" y="1649472"/>
                  <a:pt x="6379228" y="1647286"/>
                </a:cubicBezTo>
                <a:cubicBezTo>
                  <a:pt x="6380200" y="1646606"/>
                  <a:pt x="6380977" y="1645781"/>
                  <a:pt x="6381608" y="1645100"/>
                </a:cubicBezTo>
                <a:close/>
                <a:moveTo>
                  <a:pt x="7783300" y="2243091"/>
                </a:moveTo>
                <a:lnTo>
                  <a:pt x="7686492" y="2310900"/>
                </a:lnTo>
                <a:lnTo>
                  <a:pt x="7066011" y="2309249"/>
                </a:lnTo>
                <a:lnTo>
                  <a:pt x="6384134" y="1642672"/>
                </a:lnTo>
                <a:cubicBezTo>
                  <a:pt x="6387194" y="1639174"/>
                  <a:pt x="6389963" y="1635289"/>
                  <a:pt x="6391955" y="1631063"/>
                </a:cubicBezTo>
                <a:lnTo>
                  <a:pt x="7783300" y="2243091"/>
                </a:lnTo>
                <a:close/>
                <a:moveTo>
                  <a:pt x="7786748" y="2244694"/>
                </a:moveTo>
                <a:lnTo>
                  <a:pt x="7907843" y="2297931"/>
                </a:lnTo>
                <a:cubicBezTo>
                  <a:pt x="7906288" y="2302254"/>
                  <a:pt x="7905317" y="2306674"/>
                  <a:pt x="7905122" y="2311386"/>
                </a:cubicBezTo>
                <a:lnTo>
                  <a:pt x="7692127" y="2310949"/>
                </a:lnTo>
                <a:lnTo>
                  <a:pt x="7786748" y="2244694"/>
                </a:lnTo>
                <a:close/>
                <a:moveTo>
                  <a:pt x="8044772" y="2064146"/>
                </a:moveTo>
                <a:lnTo>
                  <a:pt x="7960642" y="2273887"/>
                </a:lnTo>
                <a:cubicBezTo>
                  <a:pt x="7947284" y="2269175"/>
                  <a:pt x="7931741" y="2271361"/>
                  <a:pt x="7920083" y="2281173"/>
                </a:cubicBezTo>
                <a:cubicBezTo>
                  <a:pt x="7915372" y="2284962"/>
                  <a:pt x="7911825" y="2289674"/>
                  <a:pt x="7909348" y="2294822"/>
                </a:cubicBezTo>
                <a:lnTo>
                  <a:pt x="7790003" y="2242363"/>
                </a:lnTo>
                <a:lnTo>
                  <a:pt x="8044772" y="2064146"/>
                </a:lnTo>
                <a:close/>
                <a:moveTo>
                  <a:pt x="8049726" y="2060697"/>
                </a:moveTo>
                <a:lnTo>
                  <a:pt x="8234840" y="1931102"/>
                </a:lnTo>
                <a:cubicBezTo>
                  <a:pt x="8235181" y="1931588"/>
                  <a:pt x="8235569" y="1932171"/>
                  <a:pt x="8235812" y="1932657"/>
                </a:cubicBezTo>
                <a:cubicBezTo>
                  <a:pt x="8237464" y="1934454"/>
                  <a:pt x="8239115" y="1936105"/>
                  <a:pt x="8240816" y="1937611"/>
                </a:cubicBezTo>
                <a:lnTo>
                  <a:pt x="8157754" y="2042773"/>
                </a:lnTo>
                <a:lnTo>
                  <a:pt x="7971134" y="2279522"/>
                </a:lnTo>
                <a:cubicBezTo>
                  <a:pt x="7968754" y="2277822"/>
                  <a:pt x="7966326" y="2276267"/>
                  <a:pt x="7963702" y="2275150"/>
                </a:cubicBezTo>
                <a:lnTo>
                  <a:pt x="8049726" y="2060697"/>
                </a:lnTo>
                <a:close/>
                <a:moveTo>
                  <a:pt x="8308284" y="1428559"/>
                </a:moveTo>
                <a:lnTo>
                  <a:pt x="8269863" y="1864459"/>
                </a:lnTo>
                <a:cubicBezTo>
                  <a:pt x="8259905" y="1863876"/>
                  <a:pt x="8249510" y="1867034"/>
                  <a:pt x="8241253" y="1873931"/>
                </a:cubicBezTo>
                <a:cubicBezTo>
                  <a:pt x="8224883" y="1887580"/>
                  <a:pt x="8221677" y="1910993"/>
                  <a:pt x="8232801" y="1928382"/>
                </a:cubicBezTo>
                <a:lnTo>
                  <a:pt x="8051961" y="2054965"/>
                </a:lnTo>
                <a:lnTo>
                  <a:pt x="8303621" y="1427490"/>
                </a:lnTo>
                <a:cubicBezTo>
                  <a:pt x="8305176" y="1427976"/>
                  <a:pt x="8306778" y="1428267"/>
                  <a:pt x="8308284" y="1428559"/>
                </a:cubicBezTo>
                <a:close/>
                <a:moveTo>
                  <a:pt x="8680359" y="1718884"/>
                </a:moveTo>
                <a:lnTo>
                  <a:pt x="8607547" y="1751525"/>
                </a:lnTo>
                <a:lnTo>
                  <a:pt x="8305127" y="1887435"/>
                </a:lnTo>
                <a:cubicBezTo>
                  <a:pt x="8303816" y="1884569"/>
                  <a:pt x="8302018" y="1881800"/>
                  <a:pt x="8299881" y="1879274"/>
                </a:cubicBezTo>
                <a:cubicBezTo>
                  <a:pt x="8292886" y="1870871"/>
                  <a:pt x="8283220" y="1865965"/>
                  <a:pt x="8273214" y="1864654"/>
                </a:cubicBezTo>
                <a:lnTo>
                  <a:pt x="8311684" y="1428899"/>
                </a:lnTo>
                <a:cubicBezTo>
                  <a:pt x="8318145" y="1429093"/>
                  <a:pt x="8324750" y="1427005"/>
                  <a:pt x="8330142" y="1422487"/>
                </a:cubicBezTo>
                <a:cubicBezTo>
                  <a:pt x="8331017" y="1421807"/>
                  <a:pt x="8331745" y="1421224"/>
                  <a:pt x="8332425" y="1420399"/>
                </a:cubicBezTo>
                <a:lnTo>
                  <a:pt x="8680359" y="1718884"/>
                </a:lnTo>
                <a:close/>
                <a:moveTo>
                  <a:pt x="8776243" y="1642915"/>
                </a:moveTo>
                <a:cubicBezTo>
                  <a:pt x="8771386" y="1653309"/>
                  <a:pt x="8770948" y="1665404"/>
                  <a:pt x="8775271" y="1676139"/>
                </a:cubicBezTo>
                <a:lnTo>
                  <a:pt x="8683710" y="1717232"/>
                </a:lnTo>
                <a:lnTo>
                  <a:pt x="8334611" y="1417921"/>
                </a:lnTo>
                <a:cubicBezTo>
                  <a:pt x="8335194" y="1417095"/>
                  <a:pt x="8335680" y="1416221"/>
                  <a:pt x="8336262" y="1415395"/>
                </a:cubicBezTo>
                <a:lnTo>
                  <a:pt x="8776243" y="1642915"/>
                </a:lnTo>
                <a:close/>
                <a:moveTo>
                  <a:pt x="8779546" y="1683959"/>
                </a:moveTo>
                <a:lnTo>
                  <a:pt x="8707851" y="1737925"/>
                </a:lnTo>
                <a:lnTo>
                  <a:pt x="8686479" y="1719710"/>
                </a:lnTo>
                <a:lnTo>
                  <a:pt x="8776680" y="1679054"/>
                </a:lnTo>
                <a:cubicBezTo>
                  <a:pt x="8777506" y="1680753"/>
                  <a:pt x="8778380" y="1682356"/>
                  <a:pt x="8779546" y="1683959"/>
                </a:cubicBezTo>
                <a:close/>
                <a:moveTo>
                  <a:pt x="8802133" y="1700523"/>
                </a:moveTo>
                <a:lnTo>
                  <a:pt x="8769977" y="1791259"/>
                </a:lnTo>
                <a:lnTo>
                  <a:pt x="8710328" y="1740256"/>
                </a:lnTo>
                <a:lnTo>
                  <a:pt x="8781489" y="1686679"/>
                </a:lnTo>
                <a:cubicBezTo>
                  <a:pt x="8781683" y="1686825"/>
                  <a:pt x="8781829" y="1687068"/>
                  <a:pt x="8781877" y="1687262"/>
                </a:cubicBezTo>
                <a:cubicBezTo>
                  <a:pt x="8787366" y="1693868"/>
                  <a:pt x="8794507" y="1698289"/>
                  <a:pt x="8802133" y="1700523"/>
                </a:cubicBezTo>
                <a:close/>
                <a:moveTo>
                  <a:pt x="8840555" y="1692605"/>
                </a:moveTo>
                <a:cubicBezTo>
                  <a:pt x="8841575" y="1691780"/>
                  <a:pt x="8842546" y="1691003"/>
                  <a:pt x="8843323" y="1690080"/>
                </a:cubicBezTo>
                <a:lnTo>
                  <a:pt x="8881114" y="1725004"/>
                </a:lnTo>
                <a:lnTo>
                  <a:pt x="8832491" y="1844884"/>
                </a:lnTo>
                <a:lnTo>
                  <a:pt x="8785909" y="1804908"/>
                </a:lnTo>
                <a:lnTo>
                  <a:pt x="8807136" y="1701689"/>
                </a:lnTo>
                <a:cubicBezTo>
                  <a:pt x="8818697" y="1703486"/>
                  <a:pt x="8831034" y="1700620"/>
                  <a:pt x="8840555" y="1692605"/>
                </a:cubicBezTo>
                <a:close/>
                <a:moveTo>
                  <a:pt x="9103775" y="1174276"/>
                </a:moveTo>
                <a:lnTo>
                  <a:pt x="8882377" y="1721604"/>
                </a:lnTo>
                <a:lnTo>
                  <a:pt x="8845461" y="1687554"/>
                </a:lnTo>
                <a:cubicBezTo>
                  <a:pt x="8858575" y="1672447"/>
                  <a:pt x="8859207" y="1649764"/>
                  <a:pt x="8845995" y="1633880"/>
                </a:cubicBezTo>
                <a:cubicBezTo>
                  <a:pt x="8843081" y="1630480"/>
                  <a:pt x="8839826" y="1627662"/>
                  <a:pt x="8836426" y="1625428"/>
                </a:cubicBezTo>
                <a:lnTo>
                  <a:pt x="9100424" y="1172575"/>
                </a:lnTo>
                <a:cubicBezTo>
                  <a:pt x="9101590" y="1173207"/>
                  <a:pt x="9102658" y="1173741"/>
                  <a:pt x="9103775" y="1174276"/>
                </a:cubicBezTo>
                <a:close/>
                <a:moveTo>
                  <a:pt x="9129762" y="1177919"/>
                </a:moveTo>
                <a:lnTo>
                  <a:pt x="9276795" y="2056228"/>
                </a:lnTo>
                <a:cubicBezTo>
                  <a:pt x="9270238" y="2057588"/>
                  <a:pt x="9264020" y="2060454"/>
                  <a:pt x="9258580" y="2065020"/>
                </a:cubicBezTo>
                <a:cubicBezTo>
                  <a:pt x="9257608" y="2065749"/>
                  <a:pt x="9256783" y="2066672"/>
                  <a:pt x="9255909" y="2067546"/>
                </a:cubicBezTo>
                <a:lnTo>
                  <a:pt x="9061371" y="1887386"/>
                </a:lnTo>
                <a:lnTo>
                  <a:pt x="8885000" y="1724081"/>
                </a:lnTo>
                <a:lnTo>
                  <a:pt x="9106835" y="1175344"/>
                </a:lnTo>
                <a:cubicBezTo>
                  <a:pt x="9114170" y="1178161"/>
                  <a:pt x="9121990" y="1178939"/>
                  <a:pt x="9129762" y="1177919"/>
                </a:cubicBezTo>
                <a:close/>
                <a:moveTo>
                  <a:pt x="9506403" y="2116994"/>
                </a:moveTo>
                <a:lnTo>
                  <a:pt x="9326826" y="2099410"/>
                </a:lnTo>
                <a:cubicBezTo>
                  <a:pt x="9327457" y="2089210"/>
                  <a:pt x="9324300" y="2078766"/>
                  <a:pt x="9317354" y="2070266"/>
                </a:cubicBezTo>
                <a:cubicBezTo>
                  <a:pt x="9307882" y="2058997"/>
                  <a:pt x="9293698" y="2053945"/>
                  <a:pt x="9280049" y="2055694"/>
                </a:cubicBezTo>
                <a:lnTo>
                  <a:pt x="9133114" y="1177530"/>
                </a:lnTo>
                <a:cubicBezTo>
                  <a:pt x="9135202" y="1176996"/>
                  <a:pt x="9137340" y="1176461"/>
                  <a:pt x="9139477" y="1175587"/>
                </a:cubicBezTo>
                <a:lnTo>
                  <a:pt x="9506403" y="2116994"/>
                </a:lnTo>
                <a:close/>
                <a:moveTo>
                  <a:pt x="9523550" y="2161293"/>
                </a:moveTo>
                <a:lnTo>
                  <a:pt x="9456469" y="2161682"/>
                </a:lnTo>
                <a:lnTo>
                  <a:pt x="9324688" y="2110485"/>
                </a:lnTo>
                <a:cubicBezTo>
                  <a:pt x="9325514" y="2107911"/>
                  <a:pt x="9326195" y="2105434"/>
                  <a:pt x="9326486" y="2102762"/>
                </a:cubicBezTo>
                <a:lnTo>
                  <a:pt x="9507714" y="2120491"/>
                </a:lnTo>
                <a:lnTo>
                  <a:pt x="9523550" y="2161293"/>
                </a:lnTo>
                <a:close/>
                <a:moveTo>
                  <a:pt x="9892467" y="2158185"/>
                </a:moveTo>
                <a:cubicBezTo>
                  <a:pt x="9892369" y="2158573"/>
                  <a:pt x="9892369" y="2159205"/>
                  <a:pt x="9892369" y="2159739"/>
                </a:cubicBezTo>
                <a:lnTo>
                  <a:pt x="9527095" y="2161245"/>
                </a:lnTo>
                <a:lnTo>
                  <a:pt x="9511309" y="2120783"/>
                </a:lnTo>
                <a:lnTo>
                  <a:pt x="9892467" y="2158185"/>
                </a:lnTo>
                <a:close/>
                <a:moveTo>
                  <a:pt x="9914373" y="2201804"/>
                </a:moveTo>
                <a:lnTo>
                  <a:pt x="9847585" y="2313475"/>
                </a:lnTo>
                <a:lnTo>
                  <a:pt x="9539773" y="2193983"/>
                </a:lnTo>
                <a:lnTo>
                  <a:pt x="9528407" y="2164693"/>
                </a:lnTo>
                <a:lnTo>
                  <a:pt x="9892321" y="2163042"/>
                </a:lnTo>
                <a:cubicBezTo>
                  <a:pt x="9892612" y="2173388"/>
                  <a:pt x="9896304" y="2183637"/>
                  <a:pt x="9903396" y="2192186"/>
                </a:cubicBezTo>
                <a:cubicBezTo>
                  <a:pt x="9906650" y="2196023"/>
                  <a:pt x="9910342" y="2199229"/>
                  <a:pt x="9914373" y="2201804"/>
                </a:cubicBezTo>
                <a:close/>
                <a:moveTo>
                  <a:pt x="9959984" y="2205495"/>
                </a:moveTo>
                <a:lnTo>
                  <a:pt x="10048583" y="2391290"/>
                </a:lnTo>
                <a:lnTo>
                  <a:pt x="9850839" y="2314592"/>
                </a:lnTo>
                <a:lnTo>
                  <a:pt x="9917239" y="2203504"/>
                </a:lnTo>
                <a:cubicBezTo>
                  <a:pt x="9930403" y="2210790"/>
                  <a:pt x="9946238" y="2211519"/>
                  <a:pt x="9959984" y="2205495"/>
                </a:cubicBezTo>
                <a:close/>
                <a:moveTo>
                  <a:pt x="10251183" y="2465219"/>
                </a:moveTo>
                <a:cubicBezTo>
                  <a:pt x="10250455" y="2466433"/>
                  <a:pt x="10249630" y="2467745"/>
                  <a:pt x="10249241" y="2469153"/>
                </a:cubicBezTo>
                <a:lnTo>
                  <a:pt x="10053148" y="2393087"/>
                </a:lnTo>
                <a:lnTo>
                  <a:pt x="9962948" y="2204038"/>
                </a:lnTo>
                <a:cubicBezTo>
                  <a:pt x="9966007" y="2202435"/>
                  <a:pt x="9968776" y="2200541"/>
                  <a:pt x="9971545" y="2198355"/>
                </a:cubicBezTo>
                <a:cubicBezTo>
                  <a:pt x="9972419" y="2197578"/>
                  <a:pt x="9973342" y="2196703"/>
                  <a:pt x="9974070" y="2196023"/>
                </a:cubicBezTo>
                <a:lnTo>
                  <a:pt x="10251183" y="2465219"/>
                </a:lnTo>
                <a:close/>
                <a:moveTo>
                  <a:pt x="10301458" y="2487854"/>
                </a:moveTo>
                <a:lnTo>
                  <a:pt x="11029238" y="2669471"/>
                </a:lnTo>
                <a:cubicBezTo>
                  <a:pt x="11029140" y="2669957"/>
                  <a:pt x="11029140" y="2670492"/>
                  <a:pt x="11029043" y="2671026"/>
                </a:cubicBezTo>
                <a:lnTo>
                  <a:pt x="10157582" y="2611960"/>
                </a:lnTo>
                <a:lnTo>
                  <a:pt x="10109105" y="2510247"/>
                </a:lnTo>
                <a:lnTo>
                  <a:pt x="10247929" y="2486057"/>
                </a:lnTo>
                <a:cubicBezTo>
                  <a:pt x="10248900" y="2490137"/>
                  <a:pt x="10250795" y="2493975"/>
                  <a:pt x="10253612" y="2497472"/>
                </a:cubicBezTo>
                <a:cubicBezTo>
                  <a:pt x="10263424" y="2509227"/>
                  <a:pt x="10280960" y="2510829"/>
                  <a:pt x="10292714" y="2501018"/>
                </a:cubicBezTo>
                <a:cubicBezTo>
                  <a:pt x="10296989" y="2497375"/>
                  <a:pt x="10299854" y="2492809"/>
                  <a:pt x="10301458" y="2487854"/>
                </a:cubicBezTo>
                <a:close/>
                <a:moveTo>
                  <a:pt x="11067805" y="1917162"/>
                </a:moveTo>
                <a:lnTo>
                  <a:pt x="11058187" y="2481831"/>
                </a:lnTo>
                <a:lnTo>
                  <a:pt x="10302623" y="2478577"/>
                </a:lnTo>
                <a:cubicBezTo>
                  <a:pt x="10302526" y="2473719"/>
                  <a:pt x="10301020" y="2468911"/>
                  <a:pt x="10298300" y="2464588"/>
                </a:cubicBezTo>
                <a:lnTo>
                  <a:pt x="11048619" y="1907350"/>
                </a:lnTo>
                <a:cubicBezTo>
                  <a:pt x="11053525" y="1913227"/>
                  <a:pt x="11060568" y="1916579"/>
                  <a:pt x="11067805" y="1917162"/>
                </a:cubicBezTo>
                <a:close/>
                <a:moveTo>
                  <a:pt x="11087719" y="1910799"/>
                </a:moveTo>
                <a:lnTo>
                  <a:pt x="11628831" y="2484260"/>
                </a:lnTo>
                <a:lnTo>
                  <a:pt x="11061490" y="2481880"/>
                </a:lnTo>
                <a:lnTo>
                  <a:pt x="11071059" y="1917113"/>
                </a:lnTo>
                <a:cubicBezTo>
                  <a:pt x="11076985" y="1916919"/>
                  <a:pt x="11082765" y="1914782"/>
                  <a:pt x="11087719" y="1910799"/>
                </a:cubicBezTo>
                <a:lnTo>
                  <a:pt x="11087719" y="1910799"/>
                </a:lnTo>
                <a:close/>
                <a:moveTo>
                  <a:pt x="12155078" y="2480617"/>
                </a:moveTo>
                <a:cubicBezTo>
                  <a:pt x="12154301" y="2482560"/>
                  <a:pt x="12153719" y="2484551"/>
                  <a:pt x="12153525" y="2486591"/>
                </a:cubicBezTo>
                <a:lnTo>
                  <a:pt x="11633494" y="2484308"/>
                </a:lnTo>
                <a:lnTo>
                  <a:pt x="11090148" y="1908467"/>
                </a:lnTo>
                <a:cubicBezTo>
                  <a:pt x="11091362" y="1907107"/>
                  <a:pt x="11092480" y="1905650"/>
                  <a:pt x="11093501" y="1904193"/>
                </a:cubicBezTo>
                <a:lnTo>
                  <a:pt x="12155078" y="2480617"/>
                </a:lnTo>
                <a:close/>
                <a:moveTo>
                  <a:pt x="12157022" y="2499463"/>
                </a:moveTo>
                <a:lnTo>
                  <a:pt x="11892003" y="2720231"/>
                </a:lnTo>
                <a:cubicBezTo>
                  <a:pt x="11881948" y="2709690"/>
                  <a:pt x="11865288" y="2708428"/>
                  <a:pt x="11854018" y="2717899"/>
                </a:cubicBezTo>
                <a:lnTo>
                  <a:pt x="11854018" y="2717996"/>
                </a:lnTo>
                <a:lnTo>
                  <a:pt x="11753325" y="2611377"/>
                </a:lnTo>
                <a:lnTo>
                  <a:pt x="12154836" y="2495334"/>
                </a:lnTo>
                <a:cubicBezTo>
                  <a:pt x="12155321" y="2496743"/>
                  <a:pt x="12156002" y="2498006"/>
                  <a:pt x="12157022" y="2499463"/>
                </a:cubicBezTo>
                <a:close/>
              </a:path>
            </a:pathLst>
          </a:cu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610" tIns="54610" rIns="54610" bIns="54610" numCol="1" spcCol="0" rtlCol="0" fromWordArt="0" anchor="ctr" anchorCtr="0" forceAA="0" compatLnSpc="1">
            <a:prstTxWarp prst="textNoShape">
              <a:avLst/>
            </a:prstTxWarp>
            <a:noAutofit/>
          </a:bodyPr>
          <a:lstStyle/>
          <a:p>
            <a:endParaRPr lang="en-GB" sz="1500">
              <a:solidFill>
                <a:schemeClr val="bg1"/>
              </a:solidFill>
            </a:endParaRPr>
          </a:p>
        </p:txBody>
      </p:sp>
      <p:sp>
        <p:nvSpPr>
          <p:cNvPr id="38" name="Text Placeholder 21">
            <a:extLst>
              <a:ext uri="{FF2B5EF4-FFF2-40B4-BE49-F238E27FC236}">
                <a16:creationId xmlns:a16="http://schemas.microsoft.com/office/drawing/2014/main" id="{5869715C-D19D-4794-A0CA-16E9A9216365}"/>
              </a:ext>
            </a:extLst>
          </p:cNvPr>
          <p:cNvSpPr txBox="1">
            <a:spLocks/>
          </p:cNvSpPr>
          <p:nvPr/>
        </p:nvSpPr>
        <p:spPr>
          <a:xfrm>
            <a:off x="1006475" y="825500"/>
            <a:ext cx="6194425" cy="165100"/>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a:spcAft>
                <a:spcPts val="300"/>
              </a:spcAft>
            </a:pPr>
            <a:r>
              <a:rPr lang="en-GB" sz="900" dirty="0"/>
              <a:t>KPMG’s Business Interruption Insurance Solutions</a:t>
            </a:r>
          </a:p>
        </p:txBody>
      </p:sp>
      <p:sp>
        <p:nvSpPr>
          <p:cNvPr id="40" name="Text Placeholder 21">
            <a:extLst>
              <a:ext uri="{FF2B5EF4-FFF2-40B4-BE49-F238E27FC236}">
                <a16:creationId xmlns:a16="http://schemas.microsoft.com/office/drawing/2014/main" id="{D8D18E74-9861-4227-AADB-FB5B90CED86C}"/>
              </a:ext>
            </a:extLst>
          </p:cNvPr>
          <p:cNvSpPr txBox="1">
            <a:spLocks/>
          </p:cNvSpPr>
          <p:nvPr/>
        </p:nvSpPr>
        <p:spPr>
          <a:xfrm>
            <a:off x="1006475" y="1190277"/>
            <a:ext cx="1684570" cy="238462"/>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a:spcAft>
                <a:spcPts val="300"/>
              </a:spcAft>
            </a:pPr>
            <a:r>
              <a:rPr lang="en-GB" dirty="0"/>
              <a:t>KPMG Solution</a:t>
            </a:r>
          </a:p>
        </p:txBody>
      </p:sp>
      <p:sp>
        <p:nvSpPr>
          <p:cNvPr id="41" name="Text Placeholder 21">
            <a:extLst>
              <a:ext uri="{FF2B5EF4-FFF2-40B4-BE49-F238E27FC236}">
                <a16:creationId xmlns:a16="http://schemas.microsoft.com/office/drawing/2014/main" id="{14533083-BED7-4CDA-A0C6-1D4BE0D77F37}"/>
              </a:ext>
            </a:extLst>
          </p:cNvPr>
          <p:cNvSpPr txBox="1">
            <a:spLocks/>
          </p:cNvSpPr>
          <p:nvPr/>
        </p:nvSpPr>
        <p:spPr>
          <a:xfrm>
            <a:off x="3059973" y="1190277"/>
            <a:ext cx="1209405" cy="238462"/>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a:spcAft>
                <a:spcPts val="300"/>
              </a:spcAft>
            </a:pPr>
            <a:r>
              <a:rPr lang="en-GB" dirty="0"/>
              <a:t>Features</a:t>
            </a:r>
          </a:p>
        </p:txBody>
      </p:sp>
      <p:cxnSp>
        <p:nvCxnSpPr>
          <p:cNvPr id="42" name="Straight Connector 41">
            <a:extLst>
              <a:ext uri="{FF2B5EF4-FFF2-40B4-BE49-F238E27FC236}">
                <a16:creationId xmlns:a16="http://schemas.microsoft.com/office/drawing/2014/main" id="{38A7F1B6-570F-406D-9AA2-7BE6E24F8263}"/>
              </a:ext>
            </a:extLst>
          </p:cNvPr>
          <p:cNvCxnSpPr>
            <a:cxnSpLocks/>
          </p:cNvCxnSpPr>
          <p:nvPr/>
        </p:nvCxnSpPr>
        <p:spPr>
          <a:xfrm>
            <a:off x="2875509" y="1190277"/>
            <a:ext cx="0" cy="5248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21">
            <a:extLst>
              <a:ext uri="{FF2B5EF4-FFF2-40B4-BE49-F238E27FC236}">
                <a16:creationId xmlns:a16="http://schemas.microsoft.com/office/drawing/2014/main" id="{FBBB018E-E6F6-4F1E-B0D0-ED4B99E9174A}"/>
              </a:ext>
            </a:extLst>
          </p:cNvPr>
          <p:cNvSpPr txBox="1">
            <a:spLocks/>
          </p:cNvSpPr>
          <p:nvPr/>
        </p:nvSpPr>
        <p:spPr>
          <a:xfrm>
            <a:off x="3059973" y="1458851"/>
            <a:ext cx="4140927" cy="356327"/>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We can help you understand and assess the potential exposure position for your policyholders using our actuarial and modelling skills, alongside or leading technology tools. Our Actuarial team will work closely with you highlighting our current findings in the FCA test case and the trial.</a:t>
            </a:r>
          </a:p>
        </p:txBody>
      </p:sp>
      <p:sp>
        <p:nvSpPr>
          <p:cNvPr id="46" name="object 18">
            <a:extLst>
              <a:ext uri="{FF2B5EF4-FFF2-40B4-BE49-F238E27FC236}">
                <a16:creationId xmlns:a16="http://schemas.microsoft.com/office/drawing/2014/main" id="{24EE5FBE-F02F-48FC-9092-61F3D037F33F}"/>
              </a:ext>
            </a:extLst>
          </p:cNvPr>
          <p:cNvSpPr/>
          <p:nvPr/>
        </p:nvSpPr>
        <p:spPr>
          <a:xfrm>
            <a:off x="1006474" y="1515079"/>
            <a:ext cx="1685926" cy="413998"/>
          </a:xfrm>
          <a:prstGeom prst="roundRect">
            <a:avLst>
              <a:gd name="adj" fmla="val 50000"/>
            </a:avLst>
          </a:prstGeom>
          <a:ln w="5235">
            <a:solidFill>
              <a:schemeClr val="tx1"/>
            </a:solidFill>
          </a:ln>
        </p:spPr>
        <p:txBody>
          <a:bodyPr wrap="square" lIns="0" tIns="0" rIns="0" bIns="0" rtlCol="0"/>
          <a:lstStyle/>
          <a:p>
            <a:endParaRPr sz="1000"/>
          </a:p>
        </p:txBody>
      </p:sp>
      <p:sp>
        <p:nvSpPr>
          <p:cNvPr id="47" name="object 90">
            <a:extLst>
              <a:ext uri="{FF2B5EF4-FFF2-40B4-BE49-F238E27FC236}">
                <a16:creationId xmlns:a16="http://schemas.microsoft.com/office/drawing/2014/main" id="{3EBFF5DE-BE23-475E-B7DA-35222489EBDB}"/>
              </a:ext>
            </a:extLst>
          </p:cNvPr>
          <p:cNvSpPr/>
          <p:nvPr/>
        </p:nvSpPr>
        <p:spPr>
          <a:xfrm>
            <a:off x="1021368" y="1534951"/>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48" name="Rectangle 47">
            <a:extLst>
              <a:ext uri="{FF2B5EF4-FFF2-40B4-BE49-F238E27FC236}">
                <a16:creationId xmlns:a16="http://schemas.microsoft.com/office/drawing/2014/main" id="{4A1427BB-7F2B-4938-8AF4-5B3AD98412CA}"/>
              </a:ext>
            </a:extLst>
          </p:cNvPr>
          <p:cNvSpPr/>
          <p:nvPr/>
        </p:nvSpPr>
        <p:spPr>
          <a:xfrm>
            <a:off x="1438724" y="1652829"/>
            <a:ext cx="975860" cy="138499"/>
          </a:xfrm>
          <a:prstGeom prst="rect">
            <a:avLst/>
          </a:prstGeom>
        </p:spPr>
        <p:txBody>
          <a:bodyPr wrap="square" lIns="0" tIns="0" rIns="0" bIns="0">
            <a:spAutoFit/>
          </a:bodyPr>
          <a:lstStyle/>
          <a:p>
            <a:pPr lvl="0">
              <a:spcBef>
                <a:spcPts val="300"/>
              </a:spcBef>
              <a:spcAft>
                <a:spcPts val="600"/>
              </a:spcAft>
              <a:defRPr/>
            </a:pPr>
            <a:r>
              <a:rPr lang="en-GB" sz="900" dirty="0"/>
              <a:t>Exposure review</a:t>
            </a:r>
          </a:p>
        </p:txBody>
      </p:sp>
      <p:sp>
        <p:nvSpPr>
          <p:cNvPr id="49" name="Oval 48">
            <a:extLst>
              <a:ext uri="{FF2B5EF4-FFF2-40B4-BE49-F238E27FC236}">
                <a16:creationId xmlns:a16="http://schemas.microsoft.com/office/drawing/2014/main" id="{420F5F31-823A-4131-A8AB-E98301F2CF5F}"/>
              </a:ext>
            </a:extLst>
          </p:cNvPr>
          <p:cNvSpPr/>
          <p:nvPr/>
        </p:nvSpPr>
        <p:spPr>
          <a:xfrm rot="9853280">
            <a:off x="1061642" y="1575228"/>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sp>
        <p:nvSpPr>
          <p:cNvPr id="44" name="Text Placeholder 21">
            <a:extLst>
              <a:ext uri="{FF2B5EF4-FFF2-40B4-BE49-F238E27FC236}">
                <a16:creationId xmlns:a16="http://schemas.microsoft.com/office/drawing/2014/main" id="{2973952F-DCE1-4ACA-ACE9-74CC242D299D}"/>
              </a:ext>
            </a:extLst>
          </p:cNvPr>
          <p:cNvSpPr txBox="1">
            <a:spLocks/>
          </p:cNvSpPr>
          <p:nvPr/>
        </p:nvSpPr>
        <p:spPr>
          <a:xfrm>
            <a:off x="3059973" y="2040334"/>
            <a:ext cx="4140927" cy="360617"/>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Our Managed Services team have successfully delivered large scale operations globally. Our Solutions Architects have extensive experience reviewing current processes, technology and delivery models and help tailor your model to improve efficiencies and customer experience.</a:t>
            </a:r>
          </a:p>
        </p:txBody>
      </p:sp>
      <p:sp>
        <p:nvSpPr>
          <p:cNvPr id="52" name="object 18">
            <a:extLst>
              <a:ext uri="{FF2B5EF4-FFF2-40B4-BE49-F238E27FC236}">
                <a16:creationId xmlns:a16="http://schemas.microsoft.com/office/drawing/2014/main" id="{3F120C42-AF88-4E0B-98BA-E3A21D083C31}"/>
              </a:ext>
            </a:extLst>
          </p:cNvPr>
          <p:cNvSpPr/>
          <p:nvPr/>
        </p:nvSpPr>
        <p:spPr>
          <a:xfrm>
            <a:off x="1006474" y="2056175"/>
            <a:ext cx="1684573" cy="413998"/>
          </a:xfrm>
          <a:prstGeom prst="roundRect">
            <a:avLst>
              <a:gd name="adj" fmla="val 50000"/>
            </a:avLst>
          </a:prstGeom>
          <a:ln w="5235">
            <a:solidFill>
              <a:schemeClr val="tx1"/>
            </a:solidFill>
          </a:ln>
        </p:spPr>
        <p:txBody>
          <a:bodyPr wrap="square" lIns="0" tIns="0" rIns="0" bIns="0" rtlCol="0"/>
          <a:lstStyle/>
          <a:p>
            <a:endParaRPr sz="1000"/>
          </a:p>
        </p:txBody>
      </p:sp>
      <p:sp>
        <p:nvSpPr>
          <p:cNvPr id="53" name="object 90">
            <a:extLst>
              <a:ext uri="{FF2B5EF4-FFF2-40B4-BE49-F238E27FC236}">
                <a16:creationId xmlns:a16="http://schemas.microsoft.com/office/drawing/2014/main" id="{7E068744-633D-4B92-907E-CB8D929CE724}"/>
              </a:ext>
            </a:extLst>
          </p:cNvPr>
          <p:cNvSpPr/>
          <p:nvPr/>
        </p:nvSpPr>
        <p:spPr>
          <a:xfrm>
            <a:off x="1021368" y="2076047"/>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54" name="Rectangle 53">
            <a:extLst>
              <a:ext uri="{FF2B5EF4-FFF2-40B4-BE49-F238E27FC236}">
                <a16:creationId xmlns:a16="http://schemas.microsoft.com/office/drawing/2014/main" id="{395C9725-2978-46A8-B6D2-970197025FF8}"/>
              </a:ext>
            </a:extLst>
          </p:cNvPr>
          <p:cNvSpPr/>
          <p:nvPr/>
        </p:nvSpPr>
        <p:spPr>
          <a:xfrm>
            <a:off x="1438723" y="2193925"/>
            <a:ext cx="1209223" cy="138499"/>
          </a:xfrm>
          <a:prstGeom prst="rect">
            <a:avLst/>
          </a:prstGeom>
        </p:spPr>
        <p:txBody>
          <a:bodyPr wrap="square" lIns="0" tIns="0" rIns="0" bIns="0">
            <a:spAutoFit/>
          </a:bodyPr>
          <a:lstStyle/>
          <a:p>
            <a:pPr lvl="0">
              <a:spcBef>
                <a:spcPts val="300"/>
              </a:spcBef>
              <a:spcAft>
                <a:spcPts val="600"/>
              </a:spcAft>
              <a:defRPr/>
            </a:pPr>
            <a:r>
              <a:rPr lang="en-GB" sz="900" dirty="0"/>
              <a:t>Operations review</a:t>
            </a:r>
          </a:p>
        </p:txBody>
      </p:sp>
      <p:sp>
        <p:nvSpPr>
          <p:cNvPr id="55" name="Oval 54">
            <a:extLst>
              <a:ext uri="{FF2B5EF4-FFF2-40B4-BE49-F238E27FC236}">
                <a16:creationId xmlns:a16="http://schemas.microsoft.com/office/drawing/2014/main" id="{B5536077-9492-4633-B602-D6E011C9E5E8}"/>
              </a:ext>
            </a:extLst>
          </p:cNvPr>
          <p:cNvSpPr/>
          <p:nvPr/>
        </p:nvSpPr>
        <p:spPr>
          <a:xfrm rot="9853280">
            <a:off x="1061642" y="2116324"/>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sp>
        <p:nvSpPr>
          <p:cNvPr id="75" name="Text Placeholder 21">
            <a:extLst>
              <a:ext uri="{FF2B5EF4-FFF2-40B4-BE49-F238E27FC236}">
                <a16:creationId xmlns:a16="http://schemas.microsoft.com/office/drawing/2014/main" id="{8E9BA980-CBB5-48B1-A8C3-E9118EE8BD14}"/>
              </a:ext>
            </a:extLst>
          </p:cNvPr>
          <p:cNvSpPr txBox="1">
            <a:spLocks/>
          </p:cNvSpPr>
          <p:nvPr/>
        </p:nvSpPr>
        <p:spPr>
          <a:xfrm>
            <a:off x="3047878" y="2640550"/>
            <a:ext cx="4140927" cy="695737"/>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Following the media reports and the action groups, insurers have raised concerns about the potential customer experience and journey to prevent further complaints. </a:t>
            </a:r>
            <a:r>
              <a:rPr lang="en-US" sz="800" dirty="0"/>
              <a:t>We bring cross-industry global customer insights, end to end business transformation skills, a customer centred service design approach, operational excellence capabilities and multi-disciplinary teams to not just design but to deliver new customer journeys.</a:t>
            </a:r>
          </a:p>
          <a:p>
            <a:pPr lvl="1">
              <a:spcAft>
                <a:spcPts val="300"/>
              </a:spcAft>
            </a:pPr>
            <a:endParaRPr lang="en-GB" sz="800" dirty="0"/>
          </a:p>
        </p:txBody>
      </p:sp>
      <p:sp>
        <p:nvSpPr>
          <p:cNvPr id="84" name="object 18">
            <a:extLst>
              <a:ext uri="{FF2B5EF4-FFF2-40B4-BE49-F238E27FC236}">
                <a16:creationId xmlns:a16="http://schemas.microsoft.com/office/drawing/2014/main" id="{8D9D61D8-5EDE-4C97-958C-CF4798C63C36}"/>
              </a:ext>
            </a:extLst>
          </p:cNvPr>
          <p:cNvSpPr/>
          <p:nvPr/>
        </p:nvSpPr>
        <p:spPr>
          <a:xfrm>
            <a:off x="1006474" y="2738140"/>
            <a:ext cx="1685926" cy="413998"/>
          </a:xfrm>
          <a:prstGeom prst="roundRect">
            <a:avLst>
              <a:gd name="adj" fmla="val 50000"/>
            </a:avLst>
          </a:prstGeom>
          <a:ln w="5235">
            <a:solidFill>
              <a:schemeClr val="tx1"/>
            </a:solidFill>
          </a:ln>
        </p:spPr>
        <p:txBody>
          <a:bodyPr wrap="square" lIns="0" tIns="0" rIns="0" bIns="0" rtlCol="0"/>
          <a:lstStyle/>
          <a:p>
            <a:endParaRPr sz="1000" dirty="0"/>
          </a:p>
        </p:txBody>
      </p:sp>
      <p:sp>
        <p:nvSpPr>
          <p:cNvPr id="85" name="object 90">
            <a:extLst>
              <a:ext uri="{FF2B5EF4-FFF2-40B4-BE49-F238E27FC236}">
                <a16:creationId xmlns:a16="http://schemas.microsoft.com/office/drawing/2014/main" id="{1494387D-CCC9-40D6-A0B1-05611A50CE1E}"/>
              </a:ext>
            </a:extLst>
          </p:cNvPr>
          <p:cNvSpPr/>
          <p:nvPr/>
        </p:nvSpPr>
        <p:spPr>
          <a:xfrm>
            <a:off x="1021368" y="2758012"/>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86" name="Rectangle 85">
            <a:extLst>
              <a:ext uri="{FF2B5EF4-FFF2-40B4-BE49-F238E27FC236}">
                <a16:creationId xmlns:a16="http://schemas.microsoft.com/office/drawing/2014/main" id="{A750ABF2-18DE-49BA-A57C-9F21ED9FB9C3}"/>
              </a:ext>
            </a:extLst>
          </p:cNvPr>
          <p:cNvSpPr/>
          <p:nvPr/>
        </p:nvSpPr>
        <p:spPr>
          <a:xfrm>
            <a:off x="1438724" y="2806640"/>
            <a:ext cx="1101276" cy="276999"/>
          </a:xfrm>
          <a:prstGeom prst="rect">
            <a:avLst/>
          </a:prstGeom>
        </p:spPr>
        <p:txBody>
          <a:bodyPr wrap="square" lIns="0" tIns="0" rIns="0" bIns="0">
            <a:spAutoFit/>
          </a:bodyPr>
          <a:lstStyle/>
          <a:p>
            <a:pPr lvl="0">
              <a:spcBef>
                <a:spcPts val="300"/>
              </a:spcBef>
              <a:spcAft>
                <a:spcPts val="600"/>
              </a:spcAft>
              <a:defRPr/>
            </a:pPr>
            <a:r>
              <a:rPr lang="en-GB" sz="900" dirty="0"/>
              <a:t>Customer Experience and communication</a:t>
            </a:r>
          </a:p>
        </p:txBody>
      </p:sp>
      <p:sp>
        <p:nvSpPr>
          <p:cNvPr id="87" name="Oval 86">
            <a:extLst>
              <a:ext uri="{FF2B5EF4-FFF2-40B4-BE49-F238E27FC236}">
                <a16:creationId xmlns:a16="http://schemas.microsoft.com/office/drawing/2014/main" id="{272619FF-B45F-41B6-A96C-4ABFD06462B0}"/>
              </a:ext>
            </a:extLst>
          </p:cNvPr>
          <p:cNvSpPr/>
          <p:nvPr/>
        </p:nvSpPr>
        <p:spPr>
          <a:xfrm rot="9853280">
            <a:off x="1061642" y="2798289"/>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sp>
        <p:nvSpPr>
          <p:cNvPr id="76" name="Text Placeholder 21">
            <a:extLst>
              <a:ext uri="{FF2B5EF4-FFF2-40B4-BE49-F238E27FC236}">
                <a16:creationId xmlns:a16="http://schemas.microsoft.com/office/drawing/2014/main" id="{AB06F8D0-BF9F-42CA-9D16-49E2151E7A8A}"/>
              </a:ext>
            </a:extLst>
          </p:cNvPr>
          <p:cNvSpPr txBox="1">
            <a:spLocks/>
          </p:cNvSpPr>
          <p:nvPr/>
        </p:nvSpPr>
        <p:spPr>
          <a:xfrm>
            <a:off x="3059973" y="3446797"/>
            <a:ext cx="4140927" cy="360617"/>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COVID-19 has brought many uncertainties to all and we can help you assess whether specific products are of value to your customers since the pandemic.</a:t>
            </a:r>
            <a:endParaRPr lang="en-GB" sz="800" dirty="0">
              <a:solidFill>
                <a:srgbClr val="FF0000"/>
              </a:solidFill>
            </a:endParaRPr>
          </a:p>
        </p:txBody>
      </p:sp>
      <p:sp>
        <p:nvSpPr>
          <p:cNvPr id="79" name="object 18">
            <a:extLst>
              <a:ext uri="{FF2B5EF4-FFF2-40B4-BE49-F238E27FC236}">
                <a16:creationId xmlns:a16="http://schemas.microsoft.com/office/drawing/2014/main" id="{B1AED0B2-FCA8-46C8-8E38-3AA4B1245854}"/>
              </a:ext>
            </a:extLst>
          </p:cNvPr>
          <p:cNvSpPr/>
          <p:nvPr/>
        </p:nvSpPr>
        <p:spPr>
          <a:xfrm>
            <a:off x="1006474" y="3420106"/>
            <a:ext cx="1684573" cy="413998"/>
          </a:xfrm>
          <a:prstGeom prst="roundRect">
            <a:avLst>
              <a:gd name="adj" fmla="val 50000"/>
            </a:avLst>
          </a:prstGeom>
          <a:ln w="5235">
            <a:solidFill>
              <a:schemeClr val="tx1"/>
            </a:solidFill>
          </a:ln>
        </p:spPr>
        <p:txBody>
          <a:bodyPr wrap="square" lIns="0" tIns="0" rIns="0" bIns="0" rtlCol="0"/>
          <a:lstStyle/>
          <a:p>
            <a:endParaRPr sz="1000"/>
          </a:p>
        </p:txBody>
      </p:sp>
      <p:sp>
        <p:nvSpPr>
          <p:cNvPr id="80" name="object 90">
            <a:extLst>
              <a:ext uri="{FF2B5EF4-FFF2-40B4-BE49-F238E27FC236}">
                <a16:creationId xmlns:a16="http://schemas.microsoft.com/office/drawing/2014/main" id="{23E7FC5C-DAFD-4ED9-82DF-0D0C95D3B79B}"/>
              </a:ext>
            </a:extLst>
          </p:cNvPr>
          <p:cNvSpPr/>
          <p:nvPr/>
        </p:nvSpPr>
        <p:spPr>
          <a:xfrm>
            <a:off x="1021368" y="3439978"/>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81" name="Rectangle 80">
            <a:extLst>
              <a:ext uri="{FF2B5EF4-FFF2-40B4-BE49-F238E27FC236}">
                <a16:creationId xmlns:a16="http://schemas.microsoft.com/office/drawing/2014/main" id="{09B5A908-0AD8-4C28-BCFE-F38A3F489AF9}"/>
              </a:ext>
            </a:extLst>
          </p:cNvPr>
          <p:cNvSpPr/>
          <p:nvPr/>
        </p:nvSpPr>
        <p:spPr>
          <a:xfrm>
            <a:off x="1438723" y="3511814"/>
            <a:ext cx="1207269" cy="276999"/>
          </a:xfrm>
          <a:prstGeom prst="rect">
            <a:avLst/>
          </a:prstGeom>
        </p:spPr>
        <p:txBody>
          <a:bodyPr wrap="square" lIns="0" tIns="0" rIns="0" bIns="0">
            <a:spAutoFit/>
          </a:bodyPr>
          <a:lstStyle/>
          <a:p>
            <a:pPr lvl="0">
              <a:spcBef>
                <a:spcPts val="300"/>
              </a:spcBef>
              <a:spcAft>
                <a:spcPts val="600"/>
              </a:spcAft>
              <a:defRPr/>
            </a:pPr>
            <a:r>
              <a:rPr lang="en-GB" sz="900" dirty="0"/>
              <a:t>Assessment of product value</a:t>
            </a:r>
          </a:p>
        </p:txBody>
      </p:sp>
      <p:sp>
        <p:nvSpPr>
          <p:cNvPr id="82" name="Oval 81">
            <a:extLst>
              <a:ext uri="{FF2B5EF4-FFF2-40B4-BE49-F238E27FC236}">
                <a16:creationId xmlns:a16="http://schemas.microsoft.com/office/drawing/2014/main" id="{43450149-5BF9-4D95-9C5C-98C51F554F2E}"/>
              </a:ext>
            </a:extLst>
          </p:cNvPr>
          <p:cNvSpPr/>
          <p:nvPr/>
        </p:nvSpPr>
        <p:spPr>
          <a:xfrm rot="9853280">
            <a:off x="1061642" y="3480255"/>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sp>
        <p:nvSpPr>
          <p:cNvPr id="90" name="Text Placeholder 21">
            <a:extLst>
              <a:ext uri="{FF2B5EF4-FFF2-40B4-BE49-F238E27FC236}">
                <a16:creationId xmlns:a16="http://schemas.microsoft.com/office/drawing/2014/main" id="{C6CCAB6E-B2EB-4C87-A36D-A58BBD244A5C}"/>
              </a:ext>
            </a:extLst>
          </p:cNvPr>
          <p:cNvSpPr txBox="1">
            <a:spLocks/>
          </p:cNvSpPr>
          <p:nvPr/>
        </p:nvSpPr>
        <p:spPr>
          <a:xfrm>
            <a:off x="3059973" y="3961202"/>
            <a:ext cx="4140927" cy="543486"/>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By using our Ignite AI platform, we can identify and map sources of policy documentation.</a:t>
            </a:r>
          </a:p>
          <a:p>
            <a:pPr lvl="1">
              <a:spcAft>
                <a:spcPts val="300"/>
              </a:spcAft>
            </a:pPr>
            <a:r>
              <a:rPr lang="en-GB" sz="800" dirty="0"/>
              <a:t>Our Data Experts can help segment the in-scope customers into appropriate cohorts depending on the treatment strategy and vulnerability.</a:t>
            </a:r>
          </a:p>
        </p:txBody>
      </p:sp>
      <p:sp>
        <p:nvSpPr>
          <p:cNvPr id="99" name="object 18">
            <a:extLst>
              <a:ext uri="{FF2B5EF4-FFF2-40B4-BE49-F238E27FC236}">
                <a16:creationId xmlns:a16="http://schemas.microsoft.com/office/drawing/2014/main" id="{80E48488-9F98-434E-A1C9-FB0BF4841C99}"/>
              </a:ext>
            </a:extLst>
          </p:cNvPr>
          <p:cNvSpPr/>
          <p:nvPr/>
        </p:nvSpPr>
        <p:spPr>
          <a:xfrm>
            <a:off x="1006474" y="4025946"/>
            <a:ext cx="1685926" cy="413998"/>
          </a:xfrm>
          <a:prstGeom prst="roundRect">
            <a:avLst>
              <a:gd name="adj" fmla="val 50000"/>
            </a:avLst>
          </a:prstGeom>
          <a:ln w="5235">
            <a:solidFill>
              <a:schemeClr val="tx1"/>
            </a:solidFill>
          </a:ln>
        </p:spPr>
        <p:txBody>
          <a:bodyPr wrap="square" lIns="0" tIns="0" rIns="0" bIns="0" rtlCol="0"/>
          <a:lstStyle/>
          <a:p>
            <a:endParaRPr sz="1000"/>
          </a:p>
        </p:txBody>
      </p:sp>
      <p:sp>
        <p:nvSpPr>
          <p:cNvPr id="100" name="object 90">
            <a:extLst>
              <a:ext uri="{FF2B5EF4-FFF2-40B4-BE49-F238E27FC236}">
                <a16:creationId xmlns:a16="http://schemas.microsoft.com/office/drawing/2014/main" id="{2181F70B-9876-429F-8B71-A6B8351EEEF1}"/>
              </a:ext>
            </a:extLst>
          </p:cNvPr>
          <p:cNvSpPr/>
          <p:nvPr/>
        </p:nvSpPr>
        <p:spPr>
          <a:xfrm>
            <a:off x="1021368" y="4045818"/>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101" name="Rectangle 100">
            <a:extLst>
              <a:ext uri="{FF2B5EF4-FFF2-40B4-BE49-F238E27FC236}">
                <a16:creationId xmlns:a16="http://schemas.microsoft.com/office/drawing/2014/main" id="{434D5CFC-129D-42DB-8BE5-406A1D561F96}"/>
              </a:ext>
            </a:extLst>
          </p:cNvPr>
          <p:cNvSpPr/>
          <p:nvPr/>
        </p:nvSpPr>
        <p:spPr>
          <a:xfrm>
            <a:off x="1438724" y="4094446"/>
            <a:ext cx="975860" cy="276999"/>
          </a:xfrm>
          <a:prstGeom prst="rect">
            <a:avLst/>
          </a:prstGeom>
        </p:spPr>
        <p:txBody>
          <a:bodyPr wrap="square" lIns="0" tIns="0" rIns="0" bIns="0">
            <a:spAutoFit/>
          </a:bodyPr>
          <a:lstStyle/>
          <a:p>
            <a:pPr lvl="0">
              <a:spcBef>
                <a:spcPts val="300"/>
              </a:spcBef>
              <a:spcAft>
                <a:spcPts val="600"/>
              </a:spcAft>
              <a:defRPr/>
            </a:pPr>
            <a:r>
              <a:rPr lang="en-GB" sz="900" dirty="0"/>
              <a:t>Data sourcing &amp; segmentation</a:t>
            </a:r>
          </a:p>
        </p:txBody>
      </p:sp>
      <p:sp>
        <p:nvSpPr>
          <p:cNvPr id="102" name="Oval 101">
            <a:extLst>
              <a:ext uri="{FF2B5EF4-FFF2-40B4-BE49-F238E27FC236}">
                <a16:creationId xmlns:a16="http://schemas.microsoft.com/office/drawing/2014/main" id="{C37C114B-751A-4B1E-B762-D04756D5B234}"/>
              </a:ext>
            </a:extLst>
          </p:cNvPr>
          <p:cNvSpPr/>
          <p:nvPr/>
        </p:nvSpPr>
        <p:spPr>
          <a:xfrm rot="9853280">
            <a:off x="1061642" y="4086095"/>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sp>
        <p:nvSpPr>
          <p:cNvPr id="91" name="Text Placeholder 21">
            <a:extLst>
              <a:ext uri="{FF2B5EF4-FFF2-40B4-BE49-F238E27FC236}">
                <a16:creationId xmlns:a16="http://schemas.microsoft.com/office/drawing/2014/main" id="{DD41D03B-A144-40F3-8960-304672D95000}"/>
              </a:ext>
            </a:extLst>
          </p:cNvPr>
          <p:cNvSpPr txBox="1">
            <a:spLocks/>
          </p:cNvSpPr>
          <p:nvPr/>
        </p:nvSpPr>
        <p:spPr>
          <a:xfrm>
            <a:off x="3059973" y="4631786"/>
            <a:ext cx="4140927" cy="543486"/>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We understand that BI is still an important product in the industry and can help you tailor your products in the future to protect your business and policyholders.</a:t>
            </a:r>
          </a:p>
          <a:p>
            <a:pPr lvl="1">
              <a:spcAft>
                <a:spcPts val="300"/>
              </a:spcAft>
            </a:pPr>
            <a:r>
              <a:rPr lang="en-GB" sz="800" dirty="0"/>
              <a:t>COVID-19 has brought many uncertainties to all and we can help you assess whether specific products are of value to your customers since the pandemic.</a:t>
            </a:r>
          </a:p>
        </p:txBody>
      </p:sp>
      <p:sp>
        <p:nvSpPr>
          <p:cNvPr id="94" name="object 18">
            <a:extLst>
              <a:ext uri="{FF2B5EF4-FFF2-40B4-BE49-F238E27FC236}">
                <a16:creationId xmlns:a16="http://schemas.microsoft.com/office/drawing/2014/main" id="{B90F9B5E-5148-4F74-A43E-4379CF457B14}"/>
              </a:ext>
            </a:extLst>
          </p:cNvPr>
          <p:cNvSpPr/>
          <p:nvPr/>
        </p:nvSpPr>
        <p:spPr>
          <a:xfrm>
            <a:off x="1006474" y="4696530"/>
            <a:ext cx="1684573" cy="413998"/>
          </a:xfrm>
          <a:prstGeom prst="roundRect">
            <a:avLst>
              <a:gd name="adj" fmla="val 50000"/>
            </a:avLst>
          </a:prstGeom>
          <a:ln w="5235">
            <a:solidFill>
              <a:schemeClr val="tx1"/>
            </a:solidFill>
          </a:ln>
        </p:spPr>
        <p:txBody>
          <a:bodyPr wrap="square" lIns="0" tIns="0" rIns="0" bIns="0" rtlCol="0"/>
          <a:lstStyle/>
          <a:p>
            <a:endParaRPr sz="1000"/>
          </a:p>
        </p:txBody>
      </p:sp>
      <p:sp>
        <p:nvSpPr>
          <p:cNvPr id="95" name="object 90">
            <a:extLst>
              <a:ext uri="{FF2B5EF4-FFF2-40B4-BE49-F238E27FC236}">
                <a16:creationId xmlns:a16="http://schemas.microsoft.com/office/drawing/2014/main" id="{5E70785D-2437-4B16-8F9B-07FB4D26E20C}"/>
              </a:ext>
            </a:extLst>
          </p:cNvPr>
          <p:cNvSpPr/>
          <p:nvPr/>
        </p:nvSpPr>
        <p:spPr>
          <a:xfrm>
            <a:off x="1021368" y="4716402"/>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96" name="Rectangle 95">
            <a:extLst>
              <a:ext uri="{FF2B5EF4-FFF2-40B4-BE49-F238E27FC236}">
                <a16:creationId xmlns:a16="http://schemas.microsoft.com/office/drawing/2014/main" id="{13B36B80-D529-475F-BBDA-9708F22FC060}"/>
              </a:ext>
            </a:extLst>
          </p:cNvPr>
          <p:cNvSpPr/>
          <p:nvPr/>
        </p:nvSpPr>
        <p:spPr>
          <a:xfrm>
            <a:off x="1438723" y="4765030"/>
            <a:ext cx="1209223" cy="276999"/>
          </a:xfrm>
          <a:prstGeom prst="rect">
            <a:avLst/>
          </a:prstGeom>
        </p:spPr>
        <p:txBody>
          <a:bodyPr wrap="square" lIns="0" tIns="0" rIns="0" bIns="0">
            <a:spAutoFit/>
          </a:bodyPr>
          <a:lstStyle/>
          <a:p>
            <a:pPr lvl="0">
              <a:spcBef>
                <a:spcPts val="300"/>
              </a:spcBef>
              <a:spcAft>
                <a:spcPts val="600"/>
              </a:spcAft>
              <a:defRPr/>
            </a:pPr>
            <a:r>
              <a:rPr lang="en-GB" sz="900" dirty="0"/>
              <a:t>Product future- proofing</a:t>
            </a:r>
          </a:p>
        </p:txBody>
      </p:sp>
      <p:sp>
        <p:nvSpPr>
          <p:cNvPr id="97" name="Oval 96">
            <a:extLst>
              <a:ext uri="{FF2B5EF4-FFF2-40B4-BE49-F238E27FC236}">
                <a16:creationId xmlns:a16="http://schemas.microsoft.com/office/drawing/2014/main" id="{8E75F565-D7A8-4696-9FC2-66E5494144C1}"/>
              </a:ext>
            </a:extLst>
          </p:cNvPr>
          <p:cNvSpPr/>
          <p:nvPr/>
        </p:nvSpPr>
        <p:spPr>
          <a:xfrm rot="9853280">
            <a:off x="1061642" y="4756679"/>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sp>
        <p:nvSpPr>
          <p:cNvPr id="105" name="Text Placeholder 21">
            <a:extLst>
              <a:ext uri="{FF2B5EF4-FFF2-40B4-BE49-F238E27FC236}">
                <a16:creationId xmlns:a16="http://schemas.microsoft.com/office/drawing/2014/main" id="{09CE5B72-7099-436B-B3E8-85AC5222EAF2}"/>
              </a:ext>
            </a:extLst>
          </p:cNvPr>
          <p:cNvSpPr txBox="1">
            <a:spLocks/>
          </p:cNvSpPr>
          <p:nvPr/>
        </p:nvSpPr>
        <p:spPr>
          <a:xfrm>
            <a:off x="3059973" y="5331206"/>
            <a:ext cx="4140927" cy="356327"/>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Clients have asked if we can help interpret the FCA ruling. Along with legal advice, our KPMG Ignite platform provides a searchable way of aligning your policy wording to the court case wording.</a:t>
            </a:r>
          </a:p>
        </p:txBody>
      </p:sp>
      <p:sp>
        <p:nvSpPr>
          <p:cNvPr id="114" name="object 18">
            <a:extLst>
              <a:ext uri="{FF2B5EF4-FFF2-40B4-BE49-F238E27FC236}">
                <a16:creationId xmlns:a16="http://schemas.microsoft.com/office/drawing/2014/main" id="{F1FEFDAF-F496-4296-B9BF-4035BC81E853}"/>
              </a:ext>
            </a:extLst>
          </p:cNvPr>
          <p:cNvSpPr/>
          <p:nvPr/>
        </p:nvSpPr>
        <p:spPr>
          <a:xfrm>
            <a:off x="1006474" y="5302370"/>
            <a:ext cx="1685926" cy="413998"/>
          </a:xfrm>
          <a:prstGeom prst="roundRect">
            <a:avLst>
              <a:gd name="adj" fmla="val 50000"/>
            </a:avLst>
          </a:prstGeom>
          <a:ln w="5235">
            <a:solidFill>
              <a:schemeClr val="tx1"/>
            </a:solidFill>
          </a:ln>
        </p:spPr>
        <p:txBody>
          <a:bodyPr wrap="square" lIns="0" tIns="0" rIns="0" bIns="0" rtlCol="0"/>
          <a:lstStyle/>
          <a:p>
            <a:endParaRPr sz="1000" dirty="0"/>
          </a:p>
        </p:txBody>
      </p:sp>
      <p:sp>
        <p:nvSpPr>
          <p:cNvPr id="115" name="object 90">
            <a:extLst>
              <a:ext uri="{FF2B5EF4-FFF2-40B4-BE49-F238E27FC236}">
                <a16:creationId xmlns:a16="http://schemas.microsoft.com/office/drawing/2014/main" id="{F01F0BCD-04A9-4CA0-816D-39430CD9C05F}"/>
              </a:ext>
            </a:extLst>
          </p:cNvPr>
          <p:cNvSpPr/>
          <p:nvPr/>
        </p:nvSpPr>
        <p:spPr>
          <a:xfrm>
            <a:off x="1021368" y="5322242"/>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116" name="Rectangle 115">
            <a:extLst>
              <a:ext uri="{FF2B5EF4-FFF2-40B4-BE49-F238E27FC236}">
                <a16:creationId xmlns:a16="http://schemas.microsoft.com/office/drawing/2014/main" id="{1FD37AA4-91CC-4089-9E5C-D9BBC778E6CA}"/>
              </a:ext>
            </a:extLst>
          </p:cNvPr>
          <p:cNvSpPr/>
          <p:nvPr/>
        </p:nvSpPr>
        <p:spPr>
          <a:xfrm>
            <a:off x="1438724" y="5440120"/>
            <a:ext cx="975860" cy="138499"/>
          </a:xfrm>
          <a:prstGeom prst="rect">
            <a:avLst/>
          </a:prstGeom>
        </p:spPr>
        <p:txBody>
          <a:bodyPr wrap="square" lIns="0" tIns="0" rIns="0" bIns="0">
            <a:spAutoFit/>
          </a:bodyPr>
          <a:lstStyle/>
          <a:p>
            <a:pPr lvl="0">
              <a:spcBef>
                <a:spcPts val="300"/>
              </a:spcBef>
              <a:spcAft>
                <a:spcPts val="600"/>
              </a:spcAft>
              <a:defRPr/>
            </a:pPr>
            <a:r>
              <a:rPr lang="en-GB" sz="900" dirty="0"/>
              <a:t>FCA interpretation</a:t>
            </a:r>
          </a:p>
        </p:txBody>
      </p:sp>
      <p:sp>
        <p:nvSpPr>
          <p:cNvPr id="117" name="Oval 116">
            <a:extLst>
              <a:ext uri="{FF2B5EF4-FFF2-40B4-BE49-F238E27FC236}">
                <a16:creationId xmlns:a16="http://schemas.microsoft.com/office/drawing/2014/main" id="{22160AD6-1778-45AA-A882-2154DE5B6568}"/>
              </a:ext>
            </a:extLst>
          </p:cNvPr>
          <p:cNvSpPr/>
          <p:nvPr/>
        </p:nvSpPr>
        <p:spPr>
          <a:xfrm rot="9853280">
            <a:off x="1061642" y="5362519"/>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sp>
        <p:nvSpPr>
          <p:cNvPr id="106" name="Text Placeholder 21">
            <a:extLst>
              <a:ext uri="{FF2B5EF4-FFF2-40B4-BE49-F238E27FC236}">
                <a16:creationId xmlns:a16="http://schemas.microsoft.com/office/drawing/2014/main" id="{5ABE81C2-6EF0-4BF5-94BF-888CEDDA2E88}"/>
              </a:ext>
            </a:extLst>
          </p:cNvPr>
          <p:cNvSpPr txBox="1">
            <a:spLocks/>
          </p:cNvSpPr>
          <p:nvPr/>
        </p:nvSpPr>
        <p:spPr>
          <a:xfrm>
            <a:off x="3059973" y="5843464"/>
            <a:ext cx="4140927" cy="488072"/>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1">
              <a:spcAft>
                <a:spcPts val="300"/>
              </a:spcAft>
            </a:pPr>
            <a:r>
              <a:rPr lang="en-GB" sz="800" dirty="0"/>
              <a:t>Our Fairer Payments calculator was used by over 90% of the banking industry for PPI claims and complaints. We understand the complexities of BI claims and are creating a BI calculator to support BI claims and complaints, we would be happy to organise a demonstration of the tool.</a:t>
            </a:r>
          </a:p>
        </p:txBody>
      </p:sp>
      <p:sp>
        <p:nvSpPr>
          <p:cNvPr id="109" name="object 18">
            <a:extLst>
              <a:ext uri="{FF2B5EF4-FFF2-40B4-BE49-F238E27FC236}">
                <a16:creationId xmlns:a16="http://schemas.microsoft.com/office/drawing/2014/main" id="{53C441CA-304E-4583-B561-EDCF83573638}"/>
              </a:ext>
            </a:extLst>
          </p:cNvPr>
          <p:cNvSpPr/>
          <p:nvPr/>
        </p:nvSpPr>
        <p:spPr>
          <a:xfrm>
            <a:off x="1006474" y="5880501"/>
            <a:ext cx="1684573" cy="413998"/>
          </a:xfrm>
          <a:prstGeom prst="roundRect">
            <a:avLst>
              <a:gd name="adj" fmla="val 50000"/>
            </a:avLst>
          </a:prstGeom>
          <a:ln w="5235">
            <a:solidFill>
              <a:schemeClr val="tx1"/>
            </a:solidFill>
          </a:ln>
        </p:spPr>
        <p:txBody>
          <a:bodyPr wrap="square" lIns="0" tIns="0" rIns="0" bIns="0" rtlCol="0"/>
          <a:lstStyle/>
          <a:p>
            <a:endParaRPr sz="1000"/>
          </a:p>
        </p:txBody>
      </p:sp>
      <p:sp>
        <p:nvSpPr>
          <p:cNvPr id="110" name="object 90">
            <a:extLst>
              <a:ext uri="{FF2B5EF4-FFF2-40B4-BE49-F238E27FC236}">
                <a16:creationId xmlns:a16="http://schemas.microsoft.com/office/drawing/2014/main" id="{002CB454-21DE-45D6-B5EB-D2B5242B8B74}"/>
              </a:ext>
            </a:extLst>
          </p:cNvPr>
          <p:cNvSpPr/>
          <p:nvPr/>
        </p:nvSpPr>
        <p:spPr>
          <a:xfrm>
            <a:off x="1021368" y="5900373"/>
            <a:ext cx="374254" cy="374254"/>
          </a:xfrm>
          <a:custGeom>
            <a:avLst/>
            <a:gdLst/>
            <a:ahLst/>
            <a:cxnLst/>
            <a:rect l="l" t="t" r="r" b="b"/>
            <a:pathLst>
              <a:path w="1506854" h="1506855">
                <a:moveTo>
                  <a:pt x="1506509" y="753254"/>
                </a:moveTo>
                <a:lnTo>
                  <a:pt x="1505027" y="800891"/>
                </a:lnTo>
                <a:lnTo>
                  <a:pt x="1500640" y="847740"/>
                </a:lnTo>
                <a:lnTo>
                  <a:pt x="1493436" y="893714"/>
                </a:lnTo>
                <a:lnTo>
                  <a:pt x="1483504" y="938724"/>
                </a:lnTo>
                <a:lnTo>
                  <a:pt x="1470931" y="982682"/>
                </a:lnTo>
                <a:lnTo>
                  <a:pt x="1455807" y="1025500"/>
                </a:lnTo>
                <a:lnTo>
                  <a:pt x="1438219" y="1067089"/>
                </a:lnTo>
                <a:lnTo>
                  <a:pt x="1418255" y="1107362"/>
                </a:lnTo>
                <a:lnTo>
                  <a:pt x="1396003" y="1146229"/>
                </a:lnTo>
                <a:lnTo>
                  <a:pt x="1371553" y="1183603"/>
                </a:lnTo>
                <a:lnTo>
                  <a:pt x="1344991" y="1219396"/>
                </a:lnTo>
                <a:lnTo>
                  <a:pt x="1316407" y="1253519"/>
                </a:lnTo>
                <a:lnTo>
                  <a:pt x="1285888" y="1285884"/>
                </a:lnTo>
                <a:lnTo>
                  <a:pt x="1253523" y="1316403"/>
                </a:lnTo>
                <a:lnTo>
                  <a:pt x="1219401" y="1344988"/>
                </a:lnTo>
                <a:lnTo>
                  <a:pt x="1183608" y="1371550"/>
                </a:lnTo>
                <a:lnTo>
                  <a:pt x="1146234" y="1396001"/>
                </a:lnTo>
                <a:lnTo>
                  <a:pt x="1107366" y="1418252"/>
                </a:lnTo>
                <a:lnTo>
                  <a:pt x="1067094" y="1438217"/>
                </a:lnTo>
                <a:lnTo>
                  <a:pt x="1025504" y="1455806"/>
                </a:lnTo>
                <a:lnTo>
                  <a:pt x="982686" y="1470931"/>
                </a:lnTo>
                <a:lnTo>
                  <a:pt x="938728" y="1483503"/>
                </a:lnTo>
                <a:lnTo>
                  <a:pt x="893717" y="1493436"/>
                </a:lnTo>
                <a:lnTo>
                  <a:pt x="847742" y="1500640"/>
                </a:lnTo>
                <a:lnTo>
                  <a:pt x="800892" y="1505027"/>
                </a:lnTo>
                <a:lnTo>
                  <a:pt x="753254" y="1506509"/>
                </a:lnTo>
                <a:lnTo>
                  <a:pt x="705617" y="1505027"/>
                </a:lnTo>
                <a:lnTo>
                  <a:pt x="658768" y="1500640"/>
                </a:lnTo>
                <a:lnTo>
                  <a:pt x="612794" y="1493436"/>
                </a:lnTo>
                <a:lnTo>
                  <a:pt x="567784" y="1483503"/>
                </a:lnTo>
                <a:lnTo>
                  <a:pt x="523826" y="1470931"/>
                </a:lnTo>
                <a:lnTo>
                  <a:pt x="481008" y="1455806"/>
                </a:lnTo>
                <a:lnTo>
                  <a:pt x="439419" y="1438217"/>
                </a:lnTo>
                <a:lnTo>
                  <a:pt x="399146" y="1418252"/>
                </a:lnTo>
                <a:lnTo>
                  <a:pt x="360279" y="1396001"/>
                </a:lnTo>
                <a:lnTo>
                  <a:pt x="322905" y="1371550"/>
                </a:lnTo>
                <a:lnTo>
                  <a:pt x="287112" y="1344988"/>
                </a:lnTo>
                <a:lnTo>
                  <a:pt x="252989" y="1316403"/>
                </a:lnTo>
                <a:lnTo>
                  <a:pt x="220624" y="1285884"/>
                </a:lnTo>
                <a:lnTo>
                  <a:pt x="190105" y="1253519"/>
                </a:lnTo>
                <a:lnTo>
                  <a:pt x="161520" y="1219396"/>
                </a:lnTo>
                <a:lnTo>
                  <a:pt x="134958" y="1183603"/>
                </a:lnTo>
                <a:lnTo>
                  <a:pt x="110507" y="1146229"/>
                </a:lnTo>
                <a:lnTo>
                  <a:pt x="88256" y="1107362"/>
                </a:lnTo>
                <a:lnTo>
                  <a:pt x="68291" y="1067089"/>
                </a:lnTo>
                <a:lnTo>
                  <a:pt x="50702" y="1025500"/>
                </a:lnTo>
                <a:lnTo>
                  <a:pt x="35578" y="982682"/>
                </a:lnTo>
                <a:lnTo>
                  <a:pt x="23005" y="938724"/>
                </a:lnTo>
                <a:lnTo>
                  <a:pt x="13072" y="893714"/>
                </a:lnTo>
                <a:lnTo>
                  <a:pt x="5868" y="847740"/>
                </a:lnTo>
                <a:lnTo>
                  <a:pt x="1481" y="800891"/>
                </a:lnTo>
                <a:lnTo>
                  <a:pt x="0" y="753254"/>
                </a:lnTo>
                <a:lnTo>
                  <a:pt x="1481" y="705617"/>
                </a:lnTo>
                <a:lnTo>
                  <a:pt x="5868" y="658768"/>
                </a:lnTo>
                <a:lnTo>
                  <a:pt x="13072" y="612794"/>
                </a:lnTo>
                <a:lnTo>
                  <a:pt x="23005" y="567784"/>
                </a:lnTo>
                <a:lnTo>
                  <a:pt x="35578" y="523826"/>
                </a:lnTo>
                <a:lnTo>
                  <a:pt x="50702" y="481008"/>
                </a:lnTo>
                <a:lnTo>
                  <a:pt x="68291" y="439419"/>
                </a:lnTo>
                <a:lnTo>
                  <a:pt x="88256" y="399146"/>
                </a:lnTo>
                <a:lnTo>
                  <a:pt x="110507" y="360279"/>
                </a:lnTo>
                <a:lnTo>
                  <a:pt x="134958" y="322905"/>
                </a:lnTo>
                <a:lnTo>
                  <a:pt x="161520" y="287112"/>
                </a:lnTo>
                <a:lnTo>
                  <a:pt x="190105" y="252989"/>
                </a:lnTo>
                <a:lnTo>
                  <a:pt x="220624" y="220624"/>
                </a:lnTo>
                <a:lnTo>
                  <a:pt x="252989" y="190105"/>
                </a:lnTo>
                <a:lnTo>
                  <a:pt x="287112" y="161520"/>
                </a:lnTo>
                <a:lnTo>
                  <a:pt x="322905" y="134958"/>
                </a:lnTo>
                <a:lnTo>
                  <a:pt x="360279" y="110507"/>
                </a:lnTo>
                <a:lnTo>
                  <a:pt x="399146" y="88256"/>
                </a:lnTo>
                <a:lnTo>
                  <a:pt x="439419" y="68291"/>
                </a:lnTo>
                <a:lnTo>
                  <a:pt x="481008" y="50702"/>
                </a:lnTo>
                <a:lnTo>
                  <a:pt x="523826" y="35578"/>
                </a:lnTo>
                <a:lnTo>
                  <a:pt x="567784" y="23005"/>
                </a:lnTo>
                <a:lnTo>
                  <a:pt x="612794" y="13072"/>
                </a:lnTo>
                <a:lnTo>
                  <a:pt x="658768" y="5868"/>
                </a:lnTo>
                <a:lnTo>
                  <a:pt x="705617" y="1481"/>
                </a:lnTo>
                <a:lnTo>
                  <a:pt x="753254" y="0"/>
                </a:lnTo>
                <a:lnTo>
                  <a:pt x="800892" y="1481"/>
                </a:lnTo>
                <a:lnTo>
                  <a:pt x="847742" y="5868"/>
                </a:lnTo>
                <a:lnTo>
                  <a:pt x="893717" y="13072"/>
                </a:lnTo>
                <a:lnTo>
                  <a:pt x="938728" y="23005"/>
                </a:lnTo>
                <a:lnTo>
                  <a:pt x="982686" y="35578"/>
                </a:lnTo>
                <a:lnTo>
                  <a:pt x="1025504" y="50702"/>
                </a:lnTo>
                <a:lnTo>
                  <a:pt x="1067094" y="68291"/>
                </a:lnTo>
                <a:lnTo>
                  <a:pt x="1107366" y="88256"/>
                </a:lnTo>
                <a:lnTo>
                  <a:pt x="1146234" y="110507"/>
                </a:lnTo>
                <a:lnTo>
                  <a:pt x="1183608" y="134958"/>
                </a:lnTo>
                <a:lnTo>
                  <a:pt x="1219401" y="161520"/>
                </a:lnTo>
                <a:lnTo>
                  <a:pt x="1253523" y="190105"/>
                </a:lnTo>
                <a:lnTo>
                  <a:pt x="1285888" y="220624"/>
                </a:lnTo>
                <a:lnTo>
                  <a:pt x="1316407" y="252989"/>
                </a:lnTo>
                <a:lnTo>
                  <a:pt x="1344991" y="287112"/>
                </a:lnTo>
                <a:lnTo>
                  <a:pt x="1371553" y="322905"/>
                </a:lnTo>
                <a:lnTo>
                  <a:pt x="1396003" y="360279"/>
                </a:lnTo>
                <a:lnTo>
                  <a:pt x="1418255" y="399146"/>
                </a:lnTo>
                <a:lnTo>
                  <a:pt x="1438219" y="439419"/>
                </a:lnTo>
                <a:lnTo>
                  <a:pt x="1455807" y="481008"/>
                </a:lnTo>
                <a:lnTo>
                  <a:pt x="1470931" y="523826"/>
                </a:lnTo>
                <a:lnTo>
                  <a:pt x="1483504" y="567784"/>
                </a:lnTo>
                <a:lnTo>
                  <a:pt x="1493436" y="612794"/>
                </a:lnTo>
                <a:lnTo>
                  <a:pt x="1500640" y="658768"/>
                </a:lnTo>
                <a:lnTo>
                  <a:pt x="1505027" y="705617"/>
                </a:lnTo>
                <a:lnTo>
                  <a:pt x="1506509" y="753254"/>
                </a:lnTo>
                <a:close/>
              </a:path>
            </a:pathLst>
          </a:custGeom>
          <a:ln w="5235">
            <a:solidFill>
              <a:schemeClr val="tx1"/>
            </a:solidFill>
          </a:ln>
        </p:spPr>
        <p:txBody>
          <a:bodyPr wrap="square" lIns="0" tIns="0" rIns="0" bIns="0" rtlCol="0"/>
          <a:lstStyle/>
          <a:p>
            <a:endParaRPr sz="1000"/>
          </a:p>
        </p:txBody>
      </p:sp>
      <p:sp>
        <p:nvSpPr>
          <p:cNvPr id="111" name="Rectangle 110">
            <a:extLst>
              <a:ext uri="{FF2B5EF4-FFF2-40B4-BE49-F238E27FC236}">
                <a16:creationId xmlns:a16="http://schemas.microsoft.com/office/drawing/2014/main" id="{A8264E83-387E-4AF0-B98D-F705928F2F24}"/>
              </a:ext>
            </a:extLst>
          </p:cNvPr>
          <p:cNvSpPr/>
          <p:nvPr/>
        </p:nvSpPr>
        <p:spPr>
          <a:xfrm>
            <a:off x="1438723" y="6018251"/>
            <a:ext cx="1209223" cy="138499"/>
          </a:xfrm>
          <a:prstGeom prst="rect">
            <a:avLst/>
          </a:prstGeom>
        </p:spPr>
        <p:txBody>
          <a:bodyPr wrap="square" lIns="0" tIns="0" rIns="0" bIns="0">
            <a:spAutoFit/>
          </a:bodyPr>
          <a:lstStyle/>
          <a:p>
            <a:pPr lvl="0">
              <a:spcBef>
                <a:spcPts val="300"/>
              </a:spcBef>
              <a:spcAft>
                <a:spcPts val="600"/>
              </a:spcAft>
              <a:defRPr/>
            </a:pPr>
            <a:r>
              <a:rPr lang="en-GB" sz="900" dirty="0"/>
              <a:t>Calculator framework</a:t>
            </a:r>
          </a:p>
        </p:txBody>
      </p:sp>
      <p:sp>
        <p:nvSpPr>
          <p:cNvPr id="112" name="Oval 111">
            <a:extLst>
              <a:ext uri="{FF2B5EF4-FFF2-40B4-BE49-F238E27FC236}">
                <a16:creationId xmlns:a16="http://schemas.microsoft.com/office/drawing/2014/main" id="{5101D373-8EE8-4FFB-ACCA-E1AD375DA6FD}"/>
              </a:ext>
            </a:extLst>
          </p:cNvPr>
          <p:cNvSpPr/>
          <p:nvPr/>
        </p:nvSpPr>
        <p:spPr>
          <a:xfrm rot="9853280">
            <a:off x="1061642" y="5940650"/>
            <a:ext cx="293706" cy="293700"/>
          </a:xfrm>
          <a:prstGeom prst="ellipse">
            <a:avLst/>
          </a:prstGeom>
          <a:solidFill>
            <a:srgbClr val="0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1"/>
              </a:solidFill>
            </a:endParaRPr>
          </a:p>
        </p:txBody>
      </p:sp>
      <p:cxnSp>
        <p:nvCxnSpPr>
          <p:cNvPr id="174" name="Straight Connector 173">
            <a:extLst>
              <a:ext uri="{FF2B5EF4-FFF2-40B4-BE49-F238E27FC236}">
                <a16:creationId xmlns:a16="http://schemas.microsoft.com/office/drawing/2014/main" id="{E8C453E8-AC7F-4BB1-A234-0EF823E5BBC8}"/>
              </a:ext>
            </a:extLst>
          </p:cNvPr>
          <p:cNvCxnSpPr>
            <a:cxnSpLocks/>
          </p:cNvCxnSpPr>
          <p:nvPr/>
        </p:nvCxnSpPr>
        <p:spPr>
          <a:xfrm>
            <a:off x="1006475" y="5779917"/>
            <a:ext cx="6194425" cy="0"/>
          </a:xfrm>
          <a:prstGeom prst="line">
            <a:avLst/>
          </a:prstGeom>
          <a:ln w="3175">
            <a:solidFill>
              <a:schemeClr val="tx1">
                <a:alpha val="2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E8B0292-3656-44D0-AD79-F8606047717C}"/>
              </a:ext>
            </a:extLst>
          </p:cNvPr>
          <p:cNvCxnSpPr>
            <a:cxnSpLocks/>
          </p:cNvCxnSpPr>
          <p:nvPr/>
        </p:nvCxnSpPr>
        <p:spPr>
          <a:xfrm>
            <a:off x="1006475" y="5238821"/>
            <a:ext cx="6194425" cy="0"/>
          </a:xfrm>
          <a:prstGeom prst="line">
            <a:avLst/>
          </a:prstGeom>
          <a:ln w="3175">
            <a:solidFill>
              <a:schemeClr val="tx1">
                <a:alpha val="2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81104C1-4A5B-44F0-8E72-CF9AFEAE21F8}"/>
              </a:ext>
            </a:extLst>
          </p:cNvPr>
          <p:cNvCxnSpPr>
            <a:cxnSpLocks/>
          </p:cNvCxnSpPr>
          <p:nvPr/>
        </p:nvCxnSpPr>
        <p:spPr>
          <a:xfrm>
            <a:off x="1006475" y="4568237"/>
            <a:ext cx="6194425" cy="0"/>
          </a:xfrm>
          <a:prstGeom prst="line">
            <a:avLst/>
          </a:prstGeom>
          <a:ln w="3175">
            <a:solidFill>
              <a:schemeClr val="tx1">
                <a:alpha val="2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E8C4CAE-39FA-4853-820F-A87492A590AB}"/>
              </a:ext>
            </a:extLst>
          </p:cNvPr>
          <p:cNvCxnSpPr>
            <a:cxnSpLocks/>
          </p:cNvCxnSpPr>
          <p:nvPr/>
        </p:nvCxnSpPr>
        <p:spPr>
          <a:xfrm>
            <a:off x="1006475" y="3897653"/>
            <a:ext cx="6194425" cy="0"/>
          </a:xfrm>
          <a:prstGeom prst="line">
            <a:avLst/>
          </a:prstGeom>
          <a:ln w="3175">
            <a:solidFill>
              <a:schemeClr val="tx1">
                <a:alpha val="2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5B00601-B37B-4FB9-81B0-3E3A90AD15DB}"/>
              </a:ext>
            </a:extLst>
          </p:cNvPr>
          <p:cNvCxnSpPr>
            <a:cxnSpLocks/>
          </p:cNvCxnSpPr>
          <p:nvPr/>
        </p:nvCxnSpPr>
        <p:spPr>
          <a:xfrm>
            <a:off x="1006475" y="3356557"/>
            <a:ext cx="6194425" cy="0"/>
          </a:xfrm>
          <a:prstGeom prst="line">
            <a:avLst/>
          </a:prstGeom>
          <a:ln w="3175">
            <a:solidFill>
              <a:schemeClr val="tx1">
                <a:alpha val="2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B14B74A-6096-4A98-B323-A3FC892CB39A}"/>
              </a:ext>
            </a:extLst>
          </p:cNvPr>
          <p:cNvCxnSpPr>
            <a:cxnSpLocks/>
          </p:cNvCxnSpPr>
          <p:nvPr/>
        </p:nvCxnSpPr>
        <p:spPr>
          <a:xfrm>
            <a:off x="1006475" y="2576254"/>
            <a:ext cx="6194425" cy="0"/>
          </a:xfrm>
          <a:prstGeom prst="line">
            <a:avLst/>
          </a:prstGeom>
          <a:ln w="3175">
            <a:solidFill>
              <a:schemeClr val="tx1">
                <a:alpha val="2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23ED5FA-61E3-4A63-8876-9EF134B1CBA9}"/>
              </a:ext>
            </a:extLst>
          </p:cNvPr>
          <p:cNvCxnSpPr>
            <a:cxnSpLocks/>
          </p:cNvCxnSpPr>
          <p:nvPr/>
        </p:nvCxnSpPr>
        <p:spPr>
          <a:xfrm>
            <a:off x="1006475" y="1992626"/>
            <a:ext cx="6194425" cy="0"/>
          </a:xfrm>
          <a:prstGeom prst="line">
            <a:avLst/>
          </a:prstGeom>
          <a:ln w="3175">
            <a:solidFill>
              <a:schemeClr val="tx1">
                <a:alpha val="2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90" name="Graphic 189">
            <a:extLst>
              <a:ext uri="{FF2B5EF4-FFF2-40B4-BE49-F238E27FC236}">
                <a16:creationId xmlns:a16="http://schemas.microsoft.com/office/drawing/2014/main" id="{B22E7631-241D-4BCC-BF23-11A2C14D7D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3045" y="1646628"/>
            <a:ext cx="150900" cy="150900"/>
          </a:xfrm>
          <a:prstGeom prst="rect">
            <a:avLst/>
          </a:prstGeom>
        </p:spPr>
      </p:pic>
      <p:grpSp>
        <p:nvGrpSpPr>
          <p:cNvPr id="197" name="Group 196">
            <a:extLst>
              <a:ext uri="{FF2B5EF4-FFF2-40B4-BE49-F238E27FC236}">
                <a16:creationId xmlns:a16="http://schemas.microsoft.com/office/drawing/2014/main" id="{1302FAB6-C6E5-4D26-97BB-D79443AB026A}"/>
              </a:ext>
            </a:extLst>
          </p:cNvPr>
          <p:cNvGrpSpPr/>
          <p:nvPr/>
        </p:nvGrpSpPr>
        <p:grpSpPr>
          <a:xfrm>
            <a:off x="1140040" y="2193728"/>
            <a:ext cx="136911" cy="164293"/>
            <a:chOff x="1149876" y="2180999"/>
            <a:chExt cx="151687" cy="182024"/>
          </a:xfrm>
        </p:grpSpPr>
        <p:sp>
          <p:nvSpPr>
            <p:cNvPr id="193" name="Freeform: Shape 192">
              <a:extLst>
                <a:ext uri="{FF2B5EF4-FFF2-40B4-BE49-F238E27FC236}">
                  <a16:creationId xmlns:a16="http://schemas.microsoft.com/office/drawing/2014/main" id="{72C28BD0-50FD-4DEC-82DB-E71F683E0C23}"/>
                </a:ext>
              </a:extLst>
            </p:cNvPr>
            <p:cNvSpPr/>
            <p:nvPr/>
          </p:nvSpPr>
          <p:spPr>
            <a:xfrm>
              <a:off x="1149876" y="2180999"/>
              <a:ext cx="151687" cy="182024"/>
            </a:xfrm>
            <a:custGeom>
              <a:avLst/>
              <a:gdLst>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 name="connsiteX10" fmla="*/ 150876 w 190500"/>
                <a:gd name="connsiteY10" fmla="*/ 70199 h 228600"/>
                <a:gd name="connsiteX11" fmla="*/ 79438 w 190500"/>
                <a:gd name="connsiteY11" fmla="*/ 136874 h 228600"/>
                <a:gd name="connsiteX12" fmla="*/ 76200 w 190500"/>
                <a:gd name="connsiteY12" fmla="*/ 138113 h 228600"/>
                <a:gd name="connsiteX13" fmla="*/ 72866 w 190500"/>
                <a:gd name="connsiteY13" fmla="*/ 136684 h 228600"/>
                <a:gd name="connsiteX14" fmla="*/ 49054 w 190500"/>
                <a:gd name="connsiteY14" fmla="*/ 112871 h 228600"/>
                <a:gd name="connsiteX15" fmla="*/ 49054 w 190500"/>
                <a:gd name="connsiteY15" fmla="*/ 106109 h 228600"/>
                <a:gd name="connsiteX16" fmla="*/ 55816 w 190500"/>
                <a:gd name="connsiteY16" fmla="*/ 106109 h 228600"/>
                <a:gd name="connsiteX17" fmla="*/ 76390 w 190500"/>
                <a:gd name="connsiteY17" fmla="*/ 126683 h 228600"/>
                <a:gd name="connsiteX18" fmla="*/ 144494 w 190500"/>
                <a:gd name="connsiteY18" fmla="*/ 63151 h 228600"/>
                <a:gd name="connsiteX19" fmla="*/ 151257 w 190500"/>
                <a:gd name="connsiteY19" fmla="*/ 63341 h 228600"/>
                <a:gd name="connsiteX20" fmla="*/ 150876 w 190500"/>
                <a:gd name="connsiteY20" fmla="*/ 70199 h 228600"/>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 name="connsiteX10" fmla="*/ 150876 w 190500"/>
                <a:gd name="connsiteY10" fmla="*/ 70199 h 228600"/>
                <a:gd name="connsiteX11" fmla="*/ 79438 w 190500"/>
                <a:gd name="connsiteY11" fmla="*/ 136874 h 228600"/>
                <a:gd name="connsiteX12" fmla="*/ 76200 w 190500"/>
                <a:gd name="connsiteY12" fmla="*/ 138113 h 228600"/>
                <a:gd name="connsiteX13" fmla="*/ 72866 w 190500"/>
                <a:gd name="connsiteY13" fmla="*/ 136684 h 228600"/>
                <a:gd name="connsiteX14" fmla="*/ 49054 w 190500"/>
                <a:gd name="connsiteY14" fmla="*/ 112871 h 228600"/>
                <a:gd name="connsiteX15" fmla="*/ 49054 w 190500"/>
                <a:gd name="connsiteY15" fmla="*/ 106109 h 228600"/>
                <a:gd name="connsiteX16" fmla="*/ 76390 w 190500"/>
                <a:gd name="connsiteY16" fmla="*/ 126683 h 228600"/>
                <a:gd name="connsiteX17" fmla="*/ 144494 w 190500"/>
                <a:gd name="connsiteY17" fmla="*/ 63151 h 228600"/>
                <a:gd name="connsiteX18" fmla="*/ 151257 w 190500"/>
                <a:gd name="connsiteY18" fmla="*/ 63341 h 228600"/>
                <a:gd name="connsiteX19" fmla="*/ 150876 w 190500"/>
                <a:gd name="connsiteY19" fmla="*/ 70199 h 228600"/>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 name="connsiteX10" fmla="*/ 150876 w 190500"/>
                <a:gd name="connsiteY10" fmla="*/ 70199 h 228600"/>
                <a:gd name="connsiteX11" fmla="*/ 79438 w 190500"/>
                <a:gd name="connsiteY11" fmla="*/ 136874 h 228600"/>
                <a:gd name="connsiteX12" fmla="*/ 76200 w 190500"/>
                <a:gd name="connsiteY12" fmla="*/ 138113 h 228600"/>
                <a:gd name="connsiteX13" fmla="*/ 72866 w 190500"/>
                <a:gd name="connsiteY13" fmla="*/ 136684 h 228600"/>
                <a:gd name="connsiteX14" fmla="*/ 49054 w 190500"/>
                <a:gd name="connsiteY14" fmla="*/ 112871 h 228600"/>
                <a:gd name="connsiteX15" fmla="*/ 76390 w 190500"/>
                <a:gd name="connsiteY15" fmla="*/ 126683 h 228600"/>
                <a:gd name="connsiteX16" fmla="*/ 144494 w 190500"/>
                <a:gd name="connsiteY16" fmla="*/ 63151 h 228600"/>
                <a:gd name="connsiteX17" fmla="*/ 151257 w 190500"/>
                <a:gd name="connsiteY17" fmla="*/ 63341 h 228600"/>
                <a:gd name="connsiteX18" fmla="*/ 150876 w 190500"/>
                <a:gd name="connsiteY18" fmla="*/ 70199 h 228600"/>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 name="connsiteX10" fmla="*/ 150876 w 190500"/>
                <a:gd name="connsiteY10" fmla="*/ 70199 h 228600"/>
                <a:gd name="connsiteX11" fmla="*/ 79438 w 190500"/>
                <a:gd name="connsiteY11" fmla="*/ 136874 h 228600"/>
                <a:gd name="connsiteX12" fmla="*/ 76200 w 190500"/>
                <a:gd name="connsiteY12" fmla="*/ 138113 h 228600"/>
                <a:gd name="connsiteX13" fmla="*/ 72866 w 190500"/>
                <a:gd name="connsiteY13" fmla="*/ 136684 h 228600"/>
                <a:gd name="connsiteX14" fmla="*/ 76390 w 190500"/>
                <a:gd name="connsiteY14" fmla="*/ 126683 h 228600"/>
                <a:gd name="connsiteX15" fmla="*/ 144494 w 190500"/>
                <a:gd name="connsiteY15" fmla="*/ 63151 h 228600"/>
                <a:gd name="connsiteX16" fmla="*/ 151257 w 190500"/>
                <a:gd name="connsiteY16" fmla="*/ 63341 h 228600"/>
                <a:gd name="connsiteX17" fmla="*/ 150876 w 190500"/>
                <a:gd name="connsiteY17" fmla="*/ 70199 h 228600"/>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 name="connsiteX10" fmla="*/ 150876 w 190500"/>
                <a:gd name="connsiteY10" fmla="*/ 70199 h 228600"/>
                <a:gd name="connsiteX11" fmla="*/ 79438 w 190500"/>
                <a:gd name="connsiteY11" fmla="*/ 136874 h 228600"/>
                <a:gd name="connsiteX12" fmla="*/ 76200 w 190500"/>
                <a:gd name="connsiteY12" fmla="*/ 138113 h 228600"/>
                <a:gd name="connsiteX13" fmla="*/ 72866 w 190500"/>
                <a:gd name="connsiteY13" fmla="*/ 136684 h 228600"/>
                <a:gd name="connsiteX14" fmla="*/ 144494 w 190500"/>
                <a:gd name="connsiteY14" fmla="*/ 63151 h 228600"/>
                <a:gd name="connsiteX15" fmla="*/ 151257 w 190500"/>
                <a:gd name="connsiteY15" fmla="*/ 63341 h 228600"/>
                <a:gd name="connsiteX16" fmla="*/ 150876 w 190500"/>
                <a:gd name="connsiteY16" fmla="*/ 70199 h 228600"/>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 name="connsiteX10" fmla="*/ 150876 w 190500"/>
                <a:gd name="connsiteY10" fmla="*/ 70199 h 228600"/>
                <a:gd name="connsiteX11" fmla="*/ 79438 w 190500"/>
                <a:gd name="connsiteY11" fmla="*/ 136874 h 228600"/>
                <a:gd name="connsiteX12" fmla="*/ 76200 w 190500"/>
                <a:gd name="connsiteY12" fmla="*/ 138113 h 228600"/>
                <a:gd name="connsiteX13" fmla="*/ 144494 w 190500"/>
                <a:gd name="connsiteY13" fmla="*/ 63151 h 228600"/>
                <a:gd name="connsiteX14" fmla="*/ 151257 w 190500"/>
                <a:gd name="connsiteY14" fmla="*/ 63341 h 228600"/>
                <a:gd name="connsiteX15" fmla="*/ 150876 w 190500"/>
                <a:gd name="connsiteY15" fmla="*/ 70199 h 228600"/>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 name="connsiteX10" fmla="*/ 150876 w 190500"/>
                <a:gd name="connsiteY10" fmla="*/ 70199 h 228600"/>
                <a:gd name="connsiteX11" fmla="*/ 79438 w 190500"/>
                <a:gd name="connsiteY11" fmla="*/ 136874 h 228600"/>
                <a:gd name="connsiteX12" fmla="*/ 144494 w 190500"/>
                <a:gd name="connsiteY12" fmla="*/ 63151 h 228600"/>
                <a:gd name="connsiteX13" fmla="*/ 151257 w 190500"/>
                <a:gd name="connsiteY13" fmla="*/ 63341 h 228600"/>
                <a:gd name="connsiteX14" fmla="*/ 150876 w 190500"/>
                <a:gd name="connsiteY14" fmla="*/ 70199 h 228600"/>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 name="connsiteX10" fmla="*/ 150876 w 190500"/>
                <a:gd name="connsiteY10" fmla="*/ 70199 h 228600"/>
                <a:gd name="connsiteX11" fmla="*/ 144494 w 190500"/>
                <a:gd name="connsiteY11" fmla="*/ 63151 h 228600"/>
                <a:gd name="connsiteX12" fmla="*/ 151257 w 190500"/>
                <a:gd name="connsiteY12" fmla="*/ 63341 h 228600"/>
                <a:gd name="connsiteX13" fmla="*/ 150876 w 190500"/>
                <a:gd name="connsiteY13" fmla="*/ 70199 h 228600"/>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 name="connsiteX10" fmla="*/ 151257 w 190500"/>
                <a:gd name="connsiteY10" fmla="*/ 63341 h 228600"/>
                <a:gd name="connsiteX11" fmla="*/ 144494 w 190500"/>
                <a:gd name="connsiteY11" fmla="*/ 63151 h 228600"/>
                <a:gd name="connsiteX12" fmla="*/ 151257 w 190500"/>
                <a:gd name="connsiteY12" fmla="*/ 63341 h 228600"/>
                <a:gd name="connsiteX0" fmla="*/ 185738 w 190500"/>
                <a:gd name="connsiteY0" fmla="*/ 0 h 228600"/>
                <a:gd name="connsiteX1" fmla="*/ 4763 w 190500"/>
                <a:gd name="connsiteY1" fmla="*/ 0 h 228600"/>
                <a:gd name="connsiteX2" fmla="*/ 0 w 190500"/>
                <a:gd name="connsiteY2" fmla="*/ 4763 h 228600"/>
                <a:gd name="connsiteX3" fmla="*/ 0 w 190500"/>
                <a:gd name="connsiteY3" fmla="*/ 73914 h 228600"/>
                <a:gd name="connsiteX4" fmla="*/ 93059 w 190500"/>
                <a:gd name="connsiteY4" fmla="*/ 228029 h 228600"/>
                <a:gd name="connsiteX5" fmla="*/ 95250 w 190500"/>
                <a:gd name="connsiteY5" fmla="*/ 228600 h 228600"/>
                <a:gd name="connsiteX6" fmla="*/ 97441 w 190500"/>
                <a:gd name="connsiteY6" fmla="*/ 228029 h 228600"/>
                <a:gd name="connsiteX7" fmla="*/ 190500 w 190500"/>
                <a:gd name="connsiteY7" fmla="*/ 73914 h 228600"/>
                <a:gd name="connsiteX8" fmla="*/ 190500 w 190500"/>
                <a:gd name="connsiteY8" fmla="*/ 4763 h 228600"/>
                <a:gd name="connsiteX9" fmla="*/ 185738 w 190500"/>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228600">
                  <a:moveTo>
                    <a:pt x="185738" y="0"/>
                  </a:moveTo>
                  <a:lnTo>
                    <a:pt x="4763" y="0"/>
                  </a:lnTo>
                  <a:cubicBezTo>
                    <a:pt x="2096" y="0"/>
                    <a:pt x="0" y="2096"/>
                    <a:pt x="0" y="4763"/>
                  </a:cubicBezTo>
                  <a:lnTo>
                    <a:pt x="0" y="73914"/>
                  </a:lnTo>
                  <a:cubicBezTo>
                    <a:pt x="0" y="138779"/>
                    <a:pt x="35623" y="197834"/>
                    <a:pt x="93059" y="228029"/>
                  </a:cubicBezTo>
                  <a:cubicBezTo>
                    <a:pt x="93726" y="228410"/>
                    <a:pt x="94488" y="228600"/>
                    <a:pt x="95250" y="228600"/>
                  </a:cubicBezTo>
                  <a:cubicBezTo>
                    <a:pt x="96012" y="228600"/>
                    <a:pt x="96774" y="228410"/>
                    <a:pt x="97441" y="228029"/>
                  </a:cubicBezTo>
                  <a:cubicBezTo>
                    <a:pt x="154781" y="197834"/>
                    <a:pt x="190500" y="138779"/>
                    <a:pt x="190500" y="73914"/>
                  </a:cubicBezTo>
                  <a:lnTo>
                    <a:pt x="190500" y="4763"/>
                  </a:lnTo>
                  <a:cubicBezTo>
                    <a:pt x="190500" y="2096"/>
                    <a:pt x="188404" y="0"/>
                    <a:pt x="185738" y="0"/>
                  </a:cubicBezTo>
                  <a:close/>
                </a:path>
              </a:pathLst>
            </a:custGeom>
            <a:solidFill>
              <a:schemeClr val="bg1"/>
            </a:solidFill>
            <a:ln w="9525" cap="flat">
              <a:noFill/>
              <a:prstDash val="solid"/>
              <a:miter/>
            </a:ln>
          </p:spPr>
          <p:txBody>
            <a:bodyPr rtlCol="0" anchor="ctr"/>
            <a:lstStyle/>
            <a:p>
              <a:endParaRPr lang="en-GB"/>
            </a:p>
          </p:txBody>
        </p:sp>
        <p:pic>
          <p:nvPicPr>
            <p:cNvPr id="196" name="Graphic 195">
              <a:extLst>
                <a:ext uri="{FF2B5EF4-FFF2-40B4-BE49-F238E27FC236}">
                  <a16:creationId xmlns:a16="http://schemas.microsoft.com/office/drawing/2014/main" id="{996791FE-8993-46DF-8AD3-F7FF3719A2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4167" y="2210935"/>
              <a:ext cx="103105" cy="103105"/>
            </a:xfrm>
            <a:prstGeom prst="rect">
              <a:avLst/>
            </a:prstGeom>
          </p:spPr>
        </p:pic>
      </p:grpSp>
      <p:pic>
        <p:nvPicPr>
          <p:cNvPr id="201" name="Graphic 200">
            <a:extLst>
              <a:ext uri="{FF2B5EF4-FFF2-40B4-BE49-F238E27FC236}">
                <a16:creationId xmlns:a16="http://schemas.microsoft.com/office/drawing/2014/main" id="{FB25D204-2E82-4EA5-BB36-F419254122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3045" y="2869689"/>
            <a:ext cx="150900" cy="150900"/>
          </a:xfrm>
          <a:prstGeom prst="rect">
            <a:avLst/>
          </a:prstGeom>
        </p:spPr>
      </p:pic>
      <p:pic>
        <p:nvPicPr>
          <p:cNvPr id="203" name="Graphic 202">
            <a:extLst>
              <a:ext uri="{FF2B5EF4-FFF2-40B4-BE49-F238E27FC236}">
                <a16:creationId xmlns:a16="http://schemas.microsoft.com/office/drawing/2014/main" id="{312A4C7F-2A61-4C26-967F-E09CC1C3E7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0359" y="3544930"/>
            <a:ext cx="164350" cy="164350"/>
          </a:xfrm>
          <a:prstGeom prst="rect">
            <a:avLst/>
          </a:prstGeom>
        </p:spPr>
      </p:pic>
      <p:pic>
        <p:nvPicPr>
          <p:cNvPr id="207" name="Graphic 206">
            <a:extLst>
              <a:ext uri="{FF2B5EF4-FFF2-40B4-BE49-F238E27FC236}">
                <a16:creationId xmlns:a16="http://schemas.microsoft.com/office/drawing/2014/main" id="{0A47A691-10C1-4DC5-87F6-BBF9D25F5E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0107" y="4154557"/>
            <a:ext cx="156777" cy="156777"/>
          </a:xfrm>
          <a:prstGeom prst="rect">
            <a:avLst/>
          </a:prstGeom>
        </p:spPr>
      </p:pic>
      <p:pic>
        <p:nvPicPr>
          <p:cNvPr id="209" name="Graphic 208">
            <a:extLst>
              <a:ext uri="{FF2B5EF4-FFF2-40B4-BE49-F238E27FC236}">
                <a16:creationId xmlns:a16="http://schemas.microsoft.com/office/drawing/2014/main" id="{DCE437ED-D222-4997-AD95-E7EC1CA736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8214" y="4823248"/>
            <a:ext cx="160563" cy="160563"/>
          </a:xfrm>
          <a:prstGeom prst="rect">
            <a:avLst/>
          </a:prstGeom>
        </p:spPr>
      </p:pic>
      <p:pic>
        <p:nvPicPr>
          <p:cNvPr id="212" name="Graphic 211">
            <a:extLst>
              <a:ext uri="{FF2B5EF4-FFF2-40B4-BE49-F238E27FC236}">
                <a16:creationId xmlns:a16="http://schemas.microsoft.com/office/drawing/2014/main" id="{13AFE193-9EF9-4186-9590-CF10561D5B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194" y="5437356"/>
            <a:ext cx="164602" cy="144027"/>
          </a:xfrm>
          <a:prstGeom prst="rect">
            <a:avLst/>
          </a:prstGeom>
        </p:spPr>
      </p:pic>
      <p:pic>
        <p:nvPicPr>
          <p:cNvPr id="214" name="Graphic 213">
            <a:extLst>
              <a:ext uri="{FF2B5EF4-FFF2-40B4-BE49-F238E27FC236}">
                <a16:creationId xmlns:a16="http://schemas.microsoft.com/office/drawing/2014/main" id="{7E4B7195-88F5-4E68-BACA-4921B72823A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47427" y="6001287"/>
            <a:ext cx="122136" cy="172427"/>
          </a:xfrm>
          <a:prstGeom prst="rect">
            <a:avLst/>
          </a:prstGeom>
        </p:spPr>
      </p:pic>
      <p:sp>
        <p:nvSpPr>
          <p:cNvPr id="215" name="Text Placeholder 21">
            <a:extLst>
              <a:ext uri="{FF2B5EF4-FFF2-40B4-BE49-F238E27FC236}">
                <a16:creationId xmlns:a16="http://schemas.microsoft.com/office/drawing/2014/main" id="{270EB944-A057-4D44-867D-C35EE66BD308}"/>
              </a:ext>
            </a:extLst>
          </p:cNvPr>
          <p:cNvSpPr txBox="1">
            <a:spLocks/>
          </p:cNvSpPr>
          <p:nvPr/>
        </p:nvSpPr>
        <p:spPr>
          <a:xfrm>
            <a:off x="3054984" y="6760658"/>
            <a:ext cx="4161842" cy="1136113"/>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indent="-216000">
              <a:spcAft>
                <a:spcPts val="300"/>
              </a:spcAft>
            </a:pPr>
            <a:r>
              <a:rPr lang="en-GB" sz="900" dirty="0">
                <a:solidFill>
                  <a:schemeClr val="accent4"/>
                </a:solidFill>
              </a:rPr>
              <a:t>Collaborative workshop</a:t>
            </a:r>
          </a:p>
          <a:p>
            <a:pPr marL="0" lvl="7" indent="0">
              <a:spcBef>
                <a:spcPts val="600"/>
              </a:spcBef>
              <a:buNone/>
            </a:pPr>
            <a:r>
              <a:rPr lang="en-GB" sz="800" dirty="0"/>
              <a:t>To find a proactive solution that helps you tackle the challenge your business faces on BI, we invite you to take part in a half day workshop with our Regulatory, Legal, Actuarial and Operational experts. </a:t>
            </a:r>
          </a:p>
          <a:p>
            <a:pPr marL="0" lvl="7" indent="0">
              <a:spcBef>
                <a:spcPts val="600"/>
              </a:spcBef>
              <a:buNone/>
            </a:pPr>
            <a:r>
              <a:rPr lang="en-GB" sz="800" dirty="0"/>
              <a:t>We’ll help you to scenario plan the outcomes of the court case and delve deeper into your specific areas of concern. This can be virtual, hybrid or an in-person session at our interactive Ignition space at KPMG in Canary Wharf.</a:t>
            </a:r>
          </a:p>
          <a:p>
            <a:pPr marL="0" lvl="7" indent="0">
              <a:spcAft>
                <a:spcPts val="300"/>
              </a:spcAft>
              <a:buNone/>
            </a:pPr>
            <a:endParaRPr lang="en-GB" sz="800" dirty="0"/>
          </a:p>
        </p:txBody>
      </p:sp>
      <p:grpSp>
        <p:nvGrpSpPr>
          <p:cNvPr id="847" name="Group 846">
            <a:extLst>
              <a:ext uri="{FF2B5EF4-FFF2-40B4-BE49-F238E27FC236}">
                <a16:creationId xmlns:a16="http://schemas.microsoft.com/office/drawing/2014/main" id="{0ADD5E65-01D3-471E-ABDA-2F30E0A49DCE}"/>
              </a:ext>
            </a:extLst>
          </p:cNvPr>
          <p:cNvGrpSpPr/>
          <p:nvPr/>
        </p:nvGrpSpPr>
        <p:grpSpPr>
          <a:xfrm>
            <a:off x="1008842" y="6617491"/>
            <a:ext cx="1422447" cy="1422447"/>
            <a:chOff x="-3643613" y="4822399"/>
            <a:chExt cx="2822611" cy="2822611"/>
          </a:xfrm>
        </p:grpSpPr>
        <p:pic>
          <p:nvPicPr>
            <p:cNvPr id="531" name="Picture 530">
              <a:extLst>
                <a:ext uri="{FF2B5EF4-FFF2-40B4-BE49-F238E27FC236}">
                  <a16:creationId xmlns:a16="http://schemas.microsoft.com/office/drawing/2014/main" id="{ABF9A2EC-F9C3-400B-925D-C78392EE58D9}"/>
                </a:ext>
              </a:extLst>
            </p:cNvPr>
            <p:cNvPicPr>
              <a:picLocks noChangeAspect="1"/>
            </p:cNvPicPr>
            <p:nvPr/>
          </p:nvPicPr>
          <p:blipFill rotWithShape="1">
            <a:blip r:embed="rId18"/>
            <a:srcRect l="10235" t="32739" r="66614" b="26103"/>
            <a:stretch/>
          </p:blipFill>
          <p:spPr>
            <a:xfrm>
              <a:off x="-3643613" y="4822399"/>
              <a:ext cx="2822611" cy="2822611"/>
            </a:xfrm>
            <a:prstGeom prst="ellipse">
              <a:avLst/>
            </a:prstGeom>
          </p:spPr>
        </p:pic>
        <p:grpSp>
          <p:nvGrpSpPr>
            <p:cNvPr id="532" name="Group 531">
              <a:extLst>
                <a:ext uri="{FF2B5EF4-FFF2-40B4-BE49-F238E27FC236}">
                  <a16:creationId xmlns:a16="http://schemas.microsoft.com/office/drawing/2014/main" id="{55453436-CCE9-4D7B-B4B3-EC8D2318467C}"/>
                </a:ext>
              </a:extLst>
            </p:cNvPr>
            <p:cNvGrpSpPr/>
            <p:nvPr/>
          </p:nvGrpSpPr>
          <p:grpSpPr>
            <a:xfrm>
              <a:off x="-3264492" y="5217786"/>
              <a:ext cx="2064368" cy="2031836"/>
              <a:chOff x="4080128" y="1444896"/>
              <a:chExt cx="4031744" cy="3968208"/>
            </a:xfrm>
          </p:grpSpPr>
          <p:grpSp>
            <p:nvGrpSpPr>
              <p:cNvPr id="533" name="Graphic 160">
                <a:extLst>
                  <a:ext uri="{FF2B5EF4-FFF2-40B4-BE49-F238E27FC236}">
                    <a16:creationId xmlns:a16="http://schemas.microsoft.com/office/drawing/2014/main" id="{04F13AB0-1735-483F-87CF-69932F937242}"/>
                  </a:ext>
                </a:extLst>
              </p:cNvPr>
              <p:cNvGrpSpPr/>
              <p:nvPr/>
            </p:nvGrpSpPr>
            <p:grpSpPr>
              <a:xfrm>
                <a:off x="4103233" y="1468001"/>
                <a:ext cx="3985535" cy="3927775"/>
                <a:chOff x="2809875" y="190500"/>
                <a:chExt cx="6572250" cy="6477000"/>
              </a:xfrm>
              <a:solidFill>
                <a:sysClr val="window" lastClr="FFFFFF">
                  <a:alpha val="5000"/>
                </a:sysClr>
              </a:solidFill>
            </p:grpSpPr>
            <p:grpSp>
              <p:nvGrpSpPr>
                <p:cNvPr id="748" name="Graphic 160">
                  <a:extLst>
                    <a:ext uri="{FF2B5EF4-FFF2-40B4-BE49-F238E27FC236}">
                      <a16:creationId xmlns:a16="http://schemas.microsoft.com/office/drawing/2014/main" id="{8B2AA21E-6B6F-4B3E-9CA4-D4432FC640D9}"/>
                    </a:ext>
                  </a:extLst>
                </p:cNvPr>
                <p:cNvGrpSpPr/>
                <p:nvPr/>
              </p:nvGrpSpPr>
              <p:grpSpPr>
                <a:xfrm>
                  <a:off x="3058382" y="491395"/>
                  <a:ext cx="6121908" cy="5983033"/>
                  <a:chOff x="3058382" y="491395"/>
                  <a:chExt cx="6121908" cy="5983033"/>
                </a:xfrm>
                <a:grpFill/>
              </p:grpSpPr>
              <p:sp>
                <p:nvSpPr>
                  <p:cNvPr id="815" name="Freeform: Shape 814">
                    <a:extLst>
                      <a:ext uri="{FF2B5EF4-FFF2-40B4-BE49-F238E27FC236}">
                        <a16:creationId xmlns:a16="http://schemas.microsoft.com/office/drawing/2014/main" id="{48034CC3-E171-48A4-AAEC-6DDE195DDACE}"/>
                      </a:ext>
                    </a:extLst>
                  </p:cNvPr>
                  <p:cNvSpPr/>
                  <p:nvPr/>
                </p:nvSpPr>
                <p:spPr>
                  <a:xfrm>
                    <a:off x="3367564" y="3286411"/>
                    <a:ext cx="285750" cy="1428750"/>
                  </a:xfrm>
                  <a:custGeom>
                    <a:avLst/>
                    <a:gdLst>
                      <a:gd name="connsiteX0" fmla="*/ 17907 w 285750"/>
                      <a:gd name="connsiteY0" fmla="*/ 0 h 1428750"/>
                      <a:gd name="connsiteX1" fmla="*/ 292989 w 285750"/>
                      <a:gd name="connsiteY1" fmla="*/ 355854 h 1428750"/>
                      <a:gd name="connsiteX2" fmla="*/ 0 w 285750"/>
                      <a:gd name="connsiteY2" fmla="*/ 1435037 h 1428750"/>
                    </a:gdLst>
                    <a:ahLst/>
                    <a:cxnLst>
                      <a:cxn ang="0">
                        <a:pos x="connsiteX0" y="connsiteY0"/>
                      </a:cxn>
                      <a:cxn ang="0">
                        <a:pos x="connsiteX1" y="connsiteY1"/>
                      </a:cxn>
                      <a:cxn ang="0">
                        <a:pos x="connsiteX2" y="connsiteY2"/>
                      </a:cxn>
                    </a:cxnLst>
                    <a:rect l="l" t="t" r="r" b="b"/>
                    <a:pathLst>
                      <a:path w="285750" h="1428750">
                        <a:moveTo>
                          <a:pt x="17907" y="0"/>
                        </a:moveTo>
                        <a:lnTo>
                          <a:pt x="292989" y="355854"/>
                        </a:lnTo>
                        <a:lnTo>
                          <a:pt x="0" y="143503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6" name="Freeform: Shape 815">
                    <a:extLst>
                      <a:ext uri="{FF2B5EF4-FFF2-40B4-BE49-F238E27FC236}">
                        <a16:creationId xmlns:a16="http://schemas.microsoft.com/office/drawing/2014/main" id="{668F3560-FEC7-4D26-8B70-F279F4B6152E}"/>
                      </a:ext>
                    </a:extLst>
                  </p:cNvPr>
                  <p:cNvSpPr/>
                  <p:nvPr/>
                </p:nvSpPr>
                <p:spPr>
                  <a:xfrm>
                    <a:off x="3367564" y="3642265"/>
                    <a:ext cx="571500" cy="1123950"/>
                  </a:xfrm>
                  <a:custGeom>
                    <a:avLst/>
                    <a:gdLst>
                      <a:gd name="connsiteX0" fmla="*/ 292989 w 571500"/>
                      <a:gd name="connsiteY0" fmla="*/ 0 h 1123950"/>
                      <a:gd name="connsiteX1" fmla="*/ 571786 w 571500"/>
                      <a:gd name="connsiteY1" fmla="*/ 1128427 h 1123950"/>
                      <a:gd name="connsiteX2" fmla="*/ 0 w 571500"/>
                      <a:gd name="connsiteY2" fmla="*/ 1079182 h 1123950"/>
                    </a:gdLst>
                    <a:ahLst/>
                    <a:cxnLst>
                      <a:cxn ang="0">
                        <a:pos x="connsiteX0" y="connsiteY0"/>
                      </a:cxn>
                      <a:cxn ang="0">
                        <a:pos x="connsiteX1" y="connsiteY1"/>
                      </a:cxn>
                      <a:cxn ang="0">
                        <a:pos x="connsiteX2" y="connsiteY2"/>
                      </a:cxn>
                    </a:cxnLst>
                    <a:rect l="l" t="t" r="r" b="b"/>
                    <a:pathLst>
                      <a:path w="571500" h="1123950">
                        <a:moveTo>
                          <a:pt x="292989" y="0"/>
                        </a:moveTo>
                        <a:lnTo>
                          <a:pt x="571786" y="1128427"/>
                        </a:lnTo>
                        <a:lnTo>
                          <a:pt x="0" y="1079182"/>
                        </a:lnTo>
                        <a:close/>
                      </a:path>
                    </a:pathLst>
                  </a:custGeom>
                  <a:solidFill>
                    <a:srgbClr val="0091DA">
                      <a:alpha val="1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7" name="Freeform: Shape 816">
                    <a:extLst>
                      <a:ext uri="{FF2B5EF4-FFF2-40B4-BE49-F238E27FC236}">
                        <a16:creationId xmlns:a16="http://schemas.microsoft.com/office/drawing/2014/main" id="{9ECD5BB8-9F27-4BBA-B8CF-3921B5FC405D}"/>
                      </a:ext>
                    </a:extLst>
                  </p:cNvPr>
                  <p:cNvSpPr/>
                  <p:nvPr/>
                </p:nvSpPr>
                <p:spPr>
                  <a:xfrm>
                    <a:off x="4209574" y="856012"/>
                    <a:ext cx="571500" cy="561975"/>
                  </a:xfrm>
                  <a:custGeom>
                    <a:avLst/>
                    <a:gdLst>
                      <a:gd name="connsiteX0" fmla="*/ 0 w 571500"/>
                      <a:gd name="connsiteY0" fmla="*/ 480250 h 561975"/>
                      <a:gd name="connsiteX1" fmla="*/ 394145 w 571500"/>
                      <a:gd name="connsiteY1" fmla="*/ 0 h 561975"/>
                      <a:gd name="connsiteX2" fmla="*/ 580454 w 571500"/>
                      <a:gd name="connsiteY2" fmla="*/ 568738 h 561975"/>
                    </a:gdLst>
                    <a:ahLst/>
                    <a:cxnLst>
                      <a:cxn ang="0">
                        <a:pos x="connsiteX0" y="connsiteY0"/>
                      </a:cxn>
                      <a:cxn ang="0">
                        <a:pos x="connsiteX1" y="connsiteY1"/>
                      </a:cxn>
                      <a:cxn ang="0">
                        <a:pos x="connsiteX2" y="connsiteY2"/>
                      </a:cxn>
                    </a:cxnLst>
                    <a:rect l="l" t="t" r="r" b="b"/>
                    <a:pathLst>
                      <a:path w="571500" h="561975">
                        <a:moveTo>
                          <a:pt x="0" y="480250"/>
                        </a:moveTo>
                        <a:lnTo>
                          <a:pt x="394145" y="0"/>
                        </a:lnTo>
                        <a:lnTo>
                          <a:pt x="580454" y="56873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8" name="Freeform: Shape 817">
                    <a:extLst>
                      <a:ext uri="{FF2B5EF4-FFF2-40B4-BE49-F238E27FC236}">
                        <a16:creationId xmlns:a16="http://schemas.microsoft.com/office/drawing/2014/main" id="{12AE2C25-9384-40B9-A15A-1F90F500BA67}"/>
                      </a:ext>
                    </a:extLst>
                  </p:cNvPr>
                  <p:cNvSpPr/>
                  <p:nvPr/>
                </p:nvSpPr>
                <p:spPr>
                  <a:xfrm>
                    <a:off x="4603718" y="644747"/>
                    <a:ext cx="676275" cy="771525"/>
                  </a:xfrm>
                  <a:custGeom>
                    <a:avLst/>
                    <a:gdLst>
                      <a:gd name="connsiteX0" fmla="*/ 0 w 676275"/>
                      <a:gd name="connsiteY0" fmla="*/ 211265 h 771525"/>
                      <a:gd name="connsiteX1" fmla="*/ 681418 w 676275"/>
                      <a:gd name="connsiteY1" fmla="*/ 0 h 771525"/>
                      <a:gd name="connsiteX2" fmla="*/ 186309 w 676275"/>
                      <a:gd name="connsiteY2" fmla="*/ 780002 h 771525"/>
                    </a:gdLst>
                    <a:ahLst/>
                    <a:cxnLst>
                      <a:cxn ang="0">
                        <a:pos x="connsiteX0" y="connsiteY0"/>
                      </a:cxn>
                      <a:cxn ang="0">
                        <a:pos x="connsiteX1" y="connsiteY1"/>
                      </a:cxn>
                      <a:cxn ang="0">
                        <a:pos x="connsiteX2" y="connsiteY2"/>
                      </a:cxn>
                    </a:cxnLst>
                    <a:rect l="l" t="t" r="r" b="b"/>
                    <a:pathLst>
                      <a:path w="676275" h="771525">
                        <a:moveTo>
                          <a:pt x="0" y="211265"/>
                        </a:moveTo>
                        <a:lnTo>
                          <a:pt x="681418" y="0"/>
                        </a:lnTo>
                        <a:lnTo>
                          <a:pt x="186309" y="78000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9" name="Freeform: Shape 818">
                    <a:extLst>
                      <a:ext uri="{FF2B5EF4-FFF2-40B4-BE49-F238E27FC236}">
                        <a16:creationId xmlns:a16="http://schemas.microsoft.com/office/drawing/2014/main" id="{C2A1265E-386B-493F-8069-74850C610D26}"/>
                      </a:ext>
                    </a:extLst>
                  </p:cNvPr>
                  <p:cNvSpPr/>
                  <p:nvPr/>
                </p:nvSpPr>
                <p:spPr>
                  <a:xfrm>
                    <a:off x="3058382" y="2648426"/>
                    <a:ext cx="323850" cy="1028700"/>
                  </a:xfrm>
                  <a:custGeom>
                    <a:avLst/>
                    <a:gdLst>
                      <a:gd name="connsiteX0" fmla="*/ 0 w 323850"/>
                      <a:gd name="connsiteY0" fmla="*/ 1037273 h 1028700"/>
                      <a:gd name="connsiteX1" fmla="*/ 327089 w 323850"/>
                      <a:gd name="connsiteY1" fmla="*/ 637985 h 1028700"/>
                      <a:gd name="connsiteX2" fmla="*/ 103061 w 323850"/>
                      <a:gd name="connsiteY2" fmla="*/ 0 h 1028700"/>
                    </a:gdLst>
                    <a:ahLst/>
                    <a:cxnLst>
                      <a:cxn ang="0">
                        <a:pos x="connsiteX0" y="connsiteY0"/>
                      </a:cxn>
                      <a:cxn ang="0">
                        <a:pos x="connsiteX1" y="connsiteY1"/>
                      </a:cxn>
                      <a:cxn ang="0">
                        <a:pos x="connsiteX2" y="connsiteY2"/>
                      </a:cxn>
                    </a:cxnLst>
                    <a:rect l="l" t="t" r="r" b="b"/>
                    <a:pathLst>
                      <a:path w="323850" h="1028700">
                        <a:moveTo>
                          <a:pt x="0" y="1037273"/>
                        </a:moveTo>
                        <a:lnTo>
                          <a:pt x="327089" y="637985"/>
                        </a:lnTo>
                        <a:lnTo>
                          <a:pt x="103061"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0" name="Freeform: Shape 819">
                    <a:extLst>
                      <a:ext uri="{FF2B5EF4-FFF2-40B4-BE49-F238E27FC236}">
                        <a16:creationId xmlns:a16="http://schemas.microsoft.com/office/drawing/2014/main" id="{9514C898-BD4E-4633-9673-EC692BE79348}"/>
                      </a:ext>
                    </a:extLst>
                  </p:cNvPr>
                  <p:cNvSpPr/>
                  <p:nvPr/>
                </p:nvSpPr>
                <p:spPr>
                  <a:xfrm>
                    <a:off x="3161443" y="1535144"/>
                    <a:ext cx="647700" cy="1104900"/>
                  </a:xfrm>
                  <a:custGeom>
                    <a:avLst/>
                    <a:gdLst>
                      <a:gd name="connsiteX0" fmla="*/ 0 w 647700"/>
                      <a:gd name="connsiteY0" fmla="*/ 1113282 h 1104900"/>
                      <a:gd name="connsiteX1" fmla="*/ 653891 w 647700"/>
                      <a:gd name="connsiteY1" fmla="*/ 0 h 1104900"/>
                      <a:gd name="connsiteX2" fmla="*/ 499110 w 647700"/>
                      <a:gd name="connsiteY2" fmla="*/ 808768 h 1104900"/>
                    </a:gdLst>
                    <a:ahLst/>
                    <a:cxnLst>
                      <a:cxn ang="0">
                        <a:pos x="connsiteX0" y="connsiteY0"/>
                      </a:cxn>
                      <a:cxn ang="0">
                        <a:pos x="connsiteX1" y="connsiteY1"/>
                      </a:cxn>
                      <a:cxn ang="0">
                        <a:pos x="connsiteX2" y="connsiteY2"/>
                      </a:cxn>
                    </a:cxnLst>
                    <a:rect l="l" t="t" r="r" b="b"/>
                    <a:pathLst>
                      <a:path w="647700" h="1104900">
                        <a:moveTo>
                          <a:pt x="0" y="1113282"/>
                        </a:moveTo>
                        <a:lnTo>
                          <a:pt x="653891" y="0"/>
                        </a:lnTo>
                        <a:lnTo>
                          <a:pt x="499110" y="80876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1" name="Freeform: Shape 820">
                    <a:extLst>
                      <a:ext uri="{FF2B5EF4-FFF2-40B4-BE49-F238E27FC236}">
                        <a16:creationId xmlns:a16="http://schemas.microsoft.com/office/drawing/2014/main" id="{6DDD5816-DADB-4310-AF8A-235AA4924F78}"/>
                      </a:ext>
                    </a:extLst>
                  </p:cNvPr>
                  <p:cNvSpPr/>
                  <p:nvPr/>
                </p:nvSpPr>
                <p:spPr>
                  <a:xfrm>
                    <a:off x="3660553" y="1336262"/>
                    <a:ext cx="542925" cy="1000125"/>
                  </a:xfrm>
                  <a:custGeom>
                    <a:avLst/>
                    <a:gdLst>
                      <a:gd name="connsiteX0" fmla="*/ 154781 w 542925"/>
                      <a:gd name="connsiteY0" fmla="*/ 198882 h 1000125"/>
                      <a:gd name="connsiteX1" fmla="*/ 549021 w 542925"/>
                      <a:gd name="connsiteY1" fmla="*/ 0 h 1000125"/>
                      <a:gd name="connsiteX2" fmla="*/ 0 w 542925"/>
                      <a:gd name="connsiteY2" fmla="*/ 1007650 h 1000125"/>
                    </a:gdLst>
                    <a:ahLst/>
                    <a:cxnLst>
                      <a:cxn ang="0">
                        <a:pos x="connsiteX0" y="connsiteY0"/>
                      </a:cxn>
                      <a:cxn ang="0">
                        <a:pos x="connsiteX1" y="connsiteY1"/>
                      </a:cxn>
                      <a:cxn ang="0">
                        <a:pos x="connsiteX2" y="connsiteY2"/>
                      </a:cxn>
                    </a:cxnLst>
                    <a:rect l="l" t="t" r="r" b="b"/>
                    <a:pathLst>
                      <a:path w="542925" h="1000125">
                        <a:moveTo>
                          <a:pt x="154781" y="198882"/>
                        </a:moveTo>
                        <a:lnTo>
                          <a:pt x="549021" y="0"/>
                        </a:lnTo>
                        <a:lnTo>
                          <a:pt x="0" y="10076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2" name="Freeform: Shape 821">
                    <a:extLst>
                      <a:ext uri="{FF2B5EF4-FFF2-40B4-BE49-F238E27FC236}">
                        <a16:creationId xmlns:a16="http://schemas.microsoft.com/office/drawing/2014/main" id="{11536A90-D6C9-45A6-8FF2-947772FDF8E9}"/>
                      </a:ext>
                    </a:extLst>
                  </p:cNvPr>
                  <p:cNvSpPr/>
                  <p:nvPr/>
                </p:nvSpPr>
                <p:spPr>
                  <a:xfrm>
                    <a:off x="3939350" y="4770691"/>
                    <a:ext cx="447675" cy="962025"/>
                  </a:xfrm>
                  <a:custGeom>
                    <a:avLst/>
                    <a:gdLst>
                      <a:gd name="connsiteX0" fmla="*/ 103060 w 447675"/>
                      <a:gd name="connsiteY0" fmla="*/ 967835 h 962025"/>
                      <a:gd name="connsiteX1" fmla="*/ 0 w 447675"/>
                      <a:gd name="connsiteY1" fmla="*/ 0 h 962025"/>
                      <a:gd name="connsiteX2" fmla="*/ 450247 w 447675"/>
                      <a:gd name="connsiteY2" fmla="*/ 607600 h 962025"/>
                    </a:gdLst>
                    <a:ahLst/>
                    <a:cxnLst>
                      <a:cxn ang="0">
                        <a:pos x="connsiteX0" y="connsiteY0"/>
                      </a:cxn>
                      <a:cxn ang="0">
                        <a:pos x="connsiteX1" y="connsiteY1"/>
                      </a:cxn>
                      <a:cxn ang="0">
                        <a:pos x="connsiteX2" y="connsiteY2"/>
                      </a:cxn>
                    </a:cxnLst>
                    <a:rect l="l" t="t" r="r" b="b"/>
                    <a:pathLst>
                      <a:path w="447675" h="962025">
                        <a:moveTo>
                          <a:pt x="103060" y="967835"/>
                        </a:moveTo>
                        <a:lnTo>
                          <a:pt x="0" y="0"/>
                        </a:lnTo>
                        <a:lnTo>
                          <a:pt x="450247" y="60760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3" name="Freeform: Shape 822">
                    <a:extLst>
                      <a:ext uri="{FF2B5EF4-FFF2-40B4-BE49-F238E27FC236}">
                        <a16:creationId xmlns:a16="http://schemas.microsoft.com/office/drawing/2014/main" id="{BC517279-C241-4BE7-A7FC-3EFF3A11CE3C}"/>
                      </a:ext>
                    </a:extLst>
                  </p:cNvPr>
                  <p:cNvSpPr/>
                  <p:nvPr/>
                </p:nvSpPr>
                <p:spPr>
                  <a:xfrm>
                    <a:off x="4389596" y="5378291"/>
                    <a:ext cx="657225" cy="666750"/>
                  </a:xfrm>
                  <a:custGeom>
                    <a:avLst/>
                    <a:gdLst>
                      <a:gd name="connsiteX0" fmla="*/ 10192 w 657225"/>
                      <a:gd name="connsiteY0" fmla="*/ 668369 h 666750"/>
                      <a:gd name="connsiteX1" fmla="*/ 660463 w 657225"/>
                      <a:gd name="connsiteY1" fmla="*/ 451389 h 666750"/>
                      <a:gd name="connsiteX2" fmla="*/ 0 w 657225"/>
                      <a:gd name="connsiteY2" fmla="*/ 0 h 666750"/>
                    </a:gdLst>
                    <a:ahLst/>
                    <a:cxnLst>
                      <a:cxn ang="0">
                        <a:pos x="connsiteX0" y="connsiteY0"/>
                      </a:cxn>
                      <a:cxn ang="0">
                        <a:pos x="connsiteX1" y="connsiteY1"/>
                      </a:cxn>
                      <a:cxn ang="0">
                        <a:pos x="connsiteX2" y="connsiteY2"/>
                      </a:cxn>
                    </a:cxnLst>
                    <a:rect l="l" t="t" r="r" b="b"/>
                    <a:pathLst>
                      <a:path w="657225" h="666750">
                        <a:moveTo>
                          <a:pt x="10192" y="668369"/>
                        </a:moveTo>
                        <a:lnTo>
                          <a:pt x="660463" y="451389"/>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4" name="Freeform: Shape 823">
                    <a:extLst>
                      <a:ext uri="{FF2B5EF4-FFF2-40B4-BE49-F238E27FC236}">
                        <a16:creationId xmlns:a16="http://schemas.microsoft.com/office/drawing/2014/main" id="{5D70A9F3-D436-495B-B006-D1BDBA840D25}"/>
                      </a:ext>
                    </a:extLst>
                  </p:cNvPr>
                  <p:cNvSpPr/>
                  <p:nvPr/>
                </p:nvSpPr>
                <p:spPr>
                  <a:xfrm>
                    <a:off x="5050060" y="5712428"/>
                    <a:ext cx="1209675" cy="762000"/>
                  </a:xfrm>
                  <a:custGeom>
                    <a:avLst/>
                    <a:gdLst>
                      <a:gd name="connsiteX0" fmla="*/ 0 w 1209675"/>
                      <a:gd name="connsiteY0" fmla="*/ 117253 h 762000"/>
                      <a:gd name="connsiteX1" fmla="*/ 1145000 w 1209675"/>
                      <a:gd name="connsiteY1" fmla="*/ 762381 h 762000"/>
                      <a:gd name="connsiteX2" fmla="*/ 1210151 w 1209675"/>
                      <a:gd name="connsiteY2" fmla="*/ 0 h 762000"/>
                    </a:gdLst>
                    <a:ahLst/>
                    <a:cxnLst>
                      <a:cxn ang="0">
                        <a:pos x="connsiteX0" y="connsiteY0"/>
                      </a:cxn>
                      <a:cxn ang="0">
                        <a:pos x="connsiteX1" y="connsiteY1"/>
                      </a:cxn>
                      <a:cxn ang="0">
                        <a:pos x="connsiteX2" y="connsiteY2"/>
                      </a:cxn>
                    </a:cxnLst>
                    <a:rect l="l" t="t" r="r" b="b"/>
                    <a:pathLst>
                      <a:path w="1209675" h="762000">
                        <a:moveTo>
                          <a:pt x="0" y="117253"/>
                        </a:moveTo>
                        <a:lnTo>
                          <a:pt x="1145000" y="762381"/>
                        </a:lnTo>
                        <a:lnTo>
                          <a:pt x="1210151"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5" name="Freeform: Shape 824">
                    <a:extLst>
                      <a:ext uri="{FF2B5EF4-FFF2-40B4-BE49-F238E27FC236}">
                        <a16:creationId xmlns:a16="http://schemas.microsoft.com/office/drawing/2014/main" id="{9AAEE57A-B2EF-4BD8-8EF0-436BDCA3517C}"/>
                      </a:ext>
                    </a:extLst>
                  </p:cNvPr>
                  <p:cNvSpPr/>
                  <p:nvPr/>
                </p:nvSpPr>
                <p:spPr>
                  <a:xfrm>
                    <a:off x="7974520" y="1559052"/>
                    <a:ext cx="571500" cy="666750"/>
                  </a:xfrm>
                  <a:custGeom>
                    <a:avLst/>
                    <a:gdLst>
                      <a:gd name="connsiteX0" fmla="*/ 0 w 571500"/>
                      <a:gd name="connsiteY0" fmla="*/ 26003 h 666750"/>
                      <a:gd name="connsiteX1" fmla="*/ 580549 w 571500"/>
                      <a:gd name="connsiteY1" fmla="*/ 0 h 666750"/>
                      <a:gd name="connsiteX2" fmla="*/ 267844 w 571500"/>
                      <a:gd name="connsiteY2" fmla="*/ 668369 h 666750"/>
                    </a:gdLst>
                    <a:ahLst/>
                    <a:cxnLst>
                      <a:cxn ang="0">
                        <a:pos x="connsiteX0" y="connsiteY0"/>
                      </a:cxn>
                      <a:cxn ang="0">
                        <a:pos x="connsiteX1" y="connsiteY1"/>
                      </a:cxn>
                      <a:cxn ang="0">
                        <a:pos x="connsiteX2" y="connsiteY2"/>
                      </a:cxn>
                    </a:cxnLst>
                    <a:rect l="l" t="t" r="r" b="b"/>
                    <a:pathLst>
                      <a:path w="571500" h="666750">
                        <a:moveTo>
                          <a:pt x="0" y="26003"/>
                        </a:moveTo>
                        <a:lnTo>
                          <a:pt x="580549" y="0"/>
                        </a:lnTo>
                        <a:lnTo>
                          <a:pt x="267844" y="66836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6" name="Freeform: Shape 825">
                    <a:extLst>
                      <a:ext uri="{FF2B5EF4-FFF2-40B4-BE49-F238E27FC236}">
                        <a16:creationId xmlns:a16="http://schemas.microsoft.com/office/drawing/2014/main" id="{F1486CA5-895F-4E45-A593-F0B5103B0A2A}"/>
                      </a:ext>
                    </a:extLst>
                  </p:cNvPr>
                  <p:cNvSpPr/>
                  <p:nvPr/>
                </p:nvSpPr>
                <p:spPr>
                  <a:xfrm>
                    <a:off x="5285137" y="491395"/>
                    <a:ext cx="1428750" cy="323850"/>
                  </a:xfrm>
                  <a:custGeom>
                    <a:avLst/>
                    <a:gdLst>
                      <a:gd name="connsiteX0" fmla="*/ 1209389 w 1428750"/>
                      <a:gd name="connsiteY0" fmla="*/ 324517 h 323850"/>
                      <a:gd name="connsiteX1" fmla="*/ 1435132 w 1428750"/>
                      <a:gd name="connsiteY1" fmla="*/ 0 h 323850"/>
                      <a:gd name="connsiteX2" fmla="*/ 0 w 1428750"/>
                      <a:gd name="connsiteY2" fmla="*/ 153352 h 323850"/>
                    </a:gdLst>
                    <a:ahLst/>
                    <a:cxnLst>
                      <a:cxn ang="0">
                        <a:pos x="connsiteX0" y="connsiteY0"/>
                      </a:cxn>
                      <a:cxn ang="0">
                        <a:pos x="connsiteX1" y="connsiteY1"/>
                      </a:cxn>
                      <a:cxn ang="0">
                        <a:pos x="connsiteX2" y="connsiteY2"/>
                      </a:cxn>
                    </a:cxnLst>
                    <a:rect l="l" t="t" r="r" b="b"/>
                    <a:pathLst>
                      <a:path w="1428750" h="323850">
                        <a:moveTo>
                          <a:pt x="1209389" y="324517"/>
                        </a:moveTo>
                        <a:lnTo>
                          <a:pt x="1435132" y="0"/>
                        </a:lnTo>
                        <a:lnTo>
                          <a:pt x="0" y="153352"/>
                        </a:lnTo>
                        <a:close/>
                      </a:path>
                    </a:pathLst>
                  </a:custGeom>
                  <a:solidFill>
                    <a:srgbClr val="0091DA">
                      <a:alpha val="1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7" name="Freeform: Shape 826">
                    <a:extLst>
                      <a:ext uri="{FF2B5EF4-FFF2-40B4-BE49-F238E27FC236}">
                        <a16:creationId xmlns:a16="http://schemas.microsoft.com/office/drawing/2014/main" id="{F704DBD8-1A9E-4D8C-9C16-1E0816894AF3}"/>
                      </a:ext>
                    </a:extLst>
                  </p:cNvPr>
                  <p:cNvSpPr/>
                  <p:nvPr/>
                </p:nvSpPr>
                <p:spPr>
                  <a:xfrm>
                    <a:off x="7037070" y="5480304"/>
                    <a:ext cx="876300" cy="790575"/>
                  </a:xfrm>
                  <a:custGeom>
                    <a:avLst/>
                    <a:gdLst>
                      <a:gd name="connsiteX0" fmla="*/ 538163 w 876300"/>
                      <a:gd name="connsiteY0" fmla="*/ 0 h 790575"/>
                      <a:gd name="connsiteX1" fmla="*/ 884873 w 876300"/>
                      <a:gd name="connsiteY1" fmla="*/ 418815 h 790575"/>
                      <a:gd name="connsiteX2" fmla="*/ 0 w 876300"/>
                      <a:gd name="connsiteY2" fmla="*/ 797814 h 790575"/>
                    </a:gdLst>
                    <a:ahLst/>
                    <a:cxnLst>
                      <a:cxn ang="0">
                        <a:pos x="connsiteX0" y="connsiteY0"/>
                      </a:cxn>
                      <a:cxn ang="0">
                        <a:pos x="connsiteX1" y="connsiteY1"/>
                      </a:cxn>
                      <a:cxn ang="0">
                        <a:pos x="connsiteX2" y="connsiteY2"/>
                      </a:cxn>
                    </a:cxnLst>
                    <a:rect l="l" t="t" r="r" b="b"/>
                    <a:pathLst>
                      <a:path w="876300" h="790575">
                        <a:moveTo>
                          <a:pt x="538163" y="0"/>
                        </a:moveTo>
                        <a:lnTo>
                          <a:pt x="884873" y="418815"/>
                        </a:lnTo>
                        <a:lnTo>
                          <a:pt x="0" y="797814"/>
                        </a:lnTo>
                        <a:close/>
                      </a:path>
                    </a:pathLst>
                  </a:custGeom>
                  <a:solidFill>
                    <a:srgbClr val="0091DA">
                      <a:alpha val="1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8" name="Freeform: Shape 827">
                    <a:extLst>
                      <a:ext uri="{FF2B5EF4-FFF2-40B4-BE49-F238E27FC236}">
                        <a16:creationId xmlns:a16="http://schemas.microsoft.com/office/drawing/2014/main" id="{7AF80D70-EEAA-4E2A-9C9B-DC85204288B1}"/>
                      </a:ext>
                    </a:extLst>
                  </p:cNvPr>
                  <p:cNvSpPr/>
                  <p:nvPr/>
                </p:nvSpPr>
                <p:spPr>
                  <a:xfrm>
                    <a:off x="7575232" y="4458176"/>
                    <a:ext cx="1257300" cy="1019175"/>
                  </a:xfrm>
                  <a:custGeom>
                    <a:avLst/>
                    <a:gdLst>
                      <a:gd name="connsiteX0" fmla="*/ 0 w 1257300"/>
                      <a:gd name="connsiteY0" fmla="*/ 1022128 h 1019175"/>
                      <a:gd name="connsiteX1" fmla="*/ 1262920 w 1257300"/>
                      <a:gd name="connsiteY1" fmla="*/ 0 h 1019175"/>
                      <a:gd name="connsiteX2" fmla="*/ 979837 w 1257300"/>
                      <a:gd name="connsiteY2" fmla="*/ 796385 h 1019175"/>
                    </a:gdLst>
                    <a:ahLst/>
                    <a:cxnLst>
                      <a:cxn ang="0">
                        <a:pos x="connsiteX0" y="connsiteY0"/>
                      </a:cxn>
                      <a:cxn ang="0">
                        <a:pos x="connsiteX1" y="connsiteY1"/>
                      </a:cxn>
                      <a:cxn ang="0">
                        <a:pos x="connsiteX2" y="connsiteY2"/>
                      </a:cxn>
                    </a:cxnLst>
                    <a:rect l="l" t="t" r="r" b="b"/>
                    <a:pathLst>
                      <a:path w="1257300" h="1019175">
                        <a:moveTo>
                          <a:pt x="0" y="1022128"/>
                        </a:moveTo>
                        <a:lnTo>
                          <a:pt x="1262920" y="0"/>
                        </a:lnTo>
                        <a:lnTo>
                          <a:pt x="979837" y="79638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29" name="Freeform: Shape 828">
                    <a:extLst>
                      <a:ext uri="{FF2B5EF4-FFF2-40B4-BE49-F238E27FC236}">
                        <a16:creationId xmlns:a16="http://schemas.microsoft.com/office/drawing/2014/main" id="{DEC3E649-4E0C-4890-BF46-5FED308997A1}"/>
                      </a:ext>
                    </a:extLst>
                  </p:cNvPr>
                  <p:cNvSpPr/>
                  <p:nvPr/>
                </p:nvSpPr>
                <p:spPr>
                  <a:xfrm>
                    <a:off x="6494526" y="491395"/>
                    <a:ext cx="666750" cy="714375"/>
                  </a:xfrm>
                  <a:custGeom>
                    <a:avLst/>
                    <a:gdLst>
                      <a:gd name="connsiteX0" fmla="*/ 0 w 666750"/>
                      <a:gd name="connsiteY0" fmla="*/ 324517 h 714375"/>
                      <a:gd name="connsiteX1" fmla="*/ 225743 w 666750"/>
                      <a:gd name="connsiteY1" fmla="*/ 0 h 714375"/>
                      <a:gd name="connsiteX2" fmla="*/ 668369 w 666750"/>
                      <a:gd name="connsiteY2" fmla="*/ 714661 h 714375"/>
                    </a:gdLst>
                    <a:ahLst/>
                    <a:cxnLst>
                      <a:cxn ang="0">
                        <a:pos x="connsiteX0" y="connsiteY0"/>
                      </a:cxn>
                      <a:cxn ang="0">
                        <a:pos x="connsiteX1" y="connsiteY1"/>
                      </a:cxn>
                      <a:cxn ang="0">
                        <a:pos x="connsiteX2" y="connsiteY2"/>
                      </a:cxn>
                    </a:cxnLst>
                    <a:rect l="l" t="t" r="r" b="b"/>
                    <a:pathLst>
                      <a:path w="666750" h="714375">
                        <a:moveTo>
                          <a:pt x="0" y="324517"/>
                        </a:moveTo>
                        <a:lnTo>
                          <a:pt x="225743" y="0"/>
                        </a:lnTo>
                        <a:lnTo>
                          <a:pt x="668369" y="71466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30" name="Freeform: Shape 829">
                    <a:extLst>
                      <a:ext uri="{FF2B5EF4-FFF2-40B4-BE49-F238E27FC236}">
                        <a16:creationId xmlns:a16="http://schemas.microsoft.com/office/drawing/2014/main" id="{6654F3F5-CC8D-4611-8B1B-43E28DDA17F1}"/>
                      </a:ext>
                    </a:extLst>
                  </p:cNvPr>
                  <p:cNvSpPr/>
                  <p:nvPr/>
                </p:nvSpPr>
                <p:spPr>
                  <a:xfrm>
                    <a:off x="7575233" y="4132707"/>
                    <a:ext cx="1257301" cy="1343025"/>
                  </a:xfrm>
                  <a:custGeom>
                    <a:avLst/>
                    <a:gdLst>
                      <a:gd name="connsiteX0" fmla="*/ 0 w 1257300"/>
                      <a:gd name="connsiteY0" fmla="*/ 1347597 h 1343025"/>
                      <a:gd name="connsiteX1" fmla="*/ 1262920 w 1257300"/>
                      <a:gd name="connsiteY1" fmla="*/ 325469 h 1343025"/>
                      <a:gd name="connsiteX2" fmla="*/ 129064 w 1257300"/>
                      <a:gd name="connsiteY2" fmla="*/ 0 h 1343025"/>
                    </a:gdLst>
                    <a:ahLst/>
                    <a:cxnLst>
                      <a:cxn ang="0">
                        <a:pos x="connsiteX0" y="connsiteY0"/>
                      </a:cxn>
                      <a:cxn ang="0">
                        <a:pos x="connsiteX1" y="connsiteY1"/>
                      </a:cxn>
                      <a:cxn ang="0">
                        <a:pos x="connsiteX2" y="connsiteY2"/>
                      </a:cxn>
                    </a:cxnLst>
                    <a:rect l="l" t="t" r="r" b="b"/>
                    <a:pathLst>
                      <a:path w="1257300" h="1343025">
                        <a:moveTo>
                          <a:pt x="0" y="1347597"/>
                        </a:moveTo>
                        <a:lnTo>
                          <a:pt x="1262920" y="325469"/>
                        </a:lnTo>
                        <a:lnTo>
                          <a:pt x="129064" y="0"/>
                        </a:lnTo>
                        <a:close/>
                      </a:path>
                    </a:pathLst>
                  </a:custGeom>
                  <a:solidFill>
                    <a:srgbClr val="0091DA">
                      <a:alpha val="1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31" name="Freeform: Shape 830">
                    <a:extLst>
                      <a:ext uri="{FF2B5EF4-FFF2-40B4-BE49-F238E27FC236}">
                        <a16:creationId xmlns:a16="http://schemas.microsoft.com/office/drawing/2014/main" id="{70A9D1BE-9DAD-4455-84AE-4782B2845D34}"/>
                      </a:ext>
                    </a:extLst>
                  </p:cNvPr>
                  <p:cNvSpPr/>
                  <p:nvPr/>
                </p:nvSpPr>
                <p:spPr>
                  <a:xfrm>
                    <a:off x="7704296" y="3685699"/>
                    <a:ext cx="1133475" cy="771525"/>
                  </a:xfrm>
                  <a:custGeom>
                    <a:avLst/>
                    <a:gdLst>
                      <a:gd name="connsiteX0" fmla="*/ 806958 w 1133475"/>
                      <a:gd name="connsiteY0" fmla="*/ 0 h 771525"/>
                      <a:gd name="connsiteX1" fmla="*/ 1133856 w 1133475"/>
                      <a:gd name="connsiteY1" fmla="*/ 772477 h 771525"/>
                      <a:gd name="connsiteX2" fmla="*/ 0 w 1133475"/>
                      <a:gd name="connsiteY2" fmla="*/ 447008 h 771525"/>
                    </a:gdLst>
                    <a:ahLst/>
                    <a:cxnLst>
                      <a:cxn ang="0">
                        <a:pos x="connsiteX0" y="connsiteY0"/>
                      </a:cxn>
                      <a:cxn ang="0">
                        <a:pos x="connsiteX1" y="connsiteY1"/>
                      </a:cxn>
                      <a:cxn ang="0">
                        <a:pos x="connsiteX2" y="connsiteY2"/>
                      </a:cxn>
                    </a:cxnLst>
                    <a:rect l="l" t="t" r="r" b="b"/>
                    <a:pathLst>
                      <a:path w="1133475" h="771525">
                        <a:moveTo>
                          <a:pt x="806958" y="0"/>
                        </a:moveTo>
                        <a:lnTo>
                          <a:pt x="1133856" y="772477"/>
                        </a:lnTo>
                        <a:lnTo>
                          <a:pt x="0" y="4470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32" name="Freeform: Shape 831">
                    <a:extLst>
                      <a:ext uri="{FF2B5EF4-FFF2-40B4-BE49-F238E27FC236}">
                        <a16:creationId xmlns:a16="http://schemas.microsoft.com/office/drawing/2014/main" id="{CED3A486-166C-4615-A860-FEEF47817C3B}"/>
                      </a:ext>
                    </a:extLst>
                  </p:cNvPr>
                  <p:cNvSpPr/>
                  <p:nvPr/>
                </p:nvSpPr>
                <p:spPr>
                  <a:xfrm>
                    <a:off x="8242364" y="1559052"/>
                    <a:ext cx="533400" cy="1247775"/>
                  </a:xfrm>
                  <a:custGeom>
                    <a:avLst/>
                    <a:gdLst>
                      <a:gd name="connsiteX0" fmla="*/ 0 w 533400"/>
                      <a:gd name="connsiteY0" fmla="*/ 668369 h 1247775"/>
                      <a:gd name="connsiteX1" fmla="*/ 312705 w 533400"/>
                      <a:gd name="connsiteY1" fmla="*/ 0 h 1247775"/>
                      <a:gd name="connsiteX2" fmla="*/ 537877 w 533400"/>
                      <a:gd name="connsiteY2" fmla="*/ 1253871 h 1247775"/>
                    </a:gdLst>
                    <a:ahLst/>
                    <a:cxnLst>
                      <a:cxn ang="0">
                        <a:pos x="connsiteX0" y="connsiteY0"/>
                      </a:cxn>
                      <a:cxn ang="0">
                        <a:pos x="connsiteX1" y="connsiteY1"/>
                      </a:cxn>
                      <a:cxn ang="0">
                        <a:pos x="connsiteX2" y="connsiteY2"/>
                      </a:cxn>
                    </a:cxnLst>
                    <a:rect l="l" t="t" r="r" b="b"/>
                    <a:pathLst>
                      <a:path w="533400" h="1247775">
                        <a:moveTo>
                          <a:pt x="0" y="668369"/>
                        </a:moveTo>
                        <a:lnTo>
                          <a:pt x="312705" y="0"/>
                        </a:lnTo>
                        <a:lnTo>
                          <a:pt x="537877" y="125387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33" name="Freeform: Shape 832">
                    <a:extLst>
                      <a:ext uri="{FF2B5EF4-FFF2-40B4-BE49-F238E27FC236}">
                        <a16:creationId xmlns:a16="http://schemas.microsoft.com/office/drawing/2014/main" id="{B13E3C14-60DF-4F6A-9ED6-93A6FE6FC9D9}"/>
                      </a:ext>
                    </a:extLst>
                  </p:cNvPr>
                  <p:cNvSpPr/>
                  <p:nvPr/>
                </p:nvSpPr>
                <p:spPr>
                  <a:xfrm>
                    <a:off x="8511254" y="2812923"/>
                    <a:ext cx="323850" cy="1638300"/>
                  </a:xfrm>
                  <a:custGeom>
                    <a:avLst/>
                    <a:gdLst>
                      <a:gd name="connsiteX0" fmla="*/ 0 w 323850"/>
                      <a:gd name="connsiteY0" fmla="*/ 872776 h 1638300"/>
                      <a:gd name="connsiteX1" fmla="*/ 326898 w 323850"/>
                      <a:gd name="connsiteY1" fmla="*/ 1645253 h 1638300"/>
                      <a:gd name="connsiteX2" fmla="*/ 268986 w 323850"/>
                      <a:gd name="connsiteY2" fmla="*/ 0 h 1638300"/>
                    </a:gdLst>
                    <a:ahLst/>
                    <a:cxnLst>
                      <a:cxn ang="0">
                        <a:pos x="connsiteX0" y="connsiteY0"/>
                      </a:cxn>
                      <a:cxn ang="0">
                        <a:pos x="connsiteX1" y="connsiteY1"/>
                      </a:cxn>
                      <a:cxn ang="0">
                        <a:pos x="connsiteX2" y="connsiteY2"/>
                      </a:cxn>
                    </a:cxnLst>
                    <a:rect l="l" t="t" r="r" b="b"/>
                    <a:pathLst>
                      <a:path w="323850" h="1638300">
                        <a:moveTo>
                          <a:pt x="0" y="872776"/>
                        </a:moveTo>
                        <a:lnTo>
                          <a:pt x="326898" y="1645253"/>
                        </a:lnTo>
                        <a:lnTo>
                          <a:pt x="268986"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34" name="Freeform: Shape 833">
                    <a:extLst>
                      <a:ext uri="{FF2B5EF4-FFF2-40B4-BE49-F238E27FC236}">
                        <a16:creationId xmlns:a16="http://schemas.microsoft.com/office/drawing/2014/main" id="{D5D25858-6624-4A15-9917-410A22FD1DF8}"/>
                      </a:ext>
                    </a:extLst>
                  </p:cNvPr>
                  <p:cNvSpPr/>
                  <p:nvPr/>
                </p:nvSpPr>
                <p:spPr>
                  <a:xfrm>
                    <a:off x="8780240" y="2296858"/>
                    <a:ext cx="400050" cy="695325"/>
                  </a:xfrm>
                  <a:custGeom>
                    <a:avLst/>
                    <a:gdLst>
                      <a:gd name="connsiteX0" fmla="*/ 261842 w 400050"/>
                      <a:gd name="connsiteY0" fmla="*/ 0 h 695325"/>
                      <a:gd name="connsiteX1" fmla="*/ 406432 w 400050"/>
                      <a:gd name="connsiteY1" fmla="*/ 703040 h 695325"/>
                      <a:gd name="connsiteX2" fmla="*/ 0 w 400050"/>
                      <a:gd name="connsiteY2" fmla="*/ 516065 h 695325"/>
                    </a:gdLst>
                    <a:ahLst/>
                    <a:cxnLst>
                      <a:cxn ang="0">
                        <a:pos x="connsiteX0" y="connsiteY0"/>
                      </a:cxn>
                      <a:cxn ang="0">
                        <a:pos x="connsiteX1" y="connsiteY1"/>
                      </a:cxn>
                      <a:cxn ang="0">
                        <a:pos x="connsiteX2" y="connsiteY2"/>
                      </a:cxn>
                    </a:cxnLst>
                    <a:rect l="l" t="t" r="r" b="b"/>
                    <a:pathLst>
                      <a:path w="400050" h="695325">
                        <a:moveTo>
                          <a:pt x="261842" y="0"/>
                        </a:moveTo>
                        <a:lnTo>
                          <a:pt x="406432" y="703040"/>
                        </a:lnTo>
                        <a:lnTo>
                          <a:pt x="0" y="516065"/>
                        </a:lnTo>
                        <a:close/>
                      </a:path>
                    </a:pathLst>
                  </a:custGeom>
                  <a:solidFill>
                    <a:srgbClr val="0091DA">
                      <a:alpha val="1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35" name="Freeform: Shape 834">
                    <a:extLst>
                      <a:ext uri="{FF2B5EF4-FFF2-40B4-BE49-F238E27FC236}">
                        <a16:creationId xmlns:a16="http://schemas.microsoft.com/office/drawing/2014/main" id="{5CD3B988-4B23-4A93-8E37-AA4D7C74BB0C}"/>
                      </a:ext>
                    </a:extLst>
                  </p:cNvPr>
                  <p:cNvSpPr/>
                  <p:nvPr/>
                </p:nvSpPr>
                <p:spPr>
                  <a:xfrm>
                    <a:off x="6720269" y="491395"/>
                    <a:ext cx="1247775" cy="714375"/>
                  </a:xfrm>
                  <a:custGeom>
                    <a:avLst/>
                    <a:gdLst>
                      <a:gd name="connsiteX0" fmla="*/ 0 w 1247775"/>
                      <a:gd name="connsiteY0" fmla="*/ 0 h 714375"/>
                      <a:gd name="connsiteX1" fmla="*/ 442627 w 1247775"/>
                      <a:gd name="connsiteY1" fmla="*/ 714661 h 714375"/>
                      <a:gd name="connsiteX2" fmla="*/ 1254252 w 1247775"/>
                      <a:gd name="connsiteY2" fmla="*/ 648938 h 714375"/>
                    </a:gdLst>
                    <a:ahLst/>
                    <a:cxnLst>
                      <a:cxn ang="0">
                        <a:pos x="connsiteX0" y="connsiteY0"/>
                      </a:cxn>
                      <a:cxn ang="0">
                        <a:pos x="connsiteX1" y="connsiteY1"/>
                      </a:cxn>
                      <a:cxn ang="0">
                        <a:pos x="connsiteX2" y="connsiteY2"/>
                      </a:cxn>
                    </a:cxnLst>
                    <a:rect l="l" t="t" r="r" b="b"/>
                    <a:pathLst>
                      <a:path w="1247775" h="714375">
                        <a:moveTo>
                          <a:pt x="0" y="0"/>
                        </a:moveTo>
                        <a:lnTo>
                          <a:pt x="442627" y="714661"/>
                        </a:lnTo>
                        <a:lnTo>
                          <a:pt x="1254252" y="64893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36" name="Freeform: Shape 835">
                    <a:extLst>
                      <a:ext uri="{FF2B5EF4-FFF2-40B4-BE49-F238E27FC236}">
                        <a16:creationId xmlns:a16="http://schemas.microsoft.com/office/drawing/2014/main" id="{F5565654-551B-425F-929A-297E4F98B9B5}"/>
                      </a:ext>
                    </a:extLst>
                  </p:cNvPr>
                  <p:cNvSpPr/>
                  <p:nvPr/>
                </p:nvSpPr>
                <p:spPr>
                  <a:xfrm>
                    <a:off x="7162895" y="1140333"/>
                    <a:ext cx="809625" cy="438150"/>
                  </a:xfrm>
                  <a:custGeom>
                    <a:avLst/>
                    <a:gdLst>
                      <a:gd name="connsiteX0" fmla="*/ 0 w 809625"/>
                      <a:gd name="connsiteY0" fmla="*/ 65723 h 438150"/>
                      <a:gd name="connsiteX1" fmla="*/ 811625 w 809625"/>
                      <a:gd name="connsiteY1" fmla="*/ 444722 h 438150"/>
                      <a:gd name="connsiteX2" fmla="*/ 811625 w 809625"/>
                      <a:gd name="connsiteY2" fmla="*/ 0 h 438150"/>
                    </a:gdLst>
                    <a:ahLst/>
                    <a:cxnLst>
                      <a:cxn ang="0">
                        <a:pos x="connsiteX0" y="connsiteY0"/>
                      </a:cxn>
                      <a:cxn ang="0">
                        <a:pos x="connsiteX1" y="connsiteY1"/>
                      </a:cxn>
                      <a:cxn ang="0">
                        <a:pos x="connsiteX2" y="connsiteY2"/>
                      </a:cxn>
                    </a:cxnLst>
                    <a:rect l="l" t="t" r="r" b="b"/>
                    <a:pathLst>
                      <a:path w="809625" h="438150">
                        <a:moveTo>
                          <a:pt x="0" y="65723"/>
                        </a:moveTo>
                        <a:lnTo>
                          <a:pt x="811625" y="444722"/>
                        </a:lnTo>
                        <a:lnTo>
                          <a:pt x="811625"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37" name="Freeform: Shape 836">
                    <a:extLst>
                      <a:ext uri="{FF2B5EF4-FFF2-40B4-BE49-F238E27FC236}">
                        <a16:creationId xmlns:a16="http://schemas.microsoft.com/office/drawing/2014/main" id="{772036DC-92EA-4A81-96E3-7955DC5843C8}"/>
                      </a:ext>
                    </a:extLst>
                  </p:cNvPr>
                  <p:cNvSpPr/>
                  <p:nvPr/>
                </p:nvSpPr>
                <p:spPr>
                  <a:xfrm>
                    <a:off x="7974520" y="1140333"/>
                    <a:ext cx="571500" cy="438150"/>
                  </a:xfrm>
                  <a:custGeom>
                    <a:avLst/>
                    <a:gdLst>
                      <a:gd name="connsiteX0" fmla="*/ 0 w 571500"/>
                      <a:gd name="connsiteY0" fmla="*/ 444722 h 438150"/>
                      <a:gd name="connsiteX1" fmla="*/ 580549 w 571500"/>
                      <a:gd name="connsiteY1" fmla="*/ 418719 h 438150"/>
                      <a:gd name="connsiteX2" fmla="*/ 0 w 571500"/>
                      <a:gd name="connsiteY2" fmla="*/ 0 h 438150"/>
                    </a:gdLst>
                    <a:ahLst/>
                    <a:cxnLst>
                      <a:cxn ang="0">
                        <a:pos x="connsiteX0" y="connsiteY0"/>
                      </a:cxn>
                      <a:cxn ang="0">
                        <a:pos x="connsiteX1" y="connsiteY1"/>
                      </a:cxn>
                      <a:cxn ang="0">
                        <a:pos x="connsiteX2" y="connsiteY2"/>
                      </a:cxn>
                    </a:cxnLst>
                    <a:rect l="l" t="t" r="r" b="b"/>
                    <a:pathLst>
                      <a:path w="571500" h="438150">
                        <a:moveTo>
                          <a:pt x="0" y="444722"/>
                        </a:moveTo>
                        <a:lnTo>
                          <a:pt x="580549" y="418719"/>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grpSp>
              <p:nvGrpSpPr>
                <p:cNvPr id="749" name="Graphic 160">
                  <a:extLst>
                    <a:ext uri="{FF2B5EF4-FFF2-40B4-BE49-F238E27FC236}">
                      <a16:creationId xmlns:a16="http://schemas.microsoft.com/office/drawing/2014/main" id="{5DA8936B-E63F-4472-9298-301495E60AB5}"/>
                    </a:ext>
                  </a:extLst>
                </p:cNvPr>
                <p:cNvGrpSpPr/>
                <p:nvPr/>
              </p:nvGrpSpPr>
              <p:grpSpPr>
                <a:xfrm>
                  <a:off x="2809875" y="190500"/>
                  <a:ext cx="6572250" cy="6477000"/>
                  <a:chOff x="2809875" y="190500"/>
                  <a:chExt cx="6572250" cy="6477000"/>
                </a:xfrm>
                <a:grpFill/>
              </p:grpSpPr>
              <p:sp>
                <p:nvSpPr>
                  <p:cNvPr id="772" name="Freeform: Shape 771">
                    <a:extLst>
                      <a:ext uri="{FF2B5EF4-FFF2-40B4-BE49-F238E27FC236}">
                        <a16:creationId xmlns:a16="http://schemas.microsoft.com/office/drawing/2014/main" id="{7C7CB7A3-8B76-4FCC-96B5-D57E5A0FC979}"/>
                      </a:ext>
                    </a:extLst>
                  </p:cNvPr>
                  <p:cNvSpPr/>
                  <p:nvPr/>
                </p:nvSpPr>
                <p:spPr>
                  <a:xfrm>
                    <a:off x="3382804" y="1535144"/>
                    <a:ext cx="428625" cy="371475"/>
                  </a:xfrm>
                  <a:custGeom>
                    <a:avLst/>
                    <a:gdLst>
                      <a:gd name="connsiteX0" fmla="*/ 0 w 428625"/>
                      <a:gd name="connsiteY0" fmla="*/ 23908 h 371475"/>
                      <a:gd name="connsiteX1" fmla="*/ 60674 w 428625"/>
                      <a:gd name="connsiteY1" fmla="*/ 379762 h 371475"/>
                      <a:gd name="connsiteX2" fmla="*/ 432530 w 428625"/>
                      <a:gd name="connsiteY2" fmla="*/ 0 h 371475"/>
                    </a:gdLst>
                    <a:ahLst/>
                    <a:cxnLst>
                      <a:cxn ang="0">
                        <a:pos x="connsiteX0" y="connsiteY0"/>
                      </a:cxn>
                      <a:cxn ang="0">
                        <a:pos x="connsiteX1" y="connsiteY1"/>
                      </a:cxn>
                      <a:cxn ang="0">
                        <a:pos x="connsiteX2" y="connsiteY2"/>
                      </a:cxn>
                    </a:cxnLst>
                    <a:rect l="l" t="t" r="r" b="b"/>
                    <a:pathLst>
                      <a:path w="428625" h="371475">
                        <a:moveTo>
                          <a:pt x="0" y="23908"/>
                        </a:moveTo>
                        <a:lnTo>
                          <a:pt x="60674" y="379762"/>
                        </a:lnTo>
                        <a:lnTo>
                          <a:pt x="43253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3" name="Freeform: Shape 772">
                    <a:extLst>
                      <a:ext uri="{FF2B5EF4-FFF2-40B4-BE49-F238E27FC236}">
                        <a16:creationId xmlns:a16="http://schemas.microsoft.com/office/drawing/2014/main" id="{7A28B4B7-0C0B-497B-B243-759123D8A52D}"/>
                      </a:ext>
                    </a:extLst>
                  </p:cNvPr>
                  <p:cNvSpPr/>
                  <p:nvPr/>
                </p:nvSpPr>
                <p:spPr>
                  <a:xfrm>
                    <a:off x="3382804" y="1077277"/>
                    <a:ext cx="428625" cy="476250"/>
                  </a:xfrm>
                  <a:custGeom>
                    <a:avLst/>
                    <a:gdLst>
                      <a:gd name="connsiteX0" fmla="*/ 0 w 428625"/>
                      <a:gd name="connsiteY0" fmla="*/ 481774 h 476250"/>
                      <a:gd name="connsiteX1" fmla="*/ 432530 w 428625"/>
                      <a:gd name="connsiteY1" fmla="*/ 457867 h 476250"/>
                      <a:gd name="connsiteX2" fmla="*/ 432530 w 428625"/>
                      <a:gd name="connsiteY2" fmla="*/ 0 h 476250"/>
                    </a:gdLst>
                    <a:ahLst/>
                    <a:cxnLst>
                      <a:cxn ang="0">
                        <a:pos x="connsiteX0" y="connsiteY0"/>
                      </a:cxn>
                      <a:cxn ang="0">
                        <a:pos x="connsiteX1" y="connsiteY1"/>
                      </a:cxn>
                      <a:cxn ang="0">
                        <a:pos x="connsiteX2" y="connsiteY2"/>
                      </a:cxn>
                    </a:cxnLst>
                    <a:rect l="l" t="t" r="r" b="b"/>
                    <a:pathLst>
                      <a:path w="428625" h="476250">
                        <a:moveTo>
                          <a:pt x="0" y="481774"/>
                        </a:moveTo>
                        <a:lnTo>
                          <a:pt x="432530" y="457867"/>
                        </a:lnTo>
                        <a:lnTo>
                          <a:pt x="432530" y="0"/>
                        </a:lnTo>
                        <a:close/>
                      </a:path>
                    </a:pathLst>
                  </a:custGeom>
                  <a:solidFill>
                    <a:srgbClr val="0091DA">
                      <a:alpha val="1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4" name="Freeform: Shape 773">
                    <a:extLst>
                      <a:ext uri="{FF2B5EF4-FFF2-40B4-BE49-F238E27FC236}">
                        <a16:creationId xmlns:a16="http://schemas.microsoft.com/office/drawing/2014/main" id="{E77E0148-4F28-4A1F-BC46-D4FF6ECEC876}"/>
                      </a:ext>
                    </a:extLst>
                  </p:cNvPr>
                  <p:cNvSpPr/>
                  <p:nvPr/>
                </p:nvSpPr>
                <p:spPr>
                  <a:xfrm>
                    <a:off x="3161443" y="1559052"/>
                    <a:ext cx="276225" cy="400050"/>
                  </a:xfrm>
                  <a:custGeom>
                    <a:avLst/>
                    <a:gdLst>
                      <a:gd name="connsiteX0" fmla="*/ 221361 w 276225"/>
                      <a:gd name="connsiteY0" fmla="*/ 0 h 400050"/>
                      <a:gd name="connsiteX1" fmla="*/ 282035 w 276225"/>
                      <a:gd name="connsiteY1" fmla="*/ 355854 h 400050"/>
                      <a:gd name="connsiteX2" fmla="*/ 0 w 276225"/>
                      <a:gd name="connsiteY2" fmla="*/ 402146 h 400050"/>
                    </a:gdLst>
                    <a:ahLst/>
                    <a:cxnLst>
                      <a:cxn ang="0">
                        <a:pos x="connsiteX0" y="connsiteY0"/>
                      </a:cxn>
                      <a:cxn ang="0">
                        <a:pos x="connsiteX1" y="connsiteY1"/>
                      </a:cxn>
                      <a:cxn ang="0">
                        <a:pos x="connsiteX2" y="connsiteY2"/>
                      </a:cxn>
                    </a:cxnLst>
                    <a:rect l="l" t="t" r="r" b="b"/>
                    <a:pathLst>
                      <a:path w="276225" h="400050">
                        <a:moveTo>
                          <a:pt x="221361" y="0"/>
                        </a:moveTo>
                        <a:lnTo>
                          <a:pt x="282035" y="355854"/>
                        </a:lnTo>
                        <a:lnTo>
                          <a:pt x="0" y="40214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5" name="Freeform: Shape 774">
                    <a:extLst>
                      <a:ext uri="{FF2B5EF4-FFF2-40B4-BE49-F238E27FC236}">
                        <a16:creationId xmlns:a16="http://schemas.microsoft.com/office/drawing/2014/main" id="{A1968629-880B-4446-9CCB-3B9785EFB73C}"/>
                      </a:ext>
                    </a:extLst>
                  </p:cNvPr>
                  <p:cNvSpPr/>
                  <p:nvPr/>
                </p:nvSpPr>
                <p:spPr>
                  <a:xfrm>
                    <a:off x="2885789" y="1914906"/>
                    <a:ext cx="552450" cy="904875"/>
                  </a:xfrm>
                  <a:custGeom>
                    <a:avLst/>
                    <a:gdLst>
                      <a:gd name="connsiteX0" fmla="*/ 275654 w 552450"/>
                      <a:gd name="connsiteY0" fmla="*/ 46292 h 904875"/>
                      <a:gd name="connsiteX1" fmla="*/ 557689 w 552450"/>
                      <a:gd name="connsiteY1" fmla="*/ 0 h 904875"/>
                      <a:gd name="connsiteX2" fmla="*/ 0 w 552450"/>
                      <a:gd name="connsiteY2" fmla="*/ 911447 h 904875"/>
                    </a:gdLst>
                    <a:ahLst/>
                    <a:cxnLst>
                      <a:cxn ang="0">
                        <a:pos x="connsiteX0" y="connsiteY0"/>
                      </a:cxn>
                      <a:cxn ang="0">
                        <a:pos x="connsiteX1" y="connsiteY1"/>
                      </a:cxn>
                      <a:cxn ang="0">
                        <a:pos x="connsiteX2" y="connsiteY2"/>
                      </a:cxn>
                    </a:cxnLst>
                    <a:rect l="l" t="t" r="r" b="b"/>
                    <a:pathLst>
                      <a:path w="552450" h="904875">
                        <a:moveTo>
                          <a:pt x="275654" y="46292"/>
                        </a:moveTo>
                        <a:lnTo>
                          <a:pt x="557689" y="0"/>
                        </a:lnTo>
                        <a:lnTo>
                          <a:pt x="0" y="91144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6" name="Freeform: Shape 775">
                    <a:extLst>
                      <a:ext uri="{FF2B5EF4-FFF2-40B4-BE49-F238E27FC236}">
                        <a16:creationId xmlns:a16="http://schemas.microsoft.com/office/drawing/2014/main" id="{29657EA2-A3FD-4D68-BC91-67F825E2047B}"/>
                      </a:ext>
                    </a:extLst>
                  </p:cNvPr>
                  <p:cNvSpPr/>
                  <p:nvPr/>
                </p:nvSpPr>
                <p:spPr>
                  <a:xfrm>
                    <a:off x="2809875" y="2826353"/>
                    <a:ext cx="247650" cy="857250"/>
                  </a:xfrm>
                  <a:custGeom>
                    <a:avLst/>
                    <a:gdLst>
                      <a:gd name="connsiteX0" fmla="*/ 0 w 247650"/>
                      <a:gd name="connsiteY0" fmla="*/ 763810 h 857250"/>
                      <a:gd name="connsiteX1" fmla="*/ 75914 w 247650"/>
                      <a:gd name="connsiteY1" fmla="*/ 0 h 857250"/>
                      <a:gd name="connsiteX2" fmla="*/ 248507 w 247650"/>
                      <a:gd name="connsiteY2" fmla="*/ 859346 h 857250"/>
                    </a:gdLst>
                    <a:ahLst/>
                    <a:cxnLst>
                      <a:cxn ang="0">
                        <a:pos x="connsiteX0" y="connsiteY0"/>
                      </a:cxn>
                      <a:cxn ang="0">
                        <a:pos x="connsiteX1" y="connsiteY1"/>
                      </a:cxn>
                      <a:cxn ang="0">
                        <a:pos x="connsiteX2" y="connsiteY2"/>
                      </a:cxn>
                    </a:cxnLst>
                    <a:rect l="l" t="t" r="r" b="b"/>
                    <a:pathLst>
                      <a:path w="247650" h="857250">
                        <a:moveTo>
                          <a:pt x="0" y="763810"/>
                        </a:moveTo>
                        <a:lnTo>
                          <a:pt x="75914" y="0"/>
                        </a:lnTo>
                        <a:lnTo>
                          <a:pt x="248507" y="85934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7" name="Freeform: Shape 776">
                    <a:extLst>
                      <a:ext uri="{FF2B5EF4-FFF2-40B4-BE49-F238E27FC236}">
                        <a16:creationId xmlns:a16="http://schemas.microsoft.com/office/drawing/2014/main" id="{6901D471-9D9C-4A18-A6FD-9312481B3B49}"/>
                      </a:ext>
                    </a:extLst>
                  </p:cNvPr>
                  <p:cNvSpPr/>
                  <p:nvPr/>
                </p:nvSpPr>
                <p:spPr>
                  <a:xfrm>
                    <a:off x="2809875" y="3590163"/>
                    <a:ext cx="247650" cy="371475"/>
                  </a:xfrm>
                  <a:custGeom>
                    <a:avLst/>
                    <a:gdLst>
                      <a:gd name="connsiteX0" fmla="*/ 0 w 247650"/>
                      <a:gd name="connsiteY0" fmla="*/ 0 h 371475"/>
                      <a:gd name="connsiteX1" fmla="*/ 248507 w 247650"/>
                      <a:gd name="connsiteY1" fmla="*/ 95536 h 371475"/>
                      <a:gd name="connsiteX2" fmla="*/ 75914 w 247650"/>
                      <a:gd name="connsiteY2" fmla="*/ 373284 h 371475"/>
                    </a:gdLst>
                    <a:ahLst/>
                    <a:cxnLst>
                      <a:cxn ang="0">
                        <a:pos x="connsiteX0" y="connsiteY0"/>
                      </a:cxn>
                      <a:cxn ang="0">
                        <a:pos x="connsiteX1" y="connsiteY1"/>
                      </a:cxn>
                      <a:cxn ang="0">
                        <a:pos x="connsiteX2" y="connsiteY2"/>
                      </a:cxn>
                    </a:cxnLst>
                    <a:rect l="l" t="t" r="r" b="b"/>
                    <a:pathLst>
                      <a:path w="247650" h="371475">
                        <a:moveTo>
                          <a:pt x="0" y="0"/>
                        </a:moveTo>
                        <a:lnTo>
                          <a:pt x="248507" y="95536"/>
                        </a:lnTo>
                        <a:lnTo>
                          <a:pt x="75914" y="37328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8" name="Freeform: Shape 777">
                    <a:extLst>
                      <a:ext uri="{FF2B5EF4-FFF2-40B4-BE49-F238E27FC236}">
                        <a16:creationId xmlns:a16="http://schemas.microsoft.com/office/drawing/2014/main" id="{450639EE-8275-4137-9372-3D20A2826657}"/>
                      </a:ext>
                    </a:extLst>
                  </p:cNvPr>
                  <p:cNvSpPr/>
                  <p:nvPr/>
                </p:nvSpPr>
                <p:spPr>
                  <a:xfrm>
                    <a:off x="3815334" y="654177"/>
                    <a:ext cx="781050" cy="419100"/>
                  </a:xfrm>
                  <a:custGeom>
                    <a:avLst/>
                    <a:gdLst>
                      <a:gd name="connsiteX0" fmla="*/ 0 w 781050"/>
                      <a:gd name="connsiteY0" fmla="*/ 423100 h 419100"/>
                      <a:gd name="connsiteX1" fmla="*/ 788384 w 781050"/>
                      <a:gd name="connsiteY1" fmla="*/ 201835 h 419100"/>
                      <a:gd name="connsiteX2" fmla="*/ 491871 w 781050"/>
                      <a:gd name="connsiteY2" fmla="*/ 0 h 419100"/>
                    </a:gdLst>
                    <a:ahLst/>
                    <a:cxnLst>
                      <a:cxn ang="0">
                        <a:pos x="connsiteX0" y="connsiteY0"/>
                      </a:cxn>
                      <a:cxn ang="0">
                        <a:pos x="connsiteX1" y="connsiteY1"/>
                      </a:cxn>
                      <a:cxn ang="0">
                        <a:pos x="connsiteX2" y="connsiteY2"/>
                      </a:cxn>
                    </a:cxnLst>
                    <a:rect l="l" t="t" r="r" b="b"/>
                    <a:pathLst>
                      <a:path w="781050" h="419100">
                        <a:moveTo>
                          <a:pt x="0" y="423100"/>
                        </a:moveTo>
                        <a:lnTo>
                          <a:pt x="788384" y="201835"/>
                        </a:lnTo>
                        <a:lnTo>
                          <a:pt x="491871"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9" name="Freeform: Shape 778">
                    <a:extLst>
                      <a:ext uri="{FF2B5EF4-FFF2-40B4-BE49-F238E27FC236}">
                        <a16:creationId xmlns:a16="http://schemas.microsoft.com/office/drawing/2014/main" id="{771D2E6A-B2AA-49B1-8352-0E0AA6A9C38D}"/>
                      </a:ext>
                    </a:extLst>
                  </p:cNvPr>
                  <p:cNvSpPr/>
                  <p:nvPr/>
                </p:nvSpPr>
                <p:spPr>
                  <a:xfrm>
                    <a:off x="4307205" y="225171"/>
                    <a:ext cx="1057275" cy="628650"/>
                  </a:xfrm>
                  <a:custGeom>
                    <a:avLst/>
                    <a:gdLst>
                      <a:gd name="connsiteX0" fmla="*/ 1063276 w 1057275"/>
                      <a:gd name="connsiteY0" fmla="*/ 0 h 628650"/>
                      <a:gd name="connsiteX1" fmla="*/ 296513 w 1057275"/>
                      <a:gd name="connsiteY1" fmla="*/ 630841 h 628650"/>
                      <a:gd name="connsiteX2" fmla="*/ 0 w 1057275"/>
                      <a:gd name="connsiteY2" fmla="*/ 429006 h 628650"/>
                    </a:gdLst>
                    <a:ahLst/>
                    <a:cxnLst>
                      <a:cxn ang="0">
                        <a:pos x="connsiteX0" y="connsiteY0"/>
                      </a:cxn>
                      <a:cxn ang="0">
                        <a:pos x="connsiteX1" y="connsiteY1"/>
                      </a:cxn>
                      <a:cxn ang="0">
                        <a:pos x="connsiteX2" y="connsiteY2"/>
                      </a:cxn>
                    </a:cxnLst>
                    <a:rect l="l" t="t" r="r" b="b"/>
                    <a:pathLst>
                      <a:path w="1057275" h="628650">
                        <a:moveTo>
                          <a:pt x="1063276" y="0"/>
                        </a:moveTo>
                        <a:lnTo>
                          <a:pt x="296513" y="630841"/>
                        </a:lnTo>
                        <a:lnTo>
                          <a:pt x="0" y="42900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0" name="Freeform: Shape 779">
                    <a:extLst>
                      <a:ext uri="{FF2B5EF4-FFF2-40B4-BE49-F238E27FC236}">
                        <a16:creationId xmlns:a16="http://schemas.microsoft.com/office/drawing/2014/main" id="{52870E2C-E013-4B22-98A9-53985B04D261}"/>
                      </a:ext>
                    </a:extLst>
                  </p:cNvPr>
                  <p:cNvSpPr/>
                  <p:nvPr/>
                </p:nvSpPr>
                <p:spPr>
                  <a:xfrm>
                    <a:off x="5285137" y="225171"/>
                    <a:ext cx="609600" cy="419100"/>
                  </a:xfrm>
                  <a:custGeom>
                    <a:avLst/>
                    <a:gdLst>
                      <a:gd name="connsiteX0" fmla="*/ 85344 w 609600"/>
                      <a:gd name="connsiteY0" fmla="*/ 0 h 419100"/>
                      <a:gd name="connsiteX1" fmla="*/ 614839 w 609600"/>
                      <a:gd name="connsiteY1" fmla="*/ 140398 h 419100"/>
                      <a:gd name="connsiteX2" fmla="*/ 0 w 609600"/>
                      <a:gd name="connsiteY2" fmla="*/ 419576 h 419100"/>
                    </a:gdLst>
                    <a:ahLst/>
                    <a:cxnLst>
                      <a:cxn ang="0">
                        <a:pos x="connsiteX0" y="connsiteY0"/>
                      </a:cxn>
                      <a:cxn ang="0">
                        <a:pos x="connsiteX1" y="connsiteY1"/>
                      </a:cxn>
                      <a:cxn ang="0">
                        <a:pos x="connsiteX2" y="connsiteY2"/>
                      </a:cxn>
                    </a:cxnLst>
                    <a:rect l="l" t="t" r="r" b="b"/>
                    <a:pathLst>
                      <a:path w="609600" h="419100">
                        <a:moveTo>
                          <a:pt x="85344" y="0"/>
                        </a:moveTo>
                        <a:lnTo>
                          <a:pt x="614839" y="140398"/>
                        </a:lnTo>
                        <a:lnTo>
                          <a:pt x="0" y="41957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1" name="Freeform: Shape 780">
                    <a:extLst>
                      <a:ext uri="{FF2B5EF4-FFF2-40B4-BE49-F238E27FC236}">
                        <a16:creationId xmlns:a16="http://schemas.microsoft.com/office/drawing/2014/main" id="{C354E9A2-4915-48D1-BC9D-E96B78141D58}"/>
                      </a:ext>
                    </a:extLst>
                  </p:cNvPr>
                  <p:cNvSpPr/>
                  <p:nvPr/>
                </p:nvSpPr>
                <p:spPr>
                  <a:xfrm>
                    <a:off x="3930110" y="5738526"/>
                    <a:ext cx="466725" cy="304800"/>
                  </a:xfrm>
                  <a:custGeom>
                    <a:avLst/>
                    <a:gdLst>
                      <a:gd name="connsiteX0" fmla="*/ 0 w 466725"/>
                      <a:gd name="connsiteY0" fmla="*/ 147543 h 304800"/>
                      <a:gd name="connsiteX1" fmla="*/ 112300 w 466725"/>
                      <a:gd name="connsiteY1" fmla="*/ 0 h 304800"/>
                      <a:gd name="connsiteX2" fmla="*/ 469678 w 466725"/>
                      <a:gd name="connsiteY2" fmla="*/ 308134 h 304800"/>
                    </a:gdLst>
                    <a:ahLst/>
                    <a:cxnLst>
                      <a:cxn ang="0">
                        <a:pos x="connsiteX0" y="connsiteY0"/>
                      </a:cxn>
                      <a:cxn ang="0">
                        <a:pos x="connsiteX1" y="connsiteY1"/>
                      </a:cxn>
                      <a:cxn ang="0">
                        <a:pos x="connsiteX2" y="connsiteY2"/>
                      </a:cxn>
                    </a:cxnLst>
                    <a:rect l="l" t="t" r="r" b="b"/>
                    <a:pathLst>
                      <a:path w="466725" h="304800">
                        <a:moveTo>
                          <a:pt x="0" y="147543"/>
                        </a:moveTo>
                        <a:lnTo>
                          <a:pt x="112300" y="0"/>
                        </a:lnTo>
                        <a:lnTo>
                          <a:pt x="469678" y="30813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2" name="Freeform: Shape 781">
                    <a:extLst>
                      <a:ext uri="{FF2B5EF4-FFF2-40B4-BE49-F238E27FC236}">
                        <a16:creationId xmlns:a16="http://schemas.microsoft.com/office/drawing/2014/main" id="{A4165A10-A14E-42F3-92EE-F07F6B742815}"/>
                      </a:ext>
                    </a:extLst>
                  </p:cNvPr>
                  <p:cNvSpPr/>
                  <p:nvPr/>
                </p:nvSpPr>
                <p:spPr>
                  <a:xfrm>
                    <a:off x="3277172" y="5074444"/>
                    <a:ext cx="647700" cy="809625"/>
                  </a:xfrm>
                  <a:custGeom>
                    <a:avLst/>
                    <a:gdLst>
                      <a:gd name="connsiteX0" fmla="*/ 0 w 647700"/>
                      <a:gd name="connsiteY0" fmla="*/ 0 h 809625"/>
                      <a:gd name="connsiteX1" fmla="*/ 652939 w 647700"/>
                      <a:gd name="connsiteY1" fmla="*/ 811625 h 809625"/>
                      <a:gd name="connsiteX2" fmla="*/ 383381 w 647700"/>
                      <a:gd name="connsiteY2" fmla="*/ 260414 h 809625"/>
                    </a:gdLst>
                    <a:ahLst/>
                    <a:cxnLst>
                      <a:cxn ang="0">
                        <a:pos x="connsiteX0" y="connsiteY0"/>
                      </a:cxn>
                      <a:cxn ang="0">
                        <a:pos x="connsiteX1" y="connsiteY1"/>
                      </a:cxn>
                      <a:cxn ang="0">
                        <a:pos x="connsiteX2" y="connsiteY2"/>
                      </a:cxn>
                    </a:cxnLst>
                    <a:rect l="l" t="t" r="r" b="b"/>
                    <a:pathLst>
                      <a:path w="647700" h="809625">
                        <a:moveTo>
                          <a:pt x="0" y="0"/>
                        </a:moveTo>
                        <a:lnTo>
                          <a:pt x="652939" y="811625"/>
                        </a:lnTo>
                        <a:lnTo>
                          <a:pt x="383381" y="26041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3" name="Freeform: Shape 782">
                    <a:extLst>
                      <a:ext uri="{FF2B5EF4-FFF2-40B4-BE49-F238E27FC236}">
                        <a16:creationId xmlns:a16="http://schemas.microsoft.com/office/drawing/2014/main" id="{91D41047-2120-42EB-91DE-7A440A456C1C}"/>
                      </a:ext>
                    </a:extLst>
                  </p:cNvPr>
                  <p:cNvSpPr/>
                  <p:nvPr/>
                </p:nvSpPr>
                <p:spPr>
                  <a:xfrm>
                    <a:off x="3660553" y="5334858"/>
                    <a:ext cx="381000" cy="542925"/>
                  </a:xfrm>
                  <a:custGeom>
                    <a:avLst/>
                    <a:gdLst>
                      <a:gd name="connsiteX0" fmla="*/ 269558 w 381000"/>
                      <a:gd name="connsiteY0" fmla="*/ 551212 h 542925"/>
                      <a:gd name="connsiteX1" fmla="*/ 381857 w 381000"/>
                      <a:gd name="connsiteY1" fmla="*/ 403669 h 542925"/>
                      <a:gd name="connsiteX2" fmla="*/ 0 w 381000"/>
                      <a:gd name="connsiteY2" fmla="*/ 0 h 542925"/>
                    </a:gdLst>
                    <a:ahLst/>
                    <a:cxnLst>
                      <a:cxn ang="0">
                        <a:pos x="connsiteX0" y="connsiteY0"/>
                      </a:cxn>
                      <a:cxn ang="0">
                        <a:pos x="connsiteX1" y="connsiteY1"/>
                      </a:cxn>
                      <a:cxn ang="0">
                        <a:pos x="connsiteX2" y="connsiteY2"/>
                      </a:cxn>
                    </a:cxnLst>
                    <a:rect l="l" t="t" r="r" b="b"/>
                    <a:pathLst>
                      <a:path w="381000" h="542925">
                        <a:moveTo>
                          <a:pt x="269558" y="551212"/>
                        </a:moveTo>
                        <a:lnTo>
                          <a:pt x="381857" y="403669"/>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4" name="Freeform: Shape 783">
                    <a:extLst>
                      <a:ext uri="{FF2B5EF4-FFF2-40B4-BE49-F238E27FC236}">
                        <a16:creationId xmlns:a16="http://schemas.microsoft.com/office/drawing/2014/main" id="{653BA2C0-3465-4EC1-A44A-5F311B63E66B}"/>
                      </a:ext>
                    </a:extLst>
                  </p:cNvPr>
                  <p:cNvSpPr/>
                  <p:nvPr/>
                </p:nvSpPr>
                <p:spPr>
                  <a:xfrm>
                    <a:off x="3277172" y="4721447"/>
                    <a:ext cx="381000" cy="609600"/>
                  </a:xfrm>
                  <a:custGeom>
                    <a:avLst/>
                    <a:gdLst>
                      <a:gd name="connsiteX0" fmla="*/ 0 w 381000"/>
                      <a:gd name="connsiteY0" fmla="*/ 352996 h 609600"/>
                      <a:gd name="connsiteX1" fmla="*/ 383381 w 381000"/>
                      <a:gd name="connsiteY1" fmla="*/ 613410 h 609600"/>
                      <a:gd name="connsiteX2" fmla="*/ 90392 w 381000"/>
                      <a:gd name="connsiteY2" fmla="*/ 0 h 609600"/>
                    </a:gdLst>
                    <a:ahLst/>
                    <a:cxnLst>
                      <a:cxn ang="0">
                        <a:pos x="connsiteX0" y="connsiteY0"/>
                      </a:cxn>
                      <a:cxn ang="0">
                        <a:pos x="connsiteX1" y="connsiteY1"/>
                      </a:cxn>
                      <a:cxn ang="0">
                        <a:pos x="connsiteX2" y="connsiteY2"/>
                      </a:cxn>
                    </a:cxnLst>
                    <a:rect l="l" t="t" r="r" b="b"/>
                    <a:pathLst>
                      <a:path w="381000" h="609600">
                        <a:moveTo>
                          <a:pt x="0" y="352996"/>
                        </a:moveTo>
                        <a:lnTo>
                          <a:pt x="383381" y="613410"/>
                        </a:lnTo>
                        <a:lnTo>
                          <a:pt x="90392"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5" name="Freeform: Shape 784">
                    <a:extLst>
                      <a:ext uri="{FF2B5EF4-FFF2-40B4-BE49-F238E27FC236}">
                        <a16:creationId xmlns:a16="http://schemas.microsoft.com/office/drawing/2014/main" id="{464DA67C-0411-494D-9957-74AA2EF8C134}"/>
                      </a:ext>
                    </a:extLst>
                  </p:cNvPr>
                  <p:cNvSpPr/>
                  <p:nvPr/>
                </p:nvSpPr>
                <p:spPr>
                  <a:xfrm>
                    <a:off x="2885789" y="2648426"/>
                    <a:ext cx="266700" cy="1028700"/>
                  </a:xfrm>
                  <a:custGeom>
                    <a:avLst/>
                    <a:gdLst>
                      <a:gd name="connsiteX0" fmla="*/ 0 w 266700"/>
                      <a:gd name="connsiteY0" fmla="*/ 177927 h 1028700"/>
                      <a:gd name="connsiteX1" fmla="*/ 172593 w 266700"/>
                      <a:gd name="connsiteY1" fmla="*/ 1037273 h 1028700"/>
                      <a:gd name="connsiteX2" fmla="*/ 275654 w 266700"/>
                      <a:gd name="connsiteY2" fmla="*/ 0 h 1028700"/>
                    </a:gdLst>
                    <a:ahLst/>
                    <a:cxnLst>
                      <a:cxn ang="0">
                        <a:pos x="connsiteX0" y="connsiteY0"/>
                      </a:cxn>
                      <a:cxn ang="0">
                        <a:pos x="connsiteX1" y="connsiteY1"/>
                      </a:cxn>
                      <a:cxn ang="0">
                        <a:pos x="connsiteX2" y="connsiteY2"/>
                      </a:cxn>
                    </a:cxnLst>
                    <a:rect l="l" t="t" r="r" b="b"/>
                    <a:pathLst>
                      <a:path w="266700" h="1028700">
                        <a:moveTo>
                          <a:pt x="0" y="177927"/>
                        </a:moveTo>
                        <a:lnTo>
                          <a:pt x="172593" y="1037273"/>
                        </a:lnTo>
                        <a:lnTo>
                          <a:pt x="275654"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6" name="Freeform: Shape 785">
                    <a:extLst>
                      <a:ext uri="{FF2B5EF4-FFF2-40B4-BE49-F238E27FC236}">
                        <a16:creationId xmlns:a16="http://schemas.microsoft.com/office/drawing/2014/main" id="{3C619EF2-B442-4A4C-9921-69DEC0086334}"/>
                      </a:ext>
                    </a:extLst>
                  </p:cNvPr>
                  <p:cNvSpPr/>
                  <p:nvPr/>
                </p:nvSpPr>
                <p:spPr>
                  <a:xfrm>
                    <a:off x="3930110" y="5886069"/>
                    <a:ext cx="800100" cy="504825"/>
                  </a:xfrm>
                  <a:custGeom>
                    <a:avLst/>
                    <a:gdLst>
                      <a:gd name="connsiteX0" fmla="*/ 0 w 800100"/>
                      <a:gd name="connsiteY0" fmla="*/ 0 h 504825"/>
                      <a:gd name="connsiteX1" fmla="*/ 469678 w 800100"/>
                      <a:gd name="connsiteY1" fmla="*/ 160591 h 504825"/>
                      <a:gd name="connsiteX2" fmla="*/ 806768 w 800100"/>
                      <a:gd name="connsiteY2" fmla="*/ 512064 h 504825"/>
                    </a:gdLst>
                    <a:ahLst/>
                    <a:cxnLst>
                      <a:cxn ang="0">
                        <a:pos x="connsiteX0" y="connsiteY0"/>
                      </a:cxn>
                      <a:cxn ang="0">
                        <a:pos x="connsiteX1" y="connsiteY1"/>
                      </a:cxn>
                      <a:cxn ang="0">
                        <a:pos x="connsiteX2" y="connsiteY2"/>
                      </a:cxn>
                    </a:cxnLst>
                    <a:rect l="l" t="t" r="r" b="b"/>
                    <a:pathLst>
                      <a:path w="800100" h="504825">
                        <a:moveTo>
                          <a:pt x="0" y="0"/>
                        </a:moveTo>
                        <a:lnTo>
                          <a:pt x="469678" y="160591"/>
                        </a:lnTo>
                        <a:lnTo>
                          <a:pt x="806768" y="51206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7" name="Freeform: Shape 786">
                    <a:extLst>
                      <a:ext uri="{FF2B5EF4-FFF2-40B4-BE49-F238E27FC236}">
                        <a16:creationId xmlns:a16="http://schemas.microsoft.com/office/drawing/2014/main" id="{071A9D4F-D5A1-4270-825D-B5C053920CAC}"/>
                      </a:ext>
                    </a:extLst>
                  </p:cNvPr>
                  <p:cNvSpPr/>
                  <p:nvPr/>
                </p:nvSpPr>
                <p:spPr>
                  <a:xfrm>
                    <a:off x="2885789" y="3685699"/>
                    <a:ext cx="180975" cy="981075"/>
                  </a:xfrm>
                  <a:custGeom>
                    <a:avLst/>
                    <a:gdLst>
                      <a:gd name="connsiteX0" fmla="*/ 0 w 180975"/>
                      <a:gd name="connsiteY0" fmla="*/ 277749 h 981075"/>
                      <a:gd name="connsiteX1" fmla="*/ 172593 w 180975"/>
                      <a:gd name="connsiteY1" fmla="*/ 0 h 981075"/>
                      <a:gd name="connsiteX2" fmla="*/ 188786 w 180975"/>
                      <a:gd name="connsiteY2" fmla="*/ 989457 h 981075"/>
                    </a:gdLst>
                    <a:ahLst/>
                    <a:cxnLst>
                      <a:cxn ang="0">
                        <a:pos x="connsiteX0" y="connsiteY0"/>
                      </a:cxn>
                      <a:cxn ang="0">
                        <a:pos x="connsiteX1" y="connsiteY1"/>
                      </a:cxn>
                      <a:cxn ang="0">
                        <a:pos x="connsiteX2" y="connsiteY2"/>
                      </a:cxn>
                    </a:cxnLst>
                    <a:rect l="l" t="t" r="r" b="b"/>
                    <a:pathLst>
                      <a:path w="180975" h="981075">
                        <a:moveTo>
                          <a:pt x="0" y="277749"/>
                        </a:moveTo>
                        <a:lnTo>
                          <a:pt x="172593" y="0"/>
                        </a:lnTo>
                        <a:lnTo>
                          <a:pt x="188786" y="98945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8" name="Freeform: Shape 787">
                    <a:extLst>
                      <a:ext uri="{FF2B5EF4-FFF2-40B4-BE49-F238E27FC236}">
                        <a16:creationId xmlns:a16="http://schemas.microsoft.com/office/drawing/2014/main" id="{CF2E9040-C2FD-47A4-A810-74712795518E}"/>
                      </a:ext>
                    </a:extLst>
                  </p:cNvPr>
                  <p:cNvSpPr/>
                  <p:nvPr/>
                </p:nvSpPr>
                <p:spPr>
                  <a:xfrm>
                    <a:off x="3058382" y="3685699"/>
                    <a:ext cx="304800" cy="1028700"/>
                  </a:xfrm>
                  <a:custGeom>
                    <a:avLst/>
                    <a:gdLst>
                      <a:gd name="connsiteX0" fmla="*/ 0 w 304800"/>
                      <a:gd name="connsiteY0" fmla="*/ 0 h 1028700"/>
                      <a:gd name="connsiteX1" fmla="*/ 309182 w 304800"/>
                      <a:gd name="connsiteY1" fmla="*/ 1035748 h 1028700"/>
                      <a:gd name="connsiteX2" fmla="*/ 16193 w 304800"/>
                      <a:gd name="connsiteY2" fmla="*/ 989457 h 1028700"/>
                    </a:gdLst>
                    <a:ahLst/>
                    <a:cxnLst>
                      <a:cxn ang="0">
                        <a:pos x="connsiteX0" y="connsiteY0"/>
                      </a:cxn>
                      <a:cxn ang="0">
                        <a:pos x="connsiteX1" y="connsiteY1"/>
                      </a:cxn>
                      <a:cxn ang="0">
                        <a:pos x="connsiteX2" y="connsiteY2"/>
                      </a:cxn>
                    </a:cxnLst>
                    <a:rect l="l" t="t" r="r" b="b"/>
                    <a:pathLst>
                      <a:path w="304800" h="1028700">
                        <a:moveTo>
                          <a:pt x="0" y="0"/>
                        </a:moveTo>
                        <a:lnTo>
                          <a:pt x="309182" y="1035748"/>
                        </a:lnTo>
                        <a:lnTo>
                          <a:pt x="16193" y="98945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9" name="Freeform: Shape 788">
                    <a:extLst>
                      <a:ext uri="{FF2B5EF4-FFF2-40B4-BE49-F238E27FC236}">
                        <a16:creationId xmlns:a16="http://schemas.microsoft.com/office/drawing/2014/main" id="{6E1768F2-84A9-4D96-A9D3-679D27691BFE}"/>
                      </a:ext>
                    </a:extLst>
                  </p:cNvPr>
                  <p:cNvSpPr/>
                  <p:nvPr/>
                </p:nvSpPr>
                <p:spPr>
                  <a:xfrm>
                    <a:off x="3074575" y="4675156"/>
                    <a:ext cx="285750" cy="390525"/>
                  </a:xfrm>
                  <a:custGeom>
                    <a:avLst/>
                    <a:gdLst>
                      <a:gd name="connsiteX0" fmla="*/ 202597 w 285750"/>
                      <a:gd name="connsiteY0" fmla="*/ 399288 h 390525"/>
                      <a:gd name="connsiteX1" fmla="*/ 292989 w 285750"/>
                      <a:gd name="connsiteY1" fmla="*/ 46292 h 390525"/>
                      <a:gd name="connsiteX2" fmla="*/ 0 w 285750"/>
                      <a:gd name="connsiteY2" fmla="*/ 0 h 390525"/>
                    </a:gdLst>
                    <a:ahLst/>
                    <a:cxnLst>
                      <a:cxn ang="0">
                        <a:pos x="connsiteX0" y="connsiteY0"/>
                      </a:cxn>
                      <a:cxn ang="0">
                        <a:pos x="connsiteX1" y="connsiteY1"/>
                      </a:cxn>
                      <a:cxn ang="0">
                        <a:pos x="connsiteX2" y="connsiteY2"/>
                      </a:cxn>
                    </a:cxnLst>
                    <a:rect l="l" t="t" r="r" b="b"/>
                    <a:pathLst>
                      <a:path w="285750" h="390525">
                        <a:moveTo>
                          <a:pt x="202597" y="399288"/>
                        </a:moveTo>
                        <a:lnTo>
                          <a:pt x="292989" y="46292"/>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0" name="Freeform: Shape 789">
                    <a:extLst>
                      <a:ext uri="{FF2B5EF4-FFF2-40B4-BE49-F238E27FC236}">
                        <a16:creationId xmlns:a16="http://schemas.microsoft.com/office/drawing/2014/main" id="{346E740D-8FC1-444F-A042-8BD2CB92D064}"/>
                      </a:ext>
                    </a:extLst>
                  </p:cNvPr>
                  <p:cNvSpPr/>
                  <p:nvPr/>
                </p:nvSpPr>
                <p:spPr>
                  <a:xfrm>
                    <a:off x="4399788" y="6046661"/>
                    <a:ext cx="819150" cy="342900"/>
                  </a:xfrm>
                  <a:custGeom>
                    <a:avLst/>
                    <a:gdLst>
                      <a:gd name="connsiteX0" fmla="*/ 0 w 819150"/>
                      <a:gd name="connsiteY0" fmla="*/ 0 h 342900"/>
                      <a:gd name="connsiteX1" fmla="*/ 337090 w 819150"/>
                      <a:gd name="connsiteY1" fmla="*/ 351472 h 342900"/>
                      <a:gd name="connsiteX2" fmla="*/ 827437 w 819150"/>
                      <a:gd name="connsiteY2" fmla="*/ 351472 h 342900"/>
                    </a:gdLst>
                    <a:ahLst/>
                    <a:cxnLst>
                      <a:cxn ang="0">
                        <a:pos x="connsiteX0" y="connsiteY0"/>
                      </a:cxn>
                      <a:cxn ang="0">
                        <a:pos x="connsiteX1" y="connsiteY1"/>
                      </a:cxn>
                      <a:cxn ang="0">
                        <a:pos x="connsiteX2" y="connsiteY2"/>
                      </a:cxn>
                    </a:cxnLst>
                    <a:rect l="l" t="t" r="r" b="b"/>
                    <a:pathLst>
                      <a:path w="819150" h="342900">
                        <a:moveTo>
                          <a:pt x="0" y="0"/>
                        </a:moveTo>
                        <a:lnTo>
                          <a:pt x="337090" y="351472"/>
                        </a:lnTo>
                        <a:lnTo>
                          <a:pt x="827437" y="35147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1" name="Freeform: Shape 790">
                    <a:extLst>
                      <a:ext uri="{FF2B5EF4-FFF2-40B4-BE49-F238E27FC236}">
                        <a16:creationId xmlns:a16="http://schemas.microsoft.com/office/drawing/2014/main" id="{8ABC193C-DA45-4C75-99F0-C229492BE69A}"/>
                      </a:ext>
                    </a:extLst>
                  </p:cNvPr>
                  <p:cNvSpPr/>
                  <p:nvPr/>
                </p:nvSpPr>
                <p:spPr>
                  <a:xfrm>
                    <a:off x="4736878" y="6398133"/>
                    <a:ext cx="876300" cy="266700"/>
                  </a:xfrm>
                  <a:custGeom>
                    <a:avLst/>
                    <a:gdLst>
                      <a:gd name="connsiteX0" fmla="*/ 0 w 876300"/>
                      <a:gd name="connsiteY0" fmla="*/ 0 h 266700"/>
                      <a:gd name="connsiteX1" fmla="*/ 885349 w 876300"/>
                      <a:gd name="connsiteY1" fmla="*/ 273463 h 266700"/>
                      <a:gd name="connsiteX2" fmla="*/ 490347 w 876300"/>
                      <a:gd name="connsiteY2" fmla="*/ 0 h 266700"/>
                    </a:gdLst>
                    <a:ahLst/>
                    <a:cxnLst>
                      <a:cxn ang="0">
                        <a:pos x="connsiteX0" y="connsiteY0"/>
                      </a:cxn>
                      <a:cxn ang="0">
                        <a:pos x="connsiteX1" y="connsiteY1"/>
                      </a:cxn>
                      <a:cxn ang="0">
                        <a:pos x="connsiteX2" y="connsiteY2"/>
                      </a:cxn>
                    </a:cxnLst>
                    <a:rect l="l" t="t" r="r" b="b"/>
                    <a:pathLst>
                      <a:path w="876300" h="266700">
                        <a:moveTo>
                          <a:pt x="0" y="0"/>
                        </a:moveTo>
                        <a:lnTo>
                          <a:pt x="885349" y="273463"/>
                        </a:lnTo>
                        <a:lnTo>
                          <a:pt x="490347"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2" name="Freeform: Shape 791">
                    <a:extLst>
                      <a:ext uri="{FF2B5EF4-FFF2-40B4-BE49-F238E27FC236}">
                        <a16:creationId xmlns:a16="http://schemas.microsoft.com/office/drawing/2014/main" id="{39026C11-9176-40A5-B071-EAD0C011B46B}"/>
                      </a:ext>
                    </a:extLst>
                  </p:cNvPr>
                  <p:cNvSpPr/>
                  <p:nvPr/>
                </p:nvSpPr>
                <p:spPr>
                  <a:xfrm>
                    <a:off x="5370481" y="190500"/>
                    <a:ext cx="1295400" cy="171450"/>
                  </a:xfrm>
                  <a:custGeom>
                    <a:avLst/>
                    <a:gdLst>
                      <a:gd name="connsiteX0" fmla="*/ 0 w 1295400"/>
                      <a:gd name="connsiteY0" fmla="*/ 34671 h 171450"/>
                      <a:gd name="connsiteX1" fmla="*/ 529495 w 1295400"/>
                      <a:gd name="connsiteY1" fmla="*/ 175069 h 171450"/>
                      <a:gd name="connsiteX2" fmla="*/ 1301972 w 1295400"/>
                      <a:gd name="connsiteY2" fmla="*/ 0 h 171450"/>
                    </a:gdLst>
                    <a:ahLst/>
                    <a:cxnLst>
                      <a:cxn ang="0">
                        <a:pos x="connsiteX0" y="connsiteY0"/>
                      </a:cxn>
                      <a:cxn ang="0">
                        <a:pos x="connsiteX1" y="connsiteY1"/>
                      </a:cxn>
                      <a:cxn ang="0">
                        <a:pos x="connsiteX2" y="connsiteY2"/>
                      </a:cxn>
                    </a:cxnLst>
                    <a:rect l="l" t="t" r="r" b="b"/>
                    <a:pathLst>
                      <a:path w="1295400" h="171450">
                        <a:moveTo>
                          <a:pt x="0" y="34671"/>
                        </a:moveTo>
                        <a:lnTo>
                          <a:pt x="529495" y="175069"/>
                        </a:lnTo>
                        <a:lnTo>
                          <a:pt x="1301972"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3" name="Freeform: Shape 792">
                    <a:extLst>
                      <a:ext uri="{FF2B5EF4-FFF2-40B4-BE49-F238E27FC236}">
                        <a16:creationId xmlns:a16="http://schemas.microsoft.com/office/drawing/2014/main" id="{90AA340F-54F2-4C05-95DB-C63AB50489C1}"/>
                      </a:ext>
                    </a:extLst>
                  </p:cNvPr>
                  <p:cNvSpPr/>
                  <p:nvPr/>
                </p:nvSpPr>
                <p:spPr>
                  <a:xfrm>
                    <a:off x="5622227" y="6474809"/>
                    <a:ext cx="1343025" cy="190500"/>
                  </a:xfrm>
                  <a:custGeom>
                    <a:avLst/>
                    <a:gdLst>
                      <a:gd name="connsiteX0" fmla="*/ 0 w 1343025"/>
                      <a:gd name="connsiteY0" fmla="*/ 196786 h 190500"/>
                      <a:gd name="connsiteX1" fmla="*/ 572833 w 1343025"/>
                      <a:gd name="connsiteY1" fmla="*/ 0 h 190500"/>
                      <a:gd name="connsiteX2" fmla="*/ 1345406 w 1343025"/>
                      <a:gd name="connsiteY2" fmla="*/ 127349 h 190500"/>
                    </a:gdLst>
                    <a:ahLst/>
                    <a:cxnLst>
                      <a:cxn ang="0">
                        <a:pos x="connsiteX0" y="connsiteY0"/>
                      </a:cxn>
                      <a:cxn ang="0">
                        <a:pos x="connsiteX1" y="connsiteY1"/>
                      </a:cxn>
                      <a:cxn ang="0">
                        <a:pos x="connsiteX2" y="connsiteY2"/>
                      </a:cxn>
                    </a:cxnLst>
                    <a:rect l="l" t="t" r="r" b="b"/>
                    <a:pathLst>
                      <a:path w="1343025" h="190500">
                        <a:moveTo>
                          <a:pt x="0" y="196786"/>
                        </a:moveTo>
                        <a:lnTo>
                          <a:pt x="572833" y="0"/>
                        </a:lnTo>
                        <a:lnTo>
                          <a:pt x="1345406" y="12734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4" name="Freeform: Shape 793">
                    <a:extLst>
                      <a:ext uri="{FF2B5EF4-FFF2-40B4-BE49-F238E27FC236}">
                        <a16:creationId xmlns:a16="http://schemas.microsoft.com/office/drawing/2014/main" id="{F71362B4-7DFB-4A8D-A537-1C50EED01367}"/>
                      </a:ext>
                    </a:extLst>
                  </p:cNvPr>
                  <p:cNvSpPr/>
                  <p:nvPr/>
                </p:nvSpPr>
                <p:spPr>
                  <a:xfrm>
                    <a:off x="5227225" y="6398133"/>
                    <a:ext cx="962025" cy="266700"/>
                  </a:xfrm>
                  <a:custGeom>
                    <a:avLst/>
                    <a:gdLst>
                      <a:gd name="connsiteX0" fmla="*/ 395002 w 962025"/>
                      <a:gd name="connsiteY0" fmla="*/ 273463 h 266700"/>
                      <a:gd name="connsiteX1" fmla="*/ 967835 w 962025"/>
                      <a:gd name="connsiteY1" fmla="*/ 76677 h 266700"/>
                      <a:gd name="connsiteX2" fmla="*/ 0 w 962025"/>
                      <a:gd name="connsiteY2" fmla="*/ 0 h 266700"/>
                    </a:gdLst>
                    <a:ahLst/>
                    <a:cxnLst>
                      <a:cxn ang="0">
                        <a:pos x="connsiteX0" y="connsiteY0"/>
                      </a:cxn>
                      <a:cxn ang="0">
                        <a:pos x="connsiteX1" y="connsiteY1"/>
                      </a:cxn>
                      <a:cxn ang="0">
                        <a:pos x="connsiteX2" y="connsiteY2"/>
                      </a:cxn>
                    </a:cxnLst>
                    <a:rect l="l" t="t" r="r" b="b"/>
                    <a:pathLst>
                      <a:path w="962025" h="266700">
                        <a:moveTo>
                          <a:pt x="395002" y="273463"/>
                        </a:moveTo>
                        <a:lnTo>
                          <a:pt x="967835" y="76677"/>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5" name="Freeform: Shape 794">
                    <a:extLst>
                      <a:ext uri="{FF2B5EF4-FFF2-40B4-BE49-F238E27FC236}">
                        <a16:creationId xmlns:a16="http://schemas.microsoft.com/office/drawing/2014/main" id="{EFA9BC20-E163-4EB4-A247-9C384B3A7A37}"/>
                      </a:ext>
                    </a:extLst>
                  </p:cNvPr>
                  <p:cNvSpPr/>
                  <p:nvPr/>
                </p:nvSpPr>
                <p:spPr>
                  <a:xfrm>
                    <a:off x="6672453" y="190500"/>
                    <a:ext cx="752475" cy="447675"/>
                  </a:xfrm>
                  <a:custGeom>
                    <a:avLst/>
                    <a:gdLst>
                      <a:gd name="connsiteX0" fmla="*/ 47816 w 752475"/>
                      <a:gd name="connsiteY0" fmla="*/ 300895 h 447675"/>
                      <a:gd name="connsiteX1" fmla="*/ 761714 w 752475"/>
                      <a:gd name="connsiteY1" fmla="*/ 454247 h 447675"/>
                      <a:gd name="connsiteX2" fmla="*/ 0 w 752475"/>
                      <a:gd name="connsiteY2" fmla="*/ 0 h 447675"/>
                    </a:gdLst>
                    <a:ahLst/>
                    <a:cxnLst>
                      <a:cxn ang="0">
                        <a:pos x="connsiteX0" y="connsiteY0"/>
                      </a:cxn>
                      <a:cxn ang="0">
                        <a:pos x="connsiteX1" y="connsiteY1"/>
                      </a:cxn>
                      <a:cxn ang="0">
                        <a:pos x="connsiteX2" y="connsiteY2"/>
                      </a:cxn>
                    </a:cxnLst>
                    <a:rect l="l" t="t" r="r" b="b"/>
                    <a:pathLst>
                      <a:path w="752475" h="447675">
                        <a:moveTo>
                          <a:pt x="47816" y="300895"/>
                        </a:moveTo>
                        <a:lnTo>
                          <a:pt x="761714" y="454247"/>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6" name="Freeform: Shape 795">
                    <a:extLst>
                      <a:ext uri="{FF2B5EF4-FFF2-40B4-BE49-F238E27FC236}">
                        <a16:creationId xmlns:a16="http://schemas.microsoft.com/office/drawing/2014/main" id="{8CC7EC84-F455-4FF6-8CD8-D1BED8241151}"/>
                      </a:ext>
                    </a:extLst>
                  </p:cNvPr>
                  <p:cNvSpPr/>
                  <p:nvPr/>
                </p:nvSpPr>
                <p:spPr>
                  <a:xfrm>
                    <a:off x="6672453" y="190500"/>
                    <a:ext cx="1247775" cy="495300"/>
                  </a:xfrm>
                  <a:custGeom>
                    <a:avLst/>
                    <a:gdLst>
                      <a:gd name="connsiteX0" fmla="*/ 0 w 1247775"/>
                      <a:gd name="connsiteY0" fmla="*/ 0 h 495300"/>
                      <a:gd name="connsiteX1" fmla="*/ 761714 w 1247775"/>
                      <a:gd name="connsiteY1" fmla="*/ 454247 h 495300"/>
                      <a:gd name="connsiteX2" fmla="*/ 1257205 w 1247775"/>
                      <a:gd name="connsiteY2" fmla="*/ 497681 h 495300"/>
                    </a:gdLst>
                    <a:ahLst/>
                    <a:cxnLst>
                      <a:cxn ang="0">
                        <a:pos x="connsiteX0" y="connsiteY0"/>
                      </a:cxn>
                      <a:cxn ang="0">
                        <a:pos x="connsiteX1" y="connsiteY1"/>
                      </a:cxn>
                      <a:cxn ang="0">
                        <a:pos x="connsiteX2" y="connsiteY2"/>
                      </a:cxn>
                    </a:cxnLst>
                    <a:rect l="l" t="t" r="r" b="b"/>
                    <a:pathLst>
                      <a:path w="1247775" h="495300">
                        <a:moveTo>
                          <a:pt x="0" y="0"/>
                        </a:moveTo>
                        <a:lnTo>
                          <a:pt x="761714" y="454247"/>
                        </a:lnTo>
                        <a:lnTo>
                          <a:pt x="1257205" y="49768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7" name="Freeform: Shape 796">
                    <a:extLst>
                      <a:ext uri="{FF2B5EF4-FFF2-40B4-BE49-F238E27FC236}">
                        <a16:creationId xmlns:a16="http://schemas.microsoft.com/office/drawing/2014/main" id="{5639F18E-F5A4-4B01-8BEE-6EF6C49202E5}"/>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574357 w 619125"/>
                      <a:gd name="connsiteY2" fmla="*/ 468725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574357" y="468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8" name="Freeform: Shape 797">
                    <a:extLst>
                      <a:ext uri="{FF2B5EF4-FFF2-40B4-BE49-F238E27FC236}">
                        <a16:creationId xmlns:a16="http://schemas.microsoft.com/office/drawing/2014/main" id="{F00C5D2B-B31E-49A6-9DD4-A8F0DE21E1B5}"/>
                      </a:ext>
                    </a:extLst>
                  </p:cNvPr>
                  <p:cNvSpPr/>
                  <p:nvPr/>
                </p:nvSpPr>
                <p:spPr>
                  <a:xfrm>
                    <a:off x="9237440" y="3086767"/>
                    <a:ext cx="142875" cy="857250"/>
                  </a:xfrm>
                  <a:custGeom>
                    <a:avLst/>
                    <a:gdLst>
                      <a:gd name="connsiteX0" fmla="*/ 0 w 142875"/>
                      <a:gd name="connsiteY0" fmla="*/ 552640 h 857250"/>
                      <a:gd name="connsiteX1" fmla="*/ 145828 w 142875"/>
                      <a:gd name="connsiteY1" fmla="*/ 0 h 857250"/>
                      <a:gd name="connsiteX2" fmla="*/ 125825 w 142875"/>
                      <a:gd name="connsiteY2" fmla="*/ 859250 h 857250"/>
                    </a:gdLst>
                    <a:ahLst/>
                    <a:cxnLst>
                      <a:cxn ang="0">
                        <a:pos x="connsiteX0" y="connsiteY0"/>
                      </a:cxn>
                      <a:cxn ang="0">
                        <a:pos x="connsiteX1" y="connsiteY1"/>
                      </a:cxn>
                      <a:cxn ang="0">
                        <a:pos x="connsiteX2" y="connsiteY2"/>
                      </a:cxn>
                    </a:cxnLst>
                    <a:rect l="l" t="t" r="r" b="b"/>
                    <a:pathLst>
                      <a:path w="142875" h="857250">
                        <a:moveTo>
                          <a:pt x="0" y="552640"/>
                        </a:moveTo>
                        <a:lnTo>
                          <a:pt x="145828" y="0"/>
                        </a:lnTo>
                        <a:lnTo>
                          <a:pt x="125825" y="8592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9" name="Freeform: Shape 798">
                    <a:extLst>
                      <a:ext uri="{FF2B5EF4-FFF2-40B4-BE49-F238E27FC236}">
                        <a16:creationId xmlns:a16="http://schemas.microsoft.com/office/drawing/2014/main" id="{494A77B8-3CBB-4103-A945-DBD4FE917A3A}"/>
                      </a:ext>
                    </a:extLst>
                  </p:cNvPr>
                  <p:cNvSpPr/>
                  <p:nvPr/>
                </p:nvSpPr>
                <p:spPr>
                  <a:xfrm>
                    <a:off x="7921943" y="5430298"/>
                    <a:ext cx="771525" cy="609600"/>
                  </a:xfrm>
                  <a:custGeom>
                    <a:avLst/>
                    <a:gdLst>
                      <a:gd name="connsiteX0" fmla="*/ 0 w 771525"/>
                      <a:gd name="connsiteY0" fmla="*/ 468821 h 609600"/>
                      <a:gd name="connsiteX1" fmla="*/ 148018 w 771525"/>
                      <a:gd name="connsiteY1" fmla="*/ 616363 h 609600"/>
                      <a:gd name="connsiteX2" fmla="*/ 771525 w 771525"/>
                      <a:gd name="connsiteY2" fmla="*/ 0 h 609600"/>
                    </a:gdLst>
                    <a:ahLst/>
                    <a:cxnLst>
                      <a:cxn ang="0">
                        <a:pos x="connsiteX0" y="connsiteY0"/>
                      </a:cxn>
                      <a:cxn ang="0">
                        <a:pos x="connsiteX1" y="connsiteY1"/>
                      </a:cxn>
                      <a:cxn ang="0">
                        <a:pos x="connsiteX2" y="connsiteY2"/>
                      </a:cxn>
                    </a:cxnLst>
                    <a:rect l="l" t="t" r="r" b="b"/>
                    <a:pathLst>
                      <a:path w="771525" h="609600">
                        <a:moveTo>
                          <a:pt x="0" y="468821"/>
                        </a:moveTo>
                        <a:lnTo>
                          <a:pt x="148018" y="616363"/>
                        </a:lnTo>
                        <a:lnTo>
                          <a:pt x="771525"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0" name="Freeform: Shape 799">
                    <a:extLst>
                      <a:ext uri="{FF2B5EF4-FFF2-40B4-BE49-F238E27FC236}">
                        <a16:creationId xmlns:a16="http://schemas.microsoft.com/office/drawing/2014/main" id="{F30250FF-AC91-42AF-9EA5-59AB1F6359D7}"/>
                      </a:ext>
                    </a:extLst>
                  </p:cNvPr>
                  <p:cNvSpPr/>
                  <p:nvPr/>
                </p:nvSpPr>
                <p:spPr>
                  <a:xfrm>
                    <a:off x="6195060" y="6278118"/>
                    <a:ext cx="838200" cy="323850"/>
                  </a:xfrm>
                  <a:custGeom>
                    <a:avLst/>
                    <a:gdLst>
                      <a:gd name="connsiteX0" fmla="*/ 0 w 838200"/>
                      <a:gd name="connsiteY0" fmla="*/ 196691 h 323850"/>
                      <a:gd name="connsiteX1" fmla="*/ 842010 w 838200"/>
                      <a:gd name="connsiteY1" fmla="*/ 0 h 323850"/>
                      <a:gd name="connsiteX2" fmla="*/ 772573 w 838200"/>
                      <a:gd name="connsiteY2" fmla="*/ 324041 h 323850"/>
                    </a:gdLst>
                    <a:ahLst/>
                    <a:cxnLst>
                      <a:cxn ang="0">
                        <a:pos x="connsiteX0" y="connsiteY0"/>
                      </a:cxn>
                      <a:cxn ang="0">
                        <a:pos x="connsiteX1" y="connsiteY1"/>
                      </a:cxn>
                      <a:cxn ang="0">
                        <a:pos x="connsiteX2" y="connsiteY2"/>
                      </a:cxn>
                    </a:cxnLst>
                    <a:rect l="l" t="t" r="r" b="b"/>
                    <a:pathLst>
                      <a:path w="838200" h="323850">
                        <a:moveTo>
                          <a:pt x="0" y="196691"/>
                        </a:moveTo>
                        <a:lnTo>
                          <a:pt x="842010" y="0"/>
                        </a:lnTo>
                        <a:lnTo>
                          <a:pt x="772573" y="32404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1" name="Freeform: Shape 800">
                    <a:extLst>
                      <a:ext uri="{FF2B5EF4-FFF2-40B4-BE49-F238E27FC236}">
                        <a16:creationId xmlns:a16="http://schemas.microsoft.com/office/drawing/2014/main" id="{223F5AE6-8D56-457E-9A58-607FCC24DA3C}"/>
                      </a:ext>
                    </a:extLst>
                  </p:cNvPr>
                  <p:cNvSpPr/>
                  <p:nvPr/>
                </p:nvSpPr>
                <p:spPr>
                  <a:xfrm>
                    <a:off x="6967633" y="5899118"/>
                    <a:ext cx="952500" cy="695325"/>
                  </a:xfrm>
                  <a:custGeom>
                    <a:avLst/>
                    <a:gdLst>
                      <a:gd name="connsiteX0" fmla="*/ 69437 w 952500"/>
                      <a:gd name="connsiteY0" fmla="*/ 379000 h 695325"/>
                      <a:gd name="connsiteX1" fmla="*/ 954310 w 952500"/>
                      <a:gd name="connsiteY1" fmla="*/ 0 h 695325"/>
                      <a:gd name="connsiteX2" fmla="*/ 0 w 952500"/>
                      <a:gd name="connsiteY2" fmla="*/ 703040 h 695325"/>
                    </a:gdLst>
                    <a:ahLst/>
                    <a:cxnLst>
                      <a:cxn ang="0">
                        <a:pos x="connsiteX0" y="connsiteY0"/>
                      </a:cxn>
                      <a:cxn ang="0">
                        <a:pos x="connsiteX1" y="connsiteY1"/>
                      </a:cxn>
                      <a:cxn ang="0">
                        <a:pos x="connsiteX2" y="connsiteY2"/>
                      </a:cxn>
                    </a:cxnLst>
                    <a:rect l="l" t="t" r="r" b="b"/>
                    <a:pathLst>
                      <a:path w="952500" h="695325">
                        <a:moveTo>
                          <a:pt x="69437" y="379000"/>
                        </a:moveTo>
                        <a:lnTo>
                          <a:pt x="954310" y="0"/>
                        </a:lnTo>
                        <a:lnTo>
                          <a:pt x="0" y="70304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2" name="Freeform: Shape 801">
                    <a:extLst>
                      <a:ext uri="{FF2B5EF4-FFF2-40B4-BE49-F238E27FC236}">
                        <a16:creationId xmlns:a16="http://schemas.microsoft.com/office/drawing/2014/main" id="{24909DDF-3411-47A5-B37D-0BDE4877DD03}"/>
                      </a:ext>
                    </a:extLst>
                  </p:cNvPr>
                  <p:cNvSpPr/>
                  <p:nvPr/>
                </p:nvSpPr>
                <p:spPr>
                  <a:xfrm>
                    <a:off x="6967633" y="5899118"/>
                    <a:ext cx="1095375" cy="695325"/>
                  </a:xfrm>
                  <a:custGeom>
                    <a:avLst/>
                    <a:gdLst>
                      <a:gd name="connsiteX0" fmla="*/ 954310 w 1095375"/>
                      <a:gd name="connsiteY0" fmla="*/ 0 h 695325"/>
                      <a:gd name="connsiteX1" fmla="*/ 1102328 w 1095375"/>
                      <a:gd name="connsiteY1" fmla="*/ 147542 h 695325"/>
                      <a:gd name="connsiteX2" fmla="*/ 0 w 1095375"/>
                      <a:gd name="connsiteY2" fmla="*/ 703040 h 695325"/>
                    </a:gdLst>
                    <a:ahLst/>
                    <a:cxnLst>
                      <a:cxn ang="0">
                        <a:pos x="connsiteX0" y="connsiteY0"/>
                      </a:cxn>
                      <a:cxn ang="0">
                        <a:pos x="connsiteX1" y="connsiteY1"/>
                      </a:cxn>
                      <a:cxn ang="0">
                        <a:pos x="connsiteX2" y="connsiteY2"/>
                      </a:cxn>
                    </a:cxnLst>
                    <a:rect l="l" t="t" r="r" b="b"/>
                    <a:pathLst>
                      <a:path w="1095375" h="695325">
                        <a:moveTo>
                          <a:pt x="954310" y="0"/>
                        </a:moveTo>
                        <a:lnTo>
                          <a:pt x="1102328" y="147542"/>
                        </a:lnTo>
                        <a:lnTo>
                          <a:pt x="0" y="70304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3" name="Freeform: Shape 802">
                    <a:extLst>
                      <a:ext uri="{FF2B5EF4-FFF2-40B4-BE49-F238E27FC236}">
                        <a16:creationId xmlns:a16="http://schemas.microsoft.com/office/drawing/2014/main" id="{B51E1729-4469-4869-A32C-C78B0C907E31}"/>
                      </a:ext>
                    </a:extLst>
                  </p:cNvPr>
                  <p:cNvSpPr/>
                  <p:nvPr/>
                </p:nvSpPr>
                <p:spPr>
                  <a:xfrm>
                    <a:off x="9186672" y="2999899"/>
                    <a:ext cx="190500" cy="638175"/>
                  </a:xfrm>
                  <a:custGeom>
                    <a:avLst/>
                    <a:gdLst>
                      <a:gd name="connsiteX0" fmla="*/ 50768 w 190500"/>
                      <a:gd name="connsiteY0" fmla="*/ 639508 h 638175"/>
                      <a:gd name="connsiteX1" fmla="*/ 196596 w 190500"/>
                      <a:gd name="connsiteY1" fmla="*/ 86868 h 638175"/>
                      <a:gd name="connsiteX2" fmla="*/ 0 w 190500"/>
                      <a:gd name="connsiteY2" fmla="*/ 0 h 638175"/>
                    </a:gdLst>
                    <a:ahLst/>
                    <a:cxnLst>
                      <a:cxn ang="0">
                        <a:pos x="connsiteX0" y="connsiteY0"/>
                      </a:cxn>
                      <a:cxn ang="0">
                        <a:pos x="connsiteX1" y="connsiteY1"/>
                      </a:cxn>
                      <a:cxn ang="0">
                        <a:pos x="connsiteX2" y="connsiteY2"/>
                      </a:cxn>
                    </a:cxnLst>
                    <a:rect l="l" t="t" r="r" b="b"/>
                    <a:pathLst>
                      <a:path w="190500" h="638175">
                        <a:moveTo>
                          <a:pt x="50768" y="639508"/>
                        </a:moveTo>
                        <a:lnTo>
                          <a:pt x="196596" y="86868"/>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4" name="Freeform: Shape 803">
                    <a:extLst>
                      <a:ext uri="{FF2B5EF4-FFF2-40B4-BE49-F238E27FC236}">
                        <a16:creationId xmlns:a16="http://schemas.microsoft.com/office/drawing/2014/main" id="{EC4534AF-8520-416E-9617-4F807E68EB3F}"/>
                      </a:ext>
                    </a:extLst>
                  </p:cNvPr>
                  <p:cNvSpPr/>
                  <p:nvPr/>
                </p:nvSpPr>
                <p:spPr>
                  <a:xfrm>
                    <a:off x="9186672" y="2630996"/>
                    <a:ext cx="190500" cy="447675"/>
                  </a:xfrm>
                  <a:custGeom>
                    <a:avLst/>
                    <a:gdLst>
                      <a:gd name="connsiteX0" fmla="*/ 81153 w 190500"/>
                      <a:gd name="connsiteY0" fmla="*/ 0 h 447675"/>
                      <a:gd name="connsiteX1" fmla="*/ 196596 w 190500"/>
                      <a:gd name="connsiteY1" fmla="*/ 455771 h 447675"/>
                      <a:gd name="connsiteX2" fmla="*/ 0 w 190500"/>
                      <a:gd name="connsiteY2" fmla="*/ 368903 h 447675"/>
                    </a:gdLst>
                    <a:ahLst/>
                    <a:cxnLst>
                      <a:cxn ang="0">
                        <a:pos x="connsiteX0" y="connsiteY0"/>
                      </a:cxn>
                      <a:cxn ang="0">
                        <a:pos x="connsiteX1" y="connsiteY1"/>
                      </a:cxn>
                      <a:cxn ang="0">
                        <a:pos x="connsiteX2" y="connsiteY2"/>
                      </a:cxn>
                    </a:cxnLst>
                    <a:rect l="l" t="t" r="r" b="b"/>
                    <a:pathLst>
                      <a:path w="190500" h="447675">
                        <a:moveTo>
                          <a:pt x="81153" y="0"/>
                        </a:moveTo>
                        <a:lnTo>
                          <a:pt x="196596" y="455771"/>
                        </a:lnTo>
                        <a:lnTo>
                          <a:pt x="0" y="3689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5" name="Freeform: Shape 804">
                    <a:extLst>
                      <a:ext uri="{FF2B5EF4-FFF2-40B4-BE49-F238E27FC236}">
                        <a16:creationId xmlns:a16="http://schemas.microsoft.com/office/drawing/2014/main" id="{3F4C076B-0D78-441C-951D-7D7CD5C31743}"/>
                      </a:ext>
                    </a:extLst>
                  </p:cNvPr>
                  <p:cNvSpPr/>
                  <p:nvPr/>
                </p:nvSpPr>
                <p:spPr>
                  <a:xfrm>
                    <a:off x="8838152" y="2999899"/>
                    <a:ext cx="390525" cy="1457325"/>
                  </a:xfrm>
                  <a:custGeom>
                    <a:avLst/>
                    <a:gdLst>
                      <a:gd name="connsiteX0" fmla="*/ 0 w 390525"/>
                      <a:gd name="connsiteY0" fmla="*/ 1458277 h 1457325"/>
                      <a:gd name="connsiteX1" fmla="*/ 399288 w 390525"/>
                      <a:gd name="connsiteY1" fmla="*/ 639508 h 1457325"/>
                      <a:gd name="connsiteX2" fmla="*/ 348519 w 390525"/>
                      <a:gd name="connsiteY2" fmla="*/ 0 h 1457325"/>
                    </a:gdLst>
                    <a:ahLst/>
                    <a:cxnLst>
                      <a:cxn ang="0">
                        <a:pos x="connsiteX0" y="connsiteY0"/>
                      </a:cxn>
                      <a:cxn ang="0">
                        <a:pos x="connsiteX1" y="connsiteY1"/>
                      </a:cxn>
                      <a:cxn ang="0">
                        <a:pos x="connsiteX2" y="connsiteY2"/>
                      </a:cxn>
                    </a:cxnLst>
                    <a:rect l="l" t="t" r="r" b="b"/>
                    <a:pathLst>
                      <a:path w="390525" h="1457325">
                        <a:moveTo>
                          <a:pt x="0" y="1458277"/>
                        </a:moveTo>
                        <a:lnTo>
                          <a:pt x="399288" y="639508"/>
                        </a:lnTo>
                        <a:lnTo>
                          <a:pt x="348519"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6" name="Freeform: Shape 805">
                    <a:extLst>
                      <a:ext uri="{FF2B5EF4-FFF2-40B4-BE49-F238E27FC236}">
                        <a16:creationId xmlns:a16="http://schemas.microsoft.com/office/drawing/2014/main" id="{1E12BEF6-AFAA-4A4E-B61A-207F9CF9F462}"/>
                      </a:ext>
                    </a:extLst>
                  </p:cNvPr>
                  <p:cNvSpPr/>
                  <p:nvPr/>
                </p:nvSpPr>
                <p:spPr>
                  <a:xfrm>
                    <a:off x="7921943" y="5254561"/>
                    <a:ext cx="771525" cy="638175"/>
                  </a:xfrm>
                  <a:custGeom>
                    <a:avLst/>
                    <a:gdLst>
                      <a:gd name="connsiteX0" fmla="*/ 0 w 771525"/>
                      <a:gd name="connsiteY0" fmla="*/ 644557 h 638175"/>
                      <a:gd name="connsiteX1" fmla="*/ 771525 w 771525"/>
                      <a:gd name="connsiteY1" fmla="*/ 175736 h 638175"/>
                      <a:gd name="connsiteX2" fmla="*/ 633127 w 771525"/>
                      <a:gd name="connsiteY2" fmla="*/ 0 h 638175"/>
                    </a:gdLst>
                    <a:ahLst/>
                    <a:cxnLst>
                      <a:cxn ang="0">
                        <a:pos x="connsiteX0" y="connsiteY0"/>
                      </a:cxn>
                      <a:cxn ang="0">
                        <a:pos x="connsiteX1" y="connsiteY1"/>
                      </a:cxn>
                      <a:cxn ang="0">
                        <a:pos x="connsiteX2" y="connsiteY2"/>
                      </a:cxn>
                    </a:cxnLst>
                    <a:rect l="l" t="t" r="r" b="b"/>
                    <a:pathLst>
                      <a:path w="771525" h="638175">
                        <a:moveTo>
                          <a:pt x="0" y="644557"/>
                        </a:moveTo>
                        <a:lnTo>
                          <a:pt x="771525" y="175736"/>
                        </a:lnTo>
                        <a:lnTo>
                          <a:pt x="633127"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7" name="Freeform: Shape 806">
                    <a:extLst>
                      <a:ext uri="{FF2B5EF4-FFF2-40B4-BE49-F238E27FC236}">
                        <a16:creationId xmlns:a16="http://schemas.microsoft.com/office/drawing/2014/main" id="{5461256C-578D-4743-A6C5-C7B1AD1AB7DB}"/>
                      </a:ext>
                    </a:extLst>
                  </p:cNvPr>
                  <p:cNvSpPr/>
                  <p:nvPr/>
                </p:nvSpPr>
                <p:spPr>
                  <a:xfrm>
                    <a:off x="8504015" y="1156906"/>
                    <a:ext cx="485775" cy="733425"/>
                  </a:xfrm>
                  <a:custGeom>
                    <a:avLst/>
                    <a:gdLst>
                      <a:gd name="connsiteX0" fmla="*/ 51054 w 485775"/>
                      <a:gd name="connsiteY0" fmla="*/ 402145 h 733425"/>
                      <a:gd name="connsiteX1" fmla="*/ 0 w 485775"/>
                      <a:gd name="connsiteY1" fmla="*/ 0 h 733425"/>
                      <a:gd name="connsiteX2" fmla="*/ 486061 w 485775"/>
                      <a:gd name="connsiteY2" fmla="*/ 734854 h 733425"/>
                    </a:gdLst>
                    <a:ahLst/>
                    <a:cxnLst>
                      <a:cxn ang="0">
                        <a:pos x="connsiteX0" y="connsiteY0"/>
                      </a:cxn>
                      <a:cxn ang="0">
                        <a:pos x="connsiteX1" y="connsiteY1"/>
                      </a:cxn>
                      <a:cxn ang="0">
                        <a:pos x="connsiteX2" y="connsiteY2"/>
                      </a:cxn>
                    </a:cxnLst>
                    <a:rect l="l" t="t" r="r" b="b"/>
                    <a:pathLst>
                      <a:path w="485775" h="733425">
                        <a:moveTo>
                          <a:pt x="51054" y="402145"/>
                        </a:moveTo>
                        <a:lnTo>
                          <a:pt x="0" y="0"/>
                        </a:lnTo>
                        <a:lnTo>
                          <a:pt x="486061" y="73485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8" name="Freeform: Shape 807">
                    <a:extLst>
                      <a:ext uri="{FF2B5EF4-FFF2-40B4-BE49-F238E27FC236}">
                        <a16:creationId xmlns:a16="http://schemas.microsoft.com/office/drawing/2014/main" id="{438AEAFD-5745-41EC-97B1-AFD0C2F7ABE3}"/>
                      </a:ext>
                    </a:extLst>
                  </p:cNvPr>
                  <p:cNvSpPr/>
                  <p:nvPr/>
                </p:nvSpPr>
                <p:spPr>
                  <a:xfrm>
                    <a:off x="9189720" y="3639407"/>
                    <a:ext cx="171450" cy="876300"/>
                  </a:xfrm>
                  <a:custGeom>
                    <a:avLst/>
                    <a:gdLst>
                      <a:gd name="connsiteX0" fmla="*/ 47720 w 171450"/>
                      <a:gd name="connsiteY0" fmla="*/ 0 h 876300"/>
                      <a:gd name="connsiteX1" fmla="*/ 173546 w 171450"/>
                      <a:gd name="connsiteY1" fmla="*/ 306610 h 876300"/>
                      <a:gd name="connsiteX2" fmla="*/ 0 w 171450"/>
                      <a:gd name="connsiteY2" fmla="*/ 885349 h 876300"/>
                    </a:gdLst>
                    <a:ahLst/>
                    <a:cxnLst>
                      <a:cxn ang="0">
                        <a:pos x="connsiteX0" y="connsiteY0"/>
                      </a:cxn>
                      <a:cxn ang="0">
                        <a:pos x="connsiteX1" y="connsiteY1"/>
                      </a:cxn>
                      <a:cxn ang="0">
                        <a:pos x="connsiteX2" y="connsiteY2"/>
                      </a:cxn>
                    </a:cxnLst>
                    <a:rect l="l" t="t" r="r" b="b"/>
                    <a:pathLst>
                      <a:path w="171450" h="876300">
                        <a:moveTo>
                          <a:pt x="47720" y="0"/>
                        </a:moveTo>
                        <a:lnTo>
                          <a:pt x="173546" y="306610"/>
                        </a:lnTo>
                        <a:lnTo>
                          <a:pt x="0" y="88534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9" name="Freeform: Shape 808">
                    <a:extLst>
                      <a:ext uri="{FF2B5EF4-FFF2-40B4-BE49-F238E27FC236}">
                        <a16:creationId xmlns:a16="http://schemas.microsoft.com/office/drawing/2014/main" id="{D081B474-2F12-4ADD-8DAF-E1BA7F822F12}"/>
                      </a:ext>
                    </a:extLst>
                  </p:cNvPr>
                  <p:cNvSpPr/>
                  <p:nvPr/>
                </p:nvSpPr>
                <p:spPr>
                  <a:xfrm>
                    <a:off x="8555069" y="4458176"/>
                    <a:ext cx="628650" cy="790575"/>
                  </a:xfrm>
                  <a:custGeom>
                    <a:avLst/>
                    <a:gdLst>
                      <a:gd name="connsiteX0" fmla="*/ 0 w 628650"/>
                      <a:gd name="connsiteY0" fmla="*/ 796385 h 790575"/>
                      <a:gd name="connsiteX1" fmla="*/ 283083 w 628650"/>
                      <a:gd name="connsiteY1" fmla="*/ 0 h 790575"/>
                      <a:gd name="connsiteX2" fmla="*/ 634651 w 628650"/>
                      <a:gd name="connsiteY2" fmla="*/ 66580 h 790575"/>
                    </a:gdLst>
                    <a:ahLst/>
                    <a:cxnLst>
                      <a:cxn ang="0">
                        <a:pos x="connsiteX0" y="connsiteY0"/>
                      </a:cxn>
                      <a:cxn ang="0">
                        <a:pos x="connsiteX1" y="connsiteY1"/>
                      </a:cxn>
                      <a:cxn ang="0">
                        <a:pos x="connsiteX2" y="connsiteY2"/>
                      </a:cxn>
                    </a:cxnLst>
                    <a:rect l="l" t="t" r="r" b="b"/>
                    <a:pathLst>
                      <a:path w="628650" h="790575">
                        <a:moveTo>
                          <a:pt x="0" y="796385"/>
                        </a:moveTo>
                        <a:lnTo>
                          <a:pt x="283083" y="0"/>
                        </a:lnTo>
                        <a:lnTo>
                          <a:pt x="634651" y="6658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0" name="Freeform: Shape 809">
                    <a:extLst>
                      <a:ext uri="{FF2B5EF4-FFF2-40B4-BE49-F238E27FC236}">
                        <a16:creationId xmlns:a16="http://schemas.microsoft.com/office/drawing/2014/main" id="{4FBDF2D5-9651-4E64-A326-5FAE93C536D4}"/>
                      </a:ext>
                    </a:extLst>
                  </p:cNvPr>
                  <p:cNvSpPr/>
                  <p:nvPr/>
                </p:nvSpPr>
                <p:spPr>
                  <a:xfrm>
                    <a:off x="8555069" y="4524756"/>
                    <a:ext cx="628650" cy="904875"/>
                  </a:xfrm>
                  <a:custGeom>
                    <a:avLst/>
                    <a:gdLst>
                      <a:gd name="connsiteX0" fmla="*/ 0 w 628650"/>
                      <a:gd name="connsiteY0" fmla="*/ 729805 h 904875"/>
                      <a:gd name="connsiteX1" fmla="*/ 138399 w 628650"/>
                      <a:gd name="connsiteY1" fmla="*/ 905542 h 904875"/>
                      <a:gd name="connsiteX2" fmla="*/ 634651 w 628650"/>
                      <a:gd name="connsiteY2" fmla="*/ 0 h 904875"/>
                    </a:gdLst>
                    <a:ahLst/>
                    <a:cxnLst>
                      <a:cxn ang="0">
                        <a:pos x="connsiteX0" y="connsiteY0"/>
                      </a:cxn>
                      <a:cxn ang="0">
                        <a:pos x="connsiteX1" y="connsiteY1"/>
                      </a:cxn>
                      <a:cxn ang="0">
                        <a:pos x="connsiteX2" y="connsiteY2"/>
                      </a:cxn>
                    </a:cxnLst>
                    <a:rect l="l" t="t" r="r" b="b"/>
                    <a:pathLst>
                      <a:path w="628650" h="904875">
                        <a:moveTo>
                          <a:pt x="0" y="729805"/>
                        </a:moveTo>
                        <a:lnTo>
                          <a:pt x="138399" y="905542"/>
                        </a:lnTo>
                        <a:lnTo>
                          <a:pt x="634651"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1" name="Freeform: Shape 810">
                    <a:extLst>
                      <a:ext uri="{FF2B5EF4-FFF2-40B4-BE49-F238E27FC236}">
                        <a16:creationId xmlns:a16="http://schemas.microsoft.com/office/drawing/2014/main" id="{53854D2C-1A61-48AD-B10F-FD25D560E47A}"/>
                      </a:ext>
                    </a:extLst>
                  </p:cNvPr>
                  <p:cNvSpPr/>
                  <p:nvPr/>
                </p:nvSpPr>
                <p:spPr>
                  <a:xfrm>
                    <a:off x="8838152" y="3639407"/>
                    <a:ext cx="390525" cy="876300"/>
                  </a:xfrm>
                  <a:custGeom>
                    <a:avLst/>
                    <a:gdLst>
                      <a:gd name="connsiteX0" fmla="*/ 0 w 390525"/>
                      <a:gd name="connsiteY0" fmla="*/ 818769 h 876300"/>
                      <a:gd name="connsiteX1" fmla="*/ 399288 w 390525"/>
                      <a:gd name="connsiteY1" fmla="*/ 0 h 876300"/>
                      <a:gd name="connsiteX2" fmla="*/ 351568 w 390525"/>
                      <a:gd name="connsiteY2" fmla="*/ 885349 h 876300"/>
                    </a:gdLst>
                    <a:ahLst/>
                    <a:cxnLst>
                      <a:cxn ang="0">
                        <a:pos x="connsiteX0" y="connsiteY0"/>
                      </a:cxn>
                      <a:cxn ang="0">
                        <a:pos x="connsiteX1" y="connsiteY1"/>
                      </a:cxn>
                      <a:cxn ang="0">
                        <a:pos x="connsiteX2" y="connsiteY2"/>
                      </a:cxn>
                    </a:cxnLst>
                    <a:rect l="l" t="t" r="r" b="b"/>
                    <a:pathLst>
                      <a:path w="390525" h="876300">
                        <a:moveTo>
                          <a:pt x="0" y="818769"/>
                        </a:moveTo>
                        <a:lnTo>
                          <a:pt x="399288" y="0"/>
                        </a:lnTo>
                        <a:lnTo>
                          <a:pt x="351568" y="88534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2" name="Freeform: Shape 811">
                    <a:extLst>
                      <a:ext uri="{FF2B5EF4-FFF2-40B4-BE49-F238E27FC236}">
                        <a16:creationId xmlns:a16="http://schemas.microsoft.com/office/drawing/2014/main" id="{8B29FB4C-AF85-4C80-9E72-2E9B3E23DAC6}"/>
                      </a:ext>
                    </a:extLst>
                  </p:cNvPr>
                  <p:cNvSpPr/>
                  <p:nvPr/>
                </p:nvSpPr>
                <p:spPr>
                  <a:xfrm>
                    <a:off x="9042082" y="2296858"/>
                    <a:ext cx="219075" cy="695325"/>
                  </a:xfrm>
                  <a:custGeom>
                    <a:avLst/>
                    <a:gdLst>
                      <a:gd name="connsiteX0" fmla="*/ 144589 w 219075"/>
                      <a:gd name="connsiteY0" fmla="*/ 703040 h 695325"/>
                      <a:gd name="connsiteX1" fmla="*/ 225743 w 219075"/>
                      <a:gd name="connsiteY1" fmla="*/ 334137 h 695325"/>
                      <a:gd name="connsiteX2" fmla="*/ 0 w 219075"/>
                      <a:gd name="connsiteY2" fmla="*/ 0 h 695325"/>
                    </a:gdLst>
                    <a:ahLst/>
                    <a:cxnLst>
                      <a:cxn ang="0">
                        <a:pos x="connsiteX0" y="connsiteY0"/>
                      </a:cxn>
                      <a:cxn ang="0">
                        <a:pos x="connsiteX1" y="connsiteY1"/>
                      </a:cxn>
                      <a:cxn ang="0">
                        <a:pos x="connsiteX2" y="connsiteY2"/>
                      </a:cxn>
                    </a:cxnLst>
                    <a:rect l="l" t="t" r="r" b="b"/>
                    <a:pathLst>
                      <a:path w="219075" h="695325">
                        <a:moveTo>
                          <a:pt x="144589" y="703040"/>
                        </a:moveTo>
                        <a:lnTo>
                          <a:pt x="225743" y="334137"/>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3" name="Freeform: Shape 812">
                    <a:extLst>
                      <a:ext uri="{FF2B5EF4-FFF2-40B4-BE49-F238E27FC236}">
                        <a16:creationId xmlns:a16="http://schemas.microsoft.com/office/drawing/2014/main" id="{57732B7A-CDC2-4F44-A37A-CF4411FE7C8B}"/>
                      </a:ext>
                    </a:extLst>
                  </p:cNvPr>
                  <p:cNvSpPr/>
                  <p:nvPr/>
                </p:nvSpPr>
                <p:spPr>
                  <a:xfrm>
                    <a:off x="8990076" y="1891760"/>
                    <a:ext cx="276225" cy="733425"/>
                  </a:xfrm>
                  <a:custGeom>
                    <a:avLst/>
                    <a:gdLst>
                      <a:gd name="connsiteX0" fmla="*/ 0 w 276225"/>
                      <a:gd name="connsiteY0" fmla="*/ 0 h 733425"/>
                      <a:gd name="connsiteX1" fmla="*/ 277749 w 276225"/>
                      <a:gd name="connsiteY1" fmla="*/ 739235 h 733425"/>
                      <a:gd name="connsiteX2" fmla="*/ 52006 w 276225"/>
                      <a:gd name="connsiteY2" fmla="*/ 405098 h 733425"/>
                    </a:gdLst>
                    <a:ahLst/>
                    <a:cxnLst>
                      <a:cxn ang="0">
                        <a:pos x="connsiteX0" y="connsiteY0"/>
                      </a:cxn>
                      <a:cxn ang="0">
                        <a:pos x="connsiteX1" y="connsiteY1"/>
                      </a:cxn>
                      <a:cxn ang="0">
                        <a:pos x="connsiteX2" y="connsiteY2"/>
                      </a:cxn>
                    </a:cxnLst>
                    <a:rect l="l" t="t" r="r" b="b"/>
                    <a:pathLst>
                      <a:path w="276225" h="733425">
                        <a:moveTo>
                          <a:pt x="0" y="0"/>
                        </a:moveTo>
                        <a:lnTo>
                          <a:pt x="277749" y="739235"/>
                        </a:lnTo>
                        <a:lnTo>
                          <a:pt x="52006" y="40509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4" name="Freeform: Shape 813">
                    <a:extLst>
                      <a:ext uri="{FF2B5EF4-FFF2-40B4-BE49-F238E27FC236}">
                        <a16:creationId xmlns:a16="http://schemas.microsoft.com/office/drawing/2014/main" id="{0AEB4445-973C-4EAD-8B9E-27E55EA0F993}"/>
                      </a:ext>
                    </a:extLst>
                  </p:cNvPr>
                  <p:cNvSpPr/>
                  <p:nvPr/>
                </p:nvSpPr>
                <p:spPr>
                  <a:xfrm>
                    <a:off x="7434167" y="644747"/>
                    <a:ext cx="533400" cy="495300"/>
                  </a:xfrm>
                  <a:custGeom>
                    <a:avLst/>
                    <a:gdLst>
                      <a:gd name="connsiteX0" fmla="*/ 0 w 533400"/>
                      <a:gd name="connsiteY0" fmla="*/ 0 h 495300"/>
                      <a:gd name="connsiteX1" fmla="*/ 495491 w 533400"/>
                      <a:gd name="connsiteY1" fmla="*/ 43434 h 495300"/>
                      <a:gd name="connsiteX2" fmla="*/ 540353 w 533400"/>
                      <a:gd name="connsiteY2" fmla="*/ 495586 h 495300"/>
                    </a:gdLst>
                    <a:ahLst/>
                    <a:cxnLst>
                      <a:cxn ang="0">
                        <a:pos x="connsiteX0" y="connsiteY0"/>
                      </a:cxn>
                      <a:cxn ang="0">
                        <a:pos x="connsiteX1" y="connsiteY1"/>
                      </a:cxn>
                      <a:cxn ang="0">
                        <a:pos x="connsiteX2" y="connsiteY2"/>
                      </a:cxn>
                    </a:cxnLst>
                    <a:rect l="l" t="t" r="r" b="b"/>
                    <a:pathLst>
                      <a:path w="533400" h="495300">
                        <a:moveTo>
                          <a:pt x="0" y="0"/>
                        </a:moveTo>
                        <a:lnTo>
                          <a:pt x="495491" y="43434"/>
                        </a:lnTo>
                        <a:lnTo>
                          <a:pt x="540353" y="49558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grpSp>
              <p:nvGrpSpPr>
                <p:cNvPr id="750" name="Graphic 160">
                  <a:extLst>
                    <a:ext uri="{FF2B5EF4-FFF2-40B4-BE49-F238E27FC236}">
                      <a16:creationId xmlns:a16="http://schemas.microsoft.com/office/drawing/2014/main" id="{985F4BDD-0FDD-4BA9-BAAB-B36360E6E48F}"/>
                    </a:ext>
                  </a:extLst>
                </p:cNvPr>
                <p:cNvGrpSpPr/>
                <p:nvPr/>
              </p:nvGrpSpPr>
              <p:grpSpPr>
                <a:xfrm>
                  <a:off x="2885789" y="190500"/>
                  <a:ext cx="6296025" cy="6276975"/>
                  <a:chOff x="2885789" y="190500"/>
                  <a:chExt cx="6296025" cy="6276975"/>
                </a:xfrm>
                <a:grpFill/>
              </p:grpSpPr>
              <p:sp>
                <p:nvSpPr>
                  <p:cNvPr id="751" name="Freeform: Shape 750">
                    <a:extLst>
                      <a:ext uri="{FF2B5EF4-FFF2-40B4-BE49-F238E27FC236}">
                        <a16:creationId xmlns:a16="http://schemas.microsoft.com/office/drawing/2014/main" id="{76BFB59F-814F-45D6-81CE-0379BC3F3FB4}"/>
                      </a:ext>
                    </a:extLst>
                  </p:cNvPr>
                  <p:cNvSpPr/>
                  <p:nvPr/>
                </p:nvSpPr>
                <p:spPr>
                  <a:xfrm>
                    <a:off x="3815334" y="1077277"/>
                    <a:ext cx="390525" cy="457200"/>
                  </a:xfrm>
                  <a:custGeom>
                    <a:avLst/>
                    <a:gdLst>
                      <a:gd name="connsiteX0" fmla="*/ 0 w 390525"/>
                      <a:gd name="connsiteY0" fmla="*/ 457867 h 457200"/>
                      <a:gd name="connsiteX1" fmla="*/ 394240 w 390525"/>
                      <a:gd name="connsiteY1" fmla="*/ 258985 h 457200"/>
                      <a:gd name="connsiteX2" fmla="*/ 0 w 390525"/>
                      <a:gd name="connsiteY2" fmla="*/ 0 h 457200"/>
                    </a:gdLst>
                    <a:ahLst/>
                    <a:cxnLst>
                      <a:cxn ang="0">
                        <a:pos x="connsiteX0" y="connsiteY0"/>
                      </a:cxn>
                      <a:cxn ang="0">
                        <a:pos x="connsiteX1" y="connsiteY1"/>
                      </a:cxn>
                      <a:cxn ang="0">
                        <a:pos x="connsiteX2" y="connsiteY2"/>
                      </a:cxn>
                    </a:cxnLst>
                    <a:rect l="l" t="t" r="r" b="b"/>
                    <a:pathLst>
                      <a:path w="390525" h="457200">
                        <a:moveTo>
                          <a:pt x="0" y="457867"/>
                        </a:moveTo>
                        <a:lnTo>
                          <a:pt x="394240" y="258985"/>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2" name="Freeform: Shape 751">
                    <a:extLst>
                      <a:ext uri="{FF2B5EF4-FFF2-40B4-BE49-F238E27FC236}">
                        <a16:creationId xmlns:a16="http://schemas.microsoft.com/office/drawing/2014/main" id="{366080B9-1A0F-4144-9BDC-5002A962049A}"/>
                      </a:ext>
                    </a:extLst>
                  </p:cNvPr>
                  <p:cNvSpPr/>
                  <p:nvPr/>
                </p:nvSpPr>
                <p:spPr>
                  <a:xfrm>
                    <a:off x="3815334" y="856012"/>
                    <a:ext cx="781050" cy="476250"/>
                  </a:xfrm>
                  <a:custGeom>
                    <a:avLst/>
                    <a:gdLst>
                      <a:gd name="connsiteX0" fmla="*/ 394240 w 781050"/>
                      <a:gd name="connsiteY0" fmla="*/ 480250 h 476250"/>
                      <a:gd name="connsiteX1" fmla="*/ 788384 w 781050"/>
                      <a:gd name="connsiteY1" fmla="*/ 0 h 476250"/>
                      <a:gd name="connsiteX2" fmla="*/ 0 w 781050"/>
                      <a:gd name="connsiteY2" fmla="*/ 221266 h 476250"/>
                    </a:gdLst>
                    <a:ahLst/>
                    <a:cxnLst>
                      <a:cxn ang="0">
                        <a:pos x="connsiteX0" y="connsiteY0"/>
                      </a:cxn>
                      <a:cxn ang="0">
                        <a:pos x="connsiteX1" y="connsiteY1"/>
                      </a:cxn>
                      <a:cxn ang="0">
                        <a:pos x="connsiteX2" y="connsiteY2"/>
                      </a:cxn>
                    </a:cxnLst>
                    <a:rect l="l" t="t" r="r" b="b"/>
                    <a:pathLst>
                      <a:path w="781050" h="476250">
                        <a:moveTo>
                          <a:pt x="394240" y="480250"/>
                        </a:moveTo>
                        <a:lnTo>
                          <a:pt x="788384" y="0"/>
                        </a:lnTo>
                        <a:lnTo>
                          <a:pt x="0" y="22126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3" name="Freeform: Shape 752">
                    <a:extLst>
                      <a:ext uri="{FF2B5EF4-FFF2-40B4-BE49-F238E27FC236}">
                        <a16:creationId xmlns:a16="http://schemas.microsoft.com/office/drawing/2014/main" id="{CF8FCC47-182D-4B03-803D-B88B11E8E01F}"/>
                      </a:ext>
                    </a:extLst>
                  </p:cNvPr>
                  <p:cNvSpPr/>
                  <p:nvPr/>
                </p:nvSpPr>
                <p:spPr>
                  <a:xfrm>
                    <a:off x="4603718" y="225171"/>
                    <a:ext cx="762000" cy="628650"/>
                  </a:xfrm>
                  <a:custGeom>
                    <a:avLst/>
                    <a:gdLst>
                      <a:gd name="connsiteX0" fmla="*/ 766762 w 762000"/>
                      <a:gd name="connsiteY0" fmla="*/ 0 h 628650"/>
                      <a:gd name="connsiteX1" fmla="*/ 0 w 762000"/>
                      <a:gd name="connsiteY1" fmla="*/ 630841 h 628650"/>
                      <a:gd name="connsiteX2" fmla="*/ 681418 w 762000"/>
                      <a:gd name="connsiteY2" fmla="*/ 419576 h 628650"/>
                    </a:gdLst>
                    <a:ahLst/>
                    <a:cxnLst>
                      <a:cxn ang="0">
                        <a:pos x="connsiteX0" y="connsiteY0"/>
                      </a:cxn>
                      <a:cxn ang="0">
                        <a:pos x="connsiteX1" y="connsiteY1"/>
                      </a:cxn>
                      <a:cxn ang="0">
                        <a:pos x="connsiteX2" y="connsiteY2"/>
                      </a:cxn>
                    </a:cxnLst>
                    <a:rect l="l" t="t" r="r" b="b"/>
                    <a:pathLst>
                      <a:path w="762000" h="628650">
                        <a:moveTo>
                          <a:pt x="766762" y="0"/>
                        </a:moveTo>
                        <a:lnTo>
                          <a:pt x="0" y="630841"/>
                        </a:lnTo>
                        <a:lnTo>
                          <a:pt x="681418" y="41957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4" name="Freeform: Shape 753">
                    <a:extLst>
                      <a:ext uri="{FF2B5EF4-FFF2-40B4-BE49-F238E27FC236}">
                        <a16:creationId xmlns:a16="http://schemas.microsoft.com/office/drawing/2014/main" id="{98ECEED3-30EB-4718-BDD7-0D05265701C6}"/>
                      </a:ext>
                    </a:extLst>
                  </p:cNvPr>
                  <p:cNvSpPr/>
                  <p:nvPr/>
                </p:nvSpPr>
                <p:spPr>
                  <a:xfrm>
                    <a:off x="3660553" y="4770691"/>
                    <a:ext cx="381000" cy="962025"/>
                  </a:xfrm>
                  <a:custGeom>
                    <a:avLst/>
                    <a:gdLst>
                      <a:gd name="connsiteX0" fmla="*/ 381857 w 381000"/>
                      <a:gd name="connsiteY0" fmla="*/ 967835 h 962025"/>
                      <a:gd name="connsiteX1" fmla="*/ 278797 w 381000"/>
                      <a:gd name="connsiteY1" fmla="*/ 0 h 962025"/>
                      <a:gd name="connsiteX2" fmla="*/ 0 w 381000"/>
                      <a:gd name="connsiteY2" fmla="*/ 564166 h 962025"/>
                    </a:gdLst>
                    <a:ahLst/>
                    <a:cxnLst>
                      <a:cxn ang="0">
                        <a:pos x="connsiteX0" y="connsiteY0"/>
                      </a:cxn>
                      <a:cxn ang="0">
                        <a:pos x="connsiteX1" y="connsiteY1"/>
                      </a:cxn>
                      <a:cxn ang="0">
                        <a:pos x="connsiteX2" y="connsiteY2"/>
                      </a:cxn>
                    </a:cxnLst>
                    <a:rect l="l" t="t" r="r" b="b"/>
                    <a:pathLst>
                      <a:path w="381000" h="962025">
                        <a:moveTo>
                          <a:pt x="381857" y="967835"/>
                        </a:moveTo>
                        <a:lnTo>
                          <a:pt x="278797" y="0"/>
                        </a:lnTo>
                        <a:lnTo>
                          <a:pt x="0" y="56416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5" name="Freeform: Shape 754">
                    <a:extLst>
                      <a:ext uri="{FF2B5EF4-FFF2-40B4-BE49-F238E27FC236}">
                        <a16:creationId xmlns:a16="http://schemas.microsoft.com/office/drawing/2014/main" id="{C0539E5B-FFFB-4479-B688-D76201003E91}"/>
                      </a:ext>
                    </a:extLst>
                  </p:cNvPr>
                  <p:cNvSpPr/>
                  <p:nvPr/>
                </p:nvSpPr>
                <p:spPr>
                  <a:xfrm>
                    <a:off x="3058382" y="3286411"/>
                    <a:ext cx="323850" cy="1428750"/>
                  </a:xfrm>
                  <a:custGeom>
                    <a:avLst/>
                    <a:gdLst>
                      <a:gd name="connsiteX0" fmla="*/ 0 w 323850"/>
                      <a:gd name="connsiteY0" fmla="*/ 399288 h 1428750"/>
                      <a:gd name="connsiteX1" fmla="*/ 327089 w 323850"/>
                      <a:gd name="connsiteY1" fmla="*/ 0 h 1428750"/>
                      <a:gd name="connsiteX2" fmla="*/ 309182 w 323850"/>
                      <a:gd name="connsiteY2" fmla="*/ 1435037 h 1428750"/>
                    </a:gdLst>
                    <a:ahLst/>
                    <a:cxnLst>
                      <a:cxn ang="0">
                        <a:pos x="connsiteX0" y="connsiteY0"/>
                      </a:cxn>
                      <a:cxn ang="0">
                        <a:pos x="connsiteX1" y="connsiteY1"/>
                      </a:cxn>
                      <a:cxn ang="0">
                        <a:pos x="connsiteX2" y="connsiteY2"/>
                      </a:cxn>
                    </a:cxnLst>
                    <a:rect l="l" t="t" r="r" b="b"/>
                    <a:pathLst>
                      <a:path w="323850" h="1428750">
                        <a:moveTo>
                          <a:pt x="0" y="399288"/>
                        </a:moveTo>
                        <a:lnTo>
                          <a:pt x="327089" y="0"/>
                        </a:lnTo>
                        <a:lnTo>
                          <a:pt x="309182" y="143503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6" name="Freeform: Shape 755">
                    <a:extLst>
                      <a:ext uri="{FF2B5EF4-FFF2-40B4-BE49-F238E27FC236}">
                        <a16:creationId xmlns:a16="http://schemas.microsoft.com/office/drawing/2014/main" id="{D4C51B66-6127-40F1-8ADF-B50ECF44F7D3}"/>
                      </a:ext>
                    </a:extLst>
                  </p:cNvPr>
                  <p:cNvSpPr/>
                  <p:nvPr/>
                </p:nvSpPr>
                <p:spPr>
                  <a:xfrm>
                    <a:off x="3367564" y="4721447"/>
                    <a:ext cx="571500" cy="609600"/>
                  </a:xfrm>
                  <a:custGeom>
                    <a:avLst/>
                    <a:gdLst>
                      <a:gd name="connsiteX0" fmla="*/ 292989 w 571500"/>
                      <a:gd name="connsiteY0" fmla="*/ 613410 h 609600"/>
                      <a:gd name="connsiteX1" fmla="*/ 571786 w 571500"/>
                      <a:gd name="connsiteY1" fmla="*/ 49244 h 609600"/>
                      <a:gd name="connsiteX2" fmla="*/ 0 w 571500"/>
                      <a:gd name="connsiteY2" fmla="*/ 0 h 609600"/>
                    </a:gdLst>
                    <a:ahLst/>
                    <a:cxnLst>
                      <a:cxn ang="0">
                        <a:pos x="connsiteX0" y="connsiteY0"/>
                      </a:cxn>
                      <a:cxn ang="0">
                        <a:pos x="connsiteX1" y="connsiteY1"/>
                      </a:cxn>
                      <a:cxn ang="0">
                        <a:pos x="connsiteX2" y="connsiteY2"/>
                      </a:cxn>
                    </a:cxnLst>
                    <a:rect l="l" t="t" r="r" b="b"/>
                    <a:pathLst>
                      <a:path w="571500" h="609600">
                        <a:moveTo>
                          <a:pt x="292989" y="613410"/>
                        </a:moveTo>
                        <a:lnTo>
                          <a:pt x="571786" y="49244"/>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7" name="Freeform: Shape 756">
                    <a:extLst>
                      <a:ext uri="{FF2B5EF4-FFF2-40B4-BE49-F238E27FC236}">
                        <a16:creationId xmlns:a16="http://schemas.microsoft.com/office/drawing/2014/main" id="{0B6CFAE3-A4AD-4495-B23C-8E0C19C1092B}"/>
                      </a:ext>
                    </a:extLst>
                  </p:cNvPr>
                  <p:cNvSpPr/>
                  <p:nvPr/>
                </p:nvSpPr>
                <p:spPr>
                  <a:xfrm>
                    <a:off x="2885789" y="1914906"/>
                    <a:ext cx="552450" cy="904875"/>
                  </a:xfrm>
                  <a:custGeom>
                    <a:avLst/>
                    <a:gdLst>
                      <a:gd name="connsiteX0" fmla="*/ 0 w 552450"/>
                      <a:gd name="connsiteY0" fmla="*/ 911447 h 904875"/>
                      <a:gd name="connsiteX1" fmla="*/ 557689 w 552450"/>
                      <a:gd name="connsiteY1" fmla="*/ 0 h 904875"/>
                      <a:gd name="connsiteX2" fmla="*/ 275654 w 552450"/>
                      <a:gd name="connsiteY2" fmla="*/ 733520 h 904875"/>
                    </a:gdLst>
                    <a:ahLst/>
                    <a:cxnLst>
                      <a:cxn ang="0">
                        <a:pos x="connsiteX0" y="connsiteY0"/>
                      </a:cxn>
                      <a:cxn ang="0">
                        <a:pos x="connsiteX1" y="connsiteY1"/>
                      </a:cxn>
                      <a:cxn ang="0">
                        <a:pos x="connsiteX2" y="connsiteY2"/>
                      </a:cxn>
                    </a:cxnLst>
                    <a:rect l="l" t="t" r="r" b="b"/>
                    <a:pathLst>
                      <a:path w="552450" h="904875">
                        <a:moveTo>
                          <a:pt x="0" y="911447"/>
                        </a:moveTo>
                        <a:lnTo>
                          <a:pt x="557689" y="0"/>
                        </a:lnTo>
                        <a:lnTo>
                          <a:pt x="275654" y="73352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8" name="Freeform: Shape 757">
                    <a:extLst>
                      <a:ext uri="{FF2B5EF4-FFF2-40B4-BE49-F238E27FC236}">
                        <a16:creationId xmlns:a16="http://schemas.microsoft.com/office/drawing/2014/main" id="{013A9882-63D6-4446-861E-49BF916BA634}"/>
                      </a:ext>
                    </a:extLst>
                  </p:cNvPr>
                  <p:cNvSpPr/>
                  <p:nvPr/>
                </p:nvSpPr>
                <p:spPr>
                  <a:xfrm>
                    <a:off x="3161443" y="1535144"/>
                    <a:ext cx="647700" cy="1104900"/>
                  </a:xfrm>
                  <a:custGeom>
                    <a:avLst/>
                    <a:gdLst>
                      <a:gd name="connsiteX0" fmla="*/ 282035 w 647700"/>
                      <a:gd name="connsiteY0" fmla="*/ 379762 h 1104900"/>
                      <a:gd name="connsiteX1" fmla="*/ 653891 w 647700"/>
                      <a:gd name="connsiteY1" fmla="*/ 0 h 1104900"/>
                      <a:gd name="connsiteX2" fmla="*/ 0 w 647700"/>
                      <a:gd name="connsiteY2" fmla="*/ 1113282 h 1104900"/>
                    </a:gdLst>
                    <a:ahLst/>
                    <a:cxnLst>
                      <a:cxn ang="0">
                        <a:pos x="connsiteX0" y="connsiteY0"/>
                      </a:cxn>
                      <a:cxn ang="0">
                        <a:pos x="connsiteX1" y="connsiteY1"/>
                      </a:cxn>
                      <a:cxn ang="0">
                        <a:pos x="connsiteX2" y="connsiteY2"/>
                      </a:cxn>
                    </a:cxnLst>
                    <a:rect l="l" t="t" r="r" b="b"/>
                    <a:pathLst>
                      <a:path w="647700" h="1104900">
                        <a:moveTo>
                          <a:pt x="282035" y="379762"/>
                        </a:moveTo>
                        <a:lnTo>
                          <a:pt x="653891" y="0"/>
                        </a:lnTo>
                        <a:lnTo>
                          <a:pt x="0" y="111328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9" name="Freeform: Shape 758">
                    <a:extLst>
                      <a:ext uri="{FF2B5EF4-FFF2-40B4-BE49-F238E27FC236}">
                        <a16:creationId xmlns:a16="http://schemas.microsoft.com/office/drawing/2014/main" id="{0617106F-F460-4FAD-A7BD-AE78D97BF87E}"/>
                      </a:ext>
                    </a:extLst>
                  </p:cNvPr>
                  <p:cNvSpPr/>
                  <p:nvPr/>
                </p:nvSpPr>
                <p:spPr>
                  <a:xfrm>
                    <a:off x="4042410" y="5378291"/>
                    <a:ext cx="352425" cy="666750"/>
                  </a:xfrm>
                  <a:custGeom>
                    <a:avLst/>
                    <a:gdLst>
                      <a:gd name="connsiteX0" fmla="*/ 0 w 352425"/>
                      <a:gd name="connsiteY0" fmla="*/ 360235 h 666750"/>
                      <a:gd name="connsiteX1" fmla="*/ 357378 w 352425"/>
                      <a:gd name="connsiteY1" fmla="*/ 668369 h 666750"/>
                      <a:gd name="connsiteX2" fmla="*/ 347186 w 352425"/>
                      <a:gd name="connsiteY2" fmla="*/ 0 h 666750"/>
                    </a:gdLst>
                    <a:ahLst/>
                    <a:cxnLst>
                      <a:cxn ang="0">
                        <a:pos x="connsiteX0" y="connsiteY0"/>
                      </a:cxn>
                      <a:cxn ang="0">
                        <a:pos x="connsiteX1" y="connsiteY1"/>
                      </a:cxn>
                      <a:cxn ang="0">
                        <a:pos x="connsiteX2" y="connsiteY2"/>
                      </a:cxn>
                    </a:cxnLst>
                    <a:rect l="l" t="t" r="r" b="b"/>
                    <a:pathLst>
                      <a:path w="352425" h="666750">
                        <a:moveTo>
                          <a:pt x="0" y="360235"/>
                        </a:moveTo>
                        <a:lnTo>
                          <a:pt x="357378" y="668369"/>
                        </a:lnTo>
                        <a:lnTo>
                          <a:pt x="347186" y="0"/>
                        </a:lnTo>
                        <a:close/>
                      </a:path>
                    </a:pathLst>
                  </a:custGeom>
                  <a:solidFill>
                    <a:srgbClr val="0091DA">
                      <a:alpha val="1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0" name="Freeform: Shape 759">
                    <a:extLst>
                      <a:ext uri="{FF2B5EF4-FFF2-40B4-BE49-F238E27FC236}">
                        <a16:creationId xmlns:a16="http://schemas.microsoft.com/office/drawing/2014/main" id="{4F2368BA-C3B5-4398-9098-84C5B48DC20B}"/>
                      </a:ext>
                    </a:extLst>
                  </p:cNvPr>
                  <p:cNvSpPr/>
                  <p:nvPr/>
                </p:nvSpPr>
                <p:spPr>
                  <a:xfrm>
                    <a:off x="4399788" y="5829681"/>
                    <a:ext cx="819150" cy="561975"/>
                  </a:xfrm>
                  <a:custGeom>
                    <a:avLst/>
                    <a:gdLst>
                      <a:gd name="connsiteX0" fmla="*/ 0 w 819150"/>
                      <a:gd name="connsiteY0" fmla="*/ 216980 h 561975"/>
                      <a:gd name="connsiteX1" fmla="*/ 650272 w 819150"/>
                      <a:gd name="connsiteY1" fmla="*/ 0 h 561975"/>
                      <a:gd name="connsiteX2" fmla="*/ 827437 w 819150"/>
                      <a:gd name="connsiteY2" fmla="*/ 568452 h 561975"/>
                    </a:gdLst>
                    <a:ahLst/>
                    <a:cxnLst>
                      <a:cxn ang="0">
                        <a:pos x="connsiteX0" y="connsiteY0"/>
                      </a:cxn>
                      <a:cxn ang="0">
                        <a:pos x="connsiteX1" y="connsiteY1"/>
                      </a:cxn>
                      <a:cxn ang="0">
                        <a:pos x="connsiteX2" y="connsiteY2"/>
                      </a:cxn>
                    </a:cxnLst>
                    <a:rect l="l" t="t" r="r" b="b"/>
                    <a:pathLst>
                      <a:path w="819150" h="561975">
                        <a:moveTo>
                          <a:pt x="0" y="216980"/>
                        </a:moveTo>
                        <a:lnTo>
                          <a:pt x="650272" y="0"/>
                        </a:lnTo>
                        <a:lnTo>
                          <a:pt x="827437" y="56845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1" name="Freeform: Shape 760">
                    <a:extLst>
                      <a:ext uri="{FF2B5EF4-FFF2-40B4-BE49-F238E27FC236}">
                        <a16:creationId xmlns:a16="http://schemas.microsoft.com/office/drawing/2014/main" id="{8DC201EE-B876-4557-B2DA-A6C540BC1DD4}"/>
                      </a:ext>
                    </a:extLst>
                  </p:cNvPr>
                  <p:cNvSpPr/>
                  <p:nvPr/>
                </p:nvSpPr>
                <p:spPr>
                  <a:xfrm>
                    <a:off x="5050060" y="5829681"/>
                    <a:ext cx="1143000" cy="638175"/>
                  </a:xfrm>
                  <a:custGeom>
                    <a:avLst/>
                    <a:gdLst>
                      <a:gd name="connsiteX0" fmla="*/ 0 w 1143000"/>
                      <a:gd name="connsiteY0" fmla="*/ 0 h 638175"/>
                      <a:gd name="connsiteX1" fmla="*/ 1145000 w 1143000"/>
                      <a:gd name="connsiteY1" fmla="*/ 645129 h 638175"/>
                      <a:gd name="connsiteX2" fmla="*/ 177165 w 1143000"/>
                      <a:gd name="connsiteY2" fmla="*/ 568452 h 638175"/>
                    </a:gdLst>
                    <a:ahLst/>
                    <a:cxnLst>
                      <a:cxn ang="0">
                        <a:pos x="connsiteX0" y="connsiteY0"/>
                      </a:cxn>
                      <a:cxn ang="0">
                        <a:pos x="connsiteX1" y="connsiteY1"/>
                      </a:cxn>
                      <a:cxn ang="0">
                        <a:pos x="connsiteX2" y="connsiteY2"/>
                      </a:cxn>
                    </a:cxnLst>
                    <a:rect l="l" t="t" r="r" b="b"/>
                    <a:pathLst>
                      <a:path w="1143000" h="638175">
                        <a:moveTo>
                          <a:pt x="0" y="0"/>
                        </a:moveTo>
                        <a:lnTo>
                          <a:pt x="1145000" y="645129"/>
                        </a:lnTo>
                        <a:lnTo>
                          <a:pt x="177165" y="568452"/>
                        </a:lnTo>
                        <a:close/>
                      </a:path>
                    </a:pathLst>
                  </a:custGeom>
                  <a:solidFill>
                    <a:srgbClr val="0091DA">
                      <a:alpha val="1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2" name="Freeform: Shape 761">
                    <a:extLst>
                      <a:ext uri="{FF2B5EF4-FFF2-40B4-BE49-F238E27FC236}">
                        <a16:creationId xmlns:a16="http://schemas.microsoft.com/office/drawing/2014/main" id="{9203A92F-2E90-4B19-A617-9C1597E98382}"/>
                      </a:ext>
                    </a:extLst>
                  </p:cNvPr>
                  <p:cNvSpPr/>
                  <p:nvPr/>
                </p:nvSpPr>
                <p:spPr>
                  <a:xfrm>
                    <a:off x="5899976" y="190500"/>
                    <a:ext cx="819150" cy="295275"/>
                  </a:xfrm>
                  <a:custGeom>
                    <a:avLst/>
                    <a:gdLst>
                      <a:gd name="connsiteX0" fmla="*/ 0 w 819150"/>
                      <a:gd name="connsiteY0" fmla="*/ 175069 h 295275"/>
                      <a:gd name="connsiteX1" fmla="*/ 820293 w 819150"/>
                      <a:gd name="connsiteY1" fmla="*/ 300895 h 295275"/>
                      <a:gd name="connsiteX2" fmla="*/ 772477 w 819150"/>
                      <a:gd name="connsiteY2" fmla="*/ 0 h 295275"/>
                    </a:gdLst>
                    <a:ahLst/>
                    <a:cxnLst>
                      <a:cxn ang="0">
                        <a:pos x="connsiteX0" y="connsiteY0"/>
                      </a:cxn>
                      <a:cxn ang="0">
                        <a:pos x="connsiteX1" y="connsiteY1"/>
                      </a:cxn>
                      <a:cxn ang="0">
                        <a:pos x="connsiteX2" y="connsiteY2"/>
                      </a:cxn>
                    </a:cxnLst>
                    <a:rect l="l" t="t" r="r" b="b"/>
                    <a:pathLst>
                      <a:path w="819150" h="295275">
                        <a:moveTo>
                          <a:pt x="0" y="175069"/>
                        </a:moveTo>
                        <a:lnTo>
                          <a:pt x="820293" y="300895"/>
                        </a:lnTo>
                        <a:lnTo>
                          <a:pt x="772477"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3" name="Freeform: Shape 762">
                    <a:extLst>
                      <a:ext uri="{FF2B5EF4-FFF2-40B4-BE49-F238E27FC236}">
                        <a16:creationId xmlns:a16="http://schemas.microsoft.com/office/drawing/2014/main" id="{EC3A060C-2EE5-4785-AFB4-D57A9D748015}"/>
                      </a:ext>
                    </a:extLst>
                  </p:cNvPr>
                  <p:cNvSpPr/>
                  <p:nvPr/>
                </p:nvSpPr>
                <p:spPr>
                  <a:xfrm>
                    <a:off x="5285137" y="365569"/>
                    <a:ext cx="1428750" cy="276225"/>
                  </a:xfrm>
                  <a:custGeom>
                    <a:avLst/>
                    <a:gdLst>
                      <a:gd name="connsiteX0" fmla="*/ 614839 w 1428750"/>
                      <a:gd name="connsiteY0" fmla="*/ 0 h 276225"/>
                      <a:gd name="connsiteX1" fmla="*/ 1435132 w 1428750"/>
                      <a:gd name="connsiteY1" fmla="*/ 125825 h 276225"/>
                      <a:gd name="connsiteX2" fmla="*/ 0 w 1428750"/>
                      <a:gd name="connsiteY2" fmla="*/ 279178 h 276225"/>
                    </a:gdLst>
                    <a:ahLst/>
                    <a:cxnLst>
                      <a:cxn ang="0">
                        <a:pos x="connsiteX0" y="connsiteY0"/>
                      </a:cxn>
                      <a:cxn ang="0">
                        <a:pos x="connsiteX1" y="connsiteY1"/>
                      </a:cxn>
                      <a:cxn ang="0">
                        <a:pos x="connsiteX2" y="connsiteY2"/>
                      </a:cxn>
                    </a:cxnLst>
                    <a:rect l="l" t="t" r="r" b="b"/>
                    <a:pathLst>
                      <a:path w="1428750" h="276225">
                        <a:moveTo>
                          <a:pt x="614839" y="0"/>
                        </a:moveTo>
                        <a:lnTo>
                          <a:pt x="1435132" y="125825"/>
                        </a:lnTo>
                        <a:lnTo>
                          <a:pt x="0" y="27917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4" name="Freeform: Shape 763">
                    <a:extLst>
                      <a:ext uri="{FF2B5EF4-FFF2-40B4-BE49-F238E27FC236}">
                        <a16:creationId xmlns:a16="http://schemas.microsoft.com/office/drawing/2014/main" id="{B69C2D92-0546-44A9-A587-F5995FB62F0F}"/>
                      </a:ext>
                    </a:extLst>
                  </p:cNvPr>
                  <p:cNvSpPr/>
                  <p:nvPr/>
                </p:nvSpPr>
                <p:spPr>
                  <a:xfrm>
                    <a:off x="7575232" y="5254561"/>
                    <a:ext cx="971550" cy="638175"/>
                  </a:xfrm>
                  <a:custGeom>
                    <a:avLst/>
                    <a:gdLst>
                      <a:gd name="connsiteX0" fmla="*/ 0 w 971550"/>
                      <a:gd name="connsiteY0" fmla="*/ 225743 h 638175"/>
                      <a:gd name="connsiteX1" fmla="*/ 346710 w 971550"/>
                      <a:gd name="connsiteY1" fmla="*/ 644557 h 638175"/>
                      <a:gd name="connsiteX2" fmla="*/ 979837 w 971550"/>
                      <a:gd name="connsiteY2" fmla="*/ 0 h 638175"/>
                    </a:gdLst>
                    <a:ahLst/>
                    <a:cxnLst>
                      <a:cxn ang="0">
                        <a:pos x="connsiteX0" y="connsiteY0"/>
                      </a:cxn>
                      <a:cxn ang="0">
                        <a:pos x="connsiteX1" y="connsiteY1"/>
                      </a:cxn>
                      <a:cxn ang="0">
                        <a:pos x="connsiteX2" y="connsiteY2"/>
                      </a:cxn>
                    </a:cxnLst>
                    <a:rect l="l" t="t" r="r" b="b"/>
                    <a:pathLst>
                      <a:path w="971550" h="638175">
                        <a:moveTo>
                          <a:pt x="0" y="225743"/>
                        </a:moveTo>
                        <a:lnTo>
                          <a:pt x="346710" y="644557"/>
                        </a:lnTo>
                        <a:lnTo>
                          <a:pt x="979837"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5" name="Freeform: Shape 764">
                    <a:extLst>
                      <a:ext uri="{FF2B5EF4-FFF2-40B4-BE49-F238E27FC236}">
                        <a16:creationId xmlns:a16="http://schemas.microsoft.com/office/drawing/2014/main" id="{F8F7686B-02C2-42FB-9BAC-769B84E84731}"/>
                      </a:ext>
                    </a:extLst>
                  </p:cNvPr>
                  <p:cNvSpPr/>
                  <p:nvPr/>
                </p:nvSpPr>
                <p:spPr>
                  <a:xfrm>
                    <a:off x="6195060" y="5712428"/>
                    <a:ext cx="838200" cy="762000"/>
                  </a:xfrm>
                  <a:custGeom>
                    <a:avLst/>
                    <a:gdLst>
                      <a:gd name="connsiteX0" fmla="*/ 0 w 838200"/>
                      <a:gd name="connsiteY0" fmla="*/ 762381 h 762000"/>
                      <a:gd name="connsiteX1" fmla="*/ 842010 w 838200"/>
                      <a:gd name="connsiteY1" fmla="*/ 565690 h 762000"/>
                      <a:gd name="connsiteX2" fmla="*/ 65151 w 838200"/>
                      <a:gd name="connsiteY2" fmla="*/ 0 h 762000"/>
                    </a:gdLst>
                    <a:ahLst/>
                    <a:cxnLst>
                      <a:cxn ang="0">
                        <a:pos x="connsiteX0" y="connsiteY0"/>
                      </a:cxn>
                      <a:cxn ang="0">
                        <a:pos x="connsiteX1" y="connsiteY1"/>
                      </a:cxn>
                      <a:cxn ang="0">
                        <a:pos x="connsiteX2" y="connsiteY2"/>
                      </a:cxn>
                    </a:cxnLst>
                    <a:rect l="l" t="t" r="r" b="b"/>
                    <a:pathLst>
                      <a:path w="838200" h="762000">
                        <a:moveTo>
                          <a:pt x="0" y="762381"/>
                        </a:moveTo>
                        <a:lnTo>
                          <a:pt x="842010" y="565690"/>
                        </a:lnTo>
                        <a:lnTo>
                          <a:pt x="65151"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6" name="Freeform: Shape 765">
                    <a:extLst>
                      <a:ext uri="{FF2B5EF4-FFF2-40B4-BE49-F238E27FC236}">
                        <a16:creationId xmlns:a16="http://schemas.microsoft.com/office/drawing/2014/main" id="{D67E4373-1144-41C0-A388-FDDC60761BD9}"/>
                      </a:ext>
                    </a:extLst>
                  </p:cNvPr>
                  <p:cNvSpPr/>
                  <p:nvPr/>
                </p:nvSpPr>
                <p:spPr>
                  <a:xfrm>
                    <a:off x="6260211" y="5480304"/>
                    <a:ext cx="1314450" cy="790575"/>
                  </a:xfrm>
                  <a:custGeom>
                    <a:avLst/>
                    <a:gdLst>
                      <a:gd name="connsiteX0" fmla="*/ 776859 w 1314450"/>
                      <a:gd name="connsiteY0" fmla="*/ 797814 h 790575"/>
                      <a:gd name="connsiteX1" fmla="*/ 1315022 w 1314450"/>
                      <a:gd name="connsiteY1" fmla="*/ 0 h 790575"/>
                      <a:gd name="connsiteX2" fmla="*/ 0 w 1314450"/>
                      <a:gd name="connsiteY2" fmla="*/ 232124 h 790575"/>
                    </a:gdLst>
                    <a:ahLst/>
                    <a:cxnLst>
                      <a:cxn ang="0">
                        <a:pos x="connsiteX0" y="connsiteY0"/>
                      </a:cxn>
                      <a:cxn ang="0">
                        <a:pos x="connsiteX1" y="connsiteY1"/>
                      </a:cxn>
                      <a:cxn ang="0">
                        <a:pos x="connsiteX2" y="connsiteY2"/>
                      </a:cxn>
                    </a:cxnLst>
                    <a:rect l="l" t="t" r="r" b="b"/>
                    <a:pathLst>
                      <a:path w="1314450" h="790575">
                        <a:moveTo>
                          <a:pt x="776859" y="797814"/>
                        </a:moveTo>
                        <a:lnTo>
                          <a:pt x="1315022" y="0"/>
                        </a:lnTo>
                        <a:lnTo>
                          <a:pt x="0" y="23212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7" name="Freeform: Shape 766">
                    <a:extLst>
                      <a:ext uri="{FF2B5EF4-FFF2-40B4-BE49-F238E27FC236}">
                        <a16:creationId xmlns:a16="http://schemas.microsoft.com/office/drawing/2014/main" id="{8071EED0-C6E7-4152-A18F-1C1406999BAE}"/>
                      </a:ext>
                    </a:extLst>
                  </p:cNvPr>
                  <p:cNvSpPr/>
                  <p:nvPr/>
                </p:nvSpPr>
                <p:spPr>
                  <a:xfrm>
                    <a:off x="8555069" y="1559052"/>
                    <a:ext cx="485775" cy="733425"/>
                  </a:xfrm>
                  <a:custGeom>
                    <a:avLst/>
                    <a:gdLst>
                      <a:gd name="connsiteX0" fmla="*/ 0 w 485775"/>
                      <a:gd name="connsiteY0" fmla="*/ 0 h 733425"/>
                      <a:gd name="connsiteX1" fmla="*/ 435007 w 485775"/>
                      <a:gd name="connsiteY1" fmla="*/ 332708 h 733425"/>
                      <a:gd name="connsiteX2" fmla="*/ 487013 w 485775"/>
                      <a:gd name="connsiteY2" fmla="*/ 737807 h 733425"/>
                    </a:gdLst>
                    <a:ahLst/>
                    <a:cxnLst>
                      <a:cxn ang="0">
                        <a:pos x="connsiteX0" y="connsiteY0"/>
                      </a:cxn>
                      <a:cxn ang="0">
                        <a:pos x="connsiteX1" y="connsiteY1"/>
                      </a:cxn>
                      <a:cxn ang="0">
                        <a:pos x="connsiteX2" y="connsiteY2"/>
                      </a:cxn>
                    </a:cxnLst>
                    <a:rect l="l" t="t" r="r" b="b"/>
                    <a:pathLst>
                      <a:path w="485775" h="733425">
                        <a:moveTo>
                          <a:pt x="0" y="0"/>
                        </a:moveTo>
                        <a:lnTo>
                          <a:pt x="435007" y="332708"/>
                        </a:lnTo>
                        <a:lnTo>
                          <a:pt x="487013" y="7378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8" name="Freeform: Shape 767">
                    <a:extLst>
                      <a:ext uri="{FF2B5EF4-FFF2-40B4-BE49-F238E27FC236}">
                        <a16:creationId xmlns:a16="http://schemas.microsoft.com/office/drawing/2014/main" id="{28395C39-A530-402E-B6E5-F5F9B2A24706}"/>
                      </a:ext>
                    </a:extLst>
                  </p:cNvPr>
                  <p:cNvSpPr/>
                  <p:nvPr/>
                </p:nvSpPr>
                <p:spPr>
                  <a:xfrm>
                    <a:off x="8780240" y="2812923"/>
                    <a:ext cx="400050" cy="1638300"/>
                  </a:xfrm>
                  <a:custGeom>
                    <a:avLst/>
                    <a:gdLst>
                      <a:gd name="connsiteX0" fmla="*/ 57912 w 400050"/>
                      <a:gd name="connsiteY0" fmla="*/ 1645253 h 1638300"/>
                      <a:gd name="connsiteX1" fmla="*/ 406432 w 400050"/>
                      <a:gd name="connsiteY1" fmla="*/ 186976 h 1638300"/>
                      <a:gd name="connsiteX2" fmla="*/ 0 w 400050"/>
                      <a:gd name="connsiteY2" fmla="*/ 0 h 1638300"/>
                    </a:gdLst>
                    <a:ahLst/>
                    <a:cxnLst>
                      <a:cxn ang="0">
                        <a:pos x="connsiteX0" y="connsiteY0"/>
                      </a:cxn>
                      <a:cxn ang="0">
                        <a:pos x="connsiteX1" y="connsiteY1"/>
                      </a:cxn>
                      <a:cxn ang="0">
                        <a:pos x="connsiteX2" y="connsiteY2"/>
                      </a:cxn>
                    </a:cxnLst>
                    <a:rect l="l" t="t" r="r" b="b"/>
                    <a:pathLst>
                      <a:path w="400050" h="1638300">
                        <a:moveTo>
                          <a:pt x="57912" y="1645253"/>
                        </a:moveTo>
                        <a:lnTo>
                          <a:pt x="406432" y="186976"/>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9" name="Freeform: Shape 768">
                    <a:extLst>
                      <a:ext uri="{FF2B5EF4-FFF2-40B4-BE49-F238E27FC236}">
                        <a16:creationId xmlns:a16="http://schemas.microsoft.com/office/drawing/2014/main" id="{938CAF18-7410-49B2-B774-0E0AEAE7687A}"/>
                      </a:ext>
                    </a:extLst>
                  </p:cNvPr>
                  <p:cNvSpPr/>
                  <p:nvPr/>
                </p:nvSpPr>
                <p:spPr>
                  <a:xfrm>
                    <a:off x="8555069" y="1559052"/>
                    <a:ext cx="485775" cy="1247775"/>
                  </a:xfrm>
                  <a:custGeom>
                    <a:avLst/>
                    <a:gdLst>
                      <a:gd name="connsiteX0" fmla="*/ 0 w 485775"/>
                      <a:gd name="connsiteY0" fmla="*/ 0 h 1247775"/>
                      <a:gd name="connsiteX1" fmla="*/ 487013 w 485775"/>
                      <a:gd name="connsiteY1" fmla="*/ 737807 h 1247775"/>
                      <a:gd name="connsiteX2" fmla="*/ 225171 w 485775"/>
                      <a:gd name="connsiteY2" fmla="*/ 1253871 h 1247775"/>
                    </a:gdLst>
                    <a:ahLst/>
                    <a:cxnLst>
                      <a:cxn ang="0">
                        <a:pos x="connsiteX0" y="connsiteY0"/>
                      </a:cxn>
                      <a:cxn ang="0">
                        <a:pos x="connsiteX1" y="connsiteY1"/>
                      </a:cxn>
                      <a:cxn ang="0">
                        <a:pos x="connsiteX2" y="connsiteY2"/>
                      </a:cxn>
                    </a:cxnLst>
                    <a:rect l="l" t="t" r="r" b="b"/>
                    <a:pathLst>
                      <a:path w="485775" h="1247775">
                        <a:moveTo>
                          <a:pt x="0" y="0"/>
                        </a:moveTo>
                        <a:lnTo>
                          <a:pt x="487013" y="737807"/>
                        </a:lnTo>
                        <a:lnTo>
                          <a:pt x="225171" y="125387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0" name="Freeform: Shape 769">
                    <a:extLst>
                      <a:ext uri="{FF2B5EF4-FFF2-40B4-BE49-F238E27FC236}">
                        <a16:creationId xmlns:a16="http://schemas.microsoft.com/office/drawing/2014/main" id="{7B98E0D1-A2CB-44DB-B60B-E3AEF2712453}"/>
                      </a:ext>
                    </a:extLst>
                  </p:cNvPr>
                  <p:cNvSpPr/>
                  <p:nvPr/>
                </p:nvSpPr>
                <p:spPr>
                  <a:xfrm>
                    <a:off x="6720269" y="491395"/>
                    <a:ext cx="1247775" cy="647700"/>
                  </a:xfrm>
                  <a:custGeom>
                    <a:avLst/>
                    <a:gdLst>
                      <a:gd name="connsiteX0" fmla="*/ 0 w 1247775"/>
                      <a:gd name="connsiteY0" fmla="*/ 0 h 647700"/>
                      <a:gd name="connsiteX1" fmla="*/ 713899 w 1247775"/>
                      <a:gd name="connsiteY1" fmla="*/ 153352 h 647700"/>
                      <a:gd name="connsiteX2" fmla="*/ 1254252 w 1247775"/>
                      <a:gd name="connsiteY2" fmla="*/ 648938 h 647700"/>
                    </a:gdLst>
                    <a:ahLst/>
                    <a:cxnLst>
                      <a:cxn ang="0">
                        <a:pos x="connsiteX0" y="connsiteY0"/>
                      </a:cxn>
                      <a:cxn ang="0">
                        <a:pos x="connsiteX1" y="connsiteY1"/>
                      </a:cxn>
                      <a:cxn ang="0">
                        <a:pos x="connsiteX2" y="connsiteY2"/>
                      </a:cxn>
                    </a:cxnLst>
                    <a:rect l="l" t="t" r="r" b="b"/>
                    <a:pathLst>
                      <a:path w="1247775" h="647700">
                        <a:moveTo>
                          <a:pt x="0" y="0"/>
                        </a:moveTo>
                        <a:lnTo>
                          <a:pt x="713899" y="153352"/>
                        </a:lnTo>
                        <a:lnTo>
                          <a:pt x="1254252" y="64893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1" name="Freeform: Shape 770">
                    <a:extLst>
                      <a:ext uri="{FF2B5EF4-FFF2-40B4-BE49-F238E27FC236}">
                        <a16:creationId xmlns:a16="http://schemas.microsoft.com/office/drawing/2014/main" id="{3B5E5D75-4794-4639-AE56-5E882E2A25FE}"/>
                      </a:ext>
                    </a:extLst>
                  </p:cNvPr>
                  <p:cNvSpPr/>
                  <p:nvPr/>
                </p:nvSpPr>
                <p:spPr>
                  <a:xfrm>
                    <a:off x="7929658" y="688181"/>
                    <a:ext cx="619125" cy="866775"/>
                  </a:xfrm>
                  <a:custGeom>
                    <a:avLst/>
                    <a:gdLst>
                      <a:gd name="connsiteX0" fmla="*/ 0 w 619125"/>
                      <a:gd name="connsiteY0" fmla="*/ 0 h 866775"/>
                      <a:gd name="connsiteX1" fmla="*/ 625411 w 619125"/>
                      <a:gd name="connsiteY1" fmla="*/ 870871 h 866775"/>
                      <a:gd name="connsiteX2" fmla="*/ 44862 w 619125"/>
                      <a:gd name="connsiteY2" fmla="*/ 452152 h 866775"/>
                    </a:gdLst>
                    <a:ahLst/>
                    <a:cxnLst>
                      <a:cxn ang="0">
                        <a:pos x="connsiteX0" y="connsiteY0"/>
                      </a:cxn>
                      <a:cxn ang="0">
                        <a:pos x="connsiteX1" y="connsiteY1"/>
                      </a:cxn>
                      <a:cxn ang="0">
                        <a:pos x="connsiteX2" y="connsiteY2"/>
                      </a:cxn>
                    </a:cxnLst>
                    <a:rect l="l" t="t" r="r" b="b"/>
                    <a:pathLst>
                      <a:path w="619125" h="866775">
                        <a:moveTo>
                          <a:pt x="0" y="0"/>
                        </a:moveTo>
                        <a:lnTo>
                          <a:pt x="625411" y="870871"/>
                        </a:lnTo>
                        <a:lnTo>
                          <a:pt x="44862" y="452152"/>
                        </a:lnTo>
                        <a:close/>
                      </a:path>
                    </a:pathLst>
                  </a:custGeom>
                  <a:solidFill>
                    <a:srgbClr val="0091DA">
                      <a:alpha val="1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grpSp>
          <p:grpSp>
            <p:nvGrpSpPr>
              <p:cNvPr id="534" name="Graphic 271">
                <a:extLst>
                  <a:ext uri="{FF2B5EF4-FFF2-40B4-BE49-F238E27FC236}">
                    <a16:creationId xmlns:a16="http://schemas.microsoft.com/office/drawing/2014/main" id="{8912D6DE-7E15-4C4A-9515-7B4FE259FFA4}"/>
                  </a:ext>
                </a:extLst>
              </p:cNvPr>
              <p:cNvGrpSpPr/>
              <p:nvPr/>
            </p:nvGrpSpPr>
            <p:grpSpPr>
              <a:xfrm>
                <a:off x="4080128" y="1444896"/>
                <a:ext cx="4031744" cy="3968208"/>
                <a:chOff x="2771775" y="152400"/>
                <a:chExt cx="6648450" cy="6543675"/>
              </a:xfrm>
              <a:solidFill>
                <a:sysClr val="window" lastClr="FFFFFF">
                  <a:alpha val="35000"/>
                </a:sysClr>
              </a:solidFill>
            </p:grpSpPr>
            <p:grpSp>
              <p:nvGrpSpPr>
                <p:cNvPr id="535" name="Graphic 271">
                  <a:extLst>
                    <a:ext uri="{FF2B5EF4-FFF2-40B4-BE49-F238E27FC236}">
                      <a16:creationId xmlns:a16="http://schemas.microsoft.com/office/drawing/2014/main" id="{11A8C510-5F1E-46D3-929D-A3BB705D400C}"/>
                    </a:ext>
                  </a:extLst>
                </p:cNvPr>
                <p:cNvGrpSpPr/>
                <p:nvPr/>
              </p:nvGrpSpPr>
              <p:grpSpPr>
                <a:xfrm>
                  <a:off x="2799675" y="187987"/>
                  <a:ext cx="6572250" cy="6486525"/>
                  <a:chOff x="2799675" y="187987"/>
                  <a:chExt cx="6572250" cy="6486525"/>
                </a:xfrm>
                <a:grpFill/>
              </p:grpSpPr>
              <p:sp>
                <p:nvSpPr>
                  <p:cNvPr id="615" name="Freeform: Shape 614">
                    <a:extLst>
                      <a:ext uri="{FF2B5EF4-FFF2-40B4-BE49-F238E27FC236}">
                        <a16:creationId xmlns:a16="http://schemas.microsoft.com/office/drawing/2014/main" id="{B333F145-C229-4C3C-A522-ABE4A3F90416}"/>
                      </a:ext>
                    </a:extLst>
                  </p:cNvPr>
                  <p:cNvSpPr/>
                  <p:nvPr/>
                </p:nvSpPr>
                <p:spPr>
                  <a:xfrm>
                    <a:off x="6818471" y="1582576"/>
                    <a:ext cx="1419225" cy="647700"/>
                  </a:xfrm>
                  <a:custGeom>
                    <a:avLst/>
                    <a:gdLst>
                      <a:gd name="connsiteX0" fmla="*/ 1416749 w 1419225"/>
                      <a:gd name="connsiteY0" fmla="*/ 648464 h 647700"/>
                      <a:gd name="connsiteX1" fmla="*/ 1415987 w 1419225"/>
                      <a:gd name="connsiteY1" fmla="*/ 648369 h 647700"/>
                      <a:gd name="connsiteX2" fmla="*/ 2381 w 1419225"/>
                      <a:gd name="connsiteY2" fmla="*/ 312803 h 647700"/>
                      <a:gd name="connsiteX3" fmla="*/ 0 w 1419225"/>
                      <a:gd name="connsiteY3" fmla="*/ 309851 h 647700"/>
                      <a:gd name="connsiteX4" fmla="*/ 2286 w 1419225"/>
                      <a:gd name="connsiteY4" fmla="*/ 306803 h 647700"/>
                      <a:gd name="connsiteX5" fmla="*/ 1148048 w 1419225"/>
                      <a:gd name="connsiteY5" fmla="*/ 98 h 647700"/>
                      <a:gd name="connsiteX6" fmla="*/ 1151668 w 1419225"/>
                      <a:gd name="connsiteY6" fmla="*/ 1907 h 647700"/>
                      <a:gd name="connsiteX7" fmla="*/ 1419511 w 1419225"/>
                      <a:gd name="connsiteY7" fmla="*/ 644273 h 647700"/>
                      <a:gd name="connsiteX8" fmla="*/ 1419035 w 1419225"/>
                      <a:gd name="connsiteY8" fmla="*/ 647512 h 647700"/>
                      <a:gd name="connsiteX9" fmla="*/ 1416749 w 1419225"/>
                      <a:gd name="connsiteY9" fmla="*/ 648464 h 647700"/>
                      <a:gd name="connsiteX10" fmla="*/ 15812 w 1419225"/>
                      <a:gd name="connsiteY10" fmla="*/ 309565 h 647700"/>
                      <a:gd name="connsiteX11" fmla="*/ 1411605 w 1419225"/>
                      <a:gd name="connsiteY11" fmla="*/ 640940 h 647700"/>
                      <a:gd name="connsiteX12" fmla="*/ 1147096 w 1419225"/>
                      <a:gd name="connsiteY12" fmla="*/ 6765 h 647700"/>
                      <a:gd name="connsiteX13" fmla="*/ 15812 w 1419225"/>
                      <a:gd name="connsiteY13" fmla="*/ 30956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647700">
                        <a:moveTo>
                          <a:pt x="1416749" y="648464"/>
                        </a:moveTo>
                        <a:cubicBezTo>
                          <a:pt x="1416463" y="648464"/>
                          <a:pt x="1416272" y="648464"/>
                          <a:pt x="1415987" y="648369"/>
                        </a:cubicBezTo>
                        <a:lnTo>
                          <a:pt x="2381" y="312803"/>
                        </a:lnTo>
                        <a:cubicBezTo>
                          <a:pt x="1048" y="312518"/>
                          <a:pt x="0" y="311279"/>
                          <a:pt x="0" y="309851"/>
                        </a:cubicBezTo>
                        <a:cubicBezTo>
                          <a:pt x="0" y="308422"/>
                          <a:pt x="953" y="307184"/>
                          <a:pt x="2286" y="306803"/>
                        </a:cubicBezTo>
                        <a:lnTo>
                          <a:pt x="1148048" y="98"/>
                        </a:lnTo>
                        <a:cubicBezTo>
                          <a:pt x="1149572" y="-283"/>
                          <a:pt x="1151096" y="479"/>
                          <a:pt x="1151668" y="1907"/>
                        </a:cubicBezTo>
                        <a:lnTo>
                          <a:pt x="1419511" y="644273"/>
                        </a:lnTo>
                        <a:cubicBezTo>
                          <a:pt x="1419987" y="645321"/>
                          <a:pt x="1419796" y="646559"/>
                          <a:pt x="1419035" y="647512"/>
                        </a:cubicBezTo>
                        <a:cubicBezTo>
                          <a:pt x="1418559" y="648083"/>
                          <a:pt x="1417701" y="648464"/>
                          <a:pt x="1416749" y="648464"/>
                        </a:cubicBezTo>
                        <a:close/>
                        <a:moveTo>
                          <a:pt x="15812" y="309565"/>
                        </a:moveTo>
                        <a:lnTo>
                          <a:pt x="1411605" y="640940"/>
                        </a:lnTo>
                        <a:lnTo>
                          <a:pt x="1147096" y="6765"/>
                        </a:lnTo>
                        <a:lnTo>
                          <a:pt x="15812" y="30956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6" name="Freeform: Shape 615">
                    <a:extLst>
                      <a:ext uri="{FF2B5EF4-FFF2-40B4-BE49-F238E27FC236}">
                        <a16:creationId xmlns:a16="http://schemas.microsoft.com/office/drawing/2014/main" id="{9F4F9935-EFF7-41DD-97EE-C552CDF92CE1}"/>
                      </a:ext>
                    </a:extLst>
                  </p:cNvPr>
                  <p:cNvSpPr/>
                  <p:nvPr/>
                </p:nvSpPr>
                <p:spPr>
                  <a:xfrm>
                    <a:off x="3929111" y="3639657"/>
                    <a:ext cx="1009650" cy="1133475"/>
                  </a:xfrm>
                  <a:custGeom>
                    <a:avLst/>
                    <a:gdLst>
                      <a:gd name="connsiteX0" fmla="*/ 3095 w 1009650"/>
                      <a:gd name="connsiteY0" fmla="*/ 1134654 h 1133475"/>
                      <a:gd name="connsiteX1" fmla="*/ 332 w 1009650"/>
                      <a:gd name="connsiteY1" fmla="*/ 1132940 h 1133475"/>
                      <a:gd name="connsiteX2" fmla="*/ 713 w 1009650"/>
                      <a:gd name="connsiteY2" fmla="*/ 1129606 h 1133475"/>
                      <a:gd name="connsiteX3" fmla="*/ 900159 w 1009650"/>
                      <a:gd name="connsiteY3" fmla="*/ 1179 h 1133475"/>
                      <a:gd name="connsiteX4" fmla="*/ 903493 w 1009650"/>
                      <a:gd name="connsiteY4" fmla="*/ 132 h 1133475"/>
                      <a:gd name="connsiteX5" fmla="*/ 905684 w 1009650"/>
                      <a:gd name="connsiteY5" fmla="*/ 2799 h 1133475"/>
                      <a:gd name="connsiteX6" fmla="*/ 1011316 w 1009650"/>
                      <a:gd name="connsiteY6" fmla="*/ 1081981 h 1133475"/>
                      <a:gd name="connsiteX7" fmla="*/ 1010554 w 1009650"/>
                      <a:gd name="connsiteY7" fmla="*/ 1084267 h 1133475"/>
                      <a:gd name="connsiteX8" fmla="*/ 1008363 w 1009650"/>
                      <a:gd name="connsiteY8" fmla="*/ 1085315 h 1133475"/>
                      <a:gd name="connsiteX9" fmla="*/ 3285 w 1009650"/>
                      <a:gd name="connsiteY9" fmla="*/ 1134464 h 1133475"/>
                      <a:gd name="connsiteX10" fmla="*/ 3095 w 1009650"/>
                      <a:gd name="connsiteY10" fmla="*/ 1134654 h 1133475"/>
                      <a:gd name="connsiteX11" fmla="*/ 900254 w 1009650"/>
                      <a:gd name="connsiteY11" fmla="*/ 11085 h 1133475"/>
                      <a:gd name="connsiteX12" fmla="*/ 9857 w 1009650"/>
                      <a:gd name="connsiteY12" fmla="*/ 1128177 h 1133475"/>
                      <a:gd name="connsiteX13" fmla="*/ 1004839 w 1009650"/>
                      <a:gd name="connsiteY13" fmla="*/ 1079409 h 1133475"/>
                      <a:gd name="connsiteX14" fmla="*/ 900254 w 1009650"/>
                      <a:gd name="connsiteY14" fmla="*/ 1108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1133475">
                        <a:moveTo>
                          <a:pt x="3095" y="1134654"/>
                        </a:moveTo>
                        <a:cubicBezTo>
                          <a:pt x="1952" y="1134654"/>
                          <a:pt x="904" y="1133988"/>
                          <a:pt x="332" y="1132940"/>
                        </a:cubicBezTo>
                        <a:cubicBezTo>
                          <a:pt x="-239" y="1131892"/>
                          <a:pt x="-49" y="1130559"/>
                          <a:pt x="713" y="1129606"/>
                        </a:cubicBezTo>
                        <a:lnTo>
                          <a:pt x="900159" y="1179"/>
                        </a:lnTo>
                        <a:cubicBezTo>
                          <a:pt x="900921" y="227"/>
                          <a:pt x="902255" y="-250"/>
                          <a:pt x="903493" y="132"/>
                        </a:cubicBezTo>
                        <a:cubicBezTo>
                          <a:pt x="904731" y="513"/>
                          <a:pt x="905588" y="1560"/>
                          <a:pt x="905684" y="2799"/>
                        </a:cubicBezTo>
                        <a:lnTo>
                          <a:pt x="1011316" y="1081981"/>
                        </a:lnTo>
                        <a:cubicBezTo>
                          <a:pt x="1011411" y="1082838"/>
                          <a:pt x="1011125" y="1083696"/>
                          <a:pt x="1010554" y="1084267"/>
                        </a:cubicBezTo>
                        <a:cubicBezTo>
                          <a:pt x="1009982" y="1084934"/>
                          <a:pt x="1009220" y="1085315"/>
                          <a:pt x="1008363" y="1085315"/>
                        </a:cubicBezTo>
                        <a:lnTo>
                          <a:pt x="3285" y="1134464"/>
                        </a:lnTo>
                        <a:cubicBezTo>
                          <a:pt x="3190" y="1134654"/>
                          <a:pt x="3190" y="1134654"/>
                          <a:pt x="3095" y="1134654"/>
                        </a:cubicBezTo>
                        <a:close/>
                        <a:moveTo>
                          <a:pt x="900254" y="11085"/>
                        </a:moveTo>
                        <a:lnTo>
                          <a:pt x="9857" y="1128177"/>
                        </a:lnTo>
                        <a:lnTo>
                          <a:pt x="1004839" y="1079409"/>
                        </a:lnTo>
                        <a:lnTo>
                          <a:pt x="900254" y="1108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7" name="Freeform: Shape 616">
                    <a:extLst>
                      <a:ext uri="{FF2B5EF4-FFF2-40B4-BE49-F238E27FC236}">
                        <a16:creationId xmlns:a16="http://schemas.microsoft.com/office/drawing/2014/main" id="{6D8C094C-3EB5-45B6-BC44-9A63D63F30AB}"/>
                      </a:ext>
                    </a:extLst>
                  </p:cNvPr>
                  <p:cNvSpPr/>
                  <p:nvPr/>
                </p:nvSpPr>
                <p:spPr>
                  <a:xfrm>
                    <a:off x="4828589" y="3639773"/>
                    <a:ext cx="1304925" cy="1076325"/>
                  </a:xfrm>
                  <a:custGeom>
                    <a:avLst/>
                    <a:gdLst>
                      <a:gd name="connsiteX0" fmla="*/ 108695 w 1304925"/>
                      <a:gd name="connsiteY0" fmla="*/ 1085389 h 1076325"/>
                      <a:gd name="connsiteX1" fmla="*/ 107361 w 1304925"/>
                      <a:gd name="connsiteY1" fmla="*/ 1085103 h 1076325"/>
                      <a:gd name="connsiteX2" fmla="*/ 105647 w 1304925"/>
                      <a:gd name="connsiteY2" fmla="*/ 1082627 h 1076325"/>
                      <a:gd name="connsiteX3" fmla="*/ 14 w 1304925"/>
                      <a:gd name="connsiteY3" fmla="*/ 3444 h 1076325"/>
                      <a:gd name="connsiteX4" fmla="*/ 1062 w 1304925"/>
                      <a:gd name="connsiteY4" fmla="*/ 777 h 1076325"/>
                      <a:gd name="connsiteX5" fmla="*/ 3824 w 1304925"/>
                      <a:gd name="connsiteY5" fmla="*/ 110 h 1076325"/>
                      <a:gd name="connsiteX6" fmla="*/ 1307988 w 1304925"/>
                      <a:gd name="connsiteY6" fmla="*/ 303863 h 1076325"/>
                      <a:gd name="connsiteX7" fmla="*/ 1310369 w 1304925"/>
                      <a:gd name="connsiteY7" fmla="*/ 306339 h 1076325"/>
                      <a:gd name="connsiteX8" fmla="*/ 1309035 w 1304925"/>
                      <a:gd name="connsiteY8" fmla="*/ 309482 h 1076325"/>
                      <a:gd name="connsiteX9" fmla="*/ 110504 w 1304925"/>
                      <a:gd name="connsiteY9" fmla="*/ 1084913 h 1076325"/>
                      <a:gd name="connsiteX10" fmla="*/ 108695 w 1304925"/>
                      <a:gd name="connsiteY10" fmla="*/ 1085389 h 1076325"/>
                      <a:gd name="connsiteX11" fmla="*/ 6587 w 1304925"/>
                      <a:gd name="connsiteY11" fmla="*/ 7064 h 1076325"/>
                      <a:gd name="connsiteX12" fmla="*/ 111266 w 1304925"/>
                      <a:gd name="connsiteY12" fmla="*/ 1076912 h 1076325"/>
                      <a:gd name="connsiteX13" fmla="*/ 1299415 w 1304925"/>
                      <a:gd name="connsiteY13" fmla="*/ 308244 h 1076325"/>
                      <a:gd name="connsiteX14" fmla="*/ 6587 w 1304925"/>
                      <a:gd name="connsiteY14" fmla="*/ 7064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076325">
                        <a:moveTo>
                          <a:pt x="108695" y="1085389"/>
                        </a:moveTo>
                        <a:cubicBezTo>
                          <a:pt x="108218" y="1085389"/>
                          <a:pt x="107742" y="1085294"/>
                          <a:pt x="107361" y="1085103"/>
                        </a:cubicBezTo>
                        <a:cubicBezTo>
                          <a:pt x="106409" y="1084627"/>
                          <a:pt x="105742" y="1083674"/>
                          <a:pt x="105647" y="1082627"/>
                        </a:cubicBezTo>
                        <a:lnTo>
                          <a:pt x="14" y="3444"/>
                        </a:lnTo>
                        <a:cubicBezTo>
                          <a:pt x="-81" y="2492"/>
                          <a:pt x="300" y="1444"/>
                          <a:pt x="1062" y="777"/>
                        </a:cubicBezTo>
                        <a:cubicBezTo>
                          <a:pt x="1824" y="110"/>
                          <a:pt x="2777" y="-176"/>
                          <a:pt x="3824" y="110"/>
                        </a:cubicBezTo>
                        <a:lnTo>
                          <a:pt x="1307988" y="303863"/>
                        </a:lnTo>
                        <a:cubicBezTo>
                          <a:pt x="1309226" y="304148"/>
                          <a:pt x="1310083" y="305101"/>
                          <a:pt x="1310369" y="306339"/>
                        </a:cubicBezTo>
                        <a:cubicBezTo>
                          <a:pt x="1310559" y="307577"/>
                          <a:pt x="1310083" y="308815"/>
                          <a:pt x="1309035" y="309482"/>
                        </a:cubicBezTo>
                        <a:lnTo>
                          <a:pt x="110504" y="1084913"/>
                        </a:lnTo>
                        <a:cubicBezTo>
                          <a:pt x="109933" y="1085198"/>
                          <a:pt x="109266" y="1085389"/>
                          <a:pt x="108695" y="1085389"/>
                        </a:cubicBezTo>
                        <a:close/>
                        <a:moveTo>
                          <a:pt x="6587" y="7064"/>
                        </a:moveTo>
                        <a:lnTo>
                          <a:pt x="111266" y="1076912"/>
                        </a:lnTo>
                        <a:lnTo>
                          <a:pt x="1299415" y="308244"/>
                        </a:lnTo>
                        <a:lnTo>
                          <a:pt x="6587" y="706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8" name="Freeform: Shape 617">
                    <a:extLst>
                      <a:ext uri="{FF2B5EF4-FFF2-40B4-BE49-F238E27FC236}">
                        <a16:creationId xmlns:a16="http://schemas.microsoft.com/office/drawing/2014/main" id="{5F41A92F-52E8-49BC-BE90-0F0249A7B42F}"/>
                      </a:ext>
                    </a:extLst>
                  </p:cNvPr>
                  <p:cNvSpPr/>
                  <p:nvPr/>
                </p:nvSpPr>
                <p:spPr>
                  <a:xfrm>
                    <a:off x="3650254" y="3361950"/>
                    <a:ext cx="504825" cy="1409700"/>
                  </a:xfrm>
                  <a:custGeom>
                    <a:avLst/>
                    <a:gdLst>
                      <a:gd name="connsiteX0" fmla="*/ 281952 w 504825"/>
                      <a:gd name="connsiteY0" fmla="*/ 1412361 h 1409700"/>
                      <a:gd name="connsiteX1" fmla="*/ 278904 w 504825"/>
                      <a:gd name="connsiteY1" fmla="*/ 1409980 h 1409700"/>
                      <a:gd name="connsiteX2" fmla="*/ 107 w 504825"/>
                      <a:gd name="connsiteY2" fmla="*/ 281648 h 1409700"/>
                      <a:gd name="connsiteX3" fmla="*/ 1631 w 504825"/>
                      <a:gd name="connsiteY3" fmla="*/ 278220 h 1409700"/>
                      <a:gd name="connsiteX4" fmla="*/ 506075 w 504825"/>
                      <a:gd name="connsiteY4" fmla="*/ 375 h 1409700"/>
                      <a:gd name="connsiteX5" fmla="*/ 509313 w 504825"/>
                      <a:gd name="connsiteY5" fmla="*/ 566 h 1409700"/>
                      <a:gd name="connsiteX6" fmla="*/ 510552 w 504825"/>
                      <a:gd name="connsiteY6" fmla="*/ 3614 h 1409700"/>
                      <a:gd name="connsiteX7" fmla="*/ 285000 w 504825"/>
                      <a:gd name="connsiteY7" fmla="*/ 1409790 h 1409700"/>
                      <a:gd name="connsiteX8" fmla="*/ 282047 w 504825"/>
                      <a:gd name="connsiteY8" fmla="*/ 1412361 h 1409700"/>
                      <a:gd name="connsiteX9" fmla="*/ 281952 w 504825"/>
                      <a:gd name="connsiteY9" fmla="*/ 1412361 h 1409700"/>
                      <a:gd name="connsiteX10" fmla="*/ 6679 w 504825"/>
                      <a:gd name="connsiteY10" fmla="*/ 282410 h 1409700"/>
                      <a:gd name="connsiteX11" fmla="*/ 281285 w 504825"/>
                      <a:gd name="connsiteY11" fmla="*/ 1393692 h 1409700"/>
                      <a:gd name="connsiteX12" fmla="*/ 503408 w 504825"/>
                      <a:gd name="connsiteY12" fmla="*/ 8853 h 1409700"/>
                      <a:gd name="connsiteX13" fmla="*/ 6679 w 504825"/>
                      <a:gd name="connsiteY13" fmla="*/ 28241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409700">
                        <a:moveTo>
                          <a:pt x="281952" y="1412361"/>
                        </a:moveTo>
                        <a:cubicBezTo>
                          <a:pt x="280523" y="1412361"/>
                          <a:pt x="279285" y="1411409"/>
                          <a:pt x="278904" y="1409980"/>
                        </a:cubicBezTo>
                        <a:lnTo>
                          <a:pt x="107" y="281648"/>
                        </a:lnTo>
                        <a:cubicBezTo>
                          <a:pt x="-274" y="280315"/>
                          <a:pt x="393" y="278886"/>
                          <a:pt x="1631" y="278220"/>
                        </a:cubicBezTo>
                        <a:lnTo>
                          <a:pt x="506075" y="375"/>
                        </a:lnTo>
                        <a:cubicBezTo>
                          <a:pt x="507123" y="-196"/>
                          <a:pt x="508361" y="-101"/>
                          <a:pt x="509313" y="566"/>
                        </a:cubicBezTo>
                        <a:cubicBezTo>
                          <a:pt x="510266" y="1232"/>
                          <a:pt x="510742" y="2375"/>
                          <a:pt x="510552" y="3614"/>
                        </a:cubicBezTo>
                        <a:lnTo>
                          <a:pt x="285000" y="1409790"/>
                        </a:lnTo>
                        <a:cubicBezTo>
                          <a:pt x="284809" y="1411218"/>
                          <a:pt x="283571" y="1412361"/>
                          <a:pt x="282047" y="1412361"/>
                        </a:cubicBezTo>
                        <a:cubicBezTo>
                          <a:pt x="282047" y="1412361"/>
                          <a:pt x="282047" y="1412361"/>
                          <a:pt x="281952" y="1412361"/>
                        </a:cubicBezTo>
                        <a:close/>
                        <a:moveTo>
                          <a:pt x="6679" y="282410"/>
                        </a:moveTo>
                        <a:lnTo>
                          <a:pt x="281285" y="1393692"/>
                        </a:lnTo>
                        <a:lnTo>
                          <a:pt x="503408" y="8853"/>
                        </a:lnTo>
                        <a:lnTo>
                          <a:pt x="6679" y="28241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9" name="Freeform: Shape 618">
                    <a:extLst>
                      <a:ext uri="{FF2B5EF4-FFF2-40B4-BE49-F238E27FC236}">
                        <a16:creationId xmlns:a16="http://schemas.microsoft.com/office/drawing/2014/main" id="{D0BFD7B9-1305-41BF-9066-4AD4F6EEAB0D}"/>
                      </a:ext>
                    </a:extLst>
                  </p:cNvPr>
                  <p:cNvSpPr/>
                  <p:nvPr/>
                </p:nvSpPr>
                <p:spPr>
                  <a:xfrm>
                    <a:off x="3929126" y="3361899"/>
                    <a:ext cx="904875" cy="1409700"/>
                  </a:xfrm>
                  <a:custGeom>
                    <a:avLst/>
                    <a:gdLst>
                      <a:gd name="connsiteX0" fmla="*/ 3080 w 904875"/>
                      <a:gd name="connsiteY0" fmla="*/ 1412411 h 1409700"/>
                      <a:gd name="connsiteX1" fmla="*/ 1842 w 904875"/>
                      <a:gd name="connsiteY1" fmla="*/ 1412126 h 1409700"/>
                      <a:gd name="connsiteX2" fmla="*/ 32 w 904875"/>
                      <a:gd name="connsiteY2" fmla="*/ 1408792 h 1409700"/>
                      <a:gd name="connsiteX3" fmla="*/ 225584 w 904875"/>
                      <a:gd name="connsiteY3" fmla="*/ 2616 h 1409700"/>
                      <a:gd name="connsiteX4" fmla="*/ 227108 w 904875"/>
                      <a:gd name="connsiteY4" fmla="*/ 426 h 1409700"/>
                      <a:gd name="connsiteX5" fmla="*/ 229775 w 904875"/>
                      <a:gd name="connsiteY5" fmla="*/ 235 h 1409700"/>
                      <a:gd name="connsiteX6" fmla="*/ 903669 w 904875"/>
                      <a:gd name="connsiteY6" fmla="*/ 277984 h 1409700"/>
                      <a:gd name="connsiteX7" fmla="*/ 905479 w 904875"/>
                      <a:gd name="connsiteY7" fmla="*/ 280079 h 1409700"/>
                      <a:gd name="connsiteX8" fmla="*/ 904907 w 904875"/>
                      <a:gd name="connsiteY8" fmla="*/ 282747 h 1409700"/>
                      <a:gd name="connsiteX9" fmla="*/ 5461 w 904875"/>
                      <a:gd name="connsiteY9" fmla="*/ 1411173 h 1409700"/>
                      <a:gd name="connsiteX10" fmla="*/ 3080 w 904875"/>
                      <a:gd name="connsiteY10" fmla="*/ 1412411 h 1409700"/>
                      <a:gd name="connsiteX11" fmla="*/ 231109 w 904875"/>
                      <a:gd name="connsiteY11" fmla="*/ 7474 h 1409700"/>
                      <a:gd name="connsiteX12" fmla="*/ 8033 w 904875"/>
                      <a:gd name="connsiteY12" fmla="*/ 1398124 h 1409700"/>
                      <a:gd name="connsiteX13" fmla="*/ 897573 w 904875"/>
                      <a:gd name="connsiteY13" fmla="*/ 282175 h 1409700"/>
                      <a:gd name="connsiteX14" fmla="*/ 231109 w 904875"/>
                      <a:gd name="connsiteY14" fmla="*/ 7474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409700">
                        <a:moveTo>
                          <a:pt x="3080" y="1412411"/>
                        </a:moveTo>
                        <a:cubicBezTo>
                          <a:pt x="2699" y="1412411"/>
                          <a:pt x="2223" y="1412316"/>
                          <a:pt x="1842" y="1412126"/>
                        </a:cubicBezTo>
                        <a:cubicBezTo>
                          <a:pt x="508" y="1411554"/>
                          <a:pt x="-159" y="1410221"/>
                          <a:pt x="32" y="1408792"/>
                        </a:cubicBezTo>
                        <a:lnTo>
                          <a:pt x="225584" y="2616"/>
                        </a:lnTo>
                        <a:cubicBezTo>
                          <a:pt x="225775" y="1664"/>
                          <a:pt x="226346" y="902"/>
                          <a:pt x="227108" y="426"/>
                        </a:cubicBezTo>
                        <a:cubicBezTo>
                          <a:pt x="227965" y="-51"/>
                          <a:pt x="228918" y="-146"/>
                          <a:pt x="229775" y="235"/>
                        </a:cubicBezTo>
                        <a:lnTo>
                          <a:pt x="903669" y="277984"/>
                        </a:lnTo>
                        <a:cubicBezTo>
                          <a:pt x="904526" y="278365"/>
                          <a:pt x="905288" y="279127"/>
                          <a:pt x="905479" y="280079"/>
                        </a:cubicBezTo>
                        <a:cubicBezTo>
                          <a:pt x="905764" y="281032"/>
                          <a:pt x="905479" y="281985"/>
                          <a:pt x="904907" y="282747"/>
                        </a:cubicBezTo>
                        <a:lnTo>
                          <a:pt x="5461" y="1411173"/>
                        </a:lnTo>
                        <a:cubicBezTo>
                          <a:pt x="4890" y="1412031"/>
                          <a:pt x="4033" y="1412411"/>
                          <a:pt x="3080" y="1412411"/>
                        </a:cubicBezTo>
                        <a:close/>
                        <a:moveTo>
                          <a:pt x="231109" y="7474"/>
                        </a:moveTo>
                        <a:lnTo>
                          <a:pt x="8033" y="1398124"/>
                        </a:lnTo>
                        <a:lnTo>
                          <a:pt x="897573" y="282175"/>
                        </a:lnTo>
                        <a:lnTo>
                          <a:pt x="231109" y="74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0" name="Freeform: Shape 619">
                    <a:extLst>
                      <a:ext uri="{FF2B5EF4-FFF2-40B4-BE49-F238E27FC236}">
                        <a16:creationId xmlns:a16="http://schemas.microsoft.com/office/drawing/2014/main" id="{EE9CE408-C1A3-4E61-9462-1F62EEAF2DBF}"/>
                      </a:ext>
                    </a:extLst>
                  </p:cNvPr>
                  <p:cNvSpPr/>
                  <p:nvPr/>
                </p:nvSpPr>
                <p:spPr>
                  <a:xfrm>
                    <a:off x="4154776" y="2224842"/>
                    <a:ext cx="676275" cy="1419225"/>
                  </a:xfrm>
                  <a:custGeom>
                    <a:avLst/>
                    <a:gdLst>
                      <a:gd name="connsiteX0" fmla="*/ 676971 w 676275"/>
                      <a:gd name="connsiteY0" fmla="*/ 1421042 h 1419225"/>
                      <a:gd name="connsiteX1" fmla="*/ 675828 w 676275"/>
                      <a:gd name="connsiteY1" fmla="*/ 1420851 h 1419225"/>
                      <a:gd name="connsiteX2" fmla="*/ 1934 w 676275"/>
                      <a:gd name="connsiteY2" fmla="*/ 1143102 h 1419225"/>
                      <a:gd name="connsiteX3" fmla="*/ 29 w 676275"/>
                      <a:gd name="connsiteY3" fmla="*/ 1139674 h 1419225"/>
                      <a:gd name="connsiteX4" fmla="*/ 207103 w 676275"/>
                      <a:gd name="connsiteY4" fmla="*/ 2579 h 1419225"/>
                      <a:gd name="connsiteX5" fmla="*/ 209960 w 676275"/>
                      <a:gd name="connsiteY5" fmla="*/ 7 h 1419225"/>
                      <a:gd name="connsiteX6" fmla="*/ 213103 w 676275"/>
                      <a:gd name="connsiteY6" fmla="*/ 2103 h 1419225"/>
                      <a:gd name="connsiteX7" fmla="*/ 679924 w 676275"/>
                      <a:gd name="connsiteY7" fmla="*/ 1416946 h 1419225"/>
                      <a:gd name="connsiteX8" fmla="*/ 679066 w 676275"/>
                      <a:gd name="connsiteY8" fmla="*/ 1420185 h 1419225"/>
                      <a:gd name="connsiteX9" fmla="*/ 676971 w 676275"/>
                      <a:gd name="connsiteY9" fmla="*/ 1421042 h 1419225"/>
                      <a:gd name="connsiteX10" fmla="*/ 6506 w 676275"/>
                      <a:gd name="connsiteY10" fmla="*/ 1138340 h 1419225"/>
                      <a:gd name="connsiteX11" fmla="*/ 671827 w 676275"/>
                      <a:gd name="connsiteY11" fmla="*/ 1412565 h 1419225"/>
                      <a:gd name="connsiteX12" fmla="*/ 211008 w 676275"/>
                      <a:gd name="connsiteY12" fmla="*/ 15628 h 1419225"/>
                      <a:gd name="connsiteX13" fmla="*/ 6506 w 676275"/>
                      <a:gd name="connsiteY13" fmla="*/ 113834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275" h="1419225">
                        <a:moveTo>
                          <a:pt x="676971" y="1421042"/>
                        </a:moveTo>
                        <a:cubicBezTo>
                          <a:pt x="676590" y="1421042"/>
                          <a:pt x="676209" y="1420947"/>
                          <a:pt x="675828" y="1420851"/>
                        </a:cubicBezTo>
                        <a:lnTo>
                          <a:pt x="1934" y="1143102"/>
                        </a:lnTo>
                        <a:cubicBezTo>
                          <a:pt x="600" y="1142531"/>
                          <a:pt x="-162" y="1141102"/>
                          <a:pt x="29" y="1139674"/>
                        </a:cubicBezTo>
                        <a:lnTo>
                          <a:pt x="207103" y="2579"/>
                        </a:lnTo>
                        <a:cubicBezTo>
                          <a:pt x="207388" y="1150"/>
                          <a:pt x="208531" y="102"/>
                          <a:pt x="209960" y="7"/>
                        </a:cubicBezTo>
                        <a:cubicBezTo>
                          <a:pt x="211294" y="-88"/>
                          <a:pt x="212722" y="769"/>
                          <a:pt x="213103" y="2103"/>
                        </a:cubicBezTo>
                        <a:lnTo>
                          <a:pt x="679924" y="1416946"/>
                        </a:lnTo>
                        <a:cubicBezTo>
                          <a:pt x="680304" y="1418089"/>
                          <a:pt x="680019" y="1419327"/>
                          <a:pt x="679066" y="1420185"/>
                        </a:cubicBezTo>
                        <a:cubicBezTo>
                          <a:pt x="678495" y="1420756"/>
                          <a:pt x="677733" y="1421042"/>
                          <a:pt x="676971" y="1421042"/>
                        </a:cubicBezTo>
                        <a:close/>
                        <a:moveTo>
                          <a:pt x="6506" y="1138340"/>
                        </a:moveTo>
                        <a:lnTo>
                          <a:pt x="671827" y="1412565"/>
                        </a:lnTo>
                        <a:lnTo>
                          <a:pt x="211008" y="15628"/>
                        </a:lnTo>
                        <a:lnTo>
                          <a:pt x="6506" y="113834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1" name="Freeform: Shape 620">
                    <a:extLst>
                      <a:ext uri="{FF2B5EF4-FFF2-40B4-BE49-F238E27FC236}">
                        <a16:creationId xmlns:a16="http://schemas.microsoft.com/office/drawing/2014/main" id="{F783AD4B-A5DC-4EDD-9812-E2473C66FE61}"/>
                      </a:ext>
                    </a:extLst>
                  </p:cNvPr>
                  <p:cNvSpPr/>
                  <p:nvPr/>
                </p:nvSpPr>
                <p:spPr>
                  <a:xfrm>
                    <a:off x="4199325" y="1333824"/>
                    <a:ext cx="581025" cy="895350"/>
                  </a:xfrm>
                  <a:custGeom>
                    <a:avLst/>
                    <a:gdLst>
                      <a:gd name="connsiteX0" fmla="*/ 165602 w 581025"/>
                      <a:gd name="connsiteY0" fmla="*/ 897217 h 895350"/>
                      <a:gd name="connsiteX1" fmla="*/ 165125 w 581025"/>
                      <a:gd name="connsiteY1" fmla="*/ 897217 h 895350"/>
                      <a:gd name="connsiteX2" fmla="*/ 162554 w 581025"/>
                      <a:gd name="connsiteY2" fmla="*/ 894740 h 895350"/>
                      <a:gd name="connsiteX3" fmla="*/ 57 w 581025"/>
                      <a:gd name="connsiteY3" fmla="*/ 3581 h 895350"/>
                      <a:gd name="connsiteX4" fmla="*/ 914 w 581025"/>
                      <a:gd name="connsiteY4" fmla="*/ 914 h 895350"/>
                      <a:gd name="connsiteX5" fmla="*/ 3581 w 581025"/>
                      <a:gd name="connsiteY5" fmla="*/ 57 h 895350"/>
                      <a:gd name="connsiteX6" fmla="*/ 584035 w 581025"/>
                      <a:gd name="connsiteY6" fmla="*/ 88544 h 895350"/>
                      <a:gd name="connsiteX7" fmla="*/ 586321 w 581025"/>
                      <a:gd name="connsiteY7" fmla="*/ 90164 h 895350"/>
                      <a:gd name="connsiteX8" fmla="*/ 586321 w 581025"/>
                      <a:gd name="connsiteY8" fmla="*/ 93021 h 895350"/>
                      <a:gd name="connsiteX9" fmla="*/ 168364 w 581025"/>
                      <a:gd name="connsiteY9" fmla="*/ 895693 h 895350"/>
                      <a:gd name="connsiteX10" fmla="*/ 165602 w 581025"/>
                      <a:gd name="connsiteY10" fmla="*/ 897217 h 895350"/>
                      <a:gd name="connsiteX11" fmla="*/ 6915 w 581025"/>
                      <a:gd name="connsiteY11" fmla="*/ 6725 h 895350"/>
                      <a:gd name="connsiteX12" fmla="*/ 167030 w 581025"/>
                      <a:gd name="connsiteY12" fmla="*/ 884739 h 895350"/>
                      <a:gd name="connsiteX13" fmla="*/ 578796 w 581025"/>
                      <a:gd name="connsiteY13" fmla="*/ 93878 h 895350"/>
                      <a:gd name="connsiteX14" fmla="*/ 6915 w 581025"/>
                      <a:gd name="connsiteY14" fmla="*/ 6725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895350">
                        <a:moveTo>
                          <a:pt x="165602" y="897217"/>
                        </a:moveTo>
                        <a:cubicBezTo>
                          <a:pt x="165411" y="897217"/>
                          <a:pt x="165316" y="897217"/>
                          <a:pt x="165125" y="897217"/>
                        </a:cubicBezTo>
                        <a:cubicBezTo>
                          <a:pt x="163792" y="897027"/>
                          <a:pt x="162744" y="895979"/>
                          <a:pt x="162554" y="894740"/>
                        </a:cubicBezTo>
                        <a:lnTo>
                          <a:pt x="57" y="3581"/>
                        </a:lnTo>
                        <a:cubicBezTo>
                          <a:pt x="-133" y="2629"/>
                          <a:pt x="152" y="1581"/>
                          <a:pt x="914" y="914"/>
                        </a:cubicBezTo>
                        <a:cubicBezTo>
                          <a:pt x="1581" y="152"/>
                          <a:pt x="2629" y="-133"/>
                          <a:pt x="3581" y="57"/>
                        </a:cubicBezTo>
                        <a:lnTo>
                          <a:pt x="584035" y="88544"/>
                        </a:lnTo>
                        <a:cubicBezTo>
                          <a:pt x="584987" y="88735"/>
                          <a:pt x="585845" y="89306"/>
                          <a:pt x="586321" y="90164"/>
                        </a:cubicBezTo>
                        <a:cubicBezTo>
                          <a:pt x="586797" y="91021"/>
                          <a:pt x="586797" y="92069"/>
                          <a:pt x="586321" y="93021"/>
                        </a:cubicBezTo>
                        <a:lnTo>
                          <a:pt x="168364" y="895693"/>
                        </a:lnTo>
                        <a:cubicBezTo>
                          <a:pt x="167792" y="896645"/>
                          <a:pt x="166745" y="897217"/>
                          <a:pt x="165602" y="897217"/>
                        </a:cubicBezTo>
                        <a:close/>
                        <a:moveTo>
                          <a:pt x="6915" y="6725"/>
                        </a:moveTo>
                        <a:lnTo>
                          <a:pt x="167030" y="884739"/>
                        </a:lnTo>
                        <a:lnTo>
                          <a:pt x="578796" y="93878"/>
                        </a:lnTo>
                        <a:lnTo>
                          <a:pt x="6915" y="6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2" name="Freeform: Shape 621">
                    <a:extLst>
                      <a:ext uri="{FF2B5EF4-FFF2-40B4-BE49-F238E27FC236}">
                        <a16:creationId xmlns:a16="http://schemas.microsoft.com/office/drawing/2014/main" id="{5B7E6BA9-AF10-4606-A7AB-B6A64695CC03}"/>
                      </a:ext>
                    </a:extLst>
                  </p:cNvPr>
                  <p:cNvSpPr/>
                  <p:nvPr/>
                </p:nvSpPr>
                <p:spPr>
                  <a:xfrm>
                    <a:off x="4361789" y="1422202"/>
                    <a:ext cx="1247775" cy="800100"/>
                  </a:xfrm>
                  <a:custGeom>
                    <a:avLst/>
                    <a:gdLst>
                      <a:gd name="connsiteX0" fmla="*/ 3137 w 1247775"/>
                      <a:gd name="connsiteY0" fmla="*/ 808839 h 800100"/>
                      <a:gd name="connsiteX1" fmla="*/ 566 w 1247775"/>
                      <a:gd name="connsiteY1" fmla="*/ 807506 h 800100"/>
                      <a:gd name="connsiteX2" fmla="*/ 375 w 1247775"/>
                      <a:gd name="connsiteY2" fmla="*/ 804362 h 800100"/>
                      <a:gd name="connsiteX3" fmla="*/ 418332 w 1247775"/>
                      <a:gd name="connsiteY3" fmla="*/ 1691 h 800100"/>
                      <a:gd name="connsiteX4" fmla="*/ 420428 w 1247775"/>
                      <a:gd name="connsiteY4" fmla="*/ 71 h 800100"/>
                      <a:gd name="connsiteX5" fmla="*/ 422999 w 1247775"/>
                      <a:gd name="connsiteY5" fmla="*/ 643 h 800100"/>
                      <a:gd name="connsiteX6" fmla="*/ 1255199 w 1247775"/>
                      <a:gd name="connsiteY6" fmla="*/ 667679 h 800100"/>
                      <a:gd name="connsiteX7" fmla="*/ 1256247 w 1247775"/>
                      <a:gd name="connsiteY7" fmla="*/ 670917 h 800100"/>
                      <a:gd name="connsiteX8" fmla="*/ 1253580 w 1247775"/>
                      <a:gd name="connsiteY8" fmla="*/ 673108 h 800100"/>
                      <a:gd name="connsiteX9" fmla="*/ 3423 w 1247775"/>
                      <a:gd name="connsiteY9" fmla="*/ 808744 h 800100"/>
                      <a:gd name="connsiteX10" fmla="*/ 3137 w 1247775"/>
                      <a:gd name="connsiteY10" fmla="*/ 808839 h 800100"/>
                      <a:gd name="connsiteX11" fmla="*/ 422142 w 1247775"/>
                      <a:gd name="connsiteY11" fmla="*/ 7882 h 800100"/>
                      <a:gd name="connsiteX12" fmla="*/ 8567 w 1247775"/>
                      <a:gd name="connsiteY12" fmla="*/ 802076 h 800100"/>
                      <a:gd name="connsiteX13" fmla="*/ 1245483 w 1247775"/>
                      <a:gd name="connsiteY13" fmla="*/ 667869 h 800100"/>
                      <a:gd name="connsiteX14" fmla="*/ 422142 w 1247775"/>
                      <a:gd name="connsiteY14" fmla="*/ 7882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800100">
                        <a:moveTo>
                          <a:pt x="3137" y="808839"/>
                        </a:moveTo>
                        <a:cubicBezTo>
                          <a:pt x="2090" y="808839"/>
                          <a:pt x="1137" y="808363"/>
                          <a:pt x="566" y="807506"/>
                        </a:cubicBezTo>
                        <a:cubicBezTo>
                          <a:pt x="-101" y="806553"/>
                          <a:pt x="-196" y="805315"/>
                          <a:pt x="375" y="804362"/>
                        </a:cubicBezTo>
                        <a:lnTo>
                          <a:pt x="418332" y="1691"/>
                        </a:lnTo>
                        <a:cubicBezTo>
                          <a:pt x="418713" y="833"/>
                          <a:pt x="419570" y="262"/>
                          <a:pt x="420428" y="71"/>
                        </a:cubicBezTo>
                        <a:cubicBezTo>
                          <a:pt x="421285" y="-119"/>
                          <a:pt x="422237" y="71"/>
                          <a:pt x="422999" y="643"/>
                        </a:cubicBezTo>
                        <a:lnTo>
                          <a:pt x="1255199" y="667679"/>
                        </a:lnTo>
                        <a:cubicBezTo>
                          <a:pt x="1256151" y="668441"/>
                          <a:pt x="1256627" y="669774"/>
                          <a:pt x="1256247" y="670917"/>
                        </a:cubicBezTo>
                        <a:cubicBezTo>
                          <a:pt x="1255866" y="672155"/>
                          <a:pt x="1254818" y="673013"/>
                          <a:pt x="1253580" y="673108"/>
                        </a:cubicBezTo>
                        <a:lnTo>
                          <a:pt x="3423" y="808744"/>
                        </a:lnTo>
                        <a:cubicBezTo>
                          <a:pt x="3328" y="808839"/>
                          <a:pt x="3233" y="808839"/>
                          <a:pt x="3137" y="808839"/>
                        </a:cubicBezTo>
                        <a:close/>
                        <a:moveTo>
                          <a:pt x="422142" y="7882"/>
                        </a:moveTo>
                        <a:lnTo>
                          <a:pt x="8567" y="802076"/>
                        </a:lnTo>
                        <a:lnTo>
                          <a:pt x="1245483" y="667869"/>
                        </a:lnTo>
                        <a:lnTo>
                          <a:pt x="422142" y="788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3" name="Freeform: Shape 622">
                    <a:extLst>
                      <a:ext uri="{FF2B5EF4-FFF2-40B4-BE49-F238E27FC236}">
                        <a16:creationId xmlns:a16="http://schemas.microsoft.com/office/drawing/2014/main" id="{99B6C1CE-629D-4F6B-A186-7664ABB4E949}"/>
                      </a:ext>
                    </a:extLst>
                  </p:cNvPr>
                  <p:cNvSpPr/>
                  <p:nvPr/>
                </p:nvSpPr>
                <p:spPr>
                  <a:xfrm>
                    <a:off x="4934130" y="4719072"/>
                    <a:ext cx="1314450" cy="1104900"/>
                  </a:xfrm>
                  <a:custGeom>
                    <a:avLst/>
                    <a:gdLst>
                      <a:gd name="connsiteX0" fmla="*/ 108786 w 1314450"/>
                      <a:gd name="connsiteY0" fmla="*/ 1114324 h 1104900"/>
                      <a:gd name="connsiteX1" fmla="*/ 106785 w 1314450"/>
                      <a:gd name="connsiteY1" fmla="*/ 1113657 h 1104900"/>
                      <a:gd name="connsiteX2" fmla="*/ 105642 w 1314450"/>
                      <a:gd name="connsiteY2" fmla="*/ 1111562 h 1104900"/>
                      <a:gd name="connsiteX3" fmla="*/ 10 w 1314450"/>
                      <a:gd name="connsiteY3" fmla="*/ 3328 h 1104900"/>
                      <a:gd name="connsiteX4" fmla="*/ 1629 w 1314450"/>
                      <a:gd name="connsiteY4" fmla="*/ 375 h 1104900"/>
                      <a:gd name="connsiteX5" fmla="*/ 4963 w 1314450"/>
                      <a:gd name="connsiteY5" fmla="*/ 566 h 1104900"/>
                      <a:gd name="connsiteX6" fmla="*/ 1320747 w 1314450"/>
                      <a:gd name="connsiteY6" fmla="*/ 991547 h 1104900"/>
                      <a:gd name="connsiteX7" fmla="*/ 1321890 w 1314450"/>
                      <a:gd name="connsiteY7" fmla="*/ 994881 h 1104900"/>
                      <a:gd name="connsiteX8" fmla="*/ 1319223 w 1314450"/>
                      <a:gd name="connsiteY8" fmla="*/ 997167 h 1104900"/>
                      <a:gd name="connsiteX9" fmla="*/ 109071 w 1314450"/>
                      <a:gd name="connsiteY9" fmla="*/ 1114419 h 1104900"/>
                      <a:gd name="connsiteX10" fmla="*/ 108786 w 1314450"/>
                      <a:gd name="connsiteY10" fmla="*/ 1114324 h 1104900"/>
                      <a:gd name="connsiteX11" fmla="*/ 6963 w 1314450"/>
                      <a:gd name="connsiteY11" fmla="*/ 9615 h 1104900"/>
                      <a:gd name="connsiteX12" fmla="*/ 111643 w 1314450"/>
                      <a:gd name="connsiteY12" fmla="*/ 1107752 h 1104900"/>
                      <a:gd name="connsiteX13" fmla="*/ 1310746 w 1314450"/>
                      <a:gd name="connsiteY13" fmla="*/ 991547 h 1104900"/>
                      <a:gd name="connsiteX14" fmla="*/ 6963 w 1314450"/>
                      <a:gd name="connsiteY14" fmla="*/ 9615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104900">
                        <a:moveTo>
                          <a:pt x="108786" y="1114324"/>
                        </a:moveTo>
                        <a:cubicBezTo>
                          <a:pt x="108024" y="1114324"/>
                          <a:pt x="107357" y="1114039"/>
                          <a:pt x="106785" y="1113657"/>
                        </a:cubicBezTo>
                        <a:cubicBezTo>
                          <a:pt x="106119" y="1113181"/>
                          <a:pt x="105738" y="1112419"/>
                          <a:pt x="105642" y="1111562"/>
                        </a:cubicBezTo>
                        <a:lnTo>
                          <a:pt x="10" y="3328"/>
                        </a:lnTo>
                        <a:cubicBezTo>
                          <a:pt x="-85" y="2090"/>
                          <a:pt x="487" y="947"/>
                          <a:pt x="1629" y="375"/>
                        </a:cubicBezTo>
                        <a:cubicBezTo>
                          <a:pt x="2677" y="-196"/>
                          <a:pt x="4011" y="-101"/>
                          <a:pt x="4963" y="566"/>
                        </a:cubicBezTo>
                        <a:lnTo>
                          <a:pt x="1320747" y="991547"/>
                        </a:lnTo>
                        <a:cubicBezTo>
                          <a:pt x="1321795" y="992309"/>
                          <a:pt x="1322175" y="993642"/>
                          <a:pt x="1321890" y="994881"/>
                        </a:cubicBezTo>
                        <a:cubicBezTo>
                          <a:pt x="1321509" y="996119"/>
                          <a:pt x="1320461" y="996976"/>
                          <a:pt x="1319223" y="997167"/>
                        </a:cubicBezTo>
                        <a:lnTo>
                          <a:pt x="109071" y="1114419"/>
                        </a:lnTo>
                        <a:cubicBezTo>
                          <a:pt x="108976" y="1114324"/>
                          <a:pt x="108881" y="1114324"/>
                          <a:pt x="108786" y="1114324"/>
                        </a:cubicBezTo>
                        <a:close/>
                        <a:moveTo>
                          <a:pt x="6963" y="9615"/>
                        </a:moveTo>
                        <a:lnTo>
                          <a:pt x="111643" y="1107752"/>
                        </a:lnTo>
                        <a:lnTo>
                          <a:pt x="1310746" y="991547"/>
                        </a:lnTo>
                        <a:lnTo>
                          <a:pt x="6963" y="96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4" name="Freeform: Shape 623">
                    <a:extLst>
                      <a:ext uri="{FF2B5EF4-FFF2-40B4-BE49-F238E27FC236}">
                        <a16:creationId xmlns:a16="http://schemas.microsoft.com/office/drawing/2014/main" id="{BC6E0488-E5A9-477E-8B6C-58C12FB06F0A}"/>
                      </a:ext>
                    </a:extLst>
                  </p:cNvPr>
                  <p:cNvSpPr/>
                  <p:nvPr/>
                </p:nvSpPr>
                <p:spPr>
                  <a:xfrm>
                    <a:off x="4934236" y="3943521"/>
                    <a:ext cx="1314450" cy="1771650"/>
                  </a:xfrm>
                  <a:custGeom>
                    <a:avLst/>
                    <a:gdLst>
                      <a:gd name="connsiteX0" fmla="*/ 1318831 w 1314450"/>
                      <a:gd name="connsiteY0" fmla="*/ 1772622 h 1771650"/>
                      <a:gd name="connsiteX1" fmla="*/ 1316927 w 1314450"/>
                      <a:gd name="connsiteY1" fmla="*/ 1771955 h 1771650"/>
                      <a:gd name="connsiteX2" fmla="*/ 1238 w 1314450"/>
                      <a:gd name="connsiteY2" fmla="*/ 780974 h 1771650"/>
                      <a:gd name="connsiteX3" fmla="*/ 0 w 1314450"/>
                      <a:gd name="connsiteY3" fmla="*/ 778402 h 1771650"/>
                      <a:gd name="connsiteX4" fmla="*/ 1429 w 1314450"/>
                      <a:gd name="connsiteY4" fmla="*/ 775926 h 1771650"/>
                      <a:gd name="connsiteX5" fmla="*/ 1199960 w 1314450"/>
                      <a:gd name="connsiteY5" fmla="*/ 495 h 1771650"/>
                      <a:gd name="connsiteX6" fmla="*/ 1203007 w 1314450"/>
                      <a:gd name="connsiteY6" fmla="*/ 305 h 1771650"/>
                      <a:gd name="connsiteX7" fmla="*/ 1204722 w 1314450"/>
                      <a:gd name="connsiteY7" fmla="*/ 2877 h 1771650"/>
                      <a:gd name="connsiteX8" fmla="*/ 1321880 w 1314450"/>
                      <a:gd name="connsiteY8" fmla="*/ 1769288 h 1771650"/>
                      <a:gd name="connsiteX9" fmla="*/ 1320260 w 1314450"/>
                      <a:gd name="connsiteY9" fmla="*/ 1772241 h 1771650"/>
                      <a:gd name="connsiteX10" fmla="*/ 1318831 w 1314450"/>
                      <a:gd name="connsiteY10" fmla="*/ 1772622 h 1771650"/>
                      <a:gd name="connsiteX11" fmla="*/ 8477 w 1314450"/>
                      <a:gd name="connsiteY11" fmla="*/ 778688 h 1771650"/>
                      <a:gd name="connsiteX12" fmla="*/ 1315307 w 1314450"/>
                      <a:gd name="connsiteY12" fmla="*/ 1762906 h 1771650"/>
                      <a:gd name="connsiteX13" fmla="*/ 1198912 w 1314450"/>
                      <a:gd name="connsiteY13" fmla="*/ 8592 h 1771650"/>
                      <a:gd name="connsiteX14" fmla="*/ 8477 w 1314450"/>
                      <a:gd name="connsiteY14" fmla="*/ 778688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1771650">
                        <a:moveTo>
                          <a:pt x="1318831" y="1772622"/>
                        </a:moveTo>
                        <a:cubicBezTo>
                          <a:pt x="1318165" y="1772622"/>
                          <a:pt x="1317498" y="1772431"/>
                          <a:pt x="1316927" y="1771955"/>
                        </a:cubicBezTo>
                        <a:lnTo>
                          <a:pt x="1238" y="780974"/>
                        </a:lnTo>
                        <a:cubicBezTo>
                          <a:pt x="476" y="780403"/>
                          <a:pt x="0" y="779355"/>
                          <a:pt x="0" y="778402"/>
                        </a:cubicBezTo>
                        <a:cubicBezTo>
                          <a:pt x="0" y="777354"/>
                          <a:pt x="571" y="776497"/>
                          <a:pt x="1429" y="775926"/>
                        </a:cubicBezTo>
                        <a:lnTo>
                          <a:pt x="1199960" y="495"/>
                        </a:lnTo>
                        <a:cubicBezTo>
                          <a:pt x="1200912" y="-76"/>
                          <a:pt x="1202055" y="-171"/>
                          <a:pt x="1203007" y="305"/>
                        </a:cubicBezTo>
                        <a:cubicBezTo>
                          <a:pt x="1203960" y="781"/>
                          <a:pt x="1204627" y="1734"/>
                          <a:pt x="1204722" y="2877"/>
                        </a:cubicBezTo>
                        <a:lnTo>
                          <a:pt x="1321880" y="1769288"/>
                        </a:lnTo>
                        <a:cubicBezTo>
                          <a:pt x="1321975" y="1770526"/>
                          <a:pt x="1321308" y="1771669"/>
                          <a:pt x="1320260" y="1772241"/>
                        </a:cubicBezTo>
                        <a:cubicBezTo>
                          <a:pt x="1319879" y="1772431"/>
                          <a:pt x="1319308" y="1772622"/>
                          <a:pt x="1318831" y="1772622"/>
                        </a:cubicBezTo>
                        <a:close/>
                        <a:moveTo>
                          <a:pt x="8477" y="778688"/>
                        </a:moveTo>
                        <a:lnTo>
                          <a:pt x="1315307" y="1762906"/>
                        </a:lnTo>
                        <a:lnTo>
                          <a:pt x="1198912" y="8592"/>
                        </a:lnTo>
                        <a:lnTo>
                          <a:pt x="8477" y="77868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5" name="Freeform: Shape 624">
                    <a:extLst>
                      <a:ext uri="{FF2B5EF4-FFF2-40B4-BE49-F238E27FC236}">
                        <a16:creationId xmlns:a16="http://schemas.microsoft.com/office/drawing/2014/main" id="{17A5C1E9-1A69-4A4B-A00C-EA0183FA246C}"/>
                      </a:ext>
                    </a:extLst>
                  </p:cNvPr>
                  <p:cNvSpPr/>
                  <p:nvPr/>
                </p:nvSpPr>
                <p:spPr>
                  <a:xfrm>
                    <a:off x="6132854" y="3943505"/>
                    <a:ext cx="828675" cy="1771650"/>
                  </a:xfrm>
                  <a:custGeom>
                    <a:avLst/>
                    <a:gdLst>
                      <a:gd name="connsiteX0" fmla="*/ 120213 w 828675"/>
                      <a:gd name="connsiteY0" fmla="*/ 1772638 h 1771650"/>
                      <a:gd name="connsiteX1" fmla="*/ 119261 w 828675"/>
                      <a:gd name="connsiteY1" fmla="*/ 1772448 h 1771650"/>
                      <a:gd name="connsiteX2" fmla="*/ 117166 w 828675"/>
                      <a:gd name="connsiteY2" fmla="*/ 1769686 h 1771650"/>
                      <a:gd name="connsiteX3" fmla="*/ 8 w 828675"/>
                      <a:gd name="connsiteY3" fmla="*/ 3274 h 1771650"/>
                      <a:gd name="connsiteX4" fmla="*/ 1913 w 828675"/>
                      <a:gd name="connsiteY4" fmla="*/ 226 h 1771650"/>
                      <a:gd name="connsiteX5" fmla="*/ 5437 w 828675"/>
                      <a:gd name="connsiteY5" fmla="*/ 988 h 1771650"/>
                      <a:gd name="connsiteX6" fmla="*/ 829921 w 828675"/>
                      <a:gd name="connsiteY6" fmla="*/ 911388 h 1771650"/>
                      <a:gd name="connsiteX7" fmla="*/ 830017 w 828675"/>
                      <a:gd name="connsiteY7" fmla="*/ 915388 h 1771650"/>
                      <a:gd name="connsiteX8" fmla="*/ 122595 w 828675"/>
                      <a:gd name="connsiteY8" fmla="*/ 1771495 h 1771650"/>
                      <a:gd name="connsiteX9" fmla="*/ 120213 w 828675"/>
                      <a:gd name="connsiteY9" fmla="*/ 1772638 h 1771650"/>
                      <a:gd name="connsiteX10" fmla="*/ 6676 w 828675"/>
                      <a:gd name="connsiteY10" fmla="*/ 11752 h 1771650"/>
                      <a:gd name="connsiteX11" fmla="*/ 122785 w 828675"/>
                      <a:gd name="connsiteY11" fmla="*/ 1761494 h 1771650"/>
                      <a:gd name="connsiteX12" fmla="*/ 823539 w 828675"/>
                      <a:gd name="connsiteY12" fmla="*/ 913483 h 1771650"/>
                      <a:gd name="connsiteX13" fmla="*/ 6676 w 828675"/>
                      <a:gd name="connsiteY13" fmla="*/ 11752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1771650">
                        <a:moveTo>
                          <a:pt x="120213" y="1772638"/>
                        </a:moveTo>
                        <a:cubicBezTo>
                          <a:pt x="119928" y="1772638"/>
                          <a:pt x="119547" y="1772638"/>
                          <a:pt x="119261" y="1772448"/>
                        </a:cubicBezTo>
                        <a:cubicBezTo>
                          <a:pt x="118023" y="1772067"/>
                          <a:pt x="117166" y="1770924"/>
                          <a:pt x="117166" y="1769686"/>
                        </a:cubicBezTo>
                        <a:lnTo>
                          <a:pt x="8" y="3274"/>
                        </a:lnTo>
                        <a:cubicBezTo>
                          <a:pt x="-87" y="1941"/>
                          <a:pt x="675" y="702"/>
                          <a:pt x="1913" y="226"/>
                        </a:cubicBezTo>
                        <a:cubicBezTo>
                          <a:pt x="3151" y="-250"/>
                          <a:pt x="4485" y="36"/>
                          <a:pt x="5437" y="988"/>
                        </a:cubicBezTo>
                        <a:lnTo>
                          <a:pt x="829921" y="911388"/>
                        </a:lnTo>
                        <a:cubicBezTo>
                          <a:pt x="830969" y="912531"/>
                          <a:pt x="830969" y="914245"/>
                          <a:pt x="830017" y="915388"/>
                        </a:cubicBezTo>
                        <a:lnTo>
                          <a:pt x="122595" y="1771495"/>
                        </a:lnTo>
                        <a:cubicBezTo>
                          <a:pt x="122023" y="1772162"/>
                          <a:pt x="121071" y="1772638"/>
                          <a:pt x="120213" y="1772638"/>
                        </a:cubicBezTo>
                        <a:close/>
                        <a:moveTo>
                          <a:pt x="6676" y="11752"/>
                        </a:moveTo>
                        <a:lnTo>
                          <a:pt x="122785" y="1761494"/>
                        </a:lnTo>
                        <a:lnTo>
                          <a:pt x="823539" y="913483"/>
                        </a:lnTo>
                        <a:lnTo>
                          <a:pt x="6676" y="1175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6" name="Freeform: Shape 625">
                    <a:extLst>
                      <a:ext uri="{FF2B5EF4-FFF2-40B4-BE49-F238E27FC236}">
                        <a16:creationId xmlns:a16="http://schemas.microsoft.com/office/drawing/2014/main" id="{FC07F420-6334-40F6-8AAE-54E9181320E5}"/>
                      </a:ext>
                    </a:extLst>
                  </p:cNvPr>
                  <p:cNvSpPr/>
                  <p:nvPr/>
                </p:nvSpPr>
                <p:spPr>
                  <a:xfrm>
                    <a:off x="6249963" y="4853845"/>
                    <a:ext cx="1314450" cy="857250"/>
                  </a:xfrm>
                  <a:custGeom>
                    <a:avLst/>
                    <a:gdLst>
                      <a:gd name="connsiteX0" fmla="*/ 3104 w 1314450"/>
                      <a:gd name="connsiteY0" fmla="*/ 862298 h 857250"/>
                      <a:gd name="connsiteX1" fmla="*/ 437 w 1314450"/>
                      <a:gd name="connsiteY1" fmla="*/ 860775 h 857250"/>
                      <a:gd name="connsiteX2" fmla="*/ 723 w 1314450"/>
                      <a:gd name="connsiteY2" fmla="*/ 857250 h 857250"/>
                      <a:gd name="connsiteX3" fmla="*/ 708145 w 1314450"/>
                      <a:gd name="connsiteY3" fmla="*/ 1143 h 857250"/>
                      <a:gd name="connsiteX4" fmla="*/ 710431 w 1314450"/>
                      <a:gd name="connsiteY4" fmla="*/ 0 h 857250"/>
                      <a:gd name="connsiteX5" fmla="*/ 712812 w 1314450"/>
                      <a:gd name="connsiteY5" fmla="*/ 953 h 857250"/>
                      <a:gd name="connsiteX6" fmla="*/ 1320412 w 1314450"/>
                      <a:gd name="connsiteY6" fmla="*/ 624840 h 857250"/>
                      <a:gd name="connsiteX7" fmla="*/ 1321174 w 1314450"/>
                      <a:gd name="connsiteY7" fmla="*/ 627984 h 857250"/>
                      <a:gd name="connsiteX8" fmla="*/ 1318793 w 1314450"/>
                      <a:gd name="connsiteY8" fmla="*/ 630079 h 857250"/>
                      <a:gd name="connsiteX9" fmla="*/ 3771 w 1314450"/>
                      <a:gd name="connsiteY9" fmla="*/ 862298 h 857250"/>
                      <a:gd name="connsiteX10" fmla="*/ 3104 w 1314450"/>
                      <a:gd name="connsiteY10" fmla="*/ 862298 h 857250"/>
                      <a:gd name="connsiteX11" fmla="*/ 710717 w 1314450"/>
                      <a:gd name="connsiteY11" fmla="*/ 7715 h 857250"/>
                      <a:gd name="connsiteX12" fmla="*/ 10820 w 1314450"/>
                      <a:gd name="connsiteY12" fmla="*/ 854678 h 857250"/>
                      <a:gd name="connsiteX13" fmla="*/ 1311840 w 1314450"/>
                      <a:gd name="connsiteY13" fmla="*/ 625031 h 857250"/>
                      <a:gd name="connsiteX14" fmla="*/ 710717 w 1314450"/>
                      <a:gd name="connsiteY14" fmla="*/ 771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57250">
                        <a:moveTo>
                          <a:pt x="3104" y="862298"/>
                        </a:moveTo>
                        <a:cubicBezTo>
                          <a:pt x="2057" y="862298"/>
                          <a:pt x="1009" y="861727"/>
                          <a:pt x="437" y="860775"/>
                        </a:cubicBezTo>
                        <a:cubicBezTo>
                          <a:pt x="-229" y="859632"/>
                          <a:pt x="-134" y="858203"/>
                          <a:pt x="723" y="857250"/>
                        </a:cubicBezTo>
                        <a:lnTo>
                          <a:pt x="708145" y="1143"/>
                        </a:lnTo>
                        <a:cubicBezTo>
                          <a:pt x="708717" y="476"/>
                          <a:pt x="709574" y="95"/>
                          <a:pt x="710431" y="0"/>
                        </a:cubicBezTo>
                        <a:cubicBezTo>
                          <a:pt x="711288" y="0"/>
                          <a:pt x="712145" y="286"/>
                          <a:pt x="712812" y="953"/>
                        </a:cubicBezTo>
                        <a:lnTo>
                          <a:pt x="1320412" y="624840"/>
                        </a:lnTo>
                        <a:cubicBezTo>
                          <a:pt x="1321174" y="625698"/>
                          <a:pt x="1321460" y="626841"/>
                          <a:pt x="1321174" y="627984"/>
                        </a:cubicBezTo>
                        <a:cubicBezTo>
                          <a:pt x="1320793" y="629031"/>
                          <a:pt x="1319936" y="629888"/>
                          <a:pt x="1318793" y="630079"/>
                        </a:cubicBezTo>
                        <a:lnTo>
                          <a:pt x="3771" y="862298"/>
                        </a:lnTo>
                        <a:cubicBezTo>
                          <a:pt x="3486" y="862203"/>
                          <a:pt x="3295" y="862298"/>
                          <a:pt x="3104" y="862298"/>
                        </a:cubicBezTo>
                        <a:close/>
                        <a:moveTo>
                          <a:pt x="710717" y="7715"/>
                        </a:moveTo>
                        <a:lnTo>
                          <a:pt x="10820" y="854678"/>
                        </a:lnTo>
                        <a:lnTo>
                          <a:pt x="1311840" y="625031"/>
                        </a:lnTo>
                        <a:lnTo>
                          <a:pt x="710717" y="77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7" name="Freeform: Shape 626">
                    <a:extLst>
                      <a:ext uri="{FF2B5EF4-FFF2-40B4-BE49-F238E27FC236}">
                        <a16:creationId xmlns:a16="http://schemas.microsoft.com/office/drawing/2014/main" id="{45C17AF1-9126-496E-8730-893A7C4CD5A4}"/>
                      </a:ext>
                    </a:extLst>
                  </p:cNvPr>
                  <p:cNvSpPr/>
                  <p:nvPr/>
                </p:nvSpPr>
                <p:spPr>
                  <a:xfrm>
                    <a:off x="3151179" y="2341275"/>
                    <a:ext cx="504825" cy="942975"/>
                  </a:xfrm>
                  <a:custGeom>
                    <a:avLst/>
                    <a:gdLst>
                      <a:gd name="connsiteX0" fmla="*/ 227148 w 504825"/>
                      <a:gd name="connsiteY0" fmla="*/ 948755 h 942975"/>
                      <a:gd name="connsiteX1" fmla="*/ 224195 w 504825"/>
                      <a:gd name="connsiteY1" fmla="*/ 946659 h 942975"/>
                      <a:gd name="connsiteX2" fmla="*/ 167 w 504825"/>
                      <a:gd name="connsiteY2" fmla="*/ 308675 h 942975"/>
                      <a:gd name="connsiteX3" fmla="*/ 1501 w 504825"/>
                      <a:gd name="connsiteY3" fmla="*/ 304960 h 942975"/>
                      <a:gd name="connsiteX4" fmla="*/ 500611 w 504825"/>
                      <a:gd name="connsiteY4" fmla="*/ 446 h 942975"/>
                      <a:gd name="connsiteX5" fmla="*/ 504135 w 504825"/>
                      <a:gd name="connsiteY5" fmla="*/ 636 h 942975"/>
                      <a:gd name="connsiteX6" fmla="*/ 505183 w 504825"/>
                      <a:gd name="connsiteY6" fmla="*/ 3970 h 942975"/>
                      <a:gd name="connsiteX7" fmla="*/ 230101 w 504825"/>
                      <a:gd name="connsiteY7" fmla="*/ 946469 h 942975"/>
                      <a:gd name="connsiteX8" fmla="*/ 227148 w 504825"/>
                      <a:gd name="connsiteY8" fmla="*/ 948755 h 942975"/>
                      <a:gd name="connsiteX9" fmla="*/ 227148 w 504825"/>
                      <a:gd name="connsiteY9" fmla="*/ 948755 h 942975"/>
                      <a:gd name="connsiteX10" fmla="*/ 6835 w 504825"/>
                      <a:gd name="connsiteY10" fmla="*/ 309056 h 942975"/>
                      <a:gd name="connsiteX11" fmla="*/ 226862 w 504825"/>
                      <a:gd name="connsiteY11" fmla="*/ 935610 h 942975"/>
                      <a:gd name="connsiteX12" fmla="*/ 496991 w 504825"/>
                      <a:gd name="connsiteY12" fmla="*/ 9971 h 942975"/>
                      <a:gd name="connsiteX13" fmla="*/ 6835 w 504825"/>
                      <a:gd name="connsiteY13" fmla="*/ 309056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942975">
                        <a:moveTo>
                          <a:pt x="227148" y="948755"/>
                        </a:moveTo>
                        <a:cubicBezTo>
                          <a:pt x="225814" y="948755"/>
                          <a:pt x="224671" y="947898"/>
                          <a:pt x="224195" y="946659"/>
                        </a:cubicBezTo>
                        <a:lnTo>
                          <a:pt x="167" y="308675"/>
                        </a:lnTo>
                        <a:cubicBezTo>
                          <a:pt x="-309" y="307246"/>
                          <a:pt x="262" y="305722"/>
                          <a:pt x="1501" y="304960"/>
                        </a:cubicBezTo>
                        <a:lnTo>
                          <a:pt x="500611" y="446"/>
                        </a:lnTo>
                        <a:cubicBezTo>
                          <a:pt x="501658" y="-221"/>
                          <a:pt x="503087" y="-126"/>
                          <a:pt x="504135" y="636"/>
                        </a:cubicBezTo>
                        <a:cubicBezTo>
                          <a:pt x="505183" y="1398"/>
                          <a:pt x="505564" y="2732"/>
                          <a:pt x="505183" y="3970"/>
                        </a:cubicBezTo>
                        <a:lnTo>
                          <a:pt x="230101" y="946469"/>
                        </a:lnTo>
                        <a:cubicBezTo>
                          <a:pt x="229720" y="947802"/>
                          <a:pt x="228577" y="948755"/>
                          <a:pt x="227148" y="948755"/>
                        </a:cubicBezTo>
                        <a:cubicBezTo>
                          <a:pt x="227243" y="948755"/>
                          <a:pt x="227148" y="948755"/>
                          <a:pt x="227148" y="948755"/>
                        </a:cubicBezTo>
                        <a:close/>
                        <a:moveTo>
                          <a:pt x="6835" y="309056"/>
                        </a:moveTo>
                        <a:lnTo>
                          <a:pt x="226862" y="935610"/>
                        </a:lnTo>
                        <a:lnTo>
                          <a:pt x="496991" y="9971"/>
                        </a:lnTo>
                        <a:lnTo>
                          <a:pt x="6835" y="30905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8" name="Freeform: Shape 627">
                    <a:extLst>
                      <a:ext uri="{FF2B5EF4-FFF2-40B4-BE49-F238E27FC236}">
                        <a16:creationId xmlns:a16="http://schemas.microsoft.com/office/drawing/2014/main" id="{F1845BD7-CF6C-420A-8E19-68FD2CB6AE5E}"/>
                      </a:ext>
                    </a:extLst>
                  </p:cNvPr>
                  <p:cNvSpPr/>
                  <p:nvPr/>
                </p:nvSpPr>
                <p:spPr>
                  <a:xfrm>
                    <a:off x="3375243" y="2341314"/>
                    <a:ext cx="276225" cy="1295400"/>
                  </a:xfrm>
                  <a:custGeom>
                    <a:avLst/>
                    <a:gdLst>
                      <a:gd name="connsiteX0" fmla="*/ 278166 w 276225"/>
                      <a:gd name="connsiteY0" fmla="*/ 1304570 h 1295400"/>
                      <a:gd name="connsiteX1" fmla="*/ 275690 w 276225"/>
                      <a:gd name="connsiteY1" fmla="*/ 1303332 h 1295400"/>
                      <a:gd name="connsiteX2" fmla="*/ 608 w 276225"/>
                      <a:gd name="connsiteY2" fmla="*/ 947478 h 1295400"/>
                      <a:gd name="connsiteX3" fmla="*/ 131 w 276225"/>
                      <a:gd name="connsiteY3" fmla="*/ 944716 h 1295400"/>
                      <a:gd name="connsiteX4" fmla="*/ 275213 w 276225"/>
                      <a:gd name="connsiteY4" fmla="*/ 2217 h 1295400"/>
                      <a:gd name="connsiteX5" fmla="*/ 278642 w 276225"/>
                      <a:gd name="connsiteY5" fmla="*/ 26 h 1295400"/>
                      <a:gd name="connsiteX6" fmla="*/ 281309 w 276225"/>
                      <a:gd name="connsiteY6" fmla="*/ 3074 h 1295400"/>
                      <a:gd name="connsiteX7" fmla="*/ 281309 w 276225"/>
                      <a:gd name="connsiteY7" fmla="*/ 1301427 h 1295400"/>
                      <a:gd name="connsiteX8" fmla="*/ 279214 w 276225"/>
                      <a:gd name="connsiteY8" fmla="*/ 1304380 h 1295400"/>
                      <a:gd name="connsiteX9" fmla="*/ 278166 w 276225"/>
                      <a:gd name="connsiteY9" fmla="*/ 1304570 h 1295400"/>
                      <a:gd name="connsiteX10" fmla="*/ 6513 w 276225"/>
                      <a:gd name="connsiteY10" fmla="*/ 945001 h 1295400"/>
                      <a:gd name="connsiteX11" fmla="*/ 275023 w 276225"/>
                      <a:gd name="connsiteY11" fmla="*/ 1292474 h 1295400"/>
                      <a:gd name="connsiteX12" fmla="*/ 275023 w 276225"/>
                      <a:gd name="connsiteY12" fmla="*/ 24791 h 1295400"/>
                      <a:gd name="connsiteX13" fmla="*/ 6513 w 276225"/>
                      <a:gd name="connsiteY13" fmla="*/ 945001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295400">
                        <a:moveTo>
                          <a:pt x="278166" y="1304570"/>
                        </a:moveTo>
                        <a:cubicBezTo>
                          <a:pt x="277214" y="1304570"/>
                          <a:pt x="276356" y="1304094"/>
                          <a:pt x="275690" y="1303332"/>
                        </a:cubicBezTo>
                        <a:lnTo>
                          <a:pt x="608" y="947478"/>
                        </a:lnTo>
                        <a:cubicBezTo>
                          <a:pt x="36" y="946716"/>
                          <a:pt x="-154" y="945668"/>
                          <a:pt x="131" y="944716"/>
                        </a:cubicBezTo>
                        <a:lnTo>
                          <a:pt x="275213" y="2217"/>
                        </a:lnTo>
                        <a:cubicBezTo>
                          <a:pt x="275690" y="693"/>
                          <a:pt x="277118" y="-164"/>
                          <a:pt x="278642" y="26"/>
                        </a:cubicBezTo>
                        <a:cubicBezTo>
                          <a:pt x="280166" y="217"/>
                          <a:pt x="281309" y="1550"/>
                          <a:pt x="281309" y="3074"/>
                        </a:cubicBezTo>
                        <a:lnTo>
                          <a:pt x="281309" y="1301427"/>
                        </a:lnTo>
                        <a:cubicBezTo>
                          <a:pt x="281309" y="1302760"/>
                          <a:pt x="280452" y="1303904"/>
                          <a:pt x="279214" y="1304380"/>
                        </a:cubicBezTo>
                        <a:cubicBezTo>
                          <a:pt x="278833" y="1304570"/>
                          <a:pt x="278452" y="1304570"/>
                          <a:pt x="278166" y="1304570"/>
                        </a:cubicBezTo>
                        <a:close/>
                        <a:moveTo>
                          <a:pt x="6513" y="945001"/>
                        </a:moveTo>
                        <a:lnTo>
                          <a:pt x="275023" y="1292474"/>
                        </a:lnTo>
                        <a:lnTo>
                          <a:pt x="275023" y="24791"/>
                        </a:lnTo>
                        <a:lnTo>
                          <a:pt x="6513" y="94500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9" name="Freeform: Shape 628">
                    <a:extLst>
                      <a:ext uri="{FF2B5EF4-FFF2-40B4-BE49-F238E27FC236}">
                        <a16:creationId xmlns:a16="http://schemas.microsoft.com/office/drawing/2014/main" id="{9CDD3710-8DDA-4C88-AED5-CE3CD93681F0}"/>
                      </a:ext>
                    </a:extLst>
                  </p:cNvPr>
                  <p:cNvSpPr/>
                  <p:nvPr/>
                </p:nvSpPr>
                <p:spPr>
                  <a:xfrm>
                    <a:off x="3650266" y="2341275"/>
                    <a:ext cx="504825" cy="1295400"/>
                  </a:xfrm>
                  <a:custGeom>
                    <a:avLst/>
                    <a:gdLst>
                      <a:gd name="connsiteX0" fmla="*/ 3143 w 504825"/>
                      <a:gd name="connsiteY0" fmla="*/ 1304610 h 1295400"/>
                      <a:gd name="connsiteX1" fmla="*/ 1524 w 504825"/>
                      <a:gd name="connsiteY1" fmla="*/ 1304133 h 1295400"/>
                      <a:gd name="connsiteX2" fmla="*/ 0 w 504825"/>
                      <a:gd name="connsiteY2" fmla="*/ 1301466 h 1295400"/>
                      <a:gd name="connsiteX3" fmla="*/ 0 w 504825"/>
                      <a:gd name="connsiteY3" fmla="*/ 3114 h 1295400"/>
                      <a:gd name="connsiteX4" fmla="*/ 2381 w 504825"/>
                      <a:gd name="connsiteY4" fmla="*/ 66 h 1295400"/>
                      <a:gd name="connsiteX5" fmla="*/ 5905 w 504825"/>
                      <a:gd name="connsiteY5" fmla="*/ 1685 h 1295400"/>
                      <a:gd name="connsiteX6" fmla="*/ 510349 w 504825"/>
                      <a:gd name="connsiteY6" fmla="*/ 1022289 h 1295400"/>
                      <a:gd name="connsiteX7" fmla="*/ 509111 w 504825"/>
                      <a:gd name="connsiteY7" fmla="*/ 1026384 h 1295400"/>
                      <a:gd name="connsiteX8" fmla="*/ 4667 w 504825"/>
                      <a:gd name="connsiteY8" fmla="*/ 1304133 h 1295400"/>
                      <a:gd name="connsiteX9" fmla="*/ 3143 w 504825"/>
                      <a:gd name="connsiteY9" fmla="*/ 1304610 h 1295400"/>
                      <a:gd name="connsiteX10" fmla="*/ 6191 w 504825"/>
                      <a:gd name="connsiteY10" fmla="*/ 16449 h 1295400"/>
                      <a:gd name="connsiteX11" fmla="*/ 6191 w 504825"/>
                      <a:gd name="connsiteY11" fmla="*/ 1296323 h 1295400"/>
                      <a:gd name="connsiteX12" fmla="*/ 503396 w 504825"/>
                      <a:gd name="connsiteY12" fmla="*/ 1022479 h 1295400"/>
                      <a:gd name="connsiteX13" fmla="*/ 6191 w 504825"/>
                      <a:gd name="connsiteY13" fmla="*/ 16449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1295400">
                        <a:moveTo>
                          <a:pt x="3143" y="1304610"/>
                        </a:moveTo>
                        <a:cubicBezTo>
                          <a:pt x="2572" y="1304610"/>
                          <a:pt x="2095" y="1304419"/>
                          <a:pt x="1524" y="1304133"/>
                        </a:cubicBezTo>
                        <a:cubicBezTo>
                          <a:pt x="571" y="1303562"/>
                          <a:pt x="0" y="1302514"/>
                          <a:pt x="0" y="1301466"/>
                        </a:cubicBezTo>
                        <a:lnTo>
                          <a:pt x="0" y="3114"/>
                        </a:lnTo>
                        <a:cubicBezTo>
                          <a:pt x="0" y="1685"/>
                          <a:pt x="952" y="447"/>
                          <a:pt x="2381" y="66"/>
                        </a:cubicBezTo>
                        <a:cubicBezTo>
                          <a:pt x="3810" y="-220"/>
                          <a:pt x="5239" y="447"/>
                          <a:pt x="5905" y="1685"/>
                        </a:cubicBezTo>
                        <a:lnTo>
                          <a:pt x="510349" y="1022289"/>
                        </a:lnTo>
                        <a:cubicBezTo>
                          <a:pt x="511111" y="1023813"/>
                          <a:pt x="510540" y="1025527"/>
                          <a:pt x="509111" y="1026384"/>
                        </a:cubicBezTo>
                        <a:lnTo>
                          <a:pt x="4667" y="1304133"/>
                        </a:lnTo>
                        <a:cubicBezTo>
                          <a:pt x="4191" y="1304515"/>
                          <a:pt x="3619" y="1304610"/>
                          <a:pt x="3143" y="1304610"/>
                        </a:cubicBezTo>
                        <a:close/>
                        <a:moveTo>
                          <a:pt x="6191" y="16449"/>
                        </a:moveTo>
                        <a:lnTo>
                          <a:pt x="6191" y="1296323"/>
                        </a:lnTo>
                        <a:lnTo>
                          <a:pt x="503396" y="1022479"/>
                        </a:lnTo>
                        <a:lnTo>
                          <a:pt x="6191" y="1644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0" name="Freeform: Shape 629">
                    <a:extLst>
                      <a:ext uri="{FF2B5EF4-FFF2-40B4-BE49-F238E27FC236}">
                        <a16:creationId xmlns:a16="http://schemas.microsoft.com/office/drawing/2014/main" id="{3E58C3F2-9B20-4B0D-95EF-04B9899364C6}"/>
                      </a:ext>
                    </a:extLst>
                  </p:cNvPr>
                  <p:cNvSpPr/>
                  <p:nvPr/>
                </p:nvSpPr>
                <p:spPr>
                  <a:xfrm>
                    <a:off x="3650324" y="2224896"/>
                    <a:ext cx="714375" cy="1143000"/>
                  </a:xfrm>
                  <a:custGeom>
                    <a:avLst/>
                    <a:gdLst>
                      <a:gd name="connsiteX0" fmla="*/ 507529 w 714375"/>
                      <a:gd name="connsiteY0" fmla="*/ 1143239 h 1143000"/>
                      <a:gd name="connsiteX1" fmla="*/ 504766 w 714375"/>
                      <a:gd name="connsiteY1" fmla="*/ 1141525 h 1143000"/>
                      <a:gd name="connsiteX2" fmla="*/ 322 w 714375"/>
                      <a:gd name="connsiteY2" fmla="*/ 120921 h 1143000"/>
                      <a:gd name="connsiteX3" fmla="*/ 322 w 714375"/>
                      <a:gd name="connsiteY3" fmla="*/ 118159 h 1143000"/>
                      <a:gd name="connsiteX4" fmla="*/ 2608 w 714375"/>
                      <a:gd name="connsiteY4" fmla="*/ 116540 h 1143000"/>
                      <a:gd name="connsiteX5" fmla="*/ 714126 w 714375"/>
                      <a:gd name="connsiteY5" fmla="*/ 49 h 1143000"/>
                      <a:gd name="connsiteX6" fmla="*/ 716793 w 714375"/>
                      <a:gd name="connsiteY6" fmla="*/ 906 h 1143000"/>
                      <a:gd name="connsiteX7" fmla="*/ 717650 w 714375"/>
                      <a:gd name="connsiteY7" fmla="*/ 3669 h 1143000"/>
                      <a:gd name="connsiteX8" fmla="*/ 510577 w 714375"/>
                      <a:gd name="connsiteY8" fmla="*/ 1140763 h 1143000"/>
                      <a:gd name="connsiteX9" fmla="*/ 508005 w 714375"/>
                      <a:gd name="connsiteY9" fmla="*/ 1143239 h 1143000"/>
                      <a:gd name="connsiteX10" fmla="*/ 507529 w 714375"/>
                      <a:gd name="connsiteY10" fmla="*/ 1143239 h 1143000"/>
                      <a:gd name="connsiteX11" fmla="*/ 7657 w 714375"/>
                      <a:gd name="connsiteY11" fmla="*/ 121874 h 1143000"/>
                      <a:gd name="connsiteX12" fmla="*/ 506100 w 714375"/>
                      <a:gd name="connsiteY12" fmla="*/ 1130381 h 1143000"/>
                      <a:gd name="connsiteX13" fmla="*/ 710792 w 714375"/>
                      <a:gd name="connsiteY13" fmla="*/ 6812 h 1143000"/>
                      <a:gd name="connsiteX14" fmla="*/ 7657 w 714375"/>
                      <a:gd name="connsiteY14" fmla="*/ 12187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143000">
                        <a:moveTo>
                          <a:pt x="507529" y="1143239"/>
                        </a:moveTo>
                        <a:cubicBezTo>
                          <a:pt x="506386" y="1143239"/>
                          <a:pt x="505243" y="1142573"/>
                          <a:pt x="504766" y="1141525"/>
                        </a:cubicBezTo>
                        <a:lnTo>
                          <a:pt x="322" y="120921"/>
                        </a:lnTo>
                        <a:cubicBezTo>
                          <a:pt x="-154" y="120064"/>
                          <a:pt x="-59" y="119016"/>
                          <a:pt x="322" y="118159"/>
                        </a:cubicBezTo>
                        <a:cubicBezTo>
                          <a:pt x="799" y="117302"/>
                          <a:pt x="1561" y="116635"/>
                          <a:pt x="2608" y="116540"/>
                        </a:cubicBezTo>
                        <a:lnTo>
                          <a:pt x="714126" y="49"/>
                        </a:lnTo>
                        <a:cubicBezTo>
                          <a:pt x="715174" y="-141"/>
                          <a:pt x="716126" y="240"/>
                          <a:pt x="716793" y="906"/>
                        </a:cubicBezTo>
                        <a:cubicBezTo>
                          <a:pt x="717460" y="1668"/>
                          <a:pt x="717841" y="2621"/>
                          <a:pt x="717650" y="3669"/>
                        </a:cubicBezTo>
                        <a:lnTo>
                          <a:pt x="510577" y="1140763"/>
                        </a:lnTo>
                        <a:cubicBezTo>
                          <a:pt x="510291" y="1142097"/>
                          <a:pt x="509243" y="1143049"/>
                          <a:pt x="508005" y="1143239"/>
                        </a:cubicBezTo>
                        <a:cubicBezTo>
                          <a:pt x="507814" y="1143239"/>
                          <a:pt x="507624" y="1143239"/>
                          <a:pt x="507529" y="1143239"/>
                        </a:cubicBezTo>
                        <a:close/>
                        <a:moveTo>
                          <a:pt x="7657" y="121874"/>
                        </a:moveTo>
                        <a:lnTo>
                          <a:pt x="506100" y="1130381"/>
                        </a:lnTo>
                        <a:lnTo>
                          <a:pt x="710792" y="6812"/>
                        </a:lnTo>
                        <a:lnTo>
                          <a:pt x="7657" y="1218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1" name="Freeform: Shape 630">
                    <a:extLst>
                      <a:ext uri="{FF2B5EF4-FFF2-40B4-BE49-F238E27FC236}">
                        <a16:creationId xmlns:a16="http://schemas.microsoft.com/office/drawing/2014/main" id="{0F7160C6-27AD-41A3-B620-C17B43645092}"/>
                      </a:ext>
                    </a:extLst>
                  </p:cNvPr>
                  <p:cNvSpPr/>
                  <p:nvPr/>
                </p:nvSpPr>
                <p:spPr>
                  <a:xfrm>
                    <a:off x="3650271" y="1333658"/>
                    <a:ext cx="714375" cy="1009650"/>
                  </a:xfrm>
                  <a:custGeom>
                    <a:avLst/>
                    <a:gdLst>
                      <a:gd name="connsiteX0" fmla="*/ 3137 w 714375"/>
                      <a:gd name="connsiteY0" fmla="*/ 1013873 h 1009650"/>
                      <a:gd name="connsiteX1" fmla="*/ 566 w 714375"/>
                      <a:gd name="connsiteY1" fmla="*/ 1012540 h 1009650"/>
                      <a:gd name="connsiteX2" fmla="*/ 375 w 714375"/>
                      <a:gd name="connsiteY2" fmla="*/ 1009301 h 1009650"/>
                      <a:gd name="connsiteX3" fmla="*/ 549396 w 714375"/>
                      <a:gd name="connsiteY3" fmla="*/ 1652 h 1009650"/>
                      <a:gd name="connsiteX4" fmla="*/ 552635 w 714375"/>
                      <a:gd name="connsiteY4" fmla="*/ 32 h 1009650"/>
                      <a:gd name="connsiteX5" fmla="*/ 555207 w 714375"/>
                      <a:gd name="connsiteY5" fmla="*/ 2509 h 1009650"/>
                      <a:gd name="connsiteX6" fmla="*/ 717703 w 714375"/>
                      <a:gd name="connsiteY6" fmla="*/ 893668 h 1009650"/>
                      <a:gd name="connsiteX7" fmla="*/ 717227 w 714375"/>
                      <a:gd name="connsiteY7" fmla="*/ 896049 h 1009650"/>
                      <a:gd name="connsiteX8" fmla="*/ 715227 w 714375"/>
                      <a:gd name="connsiteY8" fmla="*/ 897287 h 1009650"/>
                      <a:gd name="connsiteX9" fmla="*/ 3709 w 714375"/>
                      <a:gd name="connsiteY9" fmla="*/ 1013778 h 1009650"/>
                      <a:gd name="connsiteX10" fmla="*/ 3137 w 714375"/>
                      <a:gd name="connsiteY10" fmla="*/ 1013873 h 1009650"/>
                      <a:gd name="connsiteX11" fmla="*/ 550634 w 714375"/>
                      <a:gd name="connsiteY11" fmla="*/ 12320 h 1009650"/>
                      <a:gd name="connsiteX12" fmla="*/ 8853 w 714375"/>
                      <a:gd name="connsiteY12" fmla="*/ 1006730 h 1009650"/>
                      <a:gd name="connsiteX13" fmla="*/ 711036 w 714375"/>
                      <a:gd name="connsiteY13" fmla="*/ 891763 h 1009650"/>
                      <a:gd name="connsiteX14" fmla="*/ 550634 w 714375"/>
                      <a:gd name="connsiteY14" fmla="*/ 1232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1009650">
                        <a:moveTo>
                          <a:pt x="3137" y="1013873"/>
                        </a:moveTo>
                        <a:cubicBezTo>
                          <a:pt x="2185" y="1013873"/>
                          <a:pt x="1233" y="1013397"/>
                          <a:pt x="566" y="1012540"/>
                        </a:cubicBezTo>
                        <a:cubicBezTo>
                          <a:pt x="-101" y="1011587"/>
                          <a:pt x="-196" y="1010349"/>
                          <a:pt x="375" y="1009301"/>
                        </a:cubicBezTo>
                        <a:lnTo>
                          <a:pt x="549396" y="1652"/>
                        </a:lnTo>
                        <a:cubicBezTo>
                          <a:pt x="550063" y="509"/>
                          <a:pt x="551301" y="-158"/>
                          <a:pt x="552635" y="32"/>
                        </a:cubicBezTo>
                        <a:cubicBezTo>
                          <a:pt x="553968" y="223"/>
                          <a:pt x="554921" y="1271"/>
                          <a:pt x="555207" y="2509"/>
                        </a:cubicBezTo>
                        <a:lnTo>
                          <a:pt x="717703" y="893668"/>
                        </a:lnTo>
                        <a:cubicBezTo>
                          <a:pt x="717894" y="894525"/>
                          <a:pt x="717703" y="895287"/>
                          <a:pt x="717227" y="896049"/>
                        </a:cubicBezTo>
                        <a:cubicBezTo>
                          <a:pt x="716751" y="896716"/>
                          <a:pt x="715988" y="897192"/>
                          <a:pt x="715227" y="897287"/>
                        </a:cubicBezTo>
                        <a:lnTo>
                          <a:pt x="3709" y="1013778"/>
                        </a:lnTo>
                        <a:cubicBezTo>
                          <a:pt x="3423" y="1013873"/>
                          <a:pt x="3328" y="1013873"/>
                          <a:pt x="3137" y="1013873"/>
                        </a:cubicBezTo>
                        <a:close/>
                        <a:moveTo>
                          <a:pt x="550634" y="12320"/>
                        </a:moveTo>
                        <a:lnTo>
                          <a:pt x="8853" y="1006730"/>
                        </a:lnTo>
                        <a:lnTo>
                          <a:pt x="711036" y="891763"/>
                        </a:lnTo>
                        <a:lnTo>
                          <a:pt x="550634" y="1232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2" name="Freeform: Shape 631">
                    <a:extLst>
                      <a:ext uri="{FF2B5EF4-FFF2-40B4-BE49-F238E27FC236}">
                        <a16:creationId xmlns:a16="http://schemas.microsoft.com/office/drawing/2014/main" id="{D40D7671-F6DE-499D-9883-0858EB610569}"/>
                      </a:ext>
                    </a:extLst>
                  </p:cNvPr>
                  <p:cNvSpPr/>
                  <p:nvPr/>
                </p:nvSpPr>
                <p:spPr>
                  <a:xfrm>
                    <a:off x="6818589" y="1889270"/>
                    <a:ext cx="1238250" cy="1476375"/>
                  </a:xfrm>
                  <a:custGeom>
                    <a:avLst/>
                    <a:gdLst>
                      <a:gd name="connsiteX0" fmla="*/ 337162 w 1238250"/>
                      <a:gd name="connsiteY0" fmla="*/ 1478865 h 1476375"/>
                      <a:gd name="connsiteX1" fmla="*/ 335638 w 1238250"/>
                      <a:gd name="connsiteY1" fmla="*/ 1478484 h 1476375"/>
                      <a:gd name="connsiteX2" fmla="*/ 334210 w 1238250"/>
                      <a:gd name="connsiteY2" fmla="*/ 1476484 h 1476375"/>
                      <a:gd name="connsiteX3" fmla="*/ 72 w 1238250"/>
                      <a:gd name="connsiteY3" fmla="*/ 3729 h 1476375"/>
                      <a:gd name="connsiteX4" fmla="*/ 1596 w 1238250"/>
                      <a:gd name="connsiteY4" fmla="*/ 395 h 1476375"/>
                      <a:gd name="connsiteX5" fmla="*/ 5216 w 1238250"/>
                      <a:gd name="connsiteY5" fmla="*/ 871 h 1476375"/>
                      <a:gd name="connsiteX6" fmla="*/ 1241656 w 1238250"/>
                      <a:gd name="connsiteY6" fmla="*/ 1195782 h 1476375"/>
                      <a:gd name="connsiteX7" fmla="*/ 1242513 w 1238250"/>
                      <a:gd name="connsiteY7" fmla="*/ 1198735 h 1476375"/>
                      <a:gd name="connsiteX8" fmla="*/ 1240418 w 1238250"/>
                      <a:gd name="connsiteY8" fmla="*/ 1200926 h 1476375"/>
                      <a:gd name="connsiteX9" fmla="*/ 338210 w 1238250"/>
                      <a:gd name="connsiteY9" fmla="*/ 1478675 h 1476375"/>
                      <a:gd name="connsiteX10" fmla="*/ 337162 w 1238250"/>
                      <a:gd name="connsiteY10" fmla="*/ 1478865 h 1476375"/>
                      <a:gd name="connsiteX11" fmla="*/ 8359 w 1238250"/>
                      <a:gd name="connsiteY11" fmla="*/ 12491 h 1476375"/>
                      <a:gd name="connsiteX12" fmla="*/ 339543 w 1238250"/>
                      <a:gd name="connsiteY12" fmla="*/ 1471817 h 1476375"/>
                      <a:gd name="connsiteX13" fmla="*/ 1233560 w 1238250"/>
                      <a:gd name="connsiteY13" fmla="*/ 1196544 h 1476375"/>
                      <a:gd name="connsiteX14" fmla="*/ 8359 w 1238250"/>
                      <a:gd name="connsiteY14" fmla="*/ 1249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0" h="1476375">
                        <a:moveTo>
                          <a:pt x="337162" y="1478865"/>
                        </a:moveTo>
                        <a:cubicBezTo>
                          <a:pt x="336591" y="1478865"/>
                          <a:pt x="336114" y="1478675"/>
                          <a:pt x="335638" y="1478484"/>
                        </a:cubicBezTo>
                        <a:cubicBezTo>
                          <a:pt x="334876" y="1478008"/>
                          <a:pt x="334400" y="1477341"/>
                          <a:pt x="334210" y="1476484"/>
                        </a:cubicBezTo>
                        <a:lnTo>
                          <a:pt x="72" y="3729"/>
                        </a:lnTo>
                        <a:cubicBezTo>
                          <a:pt x="-213" y="2395"/>
                          <a:pt x="358" y="1062"/>
                          <a:pt x="1596" y="395"/>
                        </a:cubicBezTo>
                        <a:cubicBezTo>
                          <a:pt x="2739" y="-272"/>
                          <a:pt x="4263" y="-82"/>
                          <a:pt x="5216" y="871"/>
                        </a:cubicBezTo>
                        <a:lnTo>
                          <a:pt x="1241656" y="1195782"/>
                        </a:lnTo>
                        <a:cubicBezTo>
                          <a:pt x="1242418" y="1196544"/>
                          <a:pt x="1242799" y="1197687"/>
                          <a:pt x="1242513" y="1198735"/>
                        </a:cubicBezTo>
                        <a:cubicBezTo>
                          <a:pt x="1242228" y="1199783"/>
                          <a:pt x="1241466" y="1200640"/>
                          <a:pt x="1240418" y="1200926"/>
                        </a:cubicBezTo>
                        <a:lnTo>
                          <a:pt x="338210" y="1478675"/>
                        </a:lnTo>
                        <a:cubicBezTo>
                          <a:pt x="337829" y="1478865"/>
                          <a:pt x="337543" y="1478865"/>
                          <a:pt x="337162" y="1478865"/>
                        </a:cubicBezTo>
                        <a:close/>
                        <a:moveTo>
                          <a:pt x="8359" y="12491"/>
                        </a:moveTo>
                        <a:lnTo>
                          <a:pt x="339543" y="1471817"/>
                        </a:lnTo>
                        <a:lnTo>
                          <a:pt x="1233560" y="1196544"/>
                        </a:lnTo>
                        <a:lnTo>
                          <a:pt x="8359" y="1249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3" name="Freeform: Shape 632">
                    <a:extLst>
                      <a:ext uri="{FF2B5EF4-FFF2-40B4-BE49-F238E27FC236}">
                        <a16:creationId xmlns:a16="http://schemas.microsoft.com/office/drawing/2014/main" id="{D770A114-CAE6-4A4A-8211-0A4E9FEECB2B}"/>
                      </a:ext>
                    </a:extLst>
                  </p:cNvPr>
                  <p:cNvSpPr/>
                  <p:nvPr/>
                </p:nvSpPr>
                <p:spPr>
                  <a:xfrm>
                    <a:off x="6818463" y="1889307"/>
                    <a:ext cx="1419225" cy="1200150"/>
                  </a:xfrm>
                  <a:custGeom>
                    <a:avLst/>
                    <a:gdLst>
                      <a:gd name="connsiteX0" fmla="*/ 1239591 w 1419225"/>
                      <a:gd name="connsiteY0" fmla="*/ 1201080 h 1200150"/>
                      <a:gd name="connsiteX1" fmla="*/ 1237401 w 1419225"/>
                      <a:gd name="connsiteY1" fmla="*/ 1200222 h 1200150"/>
                      <a:gd name="connsiteX2" fmla="*/ 960 w 1419225"/>
                      <a:gd name="connsiteY2" fmla="*/ 5311 h 1200150"/>
                      <a:gd name="connsiteX3" fmla="*/ 389 w 1419225"/>
                      <a:gd name="connsiteY3" fmla="*/ 1596 h 1200150"/>
                      <a:gd name="connsiteX4" fmla="*/ 3818 w 1419225"/>
                      <a:gd name="connsiteY4" fmla="*/ 72 h 1200150"/>
                      <a:gd name="connsiteX5" fmla="*/ 1417423 w 1419225"/>
                      <a:gd name="connsiteY5" fmla="*/ 335733 h 1200150"/>
                      <a:gd name="connsiteX6" fmla="*/ 1419709 w 1419225"/>
                      <a:gd name="connsiteY6" fmla="*/ 339353 h 1200150"/>
                      <a:gd name="connsiteX7" fmla="*/ 1242449 w 1419225"/>
                      <a:gd name="connsiteY7" fmla="*/ 1198699 h 1200150"/>
                      <a:gd name="connsiteX8" fmla="*/ 1240354 w 1419225"/>
                      <a:gd name="connsiteY8" fmla="*/ 1201080 h 1200150"/>
                      <a:gd name="connsiteX9" fmla="*/ 1239591 w 1419225"/>
                      <a:gd name="connsiteY9" fmla="*/ 1201080 h 1200150"/>
                      <a:gd name="connsiteX10" fmla="*/ 13438 w 1419225"/>
                      <a:gd name="connsiteY10" fmla="*/ 8645 h 1200150"/>
                      <a:gd name="connsiteX11" fmla="*/ 1237686 w 1419225"/>
                      <a:gd name="connsiteY11" fmla="*/ 1191841 h 1200150"/>
                      <a:gd name="connsiteX12" fmla="*/ 1413137 w 1419225"/>
                      <a:gd name="connsiteY12" fmla="*/ 340972 h 1200150"/>
                      <a:gd name="connsiteX13" fmla="*/ 13438 w 1419225"/>
                      <a:gd name="connsiteY13" fmla="*/ 86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225" h="1200150">
                        <a:moveTo>
                          <a:pt x="1239591" y="1201080"/>
                        </a:moveTo>
                        <a:cubicBezTo>
                          <a:pt x="1238829" y="1201080"/>
                          <a:pt x="1238068" y="1200794"/>
                          <a:pt x="1237401" y="1200222"/>
                        </a:cubicBezTo>
                        <a:lnTo>
                          <a:pt x="960" y="5311"/>
                        </a:lnTo>
                        <a:cubicBezTo>
                          <a:pt x="-87" y="4359"/>
                          <a:pt x="-278" y="2835"/>
                          <a:pt x="389" y="1596"/>
                        </a:cubicBezTo>
                        <a:cubicBezTo>
                          <a:pt x="1056" y="358"/>
                          <a:pt x="2389" y="-213"/>
                          <a:pt x="3818" y="72"/>
                        </a:cubicBezTo>
                        <a:lnTo>
                          <a:pt x="1417423" y="335733"/>
                        </a:lnTo>
                        <a:cubicBezTo>
                          <a:pt x="1419043" y="336114"/>
                          <a:pt x="1420090" y="337734"/>
                          <a:pt x="1419709" y="339353"/>
                        </a:cubicBezTo>
                        <a:lnTo>
                          <a:pt x="1242449" y="1198699"/>
                        </a:lnTo>
                        <a:cubicBezTo>
                          <a:pt x="1242259" y="1199841"/>
                          <a:pt x="1241401" y="1200699"/>
                          <a:pt x="1240354" y="1201080"/>
                        </a:cubicBezTo>
                        <a:cubicBezTo>
                          <a:pt x="1240163" y="1201080"/>
                          <a:pt x="1239877" y="1201080"/>
                          <a:pt x="1239591" y="1201080"/>
                        </a:cubicBezTo>
                        <a:close/>
                        <a:moveTo>
                          <a:pt x="13438" y="8645"/>
                        </a:moveTo>
                        <a:lnTo>
                          <a:pt x="1237686" y="1191841"/>
                        </a:lnTo>
                        <a:lnTo>
                          <a:pt x="1413137" y="340972"/>
                        </a:lnTo>
                        <a:lnTo>
                          <a:pt x="13438" y="864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4" name="Freeform: Shape 633">
                    <a:extLst>
                      <a:ext uri="{FF2B5EF4-FFF2-40B4-BE49-F238E27FC236}">
                        <a16:creationId xmlns:a16="http://schemas.microsoft.com/office/drawing/2014/main" id="{0640DDA7-4A53-410A-938D-3EB060D3ED35}"/>
                      </a:ext>
                    </a:extLst>
                  </p:cNvPr>
                  <p:cNvSpPr/>
                  <p:nvPr/>
                </p:nvSpPr>
                <p:spPr>
                  <a:xfrm>
                    <a:off x="5611962" y="1889147"/>
                    <a:ext cx="1209675" cy="904875"/>
                  </a:xfrm>
                  <a:custGeom>
                    <a:avLst/>
                    <a:gdLst>
                      <a:gd name="connsiteX0" fmla="*/ 675776 w 1209675"/>
                      <a:gd name="connsiteY0" fmla="*/ 910441 h 904875"/>
                      <a:gd name="connsiteX1" fmla="*/ 673490 w 1209675"/>
                      <a:gd name="connsiteY1" fmla="*/ 909488 h 904875"/>
                      <a:gd name="connsiteX2" fmla="*/ 835 w 1209675"/>
                      <a:gd name="connsiteY2" fmla="*/ 205305 h 904875"/>
                      <a:gd name="connsiteX3" fmla="*/ 168 w 1209675"/>
                      <a:gd name="connsiteY3" fmla="*/ 202162 h 904875"/>
                      <a:gd name="connsiteX4" fmla="*/ 2549 w 1209675"/>
                      <a:gd name="connsiteY4" fmla="*/ 200066 h 904875"/>
                      <a:gd name="connsiteX5" fmla="*/ 1209081 w 1209675"/>
                      <a:gd name="connsiteY5" fmla="*/ 41 h 904875"/>
                      <a:gd name="connsiteX6" fmla="*/ 1212129 w 1209675"/>
                      <a:gd name="connsiteY6" fmla="*/ 1375 h 904875"/>
                      <a:gd name="connsiteX7" fmla="*/ 1212224 w 1209675"/>
                      <a:gd name="connsiteY7" fmla="*/ 4708 h 904875"/>
                      <a:gd name="connsiteX8" fmla="*/ 678443 w 1209675"/>
                      <a:gd name="connsiteY8" fmla="*/ 908917 h 904875"/>
                      <a:gd name="connsiteX9" fmla="*/ 676157 w 1209675"/>
                      <a:gd name="connsiteY9" fmla="*/ 910441 h 904875"/>
                      <a:gd name="connsiteX10" fmla="*/ 675776 w 1209675"/>
                      <a:gd name="connsiteY10" fmla="*/ 910441 h 904875"/>
                      <a:gd name="connsiteX11" fmla="*/ 9407 w 1209675"/>
                      <a:gd name="connsiteY11" fmla="*/ 205305 h 904875"/>
                      <a:gd name="connsiteX12" fmla="*/ 675205 w 1209675"/>
                      <a:gd name="connsiteY12" fmla="*/ 902249 h 904875"/>
                      <a:gd name="connsiteX13" fmla="*/ 1203557 w 1209675"/>
                      <a:gd name="connsiteY13" fmla="*/ 7280 h 904875"/>
                      <a:gd name="connsiteX14" fmla="*/ 9407 w 1209675"/>
                      <a:gd name="connsiteY14" fmla="*/ 20530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904875">
                        <a:moveTo>
                          <a:pt x="675776" y="910441"/>
                        </a:moveTo>
                        <a:cubicBezTo>
                          <a:pt x="674919" y="910441"/>
                          <a:pt x="674157" y="910060"/>
                          <a:pt x="673490" y="909488"/>
                        </a:cubicBezTo>
                        <a:lnTo>
                          <a:pt x="835" y="205305"/>
                        </a:lnTo>
                        <a:cubicBezTo>
                          <a:pt x="73" y="204448"/>
                          <a:pt x="-213" y="203305"/>
                          <a:pt x="168" y="202162"/>
                        </a:cubicBezTo>
                        <a:cubicBezTo>
                          <a:pt x="549" y="201114"/>
                          <a:pt x="1501" y="200257"/>
                          <a:pt x="2549" y="200066"/>
                        </a:cubicBezTo>
                        <a:lnTo>
                          <a:pt x="1209081" y="41"/>
                        </a:lnTo>
                        <a:cubicBezTo>
                          <a:pt x="1210224" y="-149"/>
                          <a:pt x="1211462" y="327"/>
                          <a:pt x="1212129" y="1375"/>
                        </a:cubicBezTo>
                        <a:cubicBezTo>
                          <a:pt x="1212796" y="2327"/>
                          <a:pt x="1212891" y="3661"/>
                          <a:pt x="1212224" y="4708"/>
                        </a:cubicBezTo>
                        <a:lnTo>
                          <a:pt x="678443" y="908917"/>
                        </a:lnTo>
                        <a:cubicBezTo>
                          <a:pt x="677967" y="909774"/>
                          <a:pt x="677110" y="910345"/>
                          <a:pt x="676157" y="910441"/>
                        </a:cubicBezTo>
                        <a:cubicBezTo>
                          <a:pt x="676062" y="910441"/>
                          <a:pt x="675967" y="910441"/>
                          <a:pt x="675776" y="910441"/>
                        </a:cubicBezTo>
                        <a:close/>
                        <a:moveTo>
                          <a:pt x="9407" y="205305"/>
                        </a:moveTo>
                        <a:lnTo>
                          <a:pt x="675205" y="902249"/>
                        </a:lnTo>
                        <a:lnTo>
                          <a:pt x="1203557" y="7280"/>
                        </a:lnTo>
                        <a:lnTo>
                          <a:pt x="9407" y="20530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5" name="Freeform: Shape 634">
                    <a:extLst>
                      <a:ext uri="{FF2B5EF4-FFF2-40B4-BE49-F238E27FC236}">
                        <a16:creationId xmlns:a16="http://schemas.microsoft.com/office/drawing/2014/main" id="{FA2A80E0-412D-4812-ADB1-E180E8EE6072}"/>
                      </a:ext>
                    </a:extLst>
                  </p:cNvPr>
                  <p:cNvSpPr/>
                  <p:nvPr/>
                </p:nvSpPr>
                <p:spPr>
                  <a:xfrm>
                    <a:off x="6132825" y="2793378"/>
                    <a:ext cx="1019175" cy="1152525"/>
                  </a:xfrm>
                  <a:custGeom>
                    <a:avLst/>
                    <a:gdLst>
                      <a:gd name="connsiteX0" fmla="*/ 3085 w 1019175"/>
                      <a:gd name="connsiteY0" fmla="*/ 1156354 h 1152525"/>
                      <a:gd name="connsiteX1" fmla="*/ 1370 w 1019175"/>
                      <a:gd name="connsiteY1" fmla="*/ 1155783 h 1152525"/>
                      <a:gd name="connsiteX2" fmla="*/ 36 w 1019175"/>
                      <a:gd name="connsiteY2" fmla="*/ 1152830 h 1152525"/>
                      <a:gd name="connsiteX3" fmla="*/ 151960 w 1019175"/>
                      <a:gd name="connsiteY3" fmla="*/ 2686 h 1152525"/>
                      <a:gd name="connsiteX4" fmla="*/ 153770 w 1019175"/>
                      <a:gd name="connsiteY4" fmla="*/ 305 h 1152525"/>
                      <a:gd name="connsiteX5" fmla="*/ 156723 w 1019175"/>
                      <a:gd name="connsiteY5" fmla="*/ 495 h 1152525"/>
                      <a:gd name="connsiteX6" fmla="*/ 1024736 w 1019175"/>
                      <a:gd name="connsiteY6" fmla="*/ 569043 h 1152525"/>
                      <a:gd name="connsiteX7" fmla="*/ 1026165 w 1019175"/>
                      <a:gd name="connsiteY7" fmla="*/ 571710 h 1152525"/>
                      <a:gd name="connsiteX8" fmla="*/ 1024641 w 1019175"/>
                      <a:gd name="connsiteY8" fmla="*/ 574281 h 1152525"/>
                      <a:gd name="connsiteX9" fmla="*/ 4704 w 1019175"/>
                      <a:gd name="connsiteY9" fmla="*/ 1155878 h 1152525"/>
                      <a:gd name="connsiteX10" fmla="*/ 3085 w 1019175"/>
                      <a:gd name="connsiteY10" fmla="*/ 1156354 h 1152525"/>
                      <a:gd name="connsiteX11" fmla="*/ 157390 w 1019175"/>
                      <a:gd name="connsiteY11" fmla="*/ 8401 h 1152525"/>
                      <a:gd name="connsiteX12" fmla="*/ 6990 w 1019175"/>
                      <a:gd name="connsiteY12" fmla="*/ 1147496 h 1152525"/>
                      <a:gd name="connsiteX13" fmla="*/ 1017116 w 1019175"/>
                      <a:gd name="connsiteY13" fmla="*/ 571519 h 1152525"/>
                      <a:gd name="connsiteX14" fmla="*/ 157390 w 1019175"/>
                      <a:gd name="connsiteY14" fmla="*/ 840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175" h="1152525">
                        <a:moveTo>
                          <a:pt x="3085" y="1156354"/>
                        </a:moveTo>
                        <a:cubicBezTo>
                          <a:pt x="2513" y="1156354"/>
                          <a:pt x="1846" y="1156164"/>
                          <a:pt x="1370" y="1155783"/>
                        </a:cubicBezTo>
                        <a:cubicBezTo>
                          <a:pt x="418" y="1155116"/>
                          <a:pt x="-154" y="1153973"/>
                          <a:pt x="36" y="1152830"/>
                        </a:cubicBezTo>
                        <a:lnTo>
                          <a:pt x="151960" y="2686"/>
                        </a:lnTo>
                        <a:cubicBezTo>
                          <a:pt x="152055" y="1638"/>
                          <a:pt x="152722" y="686"/>
                          <a:pt x="153770" y="305"/>
                        </a:cubicBezTo>
                        <a:cubicBezTo>
                          <a:pt x="154722" y="-171"/>
                          <a:pt x="155866" y="-76"/>
                          <a:pt x="156723" y="495"/>
                        </a:cubicBezTo>
                        <a:lnTo>
                          <a:pt x="1024736" y="569043"/>
                        </a:lnTo>
                        <a:cubicBezTo>
                          <a:pt x="1025593" y="569614"/>
                          <a:pt x="1026165" y="570662"/>
                          <a:pt x="1026165" y="571710"/>
                        </a:cubicBezTo>
                        <a:cubicBezTo>
                          <a:pt x="1026165" y="572757"/>
                          <a:pt x="1025498" y="573805"/>
                          <a:pt x="1024641" y="574281"/>
                        </a:cubicBezTo>
                        <a:lnTo>
                          <a:pt x="4704" y="1155878"/>
                        </a:lnTo>
                        <a:cubicBezTo>
                          <a:pt x="4132" y="1156164"/>
                          <a:pt x="3561" y="1156354"/>
                          <a:pt x="3085" y="1156354"/>
                        </a:cubicBezTo>
                        <a:close/>
                        <a:moveTo>
                          <a:pt x="157390" y="8401"/>
                        </a:moveTo>
                        <a:lnTo>
                          <a:pt x="6990" y="1147496"/>
                        </a:lnTo>
                        <a:lnTo>
                          <a:pt x="1017116" y="571519"/>
                        </a:lnTo>
                        <a:lnTo>
                          <a:pt x="157390" y="840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6" name="Freeform: Shape 635">
                    <a:extLst>
                      <a:ext uri="{FF2B5EF4-FFF2-40B4-BE49-F238E27FC236}">
                        <a16:creationId xmlns:a16="http://schemas.microsoft.com/office/drawing/2014/main" id="{226A4C49-116C-4474-AE9C-C0145A650DDC}"/>
                      </a:ext>
                    </a:extLst>
                  </p:cNvPr>
                  <p:cNvSpPr/>
                  <p:nvPr/>
                </p:nvSpPr>
                <p:spPr>
                  <a:xfrm>
                    <a:off x="6284618" y="1889156"/>
                    <a:ext cx="866775" cy="1476375"/>
                  </a:xfrm>
                  <a:custGeom>
                    <a:avLst/>
                    <a:gdLst>
                      <a:gd name="connsiteX0" fmla="*/ 871134 w 866775"/>
                      <a:gd name="connsiteY0" fmla="*/ 1478979 h 1476375"/>
                      <a:gd name="connsiteX1" fmla="*/ 869419 w 866775"/>
                      <a:gd name="connsiteY1" fmla="*/ 1478503 h 1476375"/>
                      <a:gd name="connsiteX2" fmla="*/ 1406 w 866775"/>
                      <a:gd name="connsiteY2" fmla="*/ 909956 h 1476375"/>
                      <a:gd name="connsiteX3" fmla="*/ 453 w 866775"/>
                      <a:gd name="connsiteY3" fmla="*/ 905765 h 1476375"/>
                      <a:gd name="connsiteX4" fmla="*/ 534234 w 866775"/>
                      <a:gd name="connsiteY4" fmla="*/ 1556 h 1476375"/>
                      <a:gd name="connsiteX5" fmla="*/ 537378 w 866775"/>
                      <a:gd name="connsiteY5" fmla="*/ 32 h 1476375"/>
                      <a:gd name="connsiteX6" fmla="*/ 539949 w 866775"/>
                      <a:gd name="connsiteY6" fmla="*/ 2414 h 1476375"/>
                      <a:gd name="connsiteX7" fmla="*/ 874086 w 866775"/>
                      <a:gd name="connsiteY7" fmla="*/ 1475169 h 1476375"/>
                      <a:gd name="connsiteX8" fmla="*/ 872848 w 866775"/>
                      <a:gd name="connsiteY8" fmla="*/ 1478408 h 1476375"/>
                      <a:gd name="connsiteX9" fmla="*/ 871134 w 866775"/>
                      <a:gd name="connsiteY9" fmla="*/ 1478979 h 1476375"/>
                      <a:gd name="connsiteX10" fmla="*/ 7311 w 866775"/>
                      <a:gd name="connsiteY10" fmla="*/ 906431 h 1476375"/>
                      <a:gd name="connsiteX11" fmla="*/ 866466 w 866775"/>
                      <a:gd name="connsiteY11" fmla="*/ 1469168 h 1476375"/>
                      <a:gd name="connsiteX12" fmla="*/ 535663 w 866775"/>
                      <a:gd name="connsiteY12" fmla="*/ 11558 h 1476375"/>
                      <a:gd name="connsiteX13" fmla="*/ 7311 w 866775"/>
                      <a:gd name="connsiteY13" fmla="*/ 90643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775" h="1476375">
                        <a:moveTo>
                          <a:pt x="871134" y="1478979"/>
                        </a:moveTo>
                        <a:cubicBezTo>
                          <a:pt x="870562" y="1478979"/>
                          <a:pt x="869991" y="1478789"/>
                          <a:pt x="869419" y="1478503"/>
                        </a:cubicBezTo>
                        <a:lnTo>
                          <a:pt x="1406" y="909956"/>
                        </a:lnTo>
                        <a:cubicBezTo>
                          <a:pt x="-23" y="909003"/>
                          <a:pt x="-404" y="907193"/>
                          <a:pt x="453" y="905765"/>
                        </a:cubicBezTo>
                        <a:lnTo>
                          <a:pt x="534234" y="1556"/>
                        </a:lnTo>
                        <a:cubicBezTo>
                          <a:pt x="534901" y="509"/>
                          <a:pt x="536139" y="-158"/>
                          <a:pt x="537378" y="32"/>
                        </a:cubicBezTo>
                        <a:cubicBezTo>
                          <a:pt x="538616" y="223"/>
                          <a:pt x="539664" y="1176"/>
                          <a:pt x="539949" y="2414"/>
                        </a:cubicBezTo>
                        <a:lnTo>
                          <a:pt x="874086" y="1475169"/>
                        </a:lnTo>
                        <a:cubicBezTo>
                          <a:pt x="874372" y="1476407"/>
                          <a:pt x="873896" y="1477646"/>
                          <a:pt x="872848" y="1478408"/>
                        </a:cubicBezTo>
                        <a:cubicBezTo>
                          <a:pt x="872372" y="1478789"/>
                          <a:pt x="871800" y="1478979"/>
                          <a:pt x="871134" y="1478979"/>
                        </a:cubicBezTo>
                        <a:close/>
                        <a:moveTo>
                          <a:pt x="7311" y="906431"/>
                        </a:moveTo>
                        <a:lnTo>
                          <a:pt x="866466" y="1469168"/>
                        </a:lnTo>
                        <a:lnTo>
                          <a:pt x="535663" y="11558"/>
                        </a:lnTo>
                        <a:lnTo>
                          <a:pt x="7311" y="90643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7" name="Freeform: Shape 636">
                    <a:extLst>
                      <a:ext uri="{FF2B5EF4-FFF2-40B4-BE49-F238E27FC236}">
                        <a16:creationId xmlns:a16="http://schemas.microsoft.com/office/drawing/2014/main" id="{9D3E510A-8B15-4658-AC61-A2E2C9E43CB1}"/>
                      </a:ext>
                    </a:extLst>
                  </p:cNvPr>
                  <p:cNvSpPr/>
                  <p:nvPr/>
                </p:nvSpPr>
                <p:spPr>
                  <a:xfrm>
                    <a:off x="6484285" y="813353"/>
                    <a:ext cx="666750" cy="1076325"/>
                  </a:xfrm>
                  <a:custGeom>
                    <a:avLst/>
                    <a:gdLst>
                      <a:gd name="connsiteX0" fmla="*/ 337329 w 666750"/>
                      <a:gd name="connsiteY0" fmla="*/ 1082122 h 1076325"/>
                      <a:gd name="connsiteX1" fmla="*/ 337139 w 666750"/>
                      <a:gd name="connsiteY1" fmla="*/ 1082122 h 1076325"/>
                      <a:gd name="connsiteX2" fmla="*/ 334377 w 666750"/>
                      <a:gd name="connsiteY2" fmla="*/ 1079931 h 1076325"/>
                      <a:gd name="connsiteX3" fmla="*/ 144 w 666750"/>
                      <a:gd name="connsiteY3" fmla="*/ 3987 h 1076325"/>
                      <a:gd name="connsiteX4" fmla="*/ 1192 w 666750"/>
                      <a:gd name="connsiteY4" fmla="*/ 653 h 1076325"/>
                      <a:gd name="connsiteX5" fmla="*/ 4717 w 666750"/>
                      <a:gd name="connsiteY5" fmla="*/ 367 h 1076325"/>
                      <a:gd name="connsiteX6" fmla="*/ 673086 w 666750"/>
                      <a:gd name="connsiteY6" fmla="*/ 390511 h 1076325"/>
                      <a:gd name="connsiteX7" fmla="*/ 674324 w 666750"/>
                      <a:gd name="connsiteY7" fmla="*/ 394512 h 1076325"/>
                      <a:gd name="connsiteX8" fmla="*/ 340187 w 666750"/>
                      <a:gd name="connsiteY8" fmla="*/ 1080217 h 1076325"/>
                      <a:gd name="connsiteX9" fmla="*/ 337329 w 666750"/>
                      <a:gd name="connsiteY9" fmla="*/ 1082122 h 1076325"/>
                      <a:gd name="connsiteX10" fmla="*/ 8431 w 666750"/>
                      <a:gd name="connsiteY10" fmla="*/ 9797 h 1076325"/>
                      <a:gd name="connsiteX11" fmla="*/ 337901 w 666750"/>
                      <a:gd name="connsiteY11" fmla="*/ 1070692 h 1076325"/>
                      <a:gd name="connsiteX12" fmla="*/ 667371 w 666750"/>
                      <a:gd name="connsiteY12" fmla="*/ 394607 h 1076325"/>
                      <a:gd name="connsiteX13" fmla="*/ 8431 w 666750"/>
                      <a:gd name="connsiteY13" fmla="*/ 9797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0" h="1076325">
                        <a:moveTo>
                          <a:pt x="337329" y="1082122"/>
                        </a:moveTo>
                        <a:cubicBezTo>
                          <a:pt x="337234" y="1082122"/>
                          <a:pt x="337139" y="1082122"/>
                          <a:pt x="337139" y="1082122"/>
                        </a:cubicBezTo>
                        <a:cubicBezTo>
                          <a:pt x="335901" y="1082027"/>
                          <a:pt x="334758" y="1081169"/>
                          <a:pt x="334377" y="1079931"/>
                        </a:cubicBezTo>
                        <a:lnTo>
                          <a:pt x="144" y="3987"/>
                        </a:lnTo>
                        <a:cubicBezTo>
                          <a:pt x="-237" y="2749"/>
                          <a:pt x="144" y="1415"/>
                          <a:pt x="1192" y="653"/>
                        </a:cubicBezTo>
                        <a:cubicBezTo>
                          <a:pt x="2145" y="-109"/>
                          <a:pt x="3574" y="-204"/>
                          <a:pt x="4717" y="367"/>
                        </a:cubicBezTo>
                        <a:lnTo>
                          <a:pt x="673086" y="390511"/>
                        </a:lnTo>
                        <a:cubicBezTo>
                          <a:pt x="674514" y="391369"/>
                          <a:pt x="674991" y="393083"/>
                          <a:pt x="674324" y="394512"/>
                        </a:cubicBezTo>
                        <a:lnTo>
                          <a:pt x="340187" y="1080217"/>
                        </a:lnTo>
                        <a:cubicBezTo>
                          <a:pt x="339616" y="1081455"/>
                          <a:pt x="338472" y="1082122"/>
                          <a:pt x="337329" y="1082122"/>
                        </a:cubicBezTo>
                        <a:close/>
                        <a:moveTo>
                          <a:pt x="8431" y="9797"/>
                        </a:moveTo>
                        <a:lnTo>
                          <a:pt x="337901" y="1070692"/>
                        </a:lnTo>
                        <a:lnTo>
                          <a:pt x="667371" y="394607"/>
                        </a:lnTo>
                        <a:lnTo>
                          <a:pt x="8431" y="979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8" name="Freeform: Shape 637">
                    <a:extLst>
                      <a:ext uri="{FF2B5EF4-FFF2-40B4-BE49-F238E27FC236}">
                        <a16:creationId xmlns:a16="http://schemas.microsoft.com/office/drawing/2014/main" id="{B88112AC-E523-4EC7-B529-C741F19DD124}"/>
                      </a:ext>
                    </a:extLst>
                  </p:cNvPr>
                  <p:cNvSpPr/>
                  <p:nvPr/>
                </p:nvSpPr>
                <p:spPr>
                  <a:xfrm>
                    <a:off x="6818520" y="1203548"/>
                    <a:ext cx="1143000" cy="685800"/>
                  </a:xfrm>
                  <a:custGeom>
                    <a:avLst/>
                    <a:gdLst>
                      <a:gd name="connsiteX0" fmla="*/ 3094 w 1143000"/>
                      <a:gd name="connsiteY0" fmla="*/ 691927 h 685800"/>
                      <a:gd name="connsiteX1" fmla="*/ 713 w 1143000"/>
                      <a:gd name="connsiteY1" fmla="*/ 690784 h 685800"/>
                      <a:gd name="connsiteX2" fmla="*/ 332 w 1143000"/>
                      <a:gd name="connsiteY2" fmla="*/ 687450 h 685800"/>
                      <a:gd name="connsiteX3" fmla="*/ 334469 w 1143000"/>
                      <a:gd name="connsiteY3" fmla="*/ 1745 h 685800"/>
                      <a:gd name="connsiteX4" fmla="*/ 338565 w 1143000"/>
                      <a:gd name="connsiteY4" fmla="*/ 317 h 685800"/>
                      <a:gd name="connsiteX5" fmla="*/ 1150190 w 1143000"/>
                      <a:gd name="connsiteY5" fmla="*/ 379316 h 685800"/>
                      <a:gd name="connsiteX6" fmla="*/ 1152000 w 1143000"/>
                      <a:gd name="connsiteY6" fmla="*/ 382364 h 685800"/>
                      <a:gd name="connsiteX7" fmla="*/ 1149714 w 1143000"/>
                      <a:gd name="connsiteY7" fmla="*/ 385127 h 685800"/>
                      <a:gd name="connsiteX8" fmla="*/ 3952 w 1143000"/>
                      <a:gd name="connsiteY8" fmla="*/ 691832 h 685800"/>
                      <a:gd name="connsiteX9" fmla="*/ 3094 w 1143000"/>
                      <a:gd name="connsiteY9" fmla="*/ 691927 h 685800"/>
                      <a:gd name="connsiteX10" fmla="*/ 338756 w 1143000"/>
                      <a:gd name="connsiteY10" fmla="*/ 7175 h 685800"/>
                      <a:gd name="connsiteX11" fmla="*/ 8905 w 1143000"/>
                      <a:gd name="connsiteY11" fmla="*/ 684021 h 685800"/>
                      <a:gd name="connsiteX12" fmla="*/ 1139904 w 1143000"/>
                      <a:gd name="connsiteY12" fmla="*/ 381317 h 685800"/>
                      <a:gd name="connsiteX13" fmla="*/ 338756 w 1143000"/>
                      <a:gd name="connsiteY13" fmla="*/ 71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85800">
                        <a:moveTo>
                          <a:pt x="3094" y="691927"/>
                        </a:moveTo>
                        <a:cubicBezTo>
                          <a:pt x="2142" y="691927"/>
                          <a:pt x="1285" y="691546"/>
                          <a:pt x="713" y="690784"/>
                        </a:cubicBezTo>
                        <a:cubicBezTo>
                          <a:pt x="-49" y="689831"/>
                          <a:pt x="-239" y="688593"/>
                          <a:pt x="332" y="687450"/>
                        </a:cubicBezTo>
                        <a:lnTo>
                          <a:pt x="334469" y="1745"/>
                        </a:lnTo>
                        <a:cubicBezTo>
                          <a:pt x="335231" y="221"/>
                          <a:pt x="337041" y="-445"/>
                          <a:pt x="338565" y="317"/>
                        </a:cubicBezTo>
                        <a:lnTo>
                          <a:pt x="1150190" y="379316"/>
                        </a:lnTo>
                        <a:cubicBezTo>
                          <a:pt x="1151333" y="379888"/>
                          <a:pt x="1152095" y="381126"/>
                          <a:pt x="1152000" y="382364"/>
                        </a:cubicBezTo>
                        <a:cubicBezTo>
                          <a:pt x="1151905" y="383698"/>
                          <a:pt x="1150952" y="384746"/>
                          <a:pt x="1149714" y="385127"/>
                        </a:cubicBezTo>
                        <a:lnTo>
                          <a:pt x="3952" y="691832"/>
                        </a:lnTo>
                        <a:cubicBezTo>
                          <a:pt x="3666" y="691832"/>
                          <a:pt x="3380" y="691927"/>
                          <a:pt x="3094" y="691927"/>
                        </a:cubicBezTo>
                        <a:close/>
                        <a:moveTo>
                          <a:pt x="338756" y="7175"/>
                        </a:moveTo>
                        <a:lnTo>
                          <a:pt x="8905" y="684021"/>
                        </a:lnTo>
                        <a:lnTo>
                          <a:pt x="1139904" y="381317"/>
                        </a:lnTo>
                        <a:lnTo>
                          <a:pt x="338756" y="717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9" name="Freeform: Shape 638">
                    <a:extLst>
                      <a:ext uri="{FF2B5EF4-FFF2-40B4-BE49-F238E27FC236}">
                        <a16:creationId xmlns:a16="http://schemas.microsoft.com/office/drawing/2014/main" id="{BC225682-76B7-4EFC-957E-ABF61C06758D}"/>
                      </a:ext>
                    </a:extLst>
                  </p:cNvPr>
                  <p:cNvSpPr/>
                  <p:nvPr/>
                </p:nvSpPr>
                <p:spPr>
                  <a:xfrm>
                    <a:off x="4779821" y="1074858"/>
                    <a:ext cx="838200" cy="1019175"/>
                  </a:xfrm>
                  <a:custGeom>
                    <a:avLst/>
                    <a:gdLst>
                      <a:gd name="connsiteX0" fmla="*/ 835262 w 838200"/>
                      <a:gd name="connsiteY0" fmla="*/ 1020547 h 1019175"/>
                      <a:gd name="connsiteX1" fmla="*/ 833356 w 838200"/>
                      <a:gd name="connsiteY1" fmla="*/ 1019880 h 1019175"/>
                      <a:gd name="connsiteX2" fmla="*/ 1157 w 838200"/>
                      <a:gd name="connsiteY2" fmla="*/ 352844 h 1019175"/>
                      <a:gd name="connsiteX3" fmla="*/ 14 w 838200"/>
                      <a:gd name="connsiteY3" fmla="*/ 349987 h 1019175"/>
                      <a:gd name="connsiteX4" fmla="*/ 1824 w 838200"/>
                      <a:gd name="connsiteY4" fmla="*/ 347605 h 1019175"/>
                      <a:gd name="connsiteX5" fmla="*/ 814116 w 838200"/>
                      <a:gd name="connsiteY5" fmla="*/ 229 h 1019175"/>
                      <a:gd name="connsiteX6" fmla="*/ 816973 w 838200"/>
                      <a:gd name="connsiteY6" fmla="*/ 514 h 1019175"/>
                      <a:gd name="connsiteX7" fmla="*/ 818402 w 838200"/>
                      <a:gd name="connsiteY7" fmla="*/ 3086 h 1019175"/>
                      <a:gd name="connsiteX8" fmla="*/ 838309 w 838200"/>
                      <a:gd name="connsiteY8" fmla="*/ 1017594 h 1019175"/>
                      <a:gd name="connsiteX9" fmla="*/ 836595 w 838200"/>
                      <a:gd name="connsiteY9" fmla="*/ 1020451 h 1019175"/>
                      <a:gd name="connsiteX10" fmla="*/ 835262 w 838200"/>
                      <a:gd name="connsiteY10" fmla="*/ 1020547 h 1019175"/>
                      <a:gd name="connsiteX11" fmla="*/ 9063 w 838200"/>
                      <a:gd name="connsiteY11" fmla="*/ 351225 h 1019175"/>
                      <a:gd name="connsiteX12" fmla="*/ 832118 w 838200"/>
                      <a:gd name="connsiteY12" fmla="*/ 1010926 h 1019175"/>
                      <a:gd name="connsiteX13" fmla="*/ 812497 w 838200"/>
                      <a:gd name="connsiteY13" fmla="*/ 7658 h 1019175"/>
                      <a:gd name="connsiteX14" fmla="*/ 9063 w 838200"/>
                      <a:gd name="connsiteY14" fmla="*/ 35122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8200" h="1019175">
                        <a:moveTo>
                          <a:pt x="835262" y="1020547"/>
                        </a:moveTo>
                        <a:cubicBezTo>
                          <a:pt x="834595" y="1020547"/>
                          <a:pt x="833928" y="1020356"/>
                          <a:pt x="833356" y="1019880"/>
                        </a:cubicBezTo>
                        <a:lnTo>
                          <a:pt x="1157" y="352844"/>
                        </a:lnTo>
                        <a:cubicBezTo>
                          <a:pt x="300" y="352177"/>
                          <a:pt x="-81" y="351130"/>
                          <a:pt x="14" y="349987"/>
                        </a:cubicBezTo>
                        <a:cubicBezTo>
                          <a:pt x="205" y="348939"/>
                          <a:pt x="872" y="347986"/>
                          <a:pt x="1824" y="347605"/>
                        </a:cubicBezTo>
                        <a:lnTo>
                          <a:pt x="814116" y="229"/>
                        </a:lnTo>
                        <a:cubicBezTo>
                          <a:pt x="815069" y="-152"/>
                          <a:pt x="816116" y="-57"/>
                          <a:pt x="816973" y="514"/>
                        </a:cubicBezTo>
                        <a:cubicBezTo>
                          <a:pt x="817831" y="1086"/>
                          <a:pt x="818402" y="2038"/>
                          <a:pt x="818402" y="3086"/>
                        </a:cubicBezTo>
                        <a:lnTo>
                          <a:pt x="838309" y="1017594"/>
                        </a:lnTo>
                        <a:cubicBezTo>
                          <a:pt x="838309" y="1018832"/>
                          <a:pt x="837643" y="1019880"/>
                          <a:pt x="836595" y="1020451"/>
                        </a:cubicBezTo>
                        <a:cubicBezTo>
                          <a:pt x="836214" y="1020451"/>
                          <a:pt x="835738" y="1020547"/>
                          <a:pt x="835262" y="1020547"/>
                        </a:cubicBezTo>
                        <a:close/>
                        <a:moveTo>
                          <a:pt x="9063" y="351225"/>
                        </a:moveTo>
                        <a:lnTo>
                          <a:pt x="832118" y="1010926"/>
                        </a:lnTo>
                        <a:lnTo>
                          <a:pt x="812497" y="7658"/>
                        </a:lnTo>
                        <a:lnTo>
                          <a:pt x="9063" y="3512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0" name="Freeform: Shape 639">
                    <a:extLst>
                      <a:ext uri="{FF2B5EF4-FFF2-40B4-BE49-F238E27FC236}">
                        <a16:creationId xmlns:a16="http://schemas.microsoft.com/office/drawing/2014/main" id="{D1A90703-2B14-4695-9501-30F994E5C286}"/>
                      </a:ext>
                    </a:extLst>
                  </p:cNvPr>
                  <p:cNvSpPr/>
                  <p:nvPr/>
                </p:nvSpPr>
                <p:spPr>
                  <a:xfrm>
                    <a:off x="4779779" y="642271"/>
                    <a:ext cx="809625" cy="781050"/>
                  </a:xfrm>
                  <a:custGeom>
                    <a:avLst/>
                    <a:gdLst>
                      <a:gd name="connsiteX0" fmla="*/ 3105 w 809625"/>
                      <a:gd name="connsiteY0" fmla="*/ 786098 h 781050"/>
                      <a:gd name="connsiteX1" fmla="*/ 723 w 809625"/>
                      <a:gd name="connsiteY1" fmla="*/ 785051 h 781050"/>
                      <a:gd name="connsiteX2" fmla="*/ 438 w 809625"/>
                      <a:gd name="connsiteY2" fmla="*/ 781431 h 781050"/>
                      <a:gd name="connsiteX3" fmla="*/ 495547 w 809625"/>
                      <a:gd name="connsiteY3" fmla="*/ 1429 h 781050"/>
                      <a:gd name="connsiteX4" fmla="*/ 498024 w 809625"/>
                      <a:gd name="connsiteY4" fmla="*/ 0 h 781050"/>
                      <a:gd name="connsiteX5" fmla="*/ 500595 w 809625"/>
                      <a:gd name="connsiteY5" fmla="*/ 1238 h 781050"/>
                      <a:gd name="connsiteX6" fmla="*/ 817778 w 809625"/>
                      <a:gd name="connsiteY6" fmla="*/ 433769 h 781050"/>
                      <a:gd name="connsiteX7" fmla="*/ 818254 w 809625"/>
                      <a:gd name="connsiteY7" fmla="*/ 436436 h 781050"/>
                      <a:gd name="connsiteX8" fmla="*/ 816444 w 809625"/>
                      <a:gd name="connsiteY8" fmla="*/ 438436 h 781050"/>
                      <a:gd name="connsiteX9" fmla="*/ 4152 w 809625"/>
                      <a:gd name="connsiteY9" fmla="*/ 785812 h 781050"/>
                      <a:gd name="connsiteX10" fmla="*/ 3105 w 809625"/>
                      <a:gd name="connsiteY10" fmla="*/ 786098 h 781050"/>
                      <a:gd name="connsiteX11" fmla="*/ 498405 w 809625"/>
                      <a:gd name="connsiteY11" fmla="*/ 8573 h 781050"/>
                      <a:gd name="connsiteX12" fmla="*/ 11010 w 809625"/>
                      <a:gd name="connsiteY12" fmla="*/ 776287 h 781050"/>
                      <a:gd name="connsiteX13" fmla="*/ 810539 w 809625"/>
                      <a:gd name="connsiteY13" fmla="*/ 434340 h 781050"/>
                      <a:gd name="connsiteX14" fmla="*/ 498405 w 809625"/>
                      <a:gd name="connsiteY14" fmla="*/ 857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781050">
                        <a:moveTo>
                          <a:pt x="3105" y="786098"/>
                        </a:moveTo>
                        <a:cubicBezTo>
                          <a:pt x="2247" y="786098"/>
                          <a:pt x="1390" y="785717"/>
                          <a:pt x="723" y="785051"/>
                        </a:cubicBezTo>
                        <a:cubicBezTo>
                          <a:pt x="-134" y="784003"/>
                          <a:pt x="-229" y="782574"/>
                          <a:pt x="438" y="781431"/>
                        </a:cubicBezTo>
                        <a:lnTo>
                          <a:pt x="495547" y="1429"/>
                        </a:lnTo>
                        <a:cubicBezTo>
                          <a:pt x="496119" y="572"/>
                          <a:pt x="497071" y="0"/>
                          <a:pt x="498024" y="0"/>
                        </a:cubicBezTo>
                        <a:cubicBezTo>
                          <a:pt x="498976" y="0"/>
                          <a:pt x="500024" y="476"/>
                          <a:pt x="500595" y="1238"/>
                        </a:cubicBezTo>
                        <a:lnTo>
                          <a:pt x="817778" y="433769"/>
                        </a:lnTo>
                        <a:cubicBezTo>
                          <a:pt x="818349" y="434531"/>
                          <a:pt x="818540" y="435483"/>
                          <a:pt x="818254" y="436436"/>
                        </a:cubicBezTo>
                        <a:cubicBezTo>
                          <a:pt x="817968" y="437388"/>
                          <a:pt x="817397" y="438055"/>
                          <a:pt x="816444" y="438436"/>
                        </a:cubicBezTo>
                        <a:lnTo>
                          <a:pt x="4152" y="785812"/>
                        </a:lnTo>
                        <a:cubicBezTo>
                          <a:pt x="3962" y="786003"/>
                          <a:pt x="3486" y="786098"/>
                          <a:pt x="3105" y="786098"/>
                        </a:cubicBezTo>
                        <a:close/>
                        <a:moveTo>
                          <a:pt x="498405" y="8573"/>
                        </a:moveTo>
                        <a:lnTo>
                          <a:pt x="11010" y="776287"/>
                        </a:lnTo>
                        <a:lnTo>
                          <a:pt x="810539" y="434340"/>
                        </a:lnTo>
                        <a:lnTo>
                          <a:pt x="498405" y="857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1" name="Freeform: Shape 640">
                    <a:extLst>
                      <a:ext uri="{FF2B5EF4-FFF2-40B4-BE49-F238E27FC236}">
                        <a16:creationId xmlns:a16="http://schemas.microsoft.com/office/drawing/2014/main" id="{661AE69C-3485-4714-AB3F-6E8054988E98}"/>
                      </a:ext>
                    </a:extLst>
                  </p:cNvPr>
                  <p:cNvSpPr/>
                  <p:nvPr/>
                </p:nvSpPr>
                <p:spPr>
                  <a:xfrm>
                    <a:off x="5592128" y="1074798"/>
                    <a:ext cx="1228725" cy="1019175"/>
                  </a:xfrm>
                  <a:custGeom>
                    <a:avLst/>
                    <a:gdLst>
                      <a:gd name="connsiteX0" fmla="*/ 22955 w 1228725"/>
                      <a:gd name="connsiteY0" fmla="*/ 1020607 h 1019175"/>
                      <a:gd name="connsiteX1" fmla="*/ 20955 w 1228725"/>
                      <a:gd name="connsiteY1" fmla="*/ 1019845 h 1019175"/>
                      <a:gd name="connsiteX2" fmla="*/ 19812 w 1228725"/>
                      <a:gd name="connsiteY2" fmla="*/ 1017559 h 1019175"/>
                      <a:gd name="connsiteX3" fmla="*/ 0 w 1228725"/>
                      <a:gd name="connsiteY3" fmla="*/ 3146 h 1019175"/>
                      <a:gd name="connsiteX4" fmla="*/ 1619 w 1228725"/>
                      <a:gd name="connsiteY4" fmla="*/ 384 h 1019175"/>
                      <a:gd name="connsiteX5" fmla="*/ 4858 w 1228725"/>
                      <a:gd name="connsiteY5" fmla="*/ 479 h 1019175"/>
                      <a:gd name="connsiteX6" fmla="*/ 1231297 w 1228725"/>
                      <a:gd name="connsiteY6" fmla="*/ 814962 h 1019175"/>
                      <a:gd name="connsiteX7" fmla="*/ 1232630 w 1228725"/>
                      <a:gd name="connsiteY7" fmla="*/ 818201 h 1019175"/>
                      <a:gd name="connsiteX8" fmla="*/ 1230154 w 1228725"/>
                      <a:gd name="connsiteY8" fmla="*/ 820582 h 1019175"/>
                      <a:gd name="connsiteX9" fmla="*/ 23622 w 1228725"/>
                      <a:gd name="connsiteY9" fmla="*/ 1020607 h 1019175"/>
                      <a:gd name="connsiteX10" fmla="*/ 22955 w 1228725"/>
                      <a:gd name="connsiteY10" fmla="*/ 1020607 h 1019175"/>
                      <a:gd name="connsiteX11" fmla="*/ 6287 w 1228725"/>
                      <a:gd name="connsiteY11" fmla="*/ 8956 h 1019175"/>
                      <a:gd name="connsiteX12" fmla="*/ 26003 w 1228725"/>
                      <a:gd name="connsiteY12" fmla="*/ 1013939 h 1019175"/>
                      <a:gd name="connsiteX13" fmla="*/ 1221200 w 1228725"/>
                      <a:gd name="connsiteY13" fmla="*/ 815819 h 1019175"/>
                      <a:gd name="connsiteX14" fmla="*/ 6287 w 1228725"/>
                      <a:gd name="connsiteY14" fmla="*/ 8956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8725" h="1019175">
                        <a:moveTo>
                          <a:pt x="22955" y="1020607"/>
                        </a:moveTo>
                        <a:cubicBezTo>
                          <a:pt x="22193" y="1020607"/>
                          <a:pt x="21526" y="1020321"/>
                          <a:pt x="20955" y="1019845"/>
                        </a:cubicBezTo>
                        <a:cubicBezTo>
                          <a:pt x="20288" y="1019273"/>
                          <a:pt x="19812" y="1018416"/>
                          <a:pt x="19812" y="1017559"/>
                        </a:cubicBezTo>
                        <a:lnTo>
                          <a:pt x="0" y="3146"/>
                        </a:lnTo>
                        <a:cubicBezTo>
                          <a:pt x="0" y="2003"/>
                          <a:pt x="571" y="955"/>
                          <a:pt x="1619" y="384"/>
                        </a:cubicBezTo>
                        <a:cubicBezTo>
                          <a:pt x="2667" y="-188"/>
                          <a:pt x="3905" y="-92"/>
                          <a:pt x="4858" y="479"/>
                        </a:cubicBezTo>
                        <a:lnTo>
                          <a:pt x="1231297" y="814962"/>
                        </a:lnTo>
                        <a:cubicBezTo>
                          <a:pt x="1232345" y="815629"/>
                          <a:pt x="1232916" y="816962"/>
                          <a:pt x="1232630" y="818201"/>
                        </a:cubicBezTo>
                        <a:cubicBezTo>
                          <a:pt x="1232345" y="819439"/>
                          <a:pt x="1231392" y="820391"/>
                          <a:pt x="1230154" y="820582"/>
                        </a:cubicBezTo>
                        <a:lnTo>
                          <a:pt x="23622" y="1020607"/>
                        </a:lnTo>
                        <a:cubicBezTo>
                          <a:pt x="23336" y="1020607"/>
                          <a:pt x="23146" y="1020607"/>
                          <a:pt x="22955" y="1020607"/>
                        </a:cubicBezTo>
                        <a:close/>
                        <a:moveTo>
                          <a:pt x="6287" y="8956"/>
                        </a:moveTo>
                        <a:lnTo>
                          <a:pt x="26003" y="1013939"/>
                        </a:lnTo>
                        <a:lnTo>
                          <a:pt x="1221200" y="815819"/>
                        </a:lnTo>
                        <a:lnTo>
                          <a:pt x="6287" y="895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2" name="Freeform: Shape 641">
                    <a:extLst>
                      <a:ext uri="{FF2B5EF4-FFF2-40B4-BE49-F238E27FC236}">
                        <a16:creationId xmlns:a16="http://schemas.microsoft.com/office/drawing/2014/main" id="{9BAA1BA8-D080-44E4-9290-729FC3A2B2AD}"/>
                      </a:ext>
                    </a:extLst>
                  </p:cNvPr>
                  <p:cNvSpPr/>
                  <p:nvPr/>
                </p:nvSpPr>
                <p:spPr>
                  <a:xfrm>
                    <a:off x="5274919" y="642330"/>
                    <a:ext cx="1209675" cy="438150"/>
                  </a:xfrm>
                  <a:custGeom>
                    <a:avLst/>
                    <a:gdLst>
                      <a:gd name="connsiteX0" fmla="*/ 320257 w 1209675"/>
                      <a:gd name="connsiteY0" fmla="*/ 438663 h 438150"/>
                      <a:gd name="connsiteX1" fmla="*/ 317780 w 1209675"/>
                      <a:gd name="connsiteY1" fmla="*/ 437424 h 438150"/>
                      <a:gd name="connsiteX2" fmla="*/ 598 w 1209675"/>
                      <a:gd name="connsiteY2" fmla="*/ 4894 h 438150"/>
                      <a:gd name="connsiteX3" fmla="*/ 407 w 1209675"/>
                      <a:gd name="connsiteY3" fmla="*/ 1465 h 438150"/>
                      <a:gd name="connsiteX4" fmla="*/ 3455 w 1209675"/>
                      <a:gd name="connsiteY4" fmla="*/ 36 h 438150"/>
                      <a:gd name="connsiteX5" fmla="*/ 1212845 w 1209675"/>
                      <a:gd name="connsiteY5" fmla="*/ 171105 h 438150"/>
                      <a:gd name="connsiteX6" fmla="*/ 1215512 w 1209675"/>
                      <a:gd name="connsiteY6" fmla="*/ 173963 h 438150"/>
                      <a:gd name="connsiteX7" fmla="*/ 1213321 w 1209675"/>
                      <a:gd name="connsiteY7" fmla="*/ 177201 h 438150"/>
                      <a:gd name="connsiteX8" fmla="*/ 321114 w 1209675"/>
                      <a:gd name="connsiteY8" fmla="*/ 438663 h 438150"/>
                      <a:gd name="connsiteX9" fmla="*/ 320257 w 1209675"/>
                      <a:gd name="connsiteY9" fmla="*/ 438663 h 438150"/>
                      <a:gd name="connsiteX10" fmla="*/ 9932 w 1209675"/>
                      <a:gd name="connsiteY10" fmla="*/ 7085 h 438150"/>
                      <a:gd name="connsiteX11" fmla="*/ 321495 w 1209675"/>
                      <a:gd name="connsiteY11" fmla="*/ 431995 h 438150"/>
                      <a:gd name="connsiteX12" fmla="*/ 1197890 w 1209675"/>
                      <a:gd name="connsiteY12" fmla="*/ 175201 h 438150"/>
                      <a:gd name="connsiteX13" fmla="*/ 9932 w 1209675"/>
                      <a:gd name="connsiteY13" fmla="*/ 708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675" h="438150">
                        <a:moveTo>
                          <a:pt x="320257" y="438663"/>
                        </a:moveTo>
                        <a:cubicBezTo>
                          <a:pt x="319304" y="438663"/>
                          <a:pt x="318352" y="438186"/>
                          <a:pt x="317780" y="437424"/>
                        </a:cubicBezTo>
                        <a:lnTo>
                          <a:pt x="598" y="4894"/>
                        </a:lnTo>
                        <a:cubicBezTo>
                          <a:pt x="-164" y="3846"/>
                          <a:pt x="-164" y="2513"/>
                          <a:pt x="407" y="1465"/>
                        </a:cubicBezTo>
                        <a:cubicBezTo>
                          <a:pt x="1074" y="417"/>
                          <a:pt x="2312" y="-154"/>
                          <a:pt x="3455" y="36"/>
                        </a:cubicBezTo>
                        <a:lnTo>
                          <a:pt x="1212845" y="171105"/>
                        </a:lnTo>
                        <a:cubicBezTo>
                          <a:pt x="1214273" y="171296"/>
                          <a:pt x="1215416" y="172534"/>
                          <a:pt x="1215512" y="173963"/>
                        </a:cubicBezTo>
                        <a:cubicBezTo>
                          <a:pt x="1215607" y="175392"/>
                          <a:pt x="1214655" y="176725"/>
                          <a:pt x="1213321" y="177201"/>
                        </a:cubicBezTo>
                        <a:lnTo>
                          <a:pt x="321114" y="438663"/>
                        </a:lnTo>
                        <a:cubicBezTo>
                          <a:pt x="320829" y="438567"/>
                          <a:pt x="320543" y="438663"/>
                          <a:pt x="320257" y="438663"/>
                        </a:cubicBezTo>
                        <a:close/>
                        <a:moveTo>
                          <a:pt x="9932" y="7085"/>
                        </a:moveTo>
                        <a:lnTo>
                          <a:pt x="321495" y="431995"/>
                        </a:lnTo>
                        <a:lnTo>
                          <a:pt x="1197890" y="175201"/>
                        </a:lnTo>
                        <a:lnTo>
                          <a:pt x="9932" y="708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3" name="Freeform: Shape 642">
                    <a:extLst>
                      <a:ext uri="{FF2B5EF4-FFF2-40B4-BE49-F238E27FC236}">
                        <a16:creationId xmlns:a16="http://schemas.microsoft.com/office/drawing/2014/main" id="{630C2EA2-D9D3-494E-848D-E09C9C46C6E6}"/>
                      </a:ext>
                    </a:extLst>
                  </p:cNvPr>
                  <p:cNvSpPr/>
                  <p:nvPr/>
                </p:nvSpPr>
                <p:spPr>
                  <a:xfrm>
                    <a:off x="5592086" y="813312"/>
                    <a:ext cx="1228725" cy="1076325"/>
                  </a:xfrm>
                  <a:custGeom>
                    <a:avLst/>
                    <a:gdLst>
                      <a:gd name="connsiteX0" fmla="*/ 1229528 w 1228725"/>
                      <a:gd name="connsiteY0" fmla="*/ 1082163 h 1076325"/>
                      <a:gd name="connsiteX1" fmla="*/ 1227814 w 1228725"/>
                      <a:gd name="connsiteY1" fmla="*/ 1081687 h 1076325"/>
                      <a:gd name="connsiteX2" fmla="*/ 1375 w 1228725"/>
                      <a:gd name="connsiteY2" fmla="*/ 267109 h 1076325"/>
                      <a:gd name="connsiteX3" fmla="*/ 41 w 1228725"/>
                      <a:gd name="connsiteY3" fmla="*/ 264061 h 1076325"/>
                      <a:gd name="connsiteX4" fmla="*/ 2232 w 1228725"/>
                      <a:gd name="connsiteY4" fmla="*/ 261584 h 1076325"/>
                      <a:gd name="connsiteX5" fmla="*/ 894439 w 1228725"/>
                      <a:gd name="connsiteY5" fmla="*/ 123 h 1076325"/>
                      <a:gd name="connsiteX6" fmla="*/ 898249 w 1228725"/>
                      <a:gd name="connsiteY6" fmla="*/ 2218 h 1076325"/>
                      <a:gd name="connsiteX7" fmla="*/ 1232386 w 1228725"/>
                      <a:gd name="connsiteY7" fmla="*/ 1078162 h 1076325"/>
                      <a:gd name="connsiteX8" fmla="*/ 1231243 w 1228725"/>
                      <a:gd name="connsiteY8" fmla="*/ 1081591 h 1076325"/>
                      <a:gd name="connsiteX9" fmla="*/ 1229528 w 1228725"/>
                      <a:gd name="connsiteY9" fmla="*/ 1082163 h 1076325"/>
                      <a:gd name="connsiteX10" fmla="*/ 10328 w 1228725"/>
                      <a:gd name="connsiteY10" fmla="*/ 265680 h 1076325"/>
                      <a:gd name="connsiteX11" fmla="*/ 1224004 w 1228725"/>
                      <a:gd name="connsiteY11" fmla="*/ 1071685 h 1076325"/>
                      <a:gd name="connsiteX12" fmla="*/ 893296 w 1228725"/>
                      <a:gd name="connsiteY12" fmla="*/ 6981 h 1076325"/>
                      <a:gd name="connsiteX13" fmla="*/ 10328 w 1228725"/>
                      <a:gd name="connsiteY13" fmla="*/ 26568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8725" h="1076325">
                        <a:moveTo>
                          <a:pt x="1229528" y="1082163"/>
                        </a:moveTo>
                        <a:cubicBezTo>
                          <a:pt x="1228957" y="1082163"/>
                          <a:pt x="1228290" y="1081972"/>
                          <a:pt x="1227814" y="1081687"/>
                        </a:cubicBezTo>
                        <a:lnTo>
                          <a:pt x="1375" y="267109"/>
                        </a:lnTo>
                        <a:cubicBezTo>
                          <a:pt x="327" y="266442"/>
                          <a:pt x="-150" y="265299"/>
                          <a:pt x="41" y="264061"/>
                        </a:cubicBezTo>
                        <a:cubicBezTo>
                          <a:pt x="232" y="262822"/>
                          <a:pt x="1089" y="261870"/>
                          <a:pt x="2232" y="261584"/>
                        </a:cubicBezTo>
                        <a:lnTo>
                          <a:pt x="894439" y="123"/>
                        </a:lnTo>
                        <a:cubicBezTo>
                          <a:pt x="896153" y="-353"/>
                          <a:pt x="897772" y="599"/>
                          <a:pt x="898249" y="2218"/>
                        </a:cubicBezTo>
                        <a:lnTo>
                          <a:pt x="1232386" y="1078162"/>
                        </a:lnTo>
                        <a:cubicBezTo>
                          <a:pt x="1232767" y="1079401"/>
                          <a:pt x="1232290" y="1080734"/>
                          <a:pt x="1231243" y="1081591"/>
                        </a:cubicBezTo>
                        <a:cubicBezTo>
                          <a:pt x="1230862" y="1081972"/>
                          <a:pt x="1230195" y="1082163"/>
                          <a:pt x="1229528" y="1082163"/>
                        </a:cubicBezTo>
                        <a:close/>
                        <a:moveTo>
                          <a:pt x="10328" y="265680"/>
                        </a:moveTo>
                        <a:lnTo>
                          <a:pt x="1224004" y="1071685"/>
                        </a:lnTo>
                        <a:lnTo>
                          <a:pt x="893296" y="6981"/>
                        </a:lnTo>
                        <a:lnTo>
                          <a:pt x="10328" y="26568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4" name="Freeform: Shape 643">
                    <a:extLst>
                      <a:ext uri="{FF2B5EF4-FFF2-40B4-BE49-F238E27FC236}">
                        <a16:creationId xmlns:a16="http://schemas.microsoft.com/office/drawing/2014/main" id="{0BD9A92B-5D6F-4BF3-AF01-0EB8C0F171BA}"/>
                      </a:ext>
                    </a:extLst>
                  </p:cNvPr>
                  <p:cNvSpPr/>
                  <p:nvPr/>
                </p:nvSpPr>
                <p:spPr>
                  <a:xfrm>
                    <a:off x="6132821" y="3943508"/>
                    <a:ext cx="1562100" cy="914400"/>
                  </a:xfrm>
                  <a:custGeom>
                    <a:avLst/>
                    <a:gdLst>
                      <a:gd name="connsiteX0" fmla="*/ 827668 w 1562100"/>
                      <a:gd name="connsiteY0" fmla="*/ 916528 h 914400"/>
                      <a:gd name="connsiteX1" fmla="*/ 827668 w 1562100"/>
                      <a:gd name="connsiteY1" fmla="*/ 916528 h 914400"/>
                      <a:gd name="connsiteX2" fmla="*/ 825382 w 1562100"/>
                      <a:gd name="connsiteY2" fmla="*/ 915480 h 914400"/>
                      <a:gd name="connsiteX3" fmla="*/ 803 w 1562100"/>
                      <a:gd name="connsiteY3" fmla="*/ 5176 h 914400"/>
                      <a:gd name="connsiteX4" fmla="*/ 327 w 1562100"/>
                      <a:gd name="connsiteY4" fmla="*/ 1652 h 914400"/>
                      <a:gd name="connsiteX5" fmla="*/ 3470 w 1562100"/>
                      <a:gd name="connsiteY5" fmla="*/ 32 h 914400"/>
                      <a:gd name="connsiteX6" fmla="*/ 1564808 w 1562100"/>
                      <a:gd name="connsiteY6" fmla="*/ 186627 h 914400"/>
                      <a:gd name="connsiteX7" fmla="*/ 1567380 w 1562100"/>
                      <a:gd name="connsiteY7" fmla="*/ 188722 h 914400"/>
                      <a:gd name="connsiteX8" fmla="*/ 1566618 w 1562100"/>
                      <a:gd name="connsiteY8" fmla="*/ 191961 h 914400"/>
                      <a:gd name="connsiteX9" fmla="*/ 829859 w 1562100"/>
                      <a:gd name="connsiteY9" fmla="*/ 915671 h 914400"/>
                      <a:gd name="connsiteX10" fmla="*/ 827668 w 1562100"/>
                      <a:gd name="connsiteY10" fmla="*/ 916528 h 914400"/>
                      <a:gd name="connsiteX11" fmla="*/ 10900 w 1562100"/>
                      <a:gd name="connsiteY11" fmla="*/ 7176 h 914400"/>
                      <a:gd name="connsiteX12" fmla="*/ 827763 w 1562100"/>
                      <a:gd name="connsiteY12" fmla="*/ 909003 h 914400"/>
                      <a:gd name="connsiteX13" fmla="*/ 1557569 w 1562100"/>
                      <a:gd name="connsiteY13" fmla="*/ 192056 h 914400"/>
                      <a:gd name="connsiteX14" fmla="*/ 10900 w 1562100"/>
                      <a:gd name="connsiteY14" fmla="*/ 717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2100" h="914400">
                        <a:moveTo>
                          <a:pt x="827668" y="916528"/>
                        </a:moveTo>
                        <a:cubicBezTo>
                          <a:pt x="827668" y="916528"/>
                          <a:pt x="827573" y="916528"/>
                          <a:pt x="827668" y="916528"/>
                        </a:cubicBezTo>
                        <a:cubicBezTo>
                          <a:pt x="826716" y="916528"/>
                          <a:pt x="825954" y="916147"/>
                          <a:pt x="825382" y="915480"/>
                        </a:cubicBezTo>
                        <a:lnTo>
                          <a:pt x="803" y="5176"/>
                        </a:lnTo>
                        <a:cubicBezTo>
                          <a:pt x="-54" y="4223"/>
                          <a:pt x="-245" y="2795"/>
                          <a:pt x="327" y="1652"/>
                        </a:cubicBezTo>
                        <a:cubicBezTo>
                          <a:pt x="898" y="509"/>
                          <a:pt x="2232" y="-158"/>
                          <a:pt x="3470" y="32"/>
                        </a:cubicBezTo>
                        <a:lnTo>
                          <a:pt x="1564808" y="186627"/>
                        </a:lnTo>
                        <a:cubicBezTo>
                          <a:pt x="1566047" y="186722"/>
                          <a:pt x="1566999" y="187580"/>
                          <a:pt x="1567380" y="188722"/>
                        </a:cubicBezTo>
                        <a:cubicBezTo>
                          <a:pt x="1567761" y="189866"/>
                          <a:pt x="1567475" y="191104"/>
                          <a:pt x="1566618" y="191961"/>
                        </a:cubicBezTo>
                        <a:lnTo>
                          <a:pt x="829859" y="915671"/>
                        </a:lnTo>
                        <a:cubicBezTo>
                          <a:pt x="829287" y="916242"/>
                          <a:pt x="828430" y="916528"/>
                          <a:pt x="827668" y="916528"/>
                        </a:cubicBezTo>
                        <a:close/>
                        <a:moveTo>
                          <a:pt x="10900" y="7176"/>
                        </a:moveTo>
                        <a:lnTo>
                          <a:pt x="827763" y="909003"/>
                        </a:lnTo>
                        <a:lnTo>
                          <a:pt x="1557569" y="192056"/>
                        </a:lnTo>
                        <a:lnTo>
                          <a:pt x="10900" y="717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5" name="Freeform: Shape 644">
                    <a:extLst>
                      <a:ext uri="{FF2B5EF4-FFF2-40B4-BE49-F238E27FC236}">
                        <a16:creationId xmlns:a16="http://schemas.microsoft.com/office/drawing/2014/main" id="{6481A8B3-45D7-4203-B140-E2CC2784CFE8}"/>
                      </a:ext>
                    </a:extLst>
                  </p:cNvPr>
                  <p:cNvSpPr/>
                  <p:nvPr/>
                </p:nvSpPr>
                <p:spPr>
                  <a:xfrm>
                    <a:off x="6132796" y="3361937"/>
                    <a:ext cx="1562100" cy="771525"/>
                  </a:xfrm>
                  <a:custGeom>
                    <a:avLst/>
                    <a:gdLst>
                      <a:gd name="connsiteX0" fmla="*/ 1564452 w 1562100"/>
                      <a:gd name="connsiteY0" fmla="*/ 774390 h 771525"/>
                      <a:gd name="connsiteX1" fmla="*/ 1564071 w 1562100"/>
                      <a:gd name="connsiteY1" fmla="*/ 774390 h 771525"/>
                      <a:gd name="connsiteX2" fmla="*/ 2733 w 1562100"/>
                      <a:gd name="connsiteY2" fmla="*/ 587795 h 771525"/>
                      <a:gd name="connsiteX3" fmla="*/ 66 w 1562100"/>
                      <a:gd name="connsiteY3" fmla="*/ 585319 h 771525"/>
                      <a:gd name="connsiteX4" fmla="*/ 1590 w 1562100"/>
                      <a:gd name="connsiteY4" fmla="*/ 581985 h 771525"/>
                      <a:gd name="connsiteX5" fmla="*/ 1021432 w 1562100"/>
                      <a:gd name="connsiteY5" fmla="*/ 388 h 771525"/>
                      <a:gd name="connsiteX6" fmla="*/ 1025528 w 1562100"/>
                      <a:gd name="connsiteY6" fmla="*/ 1341 h 771525"/>
                      <a:gd name="connsiteX7" fmla="*/ 1566929 w 1562100"/>
                      <a:gd name="connsiteY7" fmla="*/ 769532 h 771525"/>
                      <a:gd name="connsiteX8" fmla="*/ 1567024 w 1562100"/>
                      <a:gd name="connsiteY8" fmla="*/ 772866 h 771525"/>
                      <a:gd name="connsiteX9" fmla="*/ 1564452 w 1562100"/>
                      <a:gd name="connsiteY9" fmla="*/ 774390 h 771525"/>
                      <a:gd name="connsiteX10" fmla="*/ 12734 w 1562100"/>
                      <a:gd name="connsiteY10" fmla="*/ 582747 h 771525"/>
                      <a:gd name="connsiteX11" fmla="*/ 1557784 w 1562100"/>
                      <a:gd name="connsiteY11" fmla="*/ 767437 h 771525"/>
                      <a:gd name="connsiteX12" fmla="*/ 1022003 w 1562100"/>
                      <a:gd name="connsiteY12" fmla="*/ 7246 h 771525"/>
                      <a:gd name="connsiteX13" fmla="*/ 12734 w 1562100"/>
                      <a:gd name="connsiteY13" fmla="*/ 582747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2100" h="771525">
                        <a:moveTo>
                          <a:pt x="1564452" y="774390"/>
                        </a:moveTo>
                        <a:cubicBezTo>
                          <a:pt x="1564357" y="774390"/>
                          <a:pt x="1564167" y="774390"/>
                          <a:pt x="1564071" y="774390"/>
                        </a:cubicBezTo>
                        <a:lnTo>
                          <a:pt x="2733" y="587795"/>
                        </a:lnTo>
                        <a:cubicBezTo>
                          <a:pt x="1400" y="587605"/>
                          <a:pt x="352" y="586652"/>
                          <a:pt x="66" y="585319"/>
                        </a:cubicBezTo>
                        <a:cubicBezTo>
                          <a:pt x="-220" y="583985"/>
                          <a:pt x="447" y="582652"/>
                          <a:pt x="1590" y="581985"/>
                        </a:cubicBezTo>
                        <a:lnTo>
                          <a:pt x="1021432" y="388"/>
                        </a:lnTo>
                        <a:cubicBezTo>
                          <a:pt x="1022861" y="-374"/>
                          <a:pt x="1024575" y="7"/>
                          <a:pt x="1025528" y="1341"/>
                        </a:cubicBezTo>
                        <a:lnTo>
                          <a:pt x="1566929" y="769532"/>
                        </a:lnTo>
                        <a:cubicBezTo>
                          <a:pt x="1567595" y="770580"/>
                          <a:pt x="1567691" y="771818"/>
                          <a:pt x="1567024" y="772866"/>
                        </a:cubicBezTo>
                        <a:cubicBezTo>
                          <a:pt x="1566548" y="773818"/>
                          <a:pt x="1565500" y="774390"/>
                          <a:pt x="1564452" y="774390"/>
                        </a:cubicBezTo>
                        <a:close/>
                        <a:moveTo>
                          <a:pt x="12734" y="582747"/>
                        </a:moveTo>
                        <a:lnTo>
                          <a:pt x="1557784" y="767437"/>
                        </a:lnTo>
                        <a:lnTo>
                          <a:pt x="1022003" y="7246"/>
                        </a:lnTo>
                        <a:lnTo>
                          <a:pt x="12734" y="58274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6" name="Freeform: Shape 645">
                    <a:extLst>
                      <a:ext uri="{FF2B5EF4-FFF2-40B4-BE49-F238E27FC236}">
                        <a16:creationId xmlns:a16="http://schemas.microsoft.com/office/drawing/2014/main" id="{80B54AB3-33FE-4F26-9517-1F1D50DF6569}"/>
                      </a:ext>
                    </a:extLst>
                  </p:cNvPr>
                  <p:cNvSpPr/>
                  <p:nvPr/>
                </p:nvSpPr>
                <p:spPr>
                  <a:xfrm>
                    <a:off x="6957403" y="4130100"/>
                    <a:ext cx="733424" cy="1352551"/>
                  </a:xfrm>
                  <a:custGeom>
                    <a:avLst/>
                    <a:gdLst>
                      <a:gd name="connsiteX0" fmla="*/ 610684 w 733425"/>
                      <a:gd name="connsiteY0" fmla="*/ 1353824 h 1352550"/>
                      <a:gd name="connsiteX1" fmla="*/ 608493 w 733425"/>
                      <a:gd name="connsiteY1" fmla="*/ 1352872 h 1352550"/>
                      <a:gd name="connsiteX2" fmla="*/ 893 w 733425"/>
                      <a:gd name="connsiteY2" fmla="*/ 728984 h 1352550"/>
                      <a:gd name="connsiteX3" fmla="*/ 893 w 733425"/>
                      <a:gd name="connsiteY3" fmla="*/ 724602 h 1352550"/>
                      <a:gd name="connsiteX4" fmla="*/ 737652 w 733425"/>
                      <a:gd name="connsiteY4" fmla="*/ 893 h 1352550"/>
                      <a:gd name="connsiteX5" fmla="*/ 741176 w 733425"/>
                      <a:gd name="connsiteY5" fmla="*/ 322 h 1352550"/>
                      <a:gd name="connsiteX6" fmla="*/ 742891 w 733425"/>
                      <a:gd name="connsiteY6" fmla="*/ 3369 h 1352550"/>
                      <a:gd name="connsiteX7" fmla="*/ 613732 w 733425"/>
                      <a:gd name="connsiteY7" fmla="*/ 1350967 h 1352550"/>
                      <a:gd name="connsiteX8" fmla="*/ 611636 w 733425"/>
                      <a:gd name="connsiteY8" fmla="*/ 1353633 h 1352550"/>
                      <a:gd name="connsiteX9" fmla="*/ 610684 w 733425"/>
                      <a:gd name="connsiteY9" fmla="*/ 1353824 h 1352550"/>
                      <a:gd name="connsiteX10" fmla="*/ 7466 w 733425"/>
                      <a:gd name="connsiteY10" fmla="*/ 726889 h 1352550"/>
                      <a:gd name="connsiteX11" fmla="*/ 608207 w 733425"/>
                      <a:gd name="connsiteY11" fmla="*/ 1343823 h 1352550"/>
                      <a:gd name="connsiteX12" fmla="*/ 735842 w 733425"/>
                      <a:gd name="connsiteY12" fmla="*/ 11370 h 1352550"/>
                      <a:gd name="connsiteX13" fmla="*/ 7466 w 733425"/>
                      <a:gd name="connsiteY13" fmla="*/ 726889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5" h="1352550">
                        <a:moveTo>
                          <a:pt x="610684" y="1353824"/>
                        </a:moveTo>
                        <a:cubicBezTo>
                          <a:pt x="609827" y="1353824"/>
                          <a:pt x="609065" y="1353538"/>
                          <a:pt x="608493" y="1352872"/>
                        </a:cubicBezTo>
                        <a:lnTo>
                          <a:pt x="893" y="728984"/>
                        </a:lnTo>
                        <a:cubicBezTo>
                          <a:pt x="-345" y="727746"/>
                          <a:pt x="-250" y="725841"/>
                          <a:pt x="893" y="724602"/>
                        </a:cubicBezTo>
                        <a:lnTo>
                          <a:pt x="737652" y="893"/>
                        </a:lnTo>
                        <a:cubicBezTo>
                          <a:pt x="738604" y="-59"/>
                          <a:pt x="740033" y="-250"/>
                          <a:pt x="741176" y="322"/>
                        </a:cubicBezTo>
                        <a:cubicBezTo>
                          <a:pt x="742319" y="893"/>
                          <a:pt x="743081" y="2131"/>
                          <a:pt x="742891" y="3369"/>
                        </a:cubicBezTo>
                        <a:lnTo>
                          <a:pt x="613732" y="1350967"/>
                        </a:lnTo>
                        <a:cubicBezTo>
                          <a:pt x="613636" y="1352205"/>
                          <a:pt x="612779" y="1353157"/>
                          <a:pt x="611636" y="1353633"/>
                        </a:cubicBezTo>
                        <a:cubicBezTo>
                          <a:pt x="611351" y="1353729"/>
                          <a:pt x="611065" y="1353824"/>
                          <a:pt x="610684" y="1353824"/>
                        </a:cubicBezTo>
                        <a:close/>
                        <a:moveTo>
                          <a:pt x="7466" y="726889"/>
                        </a:moveTo>
                        <a:lnTo>
                          <a:pt x="608207" y="1343823"/>
                        </a:lnTo>
                        <a:lnTo>
                          <a:pt x="735842" y="11370"/>
                        </a:lnTo>
                        <a:lnTo>
                          <a:pt x="7466" y="72688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7" name="Freeform: Shape 646">
                    <a:extLst>
                      <a:ext uri="{FF2B5EF4-FFF2-40B4-BE49-F238E27FC236}">
                        <a16:creationId xmlns:a16="http://schemas.microsoft.com/office/drawing/2014/main" id="{70D9C268-3504-448B-8E75-EFA85A50211D}"/>
                      </a:ext>
                    </a:extLst>
                  </p:cNvPr>
                  <p:cNvSpPr/>
                  <p:nvPr/>
                </p:nvSpPr>
                <p:spPr>
                  <a:xfrm>
                    <a:off x="7152696" y="3084182"/>
                    <a:ext cx="904875" cy="1047750"/>
                  </a:xfrm>
                  <a:custGeom>
                    <a:avLst/>
                    <a:gdLst>
                      <a:gd name="connsiteX0" fmla="*/ 544552 w 904875"/>
                      <a:gd name="connsiteY0" fmla="*/ 1052145 h 1047750"/>
                      <a:gd name="connsiteX1" fmla="*/ 541980 w 904875"/>
                      <a:gd name="connsiteY1" fmla="*/ 1050811 h 1047750"/>
                      <a:gd name="connsiteX2" fmla="*/ 579 w 904875"/>
                      <a:gd name="connsiteY2" fmla="*/ 282620 h 1047750"/>
                      <a:gd name="connsiteX3" fmla="*/ 198 w 904875"/>
                      <a:gd name="connsiteY3" fmla="*/ 279858 h 1047750"/>
                      <a:gd name="connsiteX4" fmla="*/ 2199 w 904875"/>
                      <a:gd name="connsiteY4" fmla="*/ 277858 h 1047750"/>
                      <a:gd name="connsiteX5" fmla="*/ 904407 w 904875"/>
                      <a:gd name="connsiteY5" fmla="*/ 109 h 1047750"/>
                      <a:gd name="connsiteX6" fmla="*/ 907549 w 904875"/>
                      <a:gd name="connsiteY6" fmla="*/ 871 h 1047750"/>
                      <a:gd name="connsiteX7" fmla="*/ 908216 w 904875"/>
                      <a:gd name="connsiteY7" fmla="*/ 4014 h 1047750"/>
                      <a:gd name="connsiteX8" fmla="*/ 547409 w 904875"/>
                      <a:gd name="connsiteY8" fmla="*/ 1049954 h 1047750"/>
                      <a:gd name="connsiteX9" fmla="*/ 544933 w 904875"/>
                      <a:gd name="connsiteY9" fmla="*/ 1052050 h 1047750"/>
                      <a:gd name="connsiteX10" fmla="*/ 544552 w 904875"/>
                      <a:gd name="connsiteY10" fmla="*/ 1052145 h 1047750"/>
                      <a:gd name="connsiteX11" fmla="*/ 8104 w 904875"/>
                      <a:gd name="connsiteY11" fmla="*/ 282620 h 1047750"/>
                      <a:gd name="connsiteX12" fmla="*/ 543504 w 904875"/>
                      <a:gd name="connsiteY12" fmla="*/ 1042334 h 1047750"/>
                      <a:gd name="connsiteX13" fmla="*/ 900311 w 904875"/>
                      <a:gd name="connsiteY13" fmla="*/ 7824 h 1047750"/>
                      <a:gd name="connsiteX14" fmla="*/ 8104 w 904875"/>
                      <a:gd name="connsiteY14" fmla="*/ 28262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875" h="1047750">
                        <a:moveTo>
                          <a:pt x="544552" y="1052145"/>
                        </a:moveTo>
                        <a:cubicBezTo>
                          <a:pt x="543600" y="1052145"/>
                          <a:pt x="542647" y="1051669"/>
                          <a:pt x="541980" y="1050811"/>
                        </a:cubicBezTo>
                        <a:lnTo>
                          <a:pt x="579" y="282620"/>
                        </a:lnTo>
                        <a:cubicBezTo>
                          <a:pt x="8" y="281858"/>
                          <a:pt x="-183" y="280810"/>
                          <a:pt x="198" y="279858"/>
                        </a:cubicBezTo>
                        <a:cubicBezTo>
                          <a:pt x="484" y="278905"/>
                          <a:pt x="1246" y="278239"/>
                          <a:pt x="2199" y="277858"/>
                        </a:cubicBezTo>
                        <a:lnTo>
                          <a:pt x="904407" y="109"/>
                        </a:lnTo>
                        <a:cubicBezTo>
                          <a:pt x="905550" y="-177"/>
                          <a:pt x="906788" y="109"/>
                          <a:pt x="907549" y="871"/>
                        </a:cubicBezTo>
                        <a:cubicBezTo>
                          <a:pt x="908407" y="1728"/>
                          <a:pt x="908598" y="2966"/>
                          <a:pt x="908216" y="4014"/>
                        </a:cubicBezTo>
                        <a:lnTo>
                          <a:pt x="547409" y="1049954"/>
                        </a:lnTo>
                        <a:cubicBezTo>
                          <a:pt x="547028" y="1051097"/>
                          <a:pt x="546076" y="1051859"/>
                          <a:pt x="544933" y="1052050"/>
                        </a:cubicBezTo>
                        <a:cubicBezTo>
                          <a:pt x="544838" y="1052145"/>
                          <a:pt x="544647" y="1052145"/>
                          <a:pt x="544552" y="1052145"/>
                        </a:cubicBezTo>
                        <a:close/>
                        <a:moveTo>
                          <a:pt x="8104" y="282620"/>
                        </a:moveTo>
                        <a:lnTo>
                          <a:pt x="543504" y="1042334"/>
                        </a:lnTo>
                        <a:lnTo>
                          <a:pt x="900311" y="7824"/>
                        </a:lnTo>
                        <a:lnTo>
                          <a:pt x="8104" y="28262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8" name="Freeform: Shape 647">
                    <a:extLst>
                      <a:ext uri="{FF2B5EF4-FFF2-40B4-BE49-F238E27FC236}">
                        <a16:creationId xmlns:a16="http://schemas.microsoft.com/office/drawing/2014/main" id="{551617F8-DDD9-4D45-9B10-63E7EF5AE89F}"/>
                      </a:ext>
                    </a:extLst>
                  </p:cNvPr>
                  <p:cNvSpPr/>
                  <p:nvPr/>
                </p:nvSpPr>
                <p:spPr>
                  <a:xfrm>
                    <a:off x="7694149" y="3084058"/>
                    <a:ext cx="809625" cy="1047750"/>
                  </a:xfrm>
                  <a:custGeom>
                    <a:avLst/>
                    <a:gdLst>
                      <a:gd name="connsiteX0" fmla="*/ 3099 w 809625"/>
                      <a:gd name="connsiteY0" fmla="*/ 1052268 h 1047750"/>
                      <a:gd name="connsiteX1" fmla="*/ 1099 w 809625"/>
                      <a:gd name="connsiteY1" fmla="*/ 1051506 h 1047750"/>
                      <a:gd name="connsiteX2" fmla="*/ 146 w 809625"/>
                      <a:gd name="connsiteY2" fmla="*/ 1048077 h 1047750"/>
                      <a:gd name="connsiteX3" fmla="*/ 360953 w 809625"/>
                      <a:gd name="connsiteY3" fmla="*/ 2137 h 1047750"/>
                      <a:gd name="connsiteX4" fmla="*/ 363430 w 809625"/>
                      <a:gd name="connsiteY4" fmla="*/ 41 h 1047750"/>
                      <a:gd name="connsiteX5" fmla="*/ 366382 w 809625"/>
                      <a:gd name="connsiteY5" fmla="*/ 1280 h 1047750"/>
                      <a:gd name="connsiteX6" fmla="*/ 812534 w 809625"/>
                      <a:gd name="connsiteY6" fmla="*/ 600212 h 1047750"/>
                      <a:gd name="connsiteX7" fmla="*/ 813105 w 809625"/>
                      <a:gd name="connsiteY7" fmla="*/ 602688 h 1047750"/>
                      <a:gd name="connsiteX8" fmla="*/ 811581 w 809625"/>
                      <a:gd name="connsiteY8" fmla="*/ 604784 h 1047750"/>
                      <a:gd name="connsiteX9" fmla="*/ 4623 w 809625"/>
                      <a:gd name="connsiteY9" fmla="*/ 1051792 h 1047750"/>
                      <a:gd name="connsiteX10" fmla="*/ 3099 w 809625"/>
                      <a:gd name="connsiteY10" fmla="*/ 1052268 h 1047750"/>
                      <a:gd name="connsiteX11" fmla="*/ 364859 w 809625"/>
                      <a:gd name="connsiteY11" fmla="*/ 9757 h 1047750"/>
                      <a:gd name="connsiteX12" fmla="*/ 8623 w 809625"/>
                      <a:gd name="connsiteY12" fmla="*/ 1042553 h 1047750"/>
                      <a:gd name="connsiteX13" fmla="*/ 805390 w 809625"/>
                      <a:gd name="connsiteY13" fmla="*/ 601164 h 1047750"/>
                      <a:gd name="connsiteX14" fmla="*/ 364859 w 809625"/>
                      <a:gd name="connsiteY14" fmla="*/ 9757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1047750">
                        <a:moveTo>
                          <a:pt x="3099" y="1052268"/>
                        </a:moveTo>
                        <a:cubicBezTo>
                          <a:pt x="2337" y="1052268"/>
                          <a:pt x="1670" y="1051983"/>
                          <a:pt x="1099" y="1051506"/>
                        </a:cubicBezTo>
                        <a:cubicBezTo>
                          <a:pt x="146" y="1050649"/>
                          <a:pt x="-235" y="1049316"/>
                          <a:pt x="146" y="1048077"/>
                        </a:cubicBezTo>
                        <a:lnTo>
                          <a:pt x="360953" y="2137"/>
                        </a:lnTo>
                        <a:cubicBezTo>
                          <a:pt x="361334" y="1089"/>
                          <a:pt x="362287" y="232"/>
                          <a:pt x="363430" y="41"/>
                        </a:cubicBezTo>
                        <a:cubicBezTo>
                          <a:pt x="364573" y="-149"/>
                          <a:pt x="365715" y="327"/>
                          <a:pt x="366382" y="1280"/>
                        </a:cubicBezTo>
                        <a:lnTo>
                          <a:pt x="812534" y="600212"/>
                        </a:lnTo>
                        <a:cubicBezTo>
                          <a:pt x="813105" y="600974"/>
                          <a:pt x="813295" y="601831"/>
                          <a:pt x="813105" y="602688"/>
                        </a:cubicBezTo>
                        <a:cubicBezTo>
                          <a:pt x="812914" y="603545"/>
                          <a:pt x="812343" y="604308"/>
                          <a:pt x="811581" y="604784"/>
                        </a:cubicBezTo>
                        <a:lnTo>
                          <a:pt x="4623" y="1051792"/>
                        </a:lnTo>
                        <a:cubicBezTo>
                          <a:pt x="4051" y="1052173"/>
                          <a:pt x="3575" y="1052268"/>
                          <a:pt x="3099" y="1052268"/>
                        </a:cubicBezTo>
                        <a:close/>
                        <a:moveTo>
                          <a:pt x="364859" y="9757"/>
                        </a:moveTo>
                        <a:lnTo>
                          <a:pt x="8623" y="1042553"/>
                        </a:lnTo>
                        <a:lnTo>
                          <a:pt x="805390" y="601164"/>
                        </a:lnTo>
                        <a:lnTo>
                          <a:pt x="364859" y="975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9" name="Freeform: Shape 648">
                    <a:extLst>
                      <a:ext uri="{FF2B5EF4-FFF2-40B4-BE49-F238E27FC236}">
                        <a16:creationId xmlns:a16="http://schemas.microsoft.com/office/drawing/2014/main" id="{EAD813F0-8581-4E38-80AC-1A0F666E740D}"/>
                      </a:ext>
                    </a:extLst>
                  </p:cNvPr>
                  <p:cNvSpPr/>
                  <p:nvPr/>
                </p:nvSpPr>
                <p:spPr>
                  <a:xfrm>
                    <a:off x="3929241" y="4718962"/>
                    <a:ext cx="1009650" cy="657225"/>
                  </a:xfrm>
                  <a:custGeom>
                    <a:avLst/>
                    <a:gdLst>
                      <a:gd name="connsiteX0" fmla="*/ 453307 w 1009650"/>
                      <a:gd name="connsiteY0" fmla="*/ 662949 h 657225"/>
                      <a:gd name="connsiteX1" fmla="*/ 453211 w 1009650"/>
                      <a:gd name="connsiteY1" fmla="*/ 662949 h 657225"/>
                      <a:gd name="connsiteX2" fmla="*/ 450830 w 1009650"/>
                      <a:gd name="connsiteY2" fmla="*/ 661711 h 657225"/>
                      <a:gd name="connsiteX3" fmla="*/ 583 w 1009650"/>
                      <a:gd name="connsiteY3" fmla="*/ 54111 h 657225"/>
                      <a:gd name="connsiteX4" fmla="*/ 298 w 1009650"/>
                      <a:gd name="connsiteY4" fmla="*/ 50968 h 657225"/>
                      <a:gd name="connsiteX5" fmla="*/ 2965 w 1009650"/>
                      <a:gd name="connsiteY5" fmla="*/ 49158 h 657225"/>
                      <a:gd name="connsiteX6" fmla="*/ 1008043 w 1009650"/>
                      <a:gd name="connsiteY6" fmla="*/ 9 h 657225"/>
                      <a:gd name="connsiteX7" fmla="*/ 1010995 w 1009650"/>
                      <a:gd name="connsiteY7" fmla="*/ 1723 h 657225"/>
                      <a:gd name="connsiteX8" fmla="*/ 1010614 w 1009650"/>
                      <a:gd name="connsiteY8" fmla="*/ 5057 h 657225"/>
                      <a:gd name="connsiteX9" fmla="*/ 455783 w 1009650"/>
                      <a:gd name="connsiteY9" fmla="*/ 661901 h 657225"/>
                      <a:gd name="connsiteX10" fmla="*/ 453307 w 1009650"/>
                      <a:gd name="connsiteY10" fmla="*/ 662949 h 657225"/>
                      <a:gd name="connsiteX11" fmla="*/ 8965 w 1009650"/>
                      <a:gd name="connsiteY11" fmla="*/ 55063 h 657225"/>
                      <a:gd name="connsiteX12" fmla="*/ 453497 w 1009650"/>
                      <a:gd name="connsiteY12" fmla="*/ 654853 h 657225"/>
                      <a:gd name="connsiteX13" fmla="*/ 1001185 w 1009650"/>
                      <a:gd name="connsiteY13" fmla="*/ 6486 h 657225"/>
                      <a:gd name="connsiteX14" fmla="*/ 8965 w 1009650"/>
                      <a:gd name="connsiteY14" fmla="*/ 55063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650" h="657225">
                        <a:moveTo>
                          <a:pt x="453307" y="662949"/>
                        </a:moveTo>
                        <a:cubicBezTo>
                          <a:pt x="453307" y="662949"/>
                          <a:pt x="453211" y="662949"/>
                          <a:pt x="453211" y="662949"/>
                        </a:cubicBezTo>
                        <a:cubicBezTo>
                          <a:pt x="452259" y="662949"/>
                          <a:pt x="451402" y="662473"/>
                          <a:pt x="450830" y="661711"/>
                        </a:cubicBezTo>
                        <a:lnTo>
                          <a:pt x="583" y="54111"/>
                        </a:lnTo>
                        <a:cubicBezTo>
                          <a:pt x="-83" y="53159"/>
                          <a:pt x="-179" y="52016"/>
                          <a:pt x="298" y="50968"/>
                        </a:cubicBezTo>
                        <a:cubicBezTo>
                          <a:pt x="774" y="49920"/>
                          <a:pt x="1822" y="49253"/>
                          <a:pt x="2965" y="49158"/>
                        </a:cubicBezTo>
                        <a:lnTo>
                          <a:pt x="1008043" y="9"/>
                        </a:lnTo>
                        <a:cubicBezTo>
                          <a:pt x="1009281" y="-86"/>
                          <a:pt x="1010424" y="580"/>
                          <a:pt x="1010995" y="1723"/>
                        </a:cubicBezTo>
                        <a:cubicBezTo>
                          <a:pt x="1011567" y="2867"/>
                          <a:pt x="1011376" y="4105"/>
                          <a:pt x="1010614" y="5057"/>
                        </a:cubicBezTo>
                        <a:lnTo>
                          <a:pt x="455783" y="661901"/>
                        </a:lnTo>
                        <a:cubicBezTo>
                          <a:pt x="455021" y="662568"/>
                          <a:pt x="454164" y="662949"/>
                          <a:pt x="453307" y="662949"/>
                        </a:cubicBezTo>
                        <a:close/>
                        <a:moveTo>
                          <a:pt x="8965" y="55063"/>
                        </a:moveTo>
                        <a:lnTo>
                          <a:pt x="453497" y="654853"/>
                        </a:lnTo>
                        <a:lnTo>
                          <a:pt x="1001185" y="6486"/>
                        </a:lnTo>
                        <a:lnTo>
                          <a:pt x="8965" y="5506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0" name="Freeform: Shape 649">
                    <a:extLst>
                      <a:ext uri="{FF2B5EF4-FFF2-40B4-BE49-F238E27FC236}">
                        <a16:creationId xmlns:a16="http://schemas.microsoft.com/office/drawing/2014/main" id="{8890BF1F-AF8A-4DCB-890B-A6D94832B044}"/>
                      </a:ext>
                    </a:extLst>
                  </p:cNvPr>
                  <p:cNvSpPr/>
                  <p:nvPr/>
                </p:nvSpPr>
                <p:spPr>
                  <a:xfrm>
                    <a:off x="4379381" y="4719015"/>
                    <a:ext cx="657225" cy="1104900"/>
                  </a:xfrm>
                  <a:custGeom>
                    <a:avLst/>
                    <a:gdLst>
                      <a:gd name="connsiteX0" fmla="*/ 663535 w 657225"/>
                      <a:gd name="connsiteY0" fmla="*/ 1114380 h 1104900"/>
                      <a:gd name="connsiteX1" fmla="*/ 661820 w 657225"/>
                      <a:gd name="connsiteY1" fmla="*/ 1113809 h 1104900"/>
                      <a:gd name="connsiteX2" fmla="*/ 1357 w 657225"/>
                      <a:gd name="connsiteY2" fmla="*/ 662419 h 1104900"/>
                      <a:gd name="connsiteX3" fmla="*/ 23 w 657225"/>
                      <a:gd name="connsiteY3" fmla="*/ 660324 h 1104900"/>
                      <a:gd name="connsiteX4" fmla="*/ 690 w 657225"/>
                      <a:gd name="connsiteY4" fmla="*/ 657943 h 1104900"/>
                      <a:gd name="connsiteX5" fmla="*/ 555521 w 657225"/>
                      <a:gd name="connsiteY5" fmla="*/ 1098 h 1104900"/>
                      <a:gd name="connsiteX6" fmla="*/ 558855 w 657225"/>
                      <a:gd name="connsiteY6" fmla="*/ 146 h 1104900"/>
                      <a:gd name="connsiteX7" fmla="*/ 561046 w 657225"/>
                      <a:gd name="connsiteY7" fmla="*/ 2813 h 1104900"/>
                      <a:gd name="connsiteX8" fmla="*/ 666678 w 657225"/>
                      <a:gd name="connsiteY8" fmla="*/ 1111047 h 1104900"/>
                      <a:gd name="connsiteX9" fmla="*/ 665154 w 657225"/>
                      <a:gd name="connsiteY9" fmla="*/ 1114000 h 1104900"/>
                      <a:gd name="connsiteX10" fmla="*/ 663535 w 657225"/>
                      <a:gd name="connsiteY10" fmla="*/ 1114380 h 1104900"/>
                      <a:gd name="connsiteX11" fmla="*/ 7739 w 657225"/>
                      <a:gd name="connsiteY11" fmla="*/ 659181 h 1104900"/>
                      <a:gd name="connsiteX12" fmla="*/ 659915 w 657225"/>
                      <a:gd name="connsiteY12" fmla="*/ 1104951 h 1104900"/>
                      <a:gd name="connsiteX13" fmla="*/ 555521 w 657225"/>
                      <a:gd name="connsiteY13" fmla="*/ 10623 h 1104900"/>
                      <a:gd name="connsiteX14" fmla="*/ 7739 w 657225"/>
                      <a:gd name="connsiteY14" fmla="*/ 65918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1104900">
                        <a:moveTo>
                          <a:pt x="663535" y="1114380"/>
                        </a:moveTo>
                        <a:cubicBezTo>
                          <a:pt x="662963" y="1114380"/>
                          <a:pt x="662297" y="1114190"/>
                          <a:pt x="661820" y="1113809"/>
                        </a:cubicBezTo>
                        <a:lnTo>
                          <a:pt x="1357" y="662419"/>
                        </a:lnTo>
                        <a:cubicBezTo>
                          <a:pt x="595" y="661943"/>
                          <a:pt x="119" y="661181"/>
                          <a:pt x="23" y="660324"/>
                        </a:cubicBezTo>
                        <a:cubicBezTo>
                          <a:pt x="-72" y="659466"/>
                          <a:pt x="119" y="658609"/>
                          <a:pt x="690" y="657943"/>
                        </a:cubicBezTo>
                        <a:lnTo>
                          <a:pt x="555521" y="1098"/>
                        </a:lnTo>
                        <a:cubicBezTo>
                          <a:pt x="556283" y="146"/>
                          <a:pt x="557617" y="-235"/>
                          <a:pt x="558855" y="146"/>
                        </a:cubicBezTo>
                        <a:cubicBezTo>
                          <a:pt x="559998" y="527"/>
                          <a:pt x="560855" y="1575"/>
                          <a:pt x="561046" y="2813"/>
                        </a:cubicBezTo>
                        <a:lnTo>
                          <a:pt x="666678" y="1111047"/>
                        </a:lnTo>
                        <a:cubicBezTo>
                          <a:pt x="666773" y="1112285"/>
                          <a:pt x="666202" y="1113428"/>
                          <a:pt x="665154" y="1114000"/>
                        </a:cubicBezTo>
                        <a:cubicBezTo>
                          <a:pt x="664678" y="1114190"/>
                          <a:pt x="664106" y="1114380"/>
                          <a:pt x="663535" y="1114380"/>
                        </a:cubicBezTo>
                        <a:close/>
                        <a:moveTo>
                          <a:pt x="7739" y="659181"/>
                        </a:moveTo>
                        <a:lnTo>
                          <a:pt x="659915" y="1104951"/>
                        </a:lnTo>
                        <a:lnTo>
                          <a:pt x="555521" y="10623"/>
                        </a:lnTo>
                        <a:lnTo>
                          <a:pt x="7739" y="65918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1" name="Freeform: Shape 650">
                    <a:extLst>
                      <a:ext uri="{FF2B5EF4-FFF2-40B4-BE49-F238E27FC236}">
                        <a16:creationId xmlns:a16="http://schemas.microsoft.com/office/drawing/2014/main" id="{296B877C-950D-4558-852A-3B2246BCDABD}"/>
                      </a:ext>
                    </a:extLst>
                  </p:cNvPr>
                  <p:cNvSpPr/>
                  <p:nvPr/>
                </p:nvSpPr>
                <p:spPr>
                  <a:xfrm>
                    <a:off x="4361831" y="2224909"/>
                    <a:ext cx="809625" cy="1419225"/>
                  </a:xfrm>
                  <a:custGeom>
                    <a:avLst/>
                    <a:gdLst>
                      <a:gd name="connsiteX0" fmla="*/ 469916 w 809625"/>
                      <a:gd name="connsiteY0" fmla="*/ 1420976 h 1419225"/>
                      <a:gd name="connsiteX1" fmla="*/ 469821 w 809625"/>
                      <a:gd name="connsiteY1" fmla="*/ 1420976 h 1419225"/>
                      <a:gd name="connsiteX2" fmla="*/ 466963 w 809625"/>
                      <a:gd name="connsiteY2" fmla="*/ 1418880 h 1419225"/>
                      <a:gd name="connsiteX3" fmla="*/ 143 w 809625"/>
                      <a:gd name="connsiteY3" fmla="*/ 4037 h 1419225"/>
                      <a:gd name="connsiteX4" fmla="*/ 1286 w 809625"/>
                      <a:gd name="connsiteY4" fmla="*/ 608 h 1419225"/>
                      <a:gd name="connsiteX5" fmla="*/ 4905 w 809625"/>
                      <a:gd name="connsiteY5" fmla="*/ 608 h 1419225"/>
                      <a:gd name="connsiteX6" fmla="*/ 812340 w 809625"/>
                      <a:gd name="connsiteY6" fmla="*/ 569155 h 1419225"/>
                      <a:gd name="connsiteX7" fmla="*/ 813387 w 809625"/>
                      <a:gd name="connsiteY7" fmla="*/ 572870 h 1419225"/>
                      <a:gd name="connsiteX8" fmla="*/ 472678 w 809625"/>
                      <a:gd name="connsiteY8" fmla="*/ 1419166 h 1419225"/>
                      <a:gd name="connsiteX9" fmla="*/ 469916 w 809625"/>
                      <a:gd name="connsiteY9" fmla="*/ 1420976 h 1419225"/>
                      <a:gd name="connsiteX10" fmla="*/ 9001 w 809625"/>
                      <a:gd name="connsiteY10" fmla="*/ 10990 h 1419225"/>
                      <a:gd name="connsiteX11" fmla="*/ 470202 w 809625"/>
                      <a:gd name="connsiteY11" fmla="*/ 1408879 h 1419225"/>
                      <a:gd name="connsiteX12" fmla="*/ 806815 w 809625"/>
                      <a:gd name="connsiteY12" fmla="*/ 572679 h 1419225"/>
                      <a:gd name="connsiteX13" fmla="*/ 9001 w 809625"/>
                      <a:gd name="connsiteY13" fmla="*/ 1099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1419225">
                        <a:moveTo>
                          <a:pt x="469916" y="1420976"/>
                        </a:moveTo>
                        <a:cubicBezTo>
                          <a:pt x="469916" y="1420976"/>
                          <a:pt x="469821" y="1420976"/>
                          <a:pt x="469821" y="1420976"/>
                        </a:cubicBezTo>
                        <a:cubicBezTo>
                          <a:pt x="468487" y="1420976"/>
                          <a:pt x="467344" y="1420118"/>
                          <a:pt x="466963" y="1418880"/>
                        </a:cubicBezTo>
                        <a:lnTo>
                          <a:pt x="143" y="4037"/>
                        </a:lnTo>
                        <a:cubicBezTo>
                          <a:pt x="-238" y="2799"/>
                          <a:pt x="143" y="1370"/>
                          <a:pt x="1286" y="608"/>
                        </a:cubicBezTo>
                        <a:cubicBezTo>
                          <a:pt x="2334" y="-154"/>
                          <a:pt x="3858" y="-250"/>
                          <a:pt x="4905" y="608"/>
                        </a:cubicBezTo>
                        <a:lnTo>
                          <a:pt x="812340" y="569155"/>
                        </a:lnTo>
                        <a:cubicBezTo>
                          <a:pt x="813483" y="570012"/>
                          <a:pt x="813959" y="571536"/>
                          <a:pt x="813387" y="572870"/>
                        </a:cubicBezTo>
                        <a:lnTo>
                          <a:pt x="472678" y="1419166"/>
                        </a:lnTo>
                        <a:cubicBezTo>
                          <a:pt x="472297" y="1420214"/>
                          <a:pt x="471154" y="1420976"/>
                          <a:pt x="469916" y="1420976"/>
                        </a:cubicBezTo>
                        <a:close/>
                        <a:moveTo>
                          <a:pt x="9001" y="10990"/>
                        </a:moveTo>
                        <a:lnTo>
                          <a:pt x="470202" y="1408879"/>
                        </a:lnTo>
                        <a:lnTo>
                          <a:pt x="806815" y="572679"/>
                        </a:lnTo>
                        <a:lnTo>
                          <a:pt x="9001" y="1099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2" name="Freeform: Shape 651">
                    <a:extLst>
                      <a:ext uri="{FF2B5EF4-FFF2-40B4-BE49-F238E27FC236}">
                        <a16:creationId xmlns:a16="http://schemas.microsoft.com/office/drawing/2014/main" id="{40A1ED7A-23EA-4E01-9523-27A5D70F841C}"/>
                      </a:ext>
                    </a:extLst>
                  </p:cNvPr>
                  <p:cNvSpPr/>
                  <p:nvPr/>
                </p:nvSpPr>
                <p:spPr>
                  <a:xfrm>
                    <a:off x="4361797" y="2089202"/>
                    <a:ext cx="1247775" cy="704850"/>
                  </a:xfrm>
                  <a:custGeom>
                    <a:avLst/>
                    <a:gdLst>
                      <a:gd name="connsiteX0" fmla="*/ 810564 w 1247775"/>
                      <a:gd name="connsiteY0" fmla="*/ 710387 h 704850"/>
                      <a:gd name="connsiteX1" fmla="*/ 808754 w 1247775"/>
                      <a:gd name="connsiteY1" fmla="*/ 709815 h 704850"/>
                      <a:gd name="connsiteX2" fmla="*/ 1320 w 1247775"/>
                      <a:gd name="connsiteY2" fmla="*/ 141268 h 704850"/>
                      <a:gd name="connsiteX3" fmla="*/ 82 w 1247775"/>
                      <a:gd name="connsiteY3" fmla="*/ 137934 h 704850"/>
                      <a:gd name="connsiteX4" fmla="*/ 2749 w 1247775"/>
                      <a:gd name="connsiteY4" fmla="*/ 135648 h 704850"/>
                      <a:gd name="connsiteX5" fmla="*/ 1252905 w 1247775"/>
                      <a:gd name="connsiteY5" fmla="*/ 12 h 704850"/>
                      <a:gd name="connsiteX6" fmla="*/ 1255858 w 1247775"/>
                      <a:gd name="connsiteY6" fmla="*/ 1441 h 704850"/>
                      <a:gd name="connsiteX7" fmla="*/ 1255858 w 1247775"/>
                      <a:gd name="connsiteY7" fmla="*/ 4774 h 704850"/>
                      <a:gd name="connsiteX8" fmla="*/ 813136 w 1247775"/>
                      <a:gd name="connsiteY8" fmla="*/ 708958 h 704850"/>
                      <a:gd name="connsiteX9" fmla="*/ 811135 w 1247775"/>
                      <a:gd name="connsiteY9" fmla="*/ 710387 h 704850"/>
                      <a:gd name="connsiteX10" fmla="*/ 810564 w 1247775"/>
                      <a:gd name="connsiteY10" fmla="*/ 710387 h 704850"/>
                      <a:gd name="connsiteX11" fmla="*/ 11607 w 1247775"/>
                      <a:gd name="connsiteY11" fmla="*/ 140982 h 704850"/>
                      <a:gd name="connsiteX12" fmla="*/ 809707 w 1247775"/>
                      <a:gd name="connsiteY12" fmla="*/ 702957 h 704850"/>
                      <a:gd name="connsiteX13" fmla="*/ 1247285 w 1247775"/>
                      <a:gd name="connsiteY13" fmla="*/ 6965 h 704850"/>
                      <a:gd name="connsiteX14" fmla="*/ 11607 w 1247775"/>
                      <a:gd name="connsiteY14" fmla="*/ 140982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775" h="704850">
                        <a:moveTo>
                          <a:pt x="810564" y="710387"/>
                        </a:moveTo>
                        <a:cubicBezTo>
                          <a:pt x="809897" y="710387"/>
                          <a:pt x="809326" y="710196"/>
                          <a:pt x="808754" y="709815"/>
                        </a:cubicBezTo>
                        <a:lnTo>
                          <a:pt x="1320" y="141268"/>
                        </a:lnTo>
                        <a:cubicBezTo>
                          <a:pt x="272" y="140506"/>
                          <a:pt x="-204" y="139172"/>
                          <a:pt x="82" y="137934"/>
                        </a:cubicBezTo>
                        <a:cubicBezTo>
                          <a:pt x="367" y="136696"/>
                          <a:pt x="1415" y="135743"/>
                          <a:pt x="2749" y="135648"/>
                        </a:cubicBezTo>
                        <a:lnTo>
                          <a:pt x="1252905" y="12"/>
                        </a:lnTo>
                        <a:cubicBezTo>
                          <a:pt x="1254048" y="-83"/>
                          <a:pt x="1255191" y="393"/>
                          <a:pt x="1255858" y="1441"/>
                        </a:cubicBezTo>
                        <a:cubicBezTo>
                          <a:pt x="1256525" y="2488"/>
                          <a:pt x="1256525" y="3727"/>
                          <a:pt x="1255858" y="4774"/>
                        </a:cubicBezTo>
                        <a:lnTo>
                          <a:pt x="813136" y="708958"/>
                        </a:lnTo>
                        <a:cubicBezTo>
                          <a:pt x="812659" y="709720"/>
                          <a:pt x="811993" y="710196"/>
                          <a:pt x="811135" y="710387"/>
                        </a:cubicBezTo>
                        <a:cubicBezTo>
                          <a:pt x="811040" y="710387"/>
                          <a:pt x="810850" y="710387"/>
                          <a:pt x="810564" y="710387"/>
                        </a:cubicBezTo>
                        <a:close/>
                        <a:moveTo>
                          <a:pt x="11607" y="140982"/>
                        </a:moveTo>
                        <a:lnTo>
                          <a:pt x="809707" y="702957"/>
                        </a:lnTo>
                        <a:lnTo>
                          <a:pt x="1247285" y="6965"/>
                        </a:lnTo>
                        <a:lnTo>
                          <a:pt x="11607" y="14098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3" name="Freeform: Shape 652">
                    <a:extLst>
                      <a:ext uri="{FF2B5EF4-FFF2-40B4-BE49-F238E27FC236}">
                        <a16:creationId xmlns:a16="http://schemas.microsoft.com/office/drawing/2014/main" id="{C8D6503F-7A98-4F00-BEC0-E552527605B7}"/>
                      </a:ext>
                    </a:extLst>
                  </p:cNvPr>
                  <p:cNvSpPr/>
                  <p:nvPr/>
                </p:nvSpPr>
                <p:spPr>
                  <a:xfrm>
                    <a:off x="4828742" y="2793349"/>
                    <a:ext cx="1304925" cy="1152525"/>
                  </a:xfrm>
                  <a:custGeom>
                    <a:avLst/>
                    <a:gdLst>
                      <a:gd name="connsiteX0" fmla="*/ 1307168 w 1304925"/>
                      <a:gd name="connsiteY0" fmla="*/ 1156383 h 1152525"/>
                      <a:gd name="connsiteX1" fmla="*/ 1306501 w 1304925"/>
                      <a:gd name="connsiteY1" fmla="*/ 1156288 h 1152525"/>
                      <a:gd name="connsiteX2" fmla="*/ 2338 w 1304925"/>
                      <a:gd name="connsiteY2" fmla="*/ 852441 h 1152525"/>
                      <a:gd name="connsiteX3" fmla="*/ 338 w 1304925"/>
                      <a:gd name="connsiteY3" fmla="*/ 850821 h 1152525"/>
                      <a:gd name="connsiteX4" fmla="*/ 243 w 1304925"/>
                      <a:gd name="connsiteY4" fmla="*/ 848249 h 1152525"/>
                      <a:gd name="connsiteX5" fmla="*/ 340952 w 1304925"/>
                      <a:gd name="connsiteY5" fmla="*/ 1953 h 1152525"/>
                      <a:gd name="connsiteX6" fmla="*/ 343333 w 1304925"/>
                      <a:gd name="connsiteY6" fmla="*/ 48 h 1152525"/>
                      <a:gd name="connsiteX7" fmla="*/ 346191 w 1304925"/>
                      <a:gd name="connsiteY7" fmla="*/ 1096 h 1152525"/>
                      <a:gd name="connsiteX8" fmla="*/ 1309644 w 1304925"/>
                      <a:gd name="connsiteY8" fmla="*/ 1151240 h 1152525"/>
                      <a:gd name="connsiteX9" fmla="*/ 1309930 w 1304925"/>
                      <a:gd name="connsiteY9" fmla="*/ 1154859 h 1152525"/>
                      <a:gd name="connsiteX10" fmla="*/ 1307168 w 1304925"/>
                      <a:gd name="connsiteY10" fmla="*/ 1156383 h 1152525"/>
                      <a:gd name="connsiteX11" fmla="*/ 7196 w 1304925"/>
                      <a:gd name="connsiteY11" fmla="*/ 847297 h 1152525"/>
                      <a:gd name="connsiteX12" fmla="*/ 1298786 w 1304925"/>
                      <a:gd name="connsiteY12" fmla="*/ 1148192 h 1152525"/>
                      <a:gd name="connsiteX13" fmla="*/ 344571 w 1304925"/>
                      <a:gd name="connsiteY13" fmla="*/ 9097 h 1152525"/>
                      <a:gd name="connsiteX14" fmla="*/ 7196 w 1304925"/>
                      <a:gd name="connsiteY14" fmla="*/ 847297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4925" h="1152525">
                        <a:moveTo>
                          <a:pt x="1307168" y="1156383"/>
                        </a:moveTo>
                        <a:cubicBezTo>
                          <a:pt x="1306977" y="1156383"/>
                          <a:pt x="1306692" y="1156383"/>
                          <a:pt x="1306501" y="1156288"/>
                        </a:cubicBezTo>
                        <a:lnTo>
                          <a:pt x="2338" y="852441"/>
                        </a:lnTo>
                        <a:cubicBezTo>
                          <a:pt x="1481" y="852250"/>
                          <a:pt x="719" y="851678"/>
                          <a:pt x="338" y="850821"/>
                        </a:cubicBezTo>
                        <a:cubicBezTo>
                          <a:pt x="-43" y="850059"/>
                          <a:pt x="-138" y="849107"/>
                          <a:pt x="243" y="848249"/>
                        </a:cubicBezTo>
                        <a:lnTo>
                          <a:pt x="340952" y="1953"/>
                        </a:lnTo>
                        <a:cubicBezTo>
                          <a:pt x="341333" y="905"/>
                          <a:pt x="342285" y="239"/>
                          <a:pt x="343333" y="48"/>
                        </a:cubicBezTo>
                        <a:cubicBezTo>
                          <a:pt x="344476" y="-142"/>
                          <a:pt x="345524" y="239"/>
                          <a:pt x="346191" y="1096"/>
                        </a:cubicBezTo>
                        <a:lnTo>
                          <a:pt x="1309644" y="1151240"/>
                        </a:lnTo>
                        <a:cubicBezTo>
                          <a:pt x="1310502" y="1152287"/>
                          <a:pt x="1310597" y="1153716"/>
                          <a:pt x="1309930" y="1154859"/>
                        </a:cubicBezTo>
                        <a:cubicBezTo>
                          <a:pt x="1309168" y="1155812"/>
                          <a:pt x="1308215" y="1156383"/>
                          <a:pt x="1307168" y="1156383"/>
                        </a:cubicBezTo>
                        <a:close/>
                        <a:moveTo>
                          <a:pt x="7196" y="847297"/>
                        </a:moveTo>
                        <a:lnTo>
                          <a:pt x="1298786" y="1148192"/>
                        </a:lnTo>
                        <a:lnTo>
                          <a:pt x="344571" y="9097"/>
                        </a:lnTo>
                        <a:lnTo>
                          <a:pt x="7196" y="84729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4" name="Freeform: Shape 653">
                    <a:extLst>
                      <a:ext uri="{FF2B5EF4-FFF2-40B4-BE49-F238E27FC236}">
                        <a16:creationId xmlns:a16="http://schemas.microsoft.com/office/drawing/2014/main" id="{163277CA-0DDF-4E52-9835-6E7FC8969529}"/>
                      </a:ext>
                    </a:extLst>
                  </p:cNvPr>
                  <p:cNvSpPr/>
                  <p:nvPr/>
                </p:nvSpPr>
                <p:spPr>
                  <a:xfrm>
                    <a:off x="5169310" y="2089199"/>
                    <a:ext cx="1114425" cy="704850"/>
                  </a:xfrm>
                  <a:custGeom>
                    <a:avLst/>
                    <a:gdLst>
                      <a:gd name="connsiteX0" fmla="*/ 1118429 w 1114425"/>
                      <a:gd name="connsiteY0" fmla="*/ 710389 h 704850"/>
                      <a:gd name="connsiteX1" fmla="*/ 3051 w 1114425"/>
                      <a:gd name="connsiteY1" fmla="*/ 710389 h 704850"/>
                      <a:gd name="connsiteX2" fmla="*/ 384 w 1114425"/>
                      <a:gd name="connsiteY2" fmla="*/ 708770 h 704850"/>
                      <a:gd name="connsiteX3" fmla="*/ 479 w 1114425"/>
                      <a:gd name="connsiteY3" fmla="*/ 705627 h 704850"/>
                      <a:gd name="connsiteX4" fmla="*/ 443201 w 1114425"/>
                      <a:gd name="connsiteY4" fmla="*/ 1443 h 704850"/>
                      <a:gd name="connsiteX5" fmla="*/ 445487 w 1114425"/>
                      <a:gd name="connsiteY5" fmla="*/ 14 h 704850"/>
                      <a:gd name="connsiteX6" fmla="*/ 448059 w 1114425"/>
                      <a:gd name="connsiteY6" fmla="*/ 967 h 704850"/>
                      <a:gd name="connsiteX7" fmla="*/ 1120810 w 1114425"/>
                      <a:gd name="connsiteY7" fmla="*/ 705150 h 704850"/>
                      <a:gd name="connsiteX8" fmla="*/ 1121381 w 1114425"/>
                      <a:gd name="connsiteY8" fmla="*/ 708484 h 704850"/>
                      <a:gd name="connsiteX9" fmla="*/ 1118429 w 1114425"/>
                      <a:gd name="connsiteY9" fmla="*/ 710389 h 704850"/>
                      <a:gd name="connsiteX10" fmla="*/ 8671 w 1114425"/>
                      <a:gd name="connsiteY10" fmla="*/ 704198 h 704850"/>
                      <a:gd name="connsiteX11" fmla="*/ 1111189 w 1114425"/>
                      <a:gd name="connsiteY11" fmla="*/ 704198 h 704850"/>
                      <a:gd name="connsiteX12" fmla="*/ 446249 w 1114425"/>
                      <a:gd name="connsiteY12" fmla="*/ 8111 h 704850"/>
                      <a:gd name="connsiteX13" fmla="*/ 8671 w 1114425"/>
                      <a:gd name="connsiteY13" fmla="*/ 70419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25" h="704850">
                        <a:moveTo>
                          <a:pt x="1118429" y="710389"/>
                        </a:moveTo>
                        <a:lnTo>
                          <a:pt x="3051" y="710389"/>
                        </a:lnTo>
                        <a:cubicBezTo>
                          <a:pt x="1908" y="710389"/>
                          <a:pt x="860" y="709817"/>
                          <a:pt x="384" y="708770"/>
                        </a:cubicBezTo>
                        <a:cubicBezTo>
                          <a:pt x="-188" y="707817"/>
                          <a:pt x="-92" y="706579"/>
                          <a:pt x="479" y="705627"/>
                        </a:cubicBezTo>
                        <a:lnTo>
                          <a:pt x="443201" y="1443"/>
                        </a:lnTo>
                        <a:cubicBezTo>
                          <a:pt x="443678" y="681"/>
                          <a:pt x="444535" y="110"/>
                          <a:pt x="445487" y="14"/>
                        </a:cubicBezTo>
                        <a:cubicBezTo>
                          <a:pt x="446440" y="-81"/>
                          <a:pt x="447392" y="300"/>
                          <a:pt x="448059" y="967"/>
                        </a:cubicBezTo>
                        <a:lnTo>
                          <a:pt x="1120810" y="705150"/>
                        </a:lnTo>
                        <a:cubicBezTo>
                          <a:pt x="1121667" y="706007"/>
                          <a:pt x="1121857" y="707341"/>
                          <a:pt x="1121381" y="708484"/>
                        </a:cubicBezTo>
                        <a:cubicBezTo>
                          <a:pt x="1120810" y="709722"/>
                          <a:pt x="1119667" y="710389"/>
                          <a:pt x="1118429" y="710389"/>
                        </a:cubicBezTo>
                        <a:close/>
                        <a:moveTo>
                          <a:pt x="8671" y="704198"/>
                        </a:moveTo>
                        <a:lnTo>
                          <a:pt x="1111189" y="704198"/>
                        </a:lnTo>
                        <a:lnTo>
                          <a:pt x="446249" y="8111"/>
                        </a:lnTo>
                        <a:lnTo>
                          <a:pt x="8671" y="70419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5" name="Freeform: Shape 654">
                    <a:extLst>
                      <a:ext uri="{FF2B5EF4-FFF2-40B4-BE49-F238E27FC236}">
                        <a16:creationId xmlns:a16="http://schemas.microsoft.com/office/drawing/2014/main" id="{3E91F106-B01D-477C-AB2A-A5C65D6B1DC7}"/>
                      </a:ext>
                    </a:extLst>
                  </p:cNvPr>
                  <p:cNvSpPr/>
                  <p:nvPr/>
                </p:nvSpPr>
                <p:spPr>
                  <a:xfrm>
                    <a:off x="5169339" y="2793397"/>
                    <a:ext cx="1114425" cy="1152525"/>
                  </a:xfrm>
                  <a:custGeom>
                    <a:avLst/>
                    <a:gdLst>
                      <a:gd name="connsiteX0" fmla="*/ 966571 w 1114425"/>
                      <a:gd name="connsiteY0" fmla="*/ 1156335 h 1152525"/>
                      <a:gd name="connsiteX1" fmla="*/ 964190 w 1114425"/>
                      <a:gd name="connsiteY1" fmla="*/ 1155192 h 1152525"/>
                      <a:gd name="connsiteX2" fmla="*/ 736 w 1114425"/>
                      <a:gd name="connsiteY2" fmla="*/ 5144 h 1152525"/>
                      <a:gd name="connsiteX3" fmla="*/ 260 w 1114425"/>
                      <a:gd name="connsiteY3" fmla="*/ 1810 h 1152525"/>
                      <a:gd name="connsiteX4" fmla="*/ 3022 w 1114425"/>
                      <a:gd name="connsiteY4" fmla="*/ 0 h 1152525"/>
                      <a:gd name="connsiteX5" fmla="*/ 1118399 w 1114425"/>
                      <a:gd name="connsiteY5" fmla="*/ 0 h 1152525"/>
                      <a:gd name="connsiteX6" fmla="*/ 1120685 w 1114425"/>
                      <a:gd name="connsiteY6" fmla="*/ 1048 h 1152525"/>
                      <a:gd name="connsiteX7" fmla="*/ 1121448 w 1114425"/>
                      <a:gd name="connsiteY7" fmla="*/ 3524 h 1152525"/>
                      <a:gd name="connsiteX8" fmla="*/ 969524 w 1114425"/>
                      <a:gd name="connsiteY8" fmla="*/ 1153668 h 1152525"/>
                      <a:gd name="connsiteX9" fmla="*/ 967333 w 1114425"/>
                      <a:gd name="connsiteY9" fmla="*/ 1156240 h 1152525"/>
                      <a:gd name="connsiteX10" fmla="*/ 966571 w 1114425"/>
                      <a:gd name="connsiteY10" fmla="*/ 1156335 h 1152525"/>
                      <a:gd name="connsiteX11" fmla="*/ 9689 w 1114425"/>
                      <a:gd name="connsiteY11" fmla="*/ 6191 h 1152525"/>
                      <a:gd name="connsiteX12" fmla="*/ 964380 w 1114425"/>
                      <a:gd name="connsiteY12" fmla="*/ 1145858 h 1152525"/>
                      <a:gd name="connsiteX13" fmla="*/ 1114875 w 1114425"/>
                      <a:gd name="connsiteY13" fmla="*/ 6191 h 1152525"/>
                      <a:gd name="connsiteX14" fmla="*/ 9689 w 1114425"/>
                      <a:gd name="connsiteY14" fmla="*/ 6191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4425" h="1152525">
                        <a:moveTo>
                          <a:pt x="966571" y="1156335"/>
                        </a:moveTo>
                        <a:cubicBezTo>
                          <a:pt x="965714" y="1156335"/>
                          <a:pt x="964761" y="1155954"/>
                          <a:pt x="964190" y="1155192"/>
                        </a:cubicBezTo>
                        <a:lnTo>
                          <a:pt x="736" y="5144"/>
                        </a:lnTo>
                        <a:cubicBezTo>
                          <a:pt x="-26" y="4191"/>
                          <a:pt x="-217" y="2953"/>
                          <a:pt x="260" y="1810"/>
                        </a:cubicBezTo>
                        <a:cubicBezTo>
                          <a:pt x="736" y="762"/>
                          <a:pt x="1879" y="0"/>
                          <a:pt x="3022" y="0"/>
                        </a:cubicBezTo>
                        <a:lnTo>
                          <a:pt x="1118399" y="0"/>
                        </a:lnTo>
                        <a:cubicBezTo>
                          <a:pt x="1119257" y="0"/>
                          <a:pt x="1120114" y="381"/>
                          <a:pt x="1120685" y="1048"/>
                        </a:cubicBezTo>
                        <a:cubicBezTo>
                          <a:pt x="1121257" y="1715"/>
                          <a:pt x="1121543" y="2572"/>
                          <a:pt x="1121448" y="3524"/>
                        </a:cubicBezTo>
                        <a:lnTo>
                          <a:pt x="969524" y="1153668"/>
                        </a:lnTo>
                        <a:cubicBezTo>
                          <a:pt x="969333" y="1154906"/>
                          <a:pt x="968476" y="1155859"/>
                          <a:pt x="967333" y="1156240"/>
                        </a:cubicBezTo>
                        <a:cubicBezTo>
                          <a:pt x="967142" y="1156240"/>
                          <a:pt x="966857" y="1156335"/>
                          <a:pt x="966571" y="1156335"/>
                        </a:cubicBezTo>
                        <a:close/>
                        <a:moveTo>
                          <a:pt x="9689" y="6191"/>
                        </a:moveTo>
                        <a:lnTo>
                          <a:pt x="964380" y="1145858"/>
                        </a:lnTo>
                        <a:lnTo>
                          <a:pt x="1114875" y="6191"/>
                        </a:lnTo>
                        <a:lnTo>
                          <a:pt x="9689" y="619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6" name="Freeform: Shape 655">
                    <a:extLst>
                      <a:ext uri="{FF2B5EF4-FFF2-40B4-BE49-F238E27FC236}">
                        <a16:creationId xmlns:a16="http://schemas.microsoft.com/office/drawing/2014/main" id="{6F74DAC2-6665-45F2-BB3E-15E47724CEF2}"/>
                      </a:ext>
                    </a:extLst>
                  </p:cNvPr>
                  <p:cNvSpPr/>
                  <p:nvPr/>
                </p:nvSpPr>
                <p:spPr>
                  <a:xfrm>
                    <a:off x="8054959" y="2224838"/>
                    <a:ext cx="714375" cy="857250"/>
                  </a:xfrm>
                  <a:custGeom>
                    <a:avLst/>
                    <a:gdLst>
                      <a:gd name="connsiteX0" fmla="*/ 3096 w 714375"/>
                      <a:gd name="connsiteY0" fmla="*/ 865549 h 857250"/>
                      <a:gd name="connsiteX1" fmla="*/ 1096 w 714375"/>
                      <a:gd name="connsiteY1" fmla="*/ 864787 h 857250"/>
                      <a:gd name="connsiteX2" fmla="*/ 48 w 714375"/>
                      <a:gd name="connsiteY2" fmla="*/ 861834 h 857250"/>
                      <a:gd name="connsiteX3" fmla="*/ 177309 w 714375"/>
                      <a:gd name="connsiteY3" fmla="*/ 2488 h 857250"/>
                      <a:gd name="connsiteX4" fmla="*/ 179499 w 714375"/>
                      <a:gd name="connsiteY4" fmla="*/ 107 h 857250"/>
                      <a:gd name="connsiteX5" fmla="*/ 182643 w 714375"/>
                      <a:gd name="connsiteY5" fmla="*/ 964 h 857250"/>
                      <a:gd name="connsiteX6" fmla="*/ 720519 w 714375"/>
                      <a:gd name="connsiteY6" fmla="*/ 586466 h 857250"/>
                      <a:gd name="connsiteX7" fmla="*/ 721281 w 714375"/>
                      <a:gd name="connsiteY7" fmla="*/ 589228 h 857250"/>
                      <a:gd name="connsiteX8" fmla="*/ 719376 w 714375"/>
                      <a:gd name="connsiteY8" fmla="*/ 591419 h 857250"/>
                      <a:gd name="connsiteX9" fmla="*/ 4334 w 714375"/>
                      <a:gd name="connsiteY9" fmla="*/ 865168 h 857250"/>
                      <a:gd name="connsiteX10" fmla="*/ 3096 w 714375"/>
                      <a:gd name="connsiteY10" fmla="*/ 865549 h 857250"/>
                      <a:gd name="connsiteX11" fmla="*/ 182071 w 714375"/>
                      <a:gd name="connsiteY11" fmla="*/ 9727 h 857250"/>
                      <a:gd name="connsiteX12" fmla="*/ 7192 w 714375"/>
                      <a:gd name="connsiteY12" fmla="*/ 857548 h 857250"/>
                      <a:gd name="connsiteX13" fmla="*/ 712709 w 714375"/>
                      <a:gd name="connsiteY13" fmla="*/ 587419 h 857250"/>
                      <a:gd name="connsiteX14" fmla="*/ 182071 w 714375"/>
                      <a:gd name="connsiteY14" fmla="*/ 9727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57250">
                        <a:moveTo>
                          <a:pt x="3096" y="865549"/>
                        </a:moveTo>
                        <a:cubicBezTo>
                          <a:pt x="2334" y="865549"/>
                          <a:pt x="1668" y="865263"/>
                          <a:pt x="1096" y="864787"/>
                        </a:cubicBezTo>
                        <a:cubicBezTo>
                          <a:pt x="239" y="864025"/>
                          <a:pt x="-142" y="862882"/>
                          <a:pt x="48" y="861834"/>
                        </a:cubicBezTo>
                        <a:lnTo>
                          <a:pt x="177309" y="2488"/>
                        </a:lnTo>
                        <a:cubicBezTo>
                          <a:pt x="177499" y="1345"/>
                          <a:pt x="178356" y="393"/>
                          <a:pt x="179499" y="107"/>
                        </a:cubicBezTo>
                        <a:cubicBezTo>
                          <a:pt x="180642" y="-179"/>
                          <a:pt x="181785" y="107"/>
                          <a:pt x="182643" y="964"/>
                        </a:cubicBezTo>
                        <a:lnTo>
                          <a:pt x="720519" y="586466"/>
                        </a:lnTo>
                        <a:cubicBezTo>
                          <a:pt x="721186" y="587228"/>
                          <a:pt x="721471" y="588276"/>
                          <a:pt x="721281" y="589228"/>
                        </a:cubicBezTo>
                        <a:cubicBezTo>
                          <a:pt x="721091" y="590276"/>
                          <a:pt x="720328" y="591038"/>
                          <a:pt x="719376" y="591419"/>
                        </a:cubicBezTo>
                        <a:lnTo>
                          <a:pt x="4334" y="865168"/>
                        </a:lnTo>
                        <a:cubicBezTo>
                          <a:pt x="3763" y="865453"/>
                          <a:pt x="3382" y="865549"/>
                          <a:pt x="3096" y="865549"/>
                        </a:cubicBezTo>
                        <a:close/>
                        <a:moveTo>
                          <a:pt x="182071" y="9727"/>
                        </a:moveTo>
                        <a:lnTo>
                          <a:pt x="7192" y="857548"/>
                        </a:lnTo>
                        <a:lnTo>
                          <a:pt x="712709" y="587419"/>
                        </a:lnTo>
                        <a:lnTo>
                          <a:pt x="182071" y="972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7" name="Freeform: Shape 656">
                    <a:extLst>
                      <a:ext uri="{FF2B5EF4-FFF2-40B4-BE49-F238E27FC236}">
                        <a16:creationId xmlns:a16="http://schemas.microsoft.com/office/drawing/2014/main" id="{F6059F54-F4AE-4FBC-AEC1-5E12DB8C4230}"/>
                      </a:ext>
                    </a:extLst>
                  </p:cNvPr>
                  <p:cNvSpPr/>
                  <p:nvPr/>
                </p:nvSpPr>
                <p:spPr>
                  <a:xfrm>
                    <a:off x="8054971" y="2810450"/>
                    <a:ext cx="714375" cy="876300"/>
                  </a:xfrm>
                  <a:custGeom>
                    <a:avLst/>
                    <a:gdLst>
                      <a:gd name="connsiteX0" fmla="*/ 449235 w 714375"/>
                      <a:gd name="connsiteY0" fmla="*/ 878868 h 876300"/>
                      <a:gd name="connsiteX1" fmla="*/ 446759 w 714375"/>
                      <a:gd name="connsiteY1" fmla="*/ 877630 h 876300"/>
                      <a:gd name="connsiteX2" fmla="*/ 607 w 714375"/>
                      <a:gd name="connsiteY2" fmla="*/ 278698 h 876300"/>
                      <a:gd name="connsiteX3" fmla="*/ 131 w 714375"/>
                      <a:gd name="connsiteY3" fmla="*/ 275936 h 876300"/>
                      <a:gd name="connsiteX4" fmla="*/ 2036 w 714375"/>
                      <a:gd name="connsiteY4" fmla="*/ 273936 h 876300"/>
                      <a:gd name="connsiteX5" fmla="*/ 717078 w 714375"/>
                      <a:gd name="connsiteY5" fmla="*/ 187 h 876300"/>
                      <a:gd name="connsiteX6" fmla="*/ 720316 w 714375"/>
                      <a:gd name="connsiteY6" fmla="*/ 854 h 876300"/>
                      <a:gd name="connsiteX7" fmla="*/ 721174 w 714375"/>
                      <a:gd name="connsiteY7" fmla="*/ 3997 h 876300"/>
                      <a:gd name="connsiteX8" fmla="*/ 452283 w 714375"/>
                      <a:gd name="connsiteY8" fmla="*/ 876678 h 876300"/>
                      <a:gd name="connsiteX9" fmla="*/ 449902 w 714375"/>
                      <a:gd name="connsiteY9" fmla="*/ 878773 h 876300"/>
                      <a:gd name="connsiteX10" fmla="*/ 449235 w 714375"/>
                      <a:gd name="connsiteY10" fmla="*/ 878868 h 876300"/>
                      <a:gd name="connsiteX11" fmla="*/ 7942 w 714375"/>
                      <a:gd name="connsiteY11" fmla="*/ 278317 h 876300"/>
                      <a:gd name="connsiteX12" fmla="*/ 447997 w 714375"/>
                      <a:gd name="connsiteY12" fmla="*/ 869058 h 876300"/>
                      <a:gd name="connsiteX13" fmla="*/ 713268 w 714375"/>
                      <a:gd name="connsiteY13" fmla="*/ 8283 h 876300"/>
                      <a:gd name="connsiteX14" fmla="*/ 7942 w 714375"/>
                      <a:gd name="connsiteY14" fmla="*/ 278317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75" h="876300">
                        <a:moveTo>
                          <a:pt x="449235" y="878868"/>
                        </a:moveTo>
                        <a:cubicBezTo>
                          <a:pt x="448282" y="878868"/>
                          <a:pt x="447330" y="878392"/>
                          <a:pt x="446759" y="877630"/>
                        </a:cubicBezTo>
                        <a:lnTo>
                          <a:pt x="607" y="278698"/>
                        </a:lnTo>
                        <a:cubicBezTo>
                          <a:pt x="36" y="277936"/>
                          <a:pt x="-154" y="276888"/>
                          <a:pt x="131" y="275936"/>
                        </a:cubicBezTo>
                        <a:cubicBezTo>
                          <a:pt x="417" y="274983"/>
                          <a:pt x="1084" y="274221"/>
                          <a:pt x="2036" y="273936"/>
                        </a:cubicBezTo>
                        <a:lnTo>
                          <a:pt x="717078" y="187"/>
                        </a:lnTo>
                        <a:cubicBezTo>
                          <a:pt x="718221" y="-194"/>
                          <a:pt x="719459" y="-3"/>
                          <a:pt x="720316" y="854"/>
                        </a:cubicBezTo>
                        <a:cubicBezTo>
                          <a:pt x="721174" y="1616"/>
                          <a:pt x="721555" y="2854"/>
                          <a:pt x="721174" y="3997"/>
                        </a:cubicBezTo>
                        <a:lnTo>
                          <a:pt x="452283" y="876678"/>
                        </a:lnTo>
                        <a:cubicBezTo>
                          <a:pt x="451902" y="877821"/>
                          <a:pt x="451045" y="878583"/>
                          <a:pt x="449902" y="878773"/>
                        </a:cubicBezTo>
                        <a:cubicBezTo>
                          <a:pt x="449521" y="878868"/>
                          <a:pt x="449331" y="878868"/>
                          <a:pt x="449235" y="878868"/>
                        </a:cubicBezTo>
                        <a:close/>
                        <a:moveTo>
                          <a:pt x="7942" y="278317"/>
                        </a:moveTo>
                        <a:lnTo>
                          <a:pt x="447997" y="869058"/>
                        </a:lnTo>
                        <a:lnTo>
                          <a:pt x="713268" y="8283"/>
                        </a:lnTo>
                        <a:lnTo>
                          <a:pt x="7942" y="27831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nvGrpSpPr>
                  <p:cNvPr id="658" name="Graphic 271">
                    <a:extLst>
                      <a:ext uri="{FF2B5EF4-FFF2-40B4-BE49-F238E27FC236}">
                        <a16:creationId xmlns:a16="http://schemas.microsoft.com/office/drawing/2014/main" id="{041181C5-345C-4747-9AB0-D66177228692}"/>
                      </a:ext>
                    </a:extLst>
                  </p:cNvPr>
                  <p:cNvGrpSpPr/>
                  <p:nvPr/>
                </p:nvGrpSpPr>
                <p:grpSpPr>
                  <a:xfrm>
                    <a:off x="2799675" y="187987"/>
                    <a:ext cx="6572250" cy="6486525"/>
                    <a:chOff x="2799675" y="187987"/>
                    <a:chExt cx="6572250" cy="6486525"/>
                  </a:xfrm>
                  <a:grpFill/>
                </p:grpSpPr>
                <p:sp>
                  <p:nvSpPr>
                    <p:cNvPr id="659" name="Freeform: Shape 658">
                      <a:extLst>
                        <a:ext uri="{FF2B5EF4-FFF2-40B4-BE49-F238E27FC236}">
                          <a16:creationId xmlns:a16="http://schemas.microsoft.com/office/drawing/2014/main" id="{3576642F-B80C-4543-AE40-6D5B4E017E81}"/>
                        </a:ext>
                      </a:extLst>
                    </p:cNvPr>
                    <p:cNvSpPr/>
                    <p:nvPr/>
                  </p:nvSpPr>
                  <p:spPr>
                    <a:xfrm>
                      <a:off x="3372553" y="1532572"/>
                      <a:ext cx="438150" cy="381000"/>
                    </a:xfrm>
                    <a:custGeom>
                      <a:avLst/>
                      <a:gdLst>
                        <a:gd name="connsiteX0" fmla="*/ 63876 w 438150"/>
                        <a:gd name="connsiteY0" fmla="*/ 386048 h 381000"/>
                        <a:gd name="connsiteX1" fmla="*/ 62924 w 438150"/>
                        <a:gd name="connsiteY1" fmla="*/ 385858 h 381000"/>
                        <a:gd name="connsiteX2" fmla="*/ 60828 w 438150"/>
                        <a:gd name="connsiteY2" fmla="*/ 383381 h 381000"/>
                        <a:gd name="connsiteX3" fmla="*/ 59 w 438150"/>
                        <a:gd name="connsiteY3" fmla="*/ 27527 h 381000"/>
                        <a:gd name="connsiteX4" fmla="*/ 726 w 438150"/>
                        <a:gd name="connsiteY4" fmla="*/ 25051 h 381000"/>
                        <a:gd name="connsiteX5" fmla="*/ 3012 w 438150"/>
                        <a:gd name="connsiteY5" fmla="*/ 23908 h 381000"/>
                        <a:gd name="connsiteX6" fmla="*/ 435542 w 438150"/>
                        <a:gd name="connsiteY6" fmla="*/ 0 h 381000"/>
                        <a:gd name="connsiteX7" fmla="*/ 438495 w 438150"/>
                        <a:gd name="connsiteY7" fmla="*/ 1810 h 381000"/>
                        <a:gd name="connsiteX8" fmla="*/ 437923 w 438150"/>
                        <a:gd name="connsiteY8" fmla="*/ 5239 h 381000"/>
                        <a:gd name="connsiteX9" fmla="*/ 66162 w 438150"/>
                        <a:gd name="connsiteY9" fmla="*/ 385001 h 381000"/>
                        <a:gd name="connsiteX10" fmla="*/ 63876 w 438150"/>
                        <a:gd name="connsiteY10" fmla="*/ 386048 h 381000"/>
                        <a:gd name="connsiteX11" fmla="*/ 6726 w 438150"/>
                        <a:gd name="connsiteY11" fmla="*/ 29908 h 381000"/>
                        <a:gd name="connsiteX12" fmla="*/ 65876 w 438150"/>
                        <a:gd name="connsiteY12" fmla="*/ 376428 h 381000"/>
                        <a:gd name="connsiteX13" fmla="*/ 427827 w 438150"/>
                        <a:gd name="connsiteY13" fmla="*/ 6668 h 381000"/>
                        <a:gd name="connsiteX14" fmla="*/ 6726 w 438150"/>
                        <a:gd name="connsiteY14" fmla="*/ 2990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8150" h="381000">
                          <a:moveTo>
                            <a:pt x="63876" y="386048"/>
                          </a:moveTo>
                          <a:cubicBezTo>
                            <a:pt x="63591" y="386048"/>
                            <a:pt x="63305" y="386048"/>
                            <a:pt x="62924" y="385858"/>
                          </a:cubicBezTo>
                          <a:cubicBezTo>
                            <a:pt x="61781" y="385477"/>
                            <a:pt x="61019" y="384620"/>
                            <a:pt x="60828" y="383381"/>
                          </a:cubicBezTo>
                          <a:lnTo>
                            <a:pt x="59" y="27527"/>
                          </a:lnTo>
                          <a:cubicBezTo>
                            <a:pt x="-132" y="26670"/>
                            <a:pt x="154" y="25813"/>
                            <a:pt x="726" y="25051"/>
                          </a:cubicBezTo>
                          <a:cubicBezTo>
                            <a:pt x="1297" y="24384"/>
                            <a:pt x="2059" y="23908"/>
                            <a:pt x="3012" y="23908"/>
                          </a:cubicBezTo>
                          <a:lnTo>
                            <a:pt x="435542" y="0"/>
                          </a:lnTo>
                          <a:cubicBezTo>
                            <a:pt x="436875" y="0"/>
                            <a:pt x="438018" y="667"/>
                            <a:pt x="438495" y="1810"/>
                          </a:cubicBezTo>
                          <a:cubicBezTo>
                            <a:pt x="439066" y="2953"/>
                            <a:pt x="438780" y="4382"/>
                            <a:pt x="437923" y="5239"/>
                          </a:cubicBezTo>
                          <a:lnTo>
                            <a:pt x="66162" y="385001"/>
                          </a:lnTo>
                          <a:cubicBezTo>
                            <a:pt x="65495" y="385667"/>
                            <a:pt x="64638" y="386048"/>
                            <a:pt x="63876" y="386048"/>
                          </a:cubicBezTo>
                          <a:close/>
                          <a:moveTo>
                            <a:pt x="6726" y="29908"/>
                          </a:moveTo>
                          <a:lnTo>
                            <a:pt x="65876" y="376428"/>
                          </a:lnTo>
                          <a:lnTo>
                            <a:pt x="427827" y="6668"/>
                          </a:lnTo>
                          <a:lnTo>
                            <a:pt x="6726" y="299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0" name="Freeform: Shape 659">
                      <a:extLst>
                        <a:ext uri="{FF2B5EF4-FFF2-40B4-BE49-F238E27FC236}">
                          <a16:creationId xmlns:a16="http://schemas.microsoft.com/office/drawing/2014/main" id="{873AB1FA-2C3C-4B0C-93AC-084E6959B411}"/>
                        </a:ext>
                      </a:extLst>
                    </p:cNvPr>
                    <p:cNvSpPr/>
                    <p:nvPr/>
                  </p:nvSpPr>
                  <p:spPr>
                    <a:xfrm>
                      <a:off x="3372571" y="1074733"/>
                      <a:ext cx="438150" cy="485775"/>
                    </a:xfrm>
                    <a:custGeom>
                      <a:avLst/>
                      <a:gdLst>
                        <a:gd name="connsiteX0" fmla="*/ 3089 w 438150"/>
                        <a:gd name="connsiteY0" fmla="*/ 487939 h 485775"/>
                        <a:gd name="connsiteX1" fmla="*/ 327 w 438150"/>
                        <a:gd name="connsiteY1" fmla="*/ 486224 h 485775"/>
                        <a:gd name="connsiteX2" fmla="*/ 803 w 438150"/>
                        <a:gd name="connsiteY2" fmla="*/ 482795 h 485775"/>
                        <a:gd name="connsiteX3" fmla="*/ 433333 w 438150"/>
                        <a:gd name="connsiteY3" fmla="*/ 1021 h 485775"/>
                        <a:gd name="connsiteX4" fmla="*/ 436762 w 438150"/>
                        <a:gd name="connsiteY4" fmla="*/ 163 h 485775"/>
                        <a:gd name="connsiteX5" fmla="*/ 438762 w 438150"/>
                        <a:gd name="connsiteY5" fmla="*/ 3021 h 485775"/>
                        <a:gd name="connsiteX6" fmla="*/ 438762 w 438150"/>
                        <a:gd name="connsiteY6" fmla="*/ 460888 h 485775"/>
                        <a:gd name="connsiteX7" fmla="*/ 435810 w 438150"/>
                        <a:gd name="connsiteY7" fmla="*/ 463936 h 485775"/>
                        <a:gd name="connsiteX8" fmla="*/ 3279 w 438150"/>
                        <a:gd name="connsiteY8" fmla="*/ 487843 h 485775"/>
                        <a:gd name="connsiteX9" fmla="*/ 3089 w 438150"/>
                        <a:gd name="connsiteY9" fmla="*/ 487939 h 485775"/>
                        <a:gd name="connsiteX10" fmla="*/ 432476 w 438150"/>
                        <a:gd name="connsiteY10" fmla="*/ 11212 h 485775"/>
                        <a:gd name="connsiteX11" fmla="*/ 10328 w 438150"/>
                        <a:gd name="connsiteY11" fmla="*/ 481366 h 485775"/>
                        <a:gd name="connsiteX12" fmla="*/ 432476 w 438150"/>
                        <a:gd name="connsiteY12" fmla="*/ 458030 h 485775"/>
                        <a:gd name="connsiteX13" fmla="*/ 432476 w 438150"/>
                        <a:gd name="connsiteY13" fmla="*/ 1121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485775">
                          <a:moveTo>
                            <a:pt x="3089" y="487939"/>
                          </a:moveTo>
                          <a:cubicBezTo>
                            <a:pt x="1946" y="487939"/>
                            <a:pt x="803" y="487272"/>
                            <a:pt x="327" y="486224"/>
                          </a:cubicBezTo>
                          <a:cubicBezTo>
                            <a:pt x="-245" y="485081"/>
                            <a:pt x="-54" y="483748"/>
                            <a:pt x="803" y="482795"/>
                          </a:cubicBezTo>
                          <a:lnTo>
                            <a:pt x="433333" y="1021"/>
                          </a:lnTo>
                          <a:cubicBezTo>
                            <a:pt x="434190" y="68"/>
                            <a:pt x="435524" y="-218"/>
                            <a:pt x="436762" y="163"/>
                          </a:cubicBezTo>
                          <a:cubicBezTo>
                            <a:pt x="438000" y="640"/>
                            <a:pt x="438762" y="1783"/>
                            <a:pt x="438762" y="3021"/>
                          </a:cubicBezTo>
                          <a:lnTo>
                            <a:pt x="438762" y="460888"/>
                          </a:lnTo>
                          <a:cubicBezTo>
                            <a:pt x="438762" y="462507"/>
                            <a:pt x="437429" y="463840"/>
                            <a:pt x="435810" y="463936"/>
                          </a:cubicBezTo>
                          <a:lnTo>
                            <a:pt x="3279" y="487843"/>
                          </a:lnTo>
                          <a:cubicBezTo>
                            <a:pt x="3184" y="487939"/>
                            <a:pt x="3089" y="487939"/>
                            <a:pt x="3089" y="487939"/>
                          </a:cubicBezTo>
                          <a:close/>
                          <a:moveTo>
                            <a:pt x="432476" y="11212"/>
                          </a:moveTo>
                          <a:lnTo>
                            <a:pt x="10328" y="481366"/>
                          </a:lnTo>
                          <a:lnTo>
                            <a:pt x="432476" y="458030"/>
                          </a:lnTo>
                          <a:lnTo>
                            <a:pt x="432476" y="1121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1" name="Freeform: Shape 660">
                      <a:extLst>
                        <a:ext uri="{FF2B5EF4-FFF2-40B4-BE49-F238E27FC236}">
                          <a16:creationId xmlns:a16="http://schemas.microsoft.com/office/drawing/2014/main" id="{6E5669F9-CBA4-4220-8B00-DFFCFDFAD877}"/>
                        </a:ext>
                      </a:extLst>
                    </p:cNvPr>
                    <p:cNvSpPr/>
                    <p:nvPr/>
                  </p:nvSpPr>
                  <p:spPr>
                    <a:xfrm>
                      <a:off x="3805142" y="1074703"/>
                      <a:ext cx="400050" cy="457200"/>
                    </a:xfrm>
                    <a:custGeom>
                      <a:avLst/>
                      <a:gdLst>
                        <a:gd name="connsiteX0" fmla="*/ 3048 w 400050"/>
                        <a:gd name="connsiteY0" fmla="*/ 464156 h 457200"/>
                        <a:gd name="connsiteX1" fmla="*/ 1429 w 400050"/>
                        <a:gd name="connsiteY1" fmla="*/ 463680 h 457200"/>
                        <a:gd name="connsiteX2" fmla="*/ 0 w 400050"/>
                        <a:gd name="connsiteY2" fmla="*/ 461013 h 457200"/>
                        <a:gd name="connsiteX3" fmla="*/ 0 w 400050"/>
                        <a:gd name="connsiteY3" fmla="*/ 3146 h 457200"/>
                        <a:gd name="connsiteX4" fmla="*/ 1619 w 400050"/>
                        <a:gd name="connsiteY4" fmla="*/ 384 h 457200"/>
                        <a:gd name="connsiteX5" fmla="*/ 4763 w 400050"/>
                        <a:gd name="connsiteY5" fmla="*/ 479 h 457200"/>
                        <a:gd name="connsiteX6" fmla="*/ 399002 w 400050"/>
                        <a:gd name="connsiteY6" fmla="*/ 259464 h 457200"/>
                        <a:gd name="connsiteX7" fmla="*/ 400431 w 400050"/>
                        <a:gd name="connsiteY7" fmla="*/ 262226 h 457200"/>
                        <a:gd name="connsiteX8" fmla="*/ 398717 w 400050"/>
                        <a:gd name="connsiteY8" fmla="*/ 264798 h 457200"/>
                        <a:gd name="connsiteX9" fmla="*/ 4477 w 400050"/>
                        <a:gd name="connsiteY9" fmla="*/ 463680 h 457200"/>
                        <a:gd name="connsiteX10" fmla="*/ 3048 w 400050"/>
                        <a:gd name="connsiteY10" fmla="*/ 464156 h 457200"/>
                        <a:gd name="connsiteX11" fmla="*/ 6096 w 400050"/>
                        <a:gd name="connsiteY11" fmla="*/ 8861 h 457200"/>
                        <a:gd name="connsiteX12" fmla="*/ 6096 w 400050"/>
                        <a:gd name="connsiteY12" fmla="*/ 455965 h 457200"/>
                        <a:gd name="connsiteX13" fmla="*/ 391001 w 400050"/>
                        <a:gd name="connsiteY13" fmla="*/ 261750 h 457200"/>
                        <a:gd name="connsiteX14" fmla="*/ 6096 w 400050"/>
                        <a:gd name="connsiteY14" fmla="*/ 886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457200">
                          <a:moveTo>
                            <a:pt x="3048" y="464156"/>
                          </a:moveTo>
                          <a:cubicBezTo>
                            <a:pt x="2477" y="464156"/>
                            <a:pt x="1905" y="463966"/>
                            <a:pt x="1429" y="463680"/>
                          </a:cubicBezTo>
                          <a:cubicBezTo>
                            <a:pt x="476" y="463108"/>
                            <a:pt x="0" y="462156"/>
                            <a:pt x="0" y="461013"/>
                          </a:cubicBezTo>
                          <a:lnTo>
                            <a:pt x="0" y="3146"/>
                          </a:lnTo>
                          <a:cubicBezTo>
                            <a:pt x="0" y="2003"/>
                            <a:pt x="667" y="955"/>
                            <a:pt x="1619" y="384"/>
                          </a:cubicBezTo>
                          <a:cubicBezTo>
                            <a:pt x="2667" y="-188"/>
                            <a:pt x="3810" y="-92"/>
                            <a:pt x="4763" y="479"/>
                          </a:cubicBezTo>
                          <a:lnTo>
                            <a:pt x="399002" y="259464"/>
                          </a:lnTo>
                          <a:cubicBezTo>
                            <a:pt x="399955" y="260035"/>
                            <a:pt x="400431" y="261083"/>
                            <a:pt x="400431" y="262226"/>
                          </a:cubicBezTo>
                          <a:cubicBezTo>
                            <a:pt x="400336" y="263369"/>
                            <a:pt x="399764" y="264322"/>
                            <a:pt x="398717" y="264798"/>
                          </a:cubicBezTo>
                          <a:lnTo>
                            <a:pt x="4477" y="463680"/>
                          </a:lnTo>
                          <a:cubicBezTo>
                            <a:pt x="4001" y="464061"/>
                            <a:pt x="3524" y="464156"/>
                            <a:pt x="3048" y="464156"/>
                          </a:cubicBezTo>
                          <a:close/>
                          <a:moveTo>
                            <a:pt x="6096" y="8861"/>
                          </a:moveTo>
                          <a:lnTo>
                            <a:pt x="6096" y="455965"/>
                          </a:lnTo>
                          <a:lnTo>
                            <a:pt x="391001" y="261750"/>
                          </a:lnTo>
                          <a:lnTo>
                            <a:pt x="6096" y="886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2" name="Freeform: Shape 661">
                      <a:extLst>
                        <a:ext uri="{FF2B5EF4-FFF2-40B4-BE49-F238E27FC236}">
                          <a16:creationId xmlns:a16="http://schemas.microsoft.com/office/drawing/2014/main" id="{65382C00-9C4A-4223-83B9-69B60DA39B7E}"/>
                        </a:ext>
                      </a:extLst>
                    </p:cNvPr>
                    <p:cNvSpPr/>
                    <p:nvPr/>
                  </p:nvSpPr>
                  <p:spPr>
                    <a:xfrm>
                      <a:off x="3805101" y="853418"/>
                      <a:ext cx="790575" cy="485775"/>
                    </a:xfrm>
                    <a:custGeom>
                      <a:avLst/>
                      <a:gdLst>
                        <a:gd name="connsiteX0" fmla="*/ 397329 w 790575"/>
                        <a:gd name="connsiteY0" fmla="*/ 486464 h 485775"/>
                        <a:gd name="connsiteX1" fmla="*/ 395614 w 790575"/>
                        <a:gd name="connsiteY1" fmla="*/ 485988 h 485775"/>
                        <a:gd name="connsiteX2" fmla="*/ 1375 w 790575"/>
                        <a:gd name="connsiteY2" fmla="*/ 227003 h 485775"/>
                        <a:gd name="connsiteX3" fmla="*/ 41 w 790575"/>
                        <a:gd name="connsiteY3" fmla="*/ 223955 h 485775"/>
                        <a:gd name="connsiteX4" fmla="*/ 2232 w 790575"/>
                        <a:gd name="connsiteY4" fmla="*/ 221479 h 485775"/>
                        <a:gd name="connsiteX5" fmla="*/ 790711 w 790575"/>
                        <a:gd name="connsiteY5" fmla="*/ 118 h 485775"/>
                        <a:gd name="connsiteX6" fmla="*/ 794140 w 790575"/>
                        <a:gd name="connsiteY6" fmla="*/ 1451 h 485775"/>
                        <a:gd name="connsiteX7" fmla="*/ 793950 w 790575"/>
                        <a:gd name="connsiteY7" fmla="*/ 5071 h 485775"/>
                        <a:gd name="connsiteX8" fmla="*/ 399710 w 790575"/>
                        <a:gd name="connsiteY8" fmla="*/ 485321 h 485775"/>
                        <a:gd name="connsiteX9" fmla="*/ 397329 w 790575"/>
                        <a:gd name="connsiteY9" fmla="*/ 486464 h 485775"/>
                        <a:gd name="connsiteX10" fmla="*/ 10423 w 790575"/>
                        <a:gd name="connsiteY10" fmla="*/ 225574 h 485775"/>
                        <a:gd name="connsiteX11" fmla="*/ 396662 w 790575"/>
                        <a:gd name="connsiteY11" fmla="*/ 479225 h 485775"/>
                        <a:gd name="connsiteX12" fmla="*/ 782901 w 790575"/>
                        <a:gd name="connsiteY12" fmla="*/ 8690 h 485775"/>
                        <a:gd name="connsiteX13" fmla="*/ 10423 w 790575"/>
                        <a:gd name="connsiteY13" fmla="*/ 22557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85775">
                          <a:moveTo>
                            <a:pt x="397329" y="486464"/>
                          </a:moveTo>
                          <a:cubicBezTo>
                            <a:pt x="396757" y="486464"/>
                            <a:pt x="396186" y="486274"/>
                            <a:pt x="395614" y="485988"/>
                          </a:cubicBezTo>
                          <a:lnTo>
                            <a:pt x="1375" y="227003"/>
                          </a:lnTo>
                          <a:cubicBezTo>
                            <a:pt x="327" y="226336"/>
                            <a:pt x="-149" y="225098"/>
                            <a:pt x="41" y="223955"/>
                          </a:cubicBezTo>
                          <a:cubicBezTo>
                            <a:pt x="232" y="222717"/>
                            <a:pt x="1089" y="221764"/>
                            <a:pt x="2232" y="221479"/>
                          </a:cubicBezTo>
                          <a:lnTo>
                            <a:pt x="790711" y="118"/>
                          </a:lnTo>
                          <a:cubicBezTo>
                            <a:pt x="792045" y="-263"/>
                            <a:pt x="793378" y="308"/>
                            <a:pt x="794140" y="1451"/>
                          </a:cubicBezTo>
                          <a:cubicBezTo>
                            <a:pt x="794902" y="2594"/>
                            <a:pt x="794807" y="4023"/>
                            <a:pt x="793950" y="5071"/>
                          </a:cubicBezTo>
                          <a:lnTo>
                            <a:pt x="399710" y="485321"/>
                          </a:lnTo>
                          <a:cubicBezTo>
                            <a:pt x="399043" y="486083"/>
                            <a:pt x="398186" y="486464"/>
                            <a:pt x="397329" y="486464"/>
                          </a:cubicBezTo>
                          <a:close/>
                          <a:moveTo>
                            <a:pt x="10423" y="225574"/>
                          </a:moveTo>
                          <a:lnTo>
                            <a:pt x="396662" y="479225"/>
                          </a:lnTo>
                          <a:lnTo>
                            <a:pt x="782901" y="8690"/>
                          </a:lnTo>
                          <a:lnTo>
                            <a:pt x="10423" y="2255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3" name="Freeform: Shape 662">
                      <a:extLst>
                        <a:ext uri="{FF2B5EF4-FFF2-40B4-BE49-F238E27FC236}">
                          <a16:creationId xmlns:a16="http://schemas.microsoft.com/office/drawing/2014/main" id="{314AD527-5E1C-4B2A-ADE0-BF5A563A99D0}"/>
                        </a:ext>
                      </a:extLst>
                    </p:cNvPr>
                    <p:cNvSpPr/>
                    <p:nvPr/>
                  </p:nvSpPr>
                  <p:spPr>
                    <a:xfrm>
                      <a:off x="3151161" y="1556605"/>
                      <a:ext cx="285750" cy="400050"/>
                    </a:xfrm>
                    <a:custGeom>
                      <a:avLst/>
                      <a:gdLst>
                        <a:gd name="connsiteX0" fmla="*/ 3138 w 285750"/>
                        <a:gd name="connsiteY0" fmla="*/ 408308 h 400050"/>
                        <a:gd name="connsiteX1" fmla="*/ 566 w 285750"/>
                        <a:gd name="connsiteY1" fmla="*/ 406974 h 400050"/>
                        <a:gd name="connsiteX2" fmla="*/ 375 w 285750"/>
                        <a:gd name="connsiteY2" fmla="*/ 403736 h 400050"/>
                        <a:gd name="connsiteX3" fmla="*/ 221736 w 285750"/>
                        <a:gd name="connsiteY3" fmla="*/ 1590 h 400050"/>
                        <a:gd name="connsiteX4" fmla="*/ 224975 w 285750"/>
                        <a:gd name="connsiteY4" fmla="*/ 66 h 400050"/>
                        <a:gd name="connsiteX5" fmla="*/ 227547 w 285750"/>
                        <a:gd name="connsiteY5" fmla="*/ 2638 h 400050"/>
                        <a:gd name="connsiteX6" fmla="*/ 288316 w 285750"/>
                        <a:gd name="connsiteY6" fmla="*/ 358492 h 400050"/>
                        <a:gd name="connsiteX7" fmla="*/ 287745 w 285750"/>
                        <a:gd name="connsiteY7" fmla="*/ 360778 h 400050"/>
                        <a:gd name="connsiteX8" fmla="*/ 285744 w 285750"/>
                        <a:gd name="connsiteY8" fmla="*/ 362016 h 400050"/>
                        <a:gd name="connsiteX9" fmla="*/ 3614 w 285750"/>
                        <a:gd name="connsiteY9" fmla="*/ 408308 h 400050"/>
                        <a:gd name="connsiteX10" fmla="*/ 3138 w 285750"/>
                        <a:gd name="connsiteY10" fmla="*/ 408308 h 400050"/>
                        <a:gd name="connsiteX11" fmla="*/ 222879 w 285750"/>
                        <a:gd name="connsiteY11" fmla="*/ 12258 h 400050"/>
                        <a:gd name="connsiteX12" fmla="*/ 8852 w 285750"/>
                        <a:gd name="connsiteY12" fmla="*/ 401069 h 400050"/>
                        <a:gd name="connsiteX13" fmla="*/ 281553 w 285750"/>
                        <a:gd name="connsiteY13" fmla="*/ 356301 h 400050"/>
                        <a:gd name="connsiteX14" fmla="*/ 222879 w 285750"/>
                        <a:gd name="connsiteY14" fmla="*/ 12258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750" h="400050">
                          <a:moveTo>
                            <a:pt x="3138" y="408308"/>
                          </a:moveTo>
                          <a:cubicBezTo>
                            <a:pt x="2185" y="408308"/>
                            <a:pt x="1232" y="407831"/>
                            <a:pt x="566" y="406974"/>
                          </a:cubicBezTo>
                          <a:cubicBezTo>
                            <a:pt x="-101" y="406022"/>
                            <a:pt x="-196" y="404688"/>
                            <a:pt x="375" y="403736"/>
                          </a:cubicBezTo>
                          <a:lnTo>
                            <a:pt x="221736" y="1590"/>
                          </a:lnTo>
                          <a:cubicBezTo>
                            <a:pt x="222403" y="447"/>
                            <a:pt x="223641" y="-220"/>
                            <a:pt x="224975" y="66"/>
                          </a:cubicBezTo>
                          <a:cubicBezTo>
                            <a:pt x="226308" y="257"/>
                            <a:pt x="227261" y="1304"/>
                            <a:pt x="227547" y="2638"/>
                          </a:cubicBezTo>
                          <a:lnTo>
                            <a:pt x="288316" y="358492"/>
                          </a:lnTo>
                          <a:cubicBezTo>
                            <a:pt x="288411" y="359349"/>
                            <a:pt x="288221" y="360111"/>
                            <a:pt x="287745" y="360778"/>
                          </a:cubicBezTo>
                          <a:cubicBezTo>
                            <a:pt x="287268" y="361445"/>
                            <a:pt x="286506" y="361921"/>
                            <a:pt x="285744" y="362016"/>
                          </a:cubicBezTo>
                          <a:lnTo>
                            <a:pt x="3614" y="408308"/>
                          </a:lnTo>
                          <a:cubicBezTo>
                            <a:pt x="3423" y="408212"/>
                            <a:pt x="3328" y="408308"/>
                            <a:pt x="3138" y="408308"/>
                          </a:cubicBezTo>
                          <a:close/>
                          <a:moveTo>
                            <a:pt x="222879" y="12258"/>
                          </a:moveTo>
                          <a:lnTo>
                            <a:pt x="8852" y="401069"/>
                          </a:lnTo>
                          <a:lnTo>
                            <a:pt x="281553" y="356301"/>
                          </a:lnTo>
                          <a:lnTo>
                            <a:pt x="222879" y="1225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4" name="Freeform: Shape 663">
                      <a:extLst>
                        <a:ext uri="{FF2B5EF4-FFF2-40B4-BE49-F238E27FC236}">
                          <a16:creationId xmlns:a16="http://schemas.microsoft.com/office/drawing/2014/main" id="{E0ADFC4D-BA24-4EA5-97AE-FC873F044795}"/>
                        </a:ext>
                      </a:extLst>
                    </p:cNvPr>
                    <p:cNvSpPr/>
                    <p:nvPr/>
                  </p:nvSpPr>
                  <p:spPr>
                    <a:xfrm>
                      <a:off x="2875636" y="1912388"/>
                      <a:ext cx="561975" cy="914400"/>
                    </a:xfrm>
                    <a:custGeom>
                      <a:avLst/>
                      <a:gdLst>
                        <a:gd name="connsiteX0" fmla="*/ 3105 w 561975"/>
                        <a:gd name="connsiteY0" fmla="*/ 917584 h 914400"/>
                        <a:gd name="connsiteX1" fmla="*/ 1772 w 561975"/>
                        <a:gd name="connsiteY1" fmla="*/ 917299 h 914400"/>
                        <a:gd name="connsiteX2" fmla="*/ 152 w 561975"/>
                        <a:gd name="connsiteY2" fmla="*/ 913584 h 914400"/>
                        <a:gd name="connsiteX3" fmla="*/ 275711 w 561975"/>
                        <a:gd name="connsiteY3" fmla="*/ 48428 h 914400"/>
                        <a:gd name="connsiteX4" fmla="*/ 278187 w 561975"/>
                        <a:gd name="connsiteY4" fmla="*/ 46333 h 914400"/>
                        <a:gd name="connsiteX5" fmla="*/ 560318 w 561975"/>
                        <a:gd name="connsiteY5" fmla="*/ 41 h 914400"/>
                        <a:gd name="connsiteX6" fmla="*/ 563366 w 561975"/>
                        <a:gd name="connsiteY6" fmla="*/ 1375 h 914400"/>
                        <a:gd name="connsiteX7" fmla="*/ 563461 w 561975"/>
                        <a:gd name="connsiteY7" fmla="*/ 4708 h 914400"/>
                        <a:gd name="connsiteX8" fmla="*/ 5677 w 561975"/>
                        <a:gd name="connsiteY8" fmla="*/ 916156 h 914400"/>
                        <a:gd name="connsiteX9" fmla="*/ 3105 w 561975"/>
                        <a:gd name="connsiteY9" fmla="*/ 917584 h 914400"/>
                        <a:gd name="connsiteX10" fmla="*/ 281045 w 561975"/>
                        <a:gd name="connsiteY10" fmla="*/ 52143 h 914400"/>
                        <a:gd name="connsiteX11" fmla="*/ 13773 w 561975"/>
                        <a:gd name="connsiteY11" fmla="*/ 891105 h 914400"/>
                        <a:gd name="connsiteX12" fmla="*/ 554603 w 561975"/>
                        <a:gd name="connsiteY12" fmla="*/ 7280 h 914400"/>
                        <a:gd name="connsiteX13" fmla="*/ 281045 w 561975"/>
                        <a:gd name="connsiteY13" fmla="*/ 5214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05" y="917584"/>
                          </a:moveTo>
                          <a:cubicBezTo>
                            <a:pt x="2629" y="917584"/>
                            <a:pt x="2248" y="917489"/>
                            <a:pt x="1772" y="917299"/>
                          </a:cubicBezTo>
                          <a:cubicBezTo>
                            <a:pt x="343" y="916632"/>
                            <a:pt x="-324" y="915013"/>
                            <a:pt x="152" y="913584"/>
                          </a:cubicBezTo>
                          <a:lnTo>
                            <a:pt x="275711" y="48428"/>
                          </a:lnTo>
                          <a:cubicBezTo>
                            <a:pt x="276092" y="47285"/>
                            <a:pt x="277044" y="46523"/>
                            <a:pt x="278187" y="46333"/>
                          </a:cubicBezTo>
                          <a:lnTo>
                            <a:pt x="560318" y="41"/>
                          </a:lnTo>
                          <a:cubicBezTo>
                            <a:pt x="561461" y="-149"/>
                            <a:pt x="562699" y="327"/>
                            <a:pt x="563366" y="1375"/>
                          </a:cubicBezTo>
                          <a:cubicBezTo>
                            <a:pt x="564033" y="2422"/>
                            <a:pt x="564033" y="3661"/>
                            <a:pt x="563461" y="4708"/>
                          </a:cubicBezTo>
                          <a:lnTo>
                            <a:pt x="5677" y="916156"/>
                          </a:lnTo>
                          <a:cubicBezTo>
                            <a:pt x="5105" y="917108"/>
                            <a:pt x="4153" y="917584"/>
                            <a:pt x="3105" y="917584"/>
                          </a:cubicBezTo>
                          <a:close/>
                          <a:moveTo>
                            <a:pt x="281045" y="52143"/>
                          </a:moveTo>
                          <a:lnTo>
                            <a:pt x="13773" y="891105"/>
                          </a:lnTo>
                          <a:lnTo>
                            <a:pt x="554603" y="7280"/>
                          </a:lnTo>
                          <a:lnTo>
                            <a:pt x="281045" y="521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5" name="Freeform: Shape 664">
                      <a:extLst>
                        <a:ext uri="{FF2B5EF4-FFF2-40B4-BE49-F238E27FC236}">
                          <a16:creationId xmlns:a16="http://schemas.microsoft.com/office/drawing/2014/main" id="{F71238B5-65E2-4B78-AE05-5D5BA6395594}"/>
                        </a:ext>
                      </a:extLst>
                    </p:cNvPr>
                    <p:cNvSpPr/>
                    <p:nvPr/>
                  </p:nvSpPr>
                  <p:spPr>
                    <a:xfrm>
                      <a:off x="2799675" y="2823781"/>
                      <a:ext cx="247650" cy="857250"/>
                    </a:xfrm>
                    <a:custGeom>
                      <a:avLst/>
                      <a:gdLst>
                        <a:gd name="connsiteX0" fmla="*/ 251563 w 247650"/>
                        <a:gd name="connsiteY0" fmla="*/ 865537 h 857250"/>
                        <a:gd name="connsiteX1" fmla="*/ 250420 w 247650"/>
                        <a:gd name="connsiteY1" fmla="*/ 865346 h 857250"/>
                        <a:gd name="connsiteX2" fmla="*/ 2008 w 247650"/>
                        <a:gd name="connsiteY2" fmla="*/ 769811 h 857250"/>
                        <a:gd name="connsiteX3" fmla="*/ 8 w 247650"/>
                        <a:gd name="connsiteY3" fmla="*/ 766572 h 857250"/>
                        <a:gd name="connsiteX4" fmla="*/ 75922 w 247650"/>
                        <a:gd name="connsiteY4" fmla="*/ 2762 h 857250"/>
                        <a:gd name="connsiteX5" fmla="*/ 78875 w 247650"/>
                        <a:gd name="connsiteY5" fmla="*/ 0 h 857250"/>
                        <a:gd name="connsiteX6" fmla="*/ 82018 w 247650"/>
                        <a:gd name="connsiteY6" fmla="*/ 2477 h 857250"/>
                        <a:gd name="connsiteX7" fmla="*/ 254516 w 247650"/>
                        <a:gd name="connsiteY7" fmla="*/ 861822 h 857250"/>
                        <a:gd name="connsiteX8" fmla="*/ 253468 w 247650"/>
                        <a:gd name="connsiteY8" fmla="*/ 864775 h 857250"/>
                        <a:gd name="connsiteX9" fmla="*/ 251563 w 247650"/>
                        <a:gd name="connsiteY9" fmla="*/ 865537 h 857250"/>
                        <a:gd name="connsiteX10" fmla="*/ 6390 w 247650"/>
                        <a:gd name="connsiteY10" fmla="*/ 764953 h 857250"/>
                        <a:gd name="connsiteX11" fmla="*/ 247372 w 247650"/>
                        <a:gd name="connsiteY11" fmla="*/ 857536 h 857250"/>
                        <a:gd name="connsiteX12" fmla="*/ 80018 w 247650"/>
                        <a:gd name="connsiteY12" fmla="*/ 24003 h 857250"/>
                        <a:gd name="connsiteX13" fmla="*/ 6390 w 247650"/>
                        <a:gd name="connsiteY13" fmla="*/ 76495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857250">
                          <a:moveTo>
                            <a:pt x="251563" y="865537"/>
                          </a:moveTo>
                          <a:cubicBezTo>
                            <a:pt x="251182" y="865537"/>
                            <a:pt x="250801" y="865442"/>
                            <a:pt x="250420" y="865346"/>
                          </a:cubicBezTo>
                          <a:lnTo>
                            <a:pt x="2008" y="769811"/>
                          </a:lnTo>
                          <a:cubicBezTo>
                            <a:pt x="675" y="769334"/>
                            <a:pt x="-87" y="768001"/>
                            <a:pt x="8" y="766572"/>
                          </a:cubicBezTo>
                          <a:lnTo>
                            <a:pt x="75922" y="2762"/>
                          </a:lnTo>
                          <a:cubicBezTo>
                            <a:pt x="76113" y="1238"/>
                            <a:pt x="77351" y="95"/>
                            <a:pt x="78875" y="0"/>
                          </a:cubicBezTo>
                          <a:cubicBezTo>
                            <a:pt x="80399" y="0"/>
                            <a:pt x="81732" y="953"/>
                            <a:pt x="82018" y="2477"/>
                          </a:cubicBezTo>
                          <a:lnTo>
                            <a:pt x="254516" y="861822"/>
                          </a:lnTo>
                          <a:cubicBezTo>
                            <a:pt x="254706" y="862965"/>
                            <a:pt x="254325" y="864108"/>
                            <a:pt x="253468" y="864775"/>
                          </a:cubicBezTo>
                          <a:cubicBezTo>
                            <a:pt x="252992" y="865251"/>
                            <a:pt x="252230" y="865537"/>
                            <a:pt x="251563" y="865537"/>
                          </a:cubicBezTo>
                          <a:close/>
                          <a:moveTo>
                            <a:pt x="6390" y="764953"/>
                          </a:moveTo>
                          <a:lnTo>
                            <a:pt x="247372" y="857536"/>
                          </a:lnTo>
                          <a:lnTo>
                            <a:pt x="80018" y="24003"/>
                          </a:lnTo>
                          <a:lnTo>
                            <a:pt x="6390" y="76495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6" name="Freeform: Shape 665">
                      <a:extLst>
                        <a:ext uri="{FF2B5EF4-FFF2-40B4-BE49-F238E27FC236}">
                          <a16:creationId xmlns:a16="http://schemas.microsoft.com/office/drawing/2014/main" id="{DA388D13-F4C5-4FBE-851E-BABC1BA50830}"/>
                        </a:ext>
                      </a:extLst>
                    </p:cNvPr>
                    <p:cNvSpPr/>
                    <p:nvPr/>
                  </p:nvSpPr>
                  <p:spPr>
                    <a:xfrm>
                      <a:off x="2799730" y="3587591"/>
                      <a:ext cx="247650" cy="371475"/>
                    </a:xfrm>
                    <a:custGeom>
                      <a:avLst/>
                      <a:gdLst>
                        <a:gd name="connsiteX0" fmla="*/ 79010 w 247650"/>
                        <a:gd name="connsiteY0" fmla="*/ 379476 h 371475"/>
                        <a:gd name="connsiteX1" fmla="*/ 78439 w 247650"/>
                        <a:gd name="connsiteY1" fmla="*/ 379381 h 371475"/>
                        <a:gd name="connsiteX2" fmla="*/ 75962 w 247650"/>
                        <a:gd name="connsiteY2" fmla="*/ 377000 h 371475"/>
                        <a:gd name="connsiteX3" fmla="*/ 48 w 247650"/>
                        <a:gd name="connsiteY3" fmla="*/ 3715 h 371475"/>
                        <a:gd name="connsiteX4" fmla="*/ 1096 w 247650"/>
                        <a:gd name="connsiteY4" fmla="*/ 762 h 371475"/>
                        <a:gd name="connsiteX5" fmla="*/ 4239 w 247650"/>
                        <a:gd name="connsiteY5" fmla="*/ 191 h 371475"/>
                        <a:gd name="connsiteX6" fmla="*/ 252746 w 247650"/>
                        <a:gd name="connsiteY6" fmla="*/ 95631 h 371475"/>
                        <a:gd name="connsiteX7" fmla="*/ 254556 w 247650"/>
                        <a:gd name="connsiteY7" fmla="*/ 97536 h 371475"/>
                        <a:gd name="connsiteX8" fmla="*/ 254270 w 247650"/>
                        <a:gd name="connsiteY8" fmla="*/ 100108 h 371475"/>
                        <a:gd name="connsiteX9" fmla="*/ 81582 w 247650"/>
                        <a:gd name="connsiteY9" fmla="*/ 378047 h 371475"/>
                        <a:gd name="connsiteX10" fmla="*/ 79010 w 247650"/>
                        <a:gd name="connsiteY10" fmla="*/ 379476 h 371475"/>
                        <a:gd name="connsiteX11" fmla="*/ 7192 w 247650"/>
                        <a:gd name="connsiteY11" fmla="*/ 8096 h 371475"/>
                        <a:gd name="connsiteX12" fmla="*/ 80439 w 247650"/>
                        <a:gd name="connsiteY12" fmla="*/ 368141 h 371475"/>
                        <a:gd name="connsiteX13" fmla="*/ 246841 w 247650"/>
                        <a:gd name="connsiteY13" fmla="*/ 100203 h 371475"/>
                        <a:gd name="connsiteX14" fmla="*/ 7192 w 247650"/>
                        <a:gd name="connsiteY14" fmla="*/ 80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371475">
                          <a:moveTo>
                            <a:pt x="79010" y="379476"/>
                          </a:moveTo>
                          <a:cubicBezTo>
                            <a:pt x="78820" y="379476"/>
                            <a:pt x="78629" y="379476"/>
                            <a:pt x="78439" y="379381"/>
                          </a:cubicBezTo>
                          <a:cubicBezTo>
                            <a:pt x="77201" y="379190"/>
                            <a:pt x="76248" y="378238"/>
                            <a:pt x="75962" y="377000"/>
                          </a:cubicBezTo>
                          <a:lnTo>
                            <a:pt x="48" y="3715"/>
                          </a:lnTo>
                          <a:cubicBezTo>
                            <a:pt x="-142" y="2572"/>
                            <a:pt x="239" y="1429"/>
                            <a:pt x="1096" y="762"/>
                          </a:cubicBezTo>
                          <a:cubicBezTo>
                            <a:pt x="1953" y="0"/>
                            <a:pt x="3191" y="-191"/>
                            <a:pt x="4239" y="191"/>
                          </a:cubicBezTo>
                          <a:lnTo>
                            <a:pt x="252746" y="95631"/>
                          </a:lnTo>
                          <a:cubicBezTo>
                            <a:pt x="253604" y="95917"/>
                            <a:pt x="254270" y="96679"/>
                            <a:pt x="254556" y="97536"/>
                          </a:cubicBezTo>
                          <a:cubicBezTo>
                            <a:pt x="254842" y="98393"/>
                            <a:pt x="254747" y="99346"/>
                            <a:pt x="254270" y="100108"/>
                          </a:cubicBezTo>
                          <a:lnTo>
                            <a:pt x="81582" y="378047"/>
                          </a:lnTo>
                          <a:cubicBezTo>
                            <a:pt x="81011" y="378904"/>
                            <a:pt x="80058" y="379476"/>
                            <a:pt x="79010" y="379476"/>
                          </a:cubicBezTo>
                          <a:close/>
                          <a:moveTo>
                            <a:pt x="7192" y="8096"/>
                          </a:moveTo>
                          <a:lnTo>
                            <a:pt x="80439" y="368141"/>
                          </a:lnTo>
                          <a:lnTo>
                            <a:pt x="246841" y="100203"/>
                          </a:lnTo>
                          <a:lnTo>
                            <a:pt x="7192" y="809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7" name="Freeform: Shape 666">
                      <a:extLst>
                        <a:ext uri="{FF2B5EF4-FFF2-40B4-BE49-F238E27FC236}">
                          <a16:creationId xmlns:a16="http://schemas.microsoft.com/office/drawing/2014/main" id="{CAA34DA8-9475-4D8D-90C7-142101CD9EE5}"/>
                        </a:ext>
                      </a:extLst>
                    </p:cNvPr>
                    <p:cNvSpPr/>
                    <p:nvPr/>
                  </p:nvSpPr>
                  <p:spPr>
                    <a:xfrm>
                      <a:off x="3805069" y="651627"/>
                      <a:ext cx="790575" cy="428625"/>
                    </a:xfrm>
                    <a:custGeom>
                      <a:avLst/>
                      <a:gdLst>
                        <a:gd name="connsiteX0" fmla="*/ 3121 w 790575"/>
                        <a:gd name="connsiteY0" fmla="*/ 429365 h 428625"/>
                        <a:gd name="connsiteX1" fmla="*/ 359 w 790575"/>
                        <a:gd name="connsiteY1" fmla="*/ 427746 h 428625"/>
                        <a:gd name="connsiteX2" fmla="*/ 1025 w 790575"/>
                        <a:gd name="connsiteY2" fmla="*/ 423936 h 428625"/>
                        <a:gd name="connsiteX3" fmla="*/ 492896 w 790575"/>
                        <a:gd name="connsiteY3" fmla="*/ 740 h 428625"/>
                        <a:gd name="connsiteX4" fmla="*/ 496611 w 790575"/>
                        <a:gd name="connsiteY4" fmla="*/ 550 h 428625"/>
                        <a:gd name="connsiteX5" fmla="*/ 793220 w 790575"/>
                        <a:gd name="connsiteY5" fmla="*/ 202384 h 428625"/>
                        <a:gd name="connsiteX6" fmla="*/ 794553 w 790575"/>
                        <a:gd name="connsiteY6" fmla="*/ 205432 h 428625"/>
                        <a:gd name="connsiteX7" fmla="*/ 792362 w 790575"/>
                        <a:gd name="connsiteY7" fmla="*/ 207909 h 428625"/>
                        <a:gd name="connsiteX8" fmla="*/ 3978 w 790575"/>
                        <a:gd name="connsiteY8" fmla="*/ 429270 h 428625"/>
                        <a:gd name="connsiteX9" fmla="*/ 3121 w 790575"/>
                        <a:gd name="connsiteY9" fmla="*/ 429365 h 428625"/>
                        <a:gd name="connsiteX10" fmla="*/ 495182 w 790575"/>
                        <a:gd name="connsiteY10" fmla="*/ 7027 h 428625"/>
                        <a:gd name="connsiteX11" fmla="*/ 15694 w 790575"/>
                        <a:gd name="connsiteY11" fmla="*/ 419554 h 428625"/>
                        <a:gd name="connsiteX12" fmla="*/ 784266 w 790575"/>
                        <a:gd name="connsiteY12" fmla="*/ 203813 h 428625"/>
                        <a:gd name="connsiteX13" fmla="*/ 495182 w 790575"/>
                        <a:gd name="connsiteY13" fmla="*/ 7027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5" h="428625">
                          <a:moveTo>
                            <a:pt x="3121" y="429365"/>
                          </a:moveTo>
                          <a:cubicBezTo>
                            <a:pt x="1978" y="429365"/>
                            <a:pt x="930" y="428794"/>
                            <a:pt x="359" y="427746"/>
                          </a:cubicBezTo>
                          <a:cubicBezTo>
                            <a:pt x="-308" y="426508"/>
                            <a:pt x="-22" y="424888"/>
                            <a:pt x="1025" y="423936"/>
                          </a:cubicBezTo>
                          <a:lnTo>
                            <a:pt x="492896" y="740"/>
                          </a:lnTo>
                          <a:cubicBezTo>
                            <a:pt x="493944" y="-212"/>
                            <a:pt x="495468" y="-212"/>
                            <a:pt x="496611" y="550"/>
                          </a:cubicBezTo>
                          <a:lnTo>
                            <a:pt x="793220" y="202384"/>
                          </a:lnTo>
                          <a:cubicBezTo>
                            <a:pt x="794172" y="203051"/>
                            <a:pt x="794744" y="204289"/>
                            <a:pt x="794553" y="205432"/>
                          </a:cubicBezTo>
                          <a:cubicBezTo>
                            <a:pt x="794363" y="206671"/>
                            <a:pt x="793505" y="207623"/>
                            <a:pt x="792362" y="207909"/>
                          </a:cubicBezTo>
                          <a:lnTo>
                            <a:pt x="3978" y="429270"/>
                          </a:lnTo>
                          <a:cubicBezTo>
                            <a:pt x="3692" y="429270"/>
                            <a:pt x="3407" y="429365"/>
                            <a:pt x="3121" y="429365"/>
                          </a:cubicBezTo>
                          <a:close/>
                          <a:moveTo>
                            <a:pt x="495182" y="7027"/>
                          </a:moveTo>
                          <a:lnTo>
                            <a:pt x="15694" y="419554"/>
                          </a:lnTo>
                          <a:lnTo>
                            <a:pt x="784266" y="203813"/>
                          </a:lnTo>
                          <a:lnTo>
                            <a:pt x="495182" y="702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8" name="Freeform: Shape 667">
                      <a:extLst>
                        <a:ext uri="{FF2B5EF4-FFF2-40B4-BE49-F238E27FC236}">
                          <a16:creationId xmlns:a16="http://schemas.microsoft.com/office/drawing/2014/main" id="{DBDE7ECE-640D-42C5-BA87-5451FF8F7C4D}"/>
                        </a:ext>
                      </a:extLst>
                    </p:cNvPr>
                    <p:cNvSpPr/>
                    <p:nvPr/>
                  </p:nvSpPr>
                  <p:spPr>
                    <a:xfrm>
                      <a:off x="4296906" y="222664"/>
                      <a:ext cx="1066800" cy="628650"/>
                    </a:xfrm>
                    <a:custGeom>
                      <a:avLst/>
                      <a:gdLst>
                        <a:gd name="connsiteX0" fmla="*/ 299669 w 1066800"/>
                        <a:gd name="connsiteY0" fmla="*/ 636967 h 628650"/>
                        <a:gd name="connsiteX1" fmla="*/ 297954 w 1066800"/>
                        <a:gd name="connsiteY1" fmla="*/ 636395 h 628650"/>
                        <a:gd name="connsiteX2" fmla="*/ 1345 w 1066800"/>
                        <a:gd name="connsiteY2" fmla="*/ 434561 h 628650"/>
                        <a:gd name="connsiteX3" fmla="*/ 12 w 1066800"/>
                        <a:gd name="connsiteY3" fmla="*/ 431703 h 628650"/>
                        <a:gd name="connsiteX4" fmla="*/ 1917 w 1066800"/>
                        <a:gd name="connsiteY4" fmla="*/ 429131 h 628650"/>
                        <a:gd name="connsiteX5" fmla="*/ 1065288 w 1066800"/>
                        <a:gd name="connsiteY5" fmla="*/ 221 h 628650"/>
                        <a:gd name="connsiteX6" fmla="*/ 1069098 w 1066800"/>
                        <a:gd name="connsiteY6" fmla="*/ 1554 h 628650"/>
                        <a:gd name="connsiteX7" fmla="*/ 1068431 w 1066800"/>
                        <a:gd name="connsiteY7" fmla="*/ 5555 h 628650"/>
                        <a:gd name="connsiteX8" fmla="*/ 301669 w 1066800"/>
                        <a:gd name="connsiteY8" fmla="*/ 636300 h 628650"/>
                        <a:gd name="connsiteX9" fmla="*/ 299669 w 1066800"/>
                        <a:gd name="connsiteY9" fmla="*/ 636967 h 628650"/>
                        <a:gd name="connsiteX10" fmla="*/ 9727 w 1066800"/>
                        <a:gd name="connsiteY10" fmla="*/ 432751 h 628650"/>
                        <a:gd name="connsiteX11" fmla="*/ 299573 w 1066800"/>
                        <a:gd name="connsiteY11" fmla="*/ 630014 h 628650"/>
                        <a:gd name="connsiteX12" fmla="*/ 1048905 w 1066800"/>
                        <a:gd name="connsiteY12" fmla="*/ 13556 h 628650"/>
                        <a:gd name="connsiteX13" fmla="*/ 9727 w 1066800"/>
                        <a:gd name="connsiteY13" fmla="*/ 43275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0" h="628650">
                          <a:moveTo>
                            <a:pt x="299669" y="636967"/>
                          </a:moveTo>
                          <a:cubicBezTo>
                            <a:pt x="299097" y="636967"/>
                            <a:pt x="298430" y="636776"/>
                            <a:pt x="297954" y="636395"/>
                          </a:cubicBezTo>
                          <a:lnTo>
                            <a:pt x="1345" y="434561"/>
                          </a:lnTo>
                          <a:cubicBezTo>
                            <a:pt x="393" y="433894"/>
                            <a:pt x="-83" y="432846"/>
                            <a:pt x="12" y="431703"/>
                          </a:cubicBezTo>
                          <a:cubicBezTo>
                            <a:pt x="107" y="430560"/>
                            <a:pt x="869" y="429608"/>
                            <a:pt x="1917" y="429131"/>
                          </a:cubicBezTo>
                          <a:lnTo>
                            <a:pt x="1065288" y="221"/>
                          </a:lnTo>
                          <a:cubicBezTo>
                            <a:pt x="1066717" y="-351"/>
                            <a:pt x="1068336" y="221"/>
                            <a:pt x="1069098" y="1554"/>
                          </a:cubicBezTo>
                          <a:cubicBezTo>
                            <a:pt x="1069860" y="2888"/>
                            <a:pt x="1069574" y="4507"/>
                            <a:pt x="1068431" y="5555"/>
                          </a:cubicBezTo>
                          <a:lnTo>
                            <a:pt x="301669" y="636300"/>
                          </a:lnTo>
                          <a:cubicBezTo>
                            <a:pt x="301097" y="636681"/>
                            <a:pt x="300431" y="636967"/>
                            <a:pt x="299669" y="636967"/>
                          </a:cubicBezTo>
                          <a:close/>
                          <a:moveTo>
                            <a:pt x="9727" y="432751"/>
                          </a:moveTo>
                          <a:lnTo>
                            <a:pt x="299573" y="630014"/>
                          </a:lnTo>
                          <a:lnTo>
                            <a:pt x="1048905" y="13556"/>
                          </a:lnTo>
                          <a:lnTo>
                            <a:pt x="9727" y="43275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9" name="Freeform: Shape 668">
                      <a:extLst>
                        <a:ext uri="{FF2B5EF4-FFF2-40B4-BE49-F238E27FC236}">
                          <a16:creationId xmlns:a16="http://schemas.microsoft.com/office/drawing/2014/main" id="{FD9A02CA-0000-423E-B844-F9E371236D98}"/>
                        </a:ext>
                      </a:extLst>
                    </p:cNvPr>
                    <p:cNvSpPr/>
                    <p:nvPr/>
                  </p:nvSpPr>
                  <p:spPr>
                    <a:xfrm>
                      <a:off x="4593458" y="222638"/>
                      <a:ext cx="771525" cy="628650"/>
                    </a:xfrm>
                    <a:custGeom>
                      <a:avLst/>
                      <a:gdLst>
                        <a:gd name="connsiteX0" fmla="*/ 3117 w 771525"/>
                        <a:gd name="connsiteY0" fmla="*/ 636993 h 628650"/>
                        <a:gd name="connsiteX1" fmla="*/ 354 w 771525"/>
                        <a:gd name="connsiteY1" fmla="*/ 635374 h 628650"/>
                        <a:gd name="connsiteX2" fmla="*/ 1116 w 771525"/>
                        <a:gd name="connsiteY2" fmla="*/ 631469 h 628650"/>
                        <a:gd name="connsiteX3" fmla="*/ 767879 w 771525"/>
                        <a:gd name="connsiteY3" fmla="*/ 723 h 628650"/>
                        <a:gd name="connsiteX4" fmla="*/ 771403 w 771525"/>
                        <a:gd name="connsiteY4" fmla="*/ 438 h 628650"/>
                        <a:gd name="connsiteX5" fmla="*/ 772832 w 771525"/>
                        <a:gd name="connsiteY5" fmla="*/ 3676 h 628650"/>
                        <a:gd name="connsiteX6" fmla="*/ 687488 w 771525"/>
                        <a:gd name="connsiteY6" fmla="*/ 423252 h 628650"/>
                        <a:gd name="connsiteX7" fmla="*/ 685392 w 771525"/>
                        <a:gd name="connsiteY7" fmla="*/ 425634 h 628650"/>
                        <a:gd name="connsiteX8" fmla="*/ 3974 w 771525"/>
                        <a:gd name="connsiteY8" fmla="*/ 636803 h 628650"/>
                        <a:gd name="connsiteX9" fmla="*/ 3117 w 771525"/>
                        <a:gd name="connsiteY9" fmla="*/ 636993 h 628650"/>
                        <a:gd name="connsiteX10" fmla="*/ 765116 w 771525"/>
                        <a:gd name="connsiteY10" fmla="*/ 11106 h 628650"/>
                        <a:gd name="connsiteX11" fmla="*/ 17309 w 771525"/>
                        <a:gd name="connsiteY11" fmla="*/ 626325 h 628650"/>
                        <a:gd name="connsiteX12" fmla="*/ 681868 w 771525"/>
                        <a:gd name="connsiteY12" fmla="*/ 420300 h 628650"/>
                        <a:gd name="connsiteX13" fmla="*/ 765116 w 771525"/>
                        <a:gd name="connsiteY13" fmla="*/ 1110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28650">
                          <a:moveTo>
                            <a:pt x="3117" y="636993"/>
                          </a:moveTo>
                          <a:cubicBezTo>
                            <a:pt x="1974" y="636993"/>
                            <a:pt x="926" y="636422"/>
                            <a:pt x="354" y="635374"/>
                          </a:cubicBezTo>
                          <a:cubicBezTo>
                            <a:pt x="-312" y="634041"/>
                            <a:pt x="-27" y="632421"/>
                            <a:pt x="1116" y="631469"/>
                          </a:cubicBezTo>
                          <a:lnTo>
                            <a:pt x="767879" y="723"/>
                          </a:lnTo>
                          <a:cubicBezTo>
                            <a:pt x="768927" y="-134"/>
                            <a:pt x="770260" y="-229"/>
                            <a:pt x="771403" y="438"/>
                          </a:cubicBezTo>
                          <a:cubicBezTo>
                            <a:pt x="772546" y="1104"/>
                            <a:pt x="773118" y="2438"/>
                            <a:pt x="772832" y="3676"/>
                          </a:cubicBezTo>
                          <a:lnTo>
                            <a:pt x="687488" y="423252"/>
                          </a:lnTo>
                          <a:cubicBezTo>
                            <a:pt x="687297" y="424395"/>
                            <a:pt x="686440" y="425253"/>
                            <a:pt x="685392" y="425634"/>
                          </a:cubicBezTo>
                          <a:lnTo>
                            <a:pt x="3974" y="636803"/>
                          </a:lnTo>
                          <a:cubicBezTo>
                            <a:pt x="3783" y="636898"/>
                            <a:pt x="3497" y="636993"/>
                            <a:pt x="3117" y="636993"/>
                          </a:cubicBezTo>
                          <a:close/>
                          <a:moveTo>
                            <a:pt x="765116" y="11106"/>
                          </a:moveTo>
                          <a:lnTo>
                            <a:pt x="17309" y="626325"/>
                          </a:lnTo>
                          <a:lnTo>
                            <a:pt x="681868" y="420300"/>
                          </a:lnTo>
                          <a:lnTo>
                            <a:pt x="765116" y="1110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0" name="Freeform: Shape 669">
                      <a:extLst>
                        <a:ext uri="{FF2B5EF4-FFF2-40B4-BE49-F238E27FC236}">
                          <a16:creationId xmlns:a16="http://schemas.microsoft.com/office/drawing/2014/main" id="{18B82EBA-3DBA-4B49-9DB8-725A39DAD7DC}"/>
                        </a:ext>
                      </a:extLst>
                    </p:cNvPr>
                    <p:cNvSpPr/>
                    <p:nvPr/>
                  </p:nvSpPr>
                  <p:spPr>
                    <a:xfrm>
                      <a:off x="5274897" y="222698"/>
                      <a:ext cx="619125" cy="419100"/>
                    </a:xfrm>
                    <a:custGeom>
                      <a:avLst/>
                      <a:gdLst>
                        <a:gd name="connsiteX0" fmla="*/ 3096 w 619125"/>
                        <a:gd name="connsiteY0" fmla="*/ 425764 h 419100"/>
                        <a:gd name="connsiteX1" fmla="*/ 1191 w 619125"/>
                        <a:gd name="connsiteY1" fmla="*/ 425097 h 419100"/>
                        <a:gd name="connsiteX2" fmla="*/ 48 w 619125"/>
                        <a:gd name="connsiteY2" fmla="*/ 422049 h 419100"/>
                        <a:gd name="connsiteX3" fmla="*/ 85392 w 619125"/>
                        <a:gd name="connsiteY3" fmla="*/ 2473 h 419100"/>
                        <a:gd name="connsiteX4" fmla="*/ 86820 w 619125"/>
                        <a:gd name="connsiteY4" fmla="*/ 473 h 419100"/>
                        <a:gd name="connsiteX5" fmla="*/ 89202 w 619125"/>
                        <a:gd name="connsiteY5" fmla="*/ 92 h 419100"/>
                        <a:gd name="connsiteX6" fmla="*/ 618696 w 619125"/>
                        <a:gd name="connsiteY6" fmla="*/ 140395 h 419100"/>
                        <a:gd name="connsiteX7" fmla="*/ 620982 w 619125"/>
                        <a:gd name="connsiteY7" fmla="*/ 143157 h 419100"/>
                        <a:gd name="connsiteX8" fmla="*/ 619173 w 619125"/>
                        <a:gd name="connsiteY8" fmla="*/ 146205 h 419100"/>
                        <a:gd name="connsiteX9" fmla="*/ 4334 w 619125"/>
                        <a:gd name="connsiteY9" fmla="*/ 425383 h 419100"/>
                        <a:gd name="connsiteX10" fmla="*/ 3096 w 619125"/>
                        <a:gd name="connsiteY10" fmla="*/ 425764 h 419100"/>
                        <a:gd name="connsiteX11" fmla="*/ 90821 w 619125"/>
                        <a:gd name="connsiteY11" fmla="*/ 6950 h 419100"/>
                        <a:gd name="connsiteX12" fmla="*/ 7382 w 619125"/>
                        <a:gd name="connsiteY12" fmla="*/ 417287 h 419100"/>
                        <a:gd name="connsiteX13" fmla="*/ 608790 w 619125"/>
                        <a:gd name="connsiteY13" fmla="*/ 144205 h 419100"/>
                        <a:gd name="connsiteX14" fmla="*/ 90821 w 619125"/>
                        <a:gd name="connsiteY14" fmla="*/ 695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125" h="419100">
                          <a:moveTo>
                            <a:pt x="3096" y="425764"/>
                          </a:moveTo>
                          <a:cubicBezTo>
                            <a:pt x="2429" y="425764"/>
                            <a:pt x="1762" y="425574"/>
                            <a:pt x="1191" y="425097"/>
                          </a:cubicBezTo>
                          <a:cubicBezTo>
                            <a:pt x="238" y="424336"/>
                            <a:pt x="-143" y="423193"/>
                            <a:pt x="48" y="422049"/>
                          </a:cubicBezTo>
                          <a:lnTo>
                            <a:pt x="85392" y="2473"/>
                          </a:lnTo>
                          <a:cubicBezTo>
                            <a:pt x="85582" y="1616"/>
                            <a:pt x="86058" y="949"/>
                            <a:pt x="86820" y="473"/>
                          </a:cubicBezTo>
                          <a:cubicBezTo>
                            <a:pt x="87582" y="-3"/>
                            <a:pt x="88440" y="-99"/>
                            <a:pt x="89202" y="92"/>
                          </a:cubicBezTo>
                          <a:lnTo>
                            <a:pt x="618696" y="140395"/>
                          </a:lnTo>
                          <a:cubicBezTo>
                            <a:pt x="619935" y="140776"/>
                            <a:pt x="620887" y="141824"/>
                            <a:pt x="620982" y="143157"/>
                          </a:cubicBezTo>
                          <a:cubicBezTo>
                            <a:pt x="621078" y="144491"/>
                            <a:pt x="620411" y="145729"/>
                            <a:pt x="619173" y="146205"/>
                          </a:cubicBezTo>
                          <a:lnTo>
                            <a:pt x="4334" y="425383"/>
                          </a:lnTo>
                          <a:cubicBezTo>
                            <a:pt x="3953" y="425669"/>
                            <a:pt x="3572" y="425764"/>
                            <a:pt x="3096" y="425764"/>
                          </a:cubicBezTo>
                          <a:close/>
                          <a:moveTo>
                            <a:pt x="90821" y="6950"/>
                          </a:moveTo>
                          <a:lnTo>
                            <a:pt x="7382" y="417287"/>
                          </a:lnTo>
                          <a:lnTo>
                            <a:pt x="608790" y="144205"/>
                          </a:lnTo>
                          <a:lnTo>
                            <a:pt x="90821" y="69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1" name="Freeform: Shape 670">
                      <a:extLst>
                        <a:ext uri="{FF2B5EF4-FFF2-40B4-BE49-F238E27FC236}">
                          <a16:creationId xmlns:a16="http://schemas.microsoft.com/office/drawing/2014/main" id="{BFB7E46F-1554-4144-B109-FD1B4EC0F083}"/>
                        </a:ext>
                      </a:extLst>
                    </p:cNvPr>
                    <p:cNvSpPr/>
                    <p:nvPr/>
                  </p:nvSpPr>
                  <p:spPr>
                    <a:xfrm>
                      <a:off x="3919882" y="5735937"/>
                      <a:ext cx="466725" cy="314325"/>
                    </a:xfrm>
                    <a:custGeom>
                      <a:avLst/>
                      <a:gdLst>
                        <a:gd name="connsiteX0" fmla="*/ 472762 w 466725"/>
                        <a:gd name="connsiteY0" fmla="*/ 314343 h 314325"/>
                        <a:gd name="connsiteX1" fmla="*/ 471809 w 466725"/>
                        <a:gd name="connsiteY1" fmla="*/ 314152 h 314325"/>
                        <a:gd name="connsiteX2" fmla="*/ 2132 w 466725"/>
                        <a:gd name="connsiteY2" fmla="*/ 153561 h 314325"/>
                        <a:gd name="connsiteX3" fmla="*/ 131 w 466725"/>
                        <a:gd name="connsiteY3" fmla="*/ 151561 h 314325"/>
                        <a:gd name="connsiteX4" fmla="*/ 608 w 466725"/>
                        <a:gd name="connsiteY4" fmla="*/ 148799 h 314325"/>
                        <a:gd name="connsiteX5" fmla="*/ 112907 w 466725"/>
                        <a:gd name="connsiteY5" fmla="*/ 1256 h 314325"/>
                        <a:gd name="connsiteX6" fmla="*/ 115098 w 466725"/>
                        <a:gd name="connsiteY6" fmla="*/ 18 h 314325"/>
                        <a:gd name="connsiteX7" fmla="*/ 117479 w 466725"/>
                        <a:gd name="connsiteY7" fmla="*/ 780 h 314325"/>
                        <a:gd name="connsiteX8" fmla="*/ 474762 w 466725"/>
                        <a:gd name="connsiteY8" fmla="*/ 308914 h 314325"/>
                        <a:gd name="connsiteX9" fmla="*/ 475429 w 466725"/>
                        <a:gd name="connsiteY9" fmla="*/ 312819 h 314325"/>
                        <a:gd name="connsiteX10" fmla="*/ 472762 w 466725"/>
                        <a:gd name="connsiteY10" fmla="*/ 314343 h 314325"/>
                        <a:gd name="connsiteX11" fmla="*/ 8132 w 466725"/>
                        <a:gd name="connsiteY11" fmla="*/ 149084 h 314325"/>
                        <a:gd name="connsiteX12" fmla="*/ 458569 w 466725"/>
                        <a:gd name="connsiteY12" fmla="*/ 303104 h 314325"/>
                        <a:gd name="connsiteX13" fmla="*/ 115860 w 466725"/>
                        <a:gd name="connsiteY13" fmla="*/ 7638 h 314325"/>
                        <a:gd name="connsiteX14" fmla="*/ 8132 w 466725"/>
                        <a:gd name="connsiteY14" fmla="*/ 1490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6725" h="314325">
                          <a:moveTo>
                            <a:pt x="472762" y="314343"/>
                          </a:moveTo>
                          <a:cubicBezTo>
                            <a:pt x="472381" y="314343"/>
                            <a:pt x="472095" y="314248"/>
                            <a:pt x="471809" y="314152"/>
                          </a:cubicBezTo>
                          <a:lnTo>
                            <a:pt x="2132" y="153561"/>
                          </a:lnTo>
                          <a:cubicBezTo>
                            <a:pt x="1179" y="153275"/>
                            <a:pt x="417" y="152513"/>
                            <a:pt x="131" y="151561"/>
                          </a:cubicBezTo>
                          <a:cubicBezTo>
                            <a:pt x="-154" y="150608"/>
                            <a:pt x="36" y="149561"/>
                            <a:pt x="608" y="148799"/>
                          </a:cubicBezTo>
                          <a:lnTo>
                            <a:pt x="112907" y="1256"/>
                          </a:lnTo>
                          <a:cubicBezTo>
                            <a:pt x="113384" y="590"/>
                            <a:pt x="114241" y="113"/>
                            <a:pt x="115098" y="18"/>
                          </a:cubicBezTo>
                          <a:cubicBezTo>
                            <a:pt x="115955" y="-77"/>
                            <a:pt x="116813" y="208"/>
                            <a:pt x="117479" y="780"/>
                          </a:cubicBezTo>
                          <a:lnTo>
                            <a:pt x="474762" y="308914"/>
                          </a:lnTo>
                          <a:cubicBezTo>
                            <a:pt x="475905" y="309866"/>
                            <a:pt x="476191" y="311486"/>
                            <a:pt x="475429" y="312819"/>
                          </a:cubicBezTo>
                          <a:cubicBezTo>
                            <a:pt x="474857" y="313772"/>
                            <a:pt x="473810" y="314343"/>
                            <a:pt x="472762" y="314343"/>
                          </a:cubicBezTo>
                          <a:close/>
                          <a:moveTo>
                            <a:pt x="8132" y="149084"/>
                          </a:moveTo>
                          <a:lnTo>
                            <a:pt x="458569" y="303104"/>
                          </a:lnTo>
                          <a:lnTo>
                            <a:pt x="115860" y="7638"/>
                          </a:lnTo>
                          <a:lnTo>
                            <a:pt x="8132" y="14908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2" name="Freeform: Shape 671">
                      <a:extLst>
                        <a:ext uri="{FF2B5EF4-FFF2-40B4-BE49-F238E27FC236}">
                          <a16:creationId xmlns:a16="http://schemas.microsoft.com/office/drawing/2014/main" id="{31397876-FDC0-4D03-A1E8-BFCBA8C7CAA4}"/>
                        </a:ext>
                      </a:extLst>
                    </p:cNvPr>
                    <p:cNvSpPr/>
                    <p:nvPr/>
                  </p:nvSpPr>
                  <p:spPr>
                    <a:xfrm>
                      <a:off x="3266978" y="5071911"/>
                      <a:ext cx="657225" cy="809625"/>
                    </a:xfrm>
                    <a:custGeom>
                      <a:avLst/>
                      <a:gdLst>
                        <a:gd name="connsiteX0" fmla="*/ 655989 w 657225"/>
                        <a:gd name="connsiteY0" fmla="*/ 817778 h 809625"/>
                        <a:gd name="connsiteX1" fmla="*/ 653607 w 657225"/>
                        <a:gd name="connsiteY1" fmla="*/ 816635 h 809625"/>
                        <a:gd name="connsiteX2" fmla="*/ 669 w 657225"/>
                        <a:gd name="connsiteY2" fmla="*/ 5010 h 809625"/>
                        <a:gd name="connsiteX3" fmla="*/ 764 w 657225"/>
                        <a:gd name="connsiteY3" fmla="*/ 1009 h 809625"/>
                        <a:gd name="connsiteX4" fmla="*/ 4764 w 657225"/>
                        <a:gd name="connsiteY4" fmla="*/ 533 h 809625"/>
                        <a:gd name="connsiteX5" fmla="*/ 388146 w 657225"/>
                        <a:gd name="connsiteY5" fmla="*/ 260946 h 809625"/>
                        <a:gd name="connsiteX6" fmla="*/ 389193 w 657225"/>
                        <a:gd name="connsiteY6" fmla="*/ 262185 h 809625"/>
                        <a:gd name="connsiteX7" fmla="*/ 658751 w 657225"/>
                        <a:gd name="connsiteY7" fmla="*/ 813396 h 809625"/>
                        <a:gd name="connsiteX8" fmla="*/ 657608 w 657225"/>
                        <a:gd name="connsiteY8" fmla="*/ 817397 h 809625"/>
                        <a:gd name="connsiteX9" fmla="*/ 655989 w 657225"/>
                        <a:gd name="connsiteY9" fmla="*/ 817778 h 809625"/>
                        <a:gd name="connsiteX10" fmla="*/ 18480 w 657225"/>
                        <a:gd name="connsiteY10" fmla="*/ 17297 h 809625"/>
                        <a:gd name="connsiteX11" fmla="*/ 641034 w 657225"/>
                        <a:gd name="connsiteY11" fmla="*/ 791108 h 809625"/>
                        <a:gd name="connsiteX12" fmla="*/ 383955 w 657225"/>
                        <a:gd name="connsiteY12" fmla="*/ 265614 h 809625"/>
                        <a:gd name="connsiteX13" fmla="*/ 18480 w 657225"/>
                        <a:gd name="connsiteY13" fmla="*/ 17297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809625">
                          <a:moveTo>
                            <a:pt x="655989" y="817778"/>
                          </a:moveTo>
                          <a:cubicBezTo>
                            <a:pt x="655036" y="817778"/>
                            <a:pt x="654179" y="817397"/>
                            <a:pt x="653607" y="816635"/>
                          </a:cubicBezTo>
                          <a:lnTo>
                            <a:pt x="669" y="5010"/>
                          </a:lnTo>
                          <a:cubicBezTo>
                            <a:pt x="-284" y="3771"/>
                            <a:pt x="-189" y="2057"/>
                            <a:pt x="764" y="1009"/>
                          </a:cubicBezTo>
                          <a:cubicBezTo>
                            <a:pt x="1812" y="-134"/>
                            <a:pt x="3526" y="-324"/>
                            <a:pt x="4764" y="533"/>
                          </a:cubicBezTo>
                          <a:lnTo>
                            <a:pt x="388146" y="260946"/>
                          </a:lnTo>
                          <a:cubicBezTo>
                            <a:pt x="388622" y="261232"/>
                            <a:pt x="388908" y="261709"/>
                            <a:pt x="389193" y="262185"/>
                          </a:cubicBezTo>
                          <a:lnTo>
                            <a:pt x="658751" y="813396"/>
                          </a:lnTo>
                          <a:cubicBezTo>
                            <a:pt x="659418" y="814825"/>
                            <a:pt x="658941" y="816540"/>
                            <a:pt x="657608" y="817397"/>
                          </a:cubicBezTo>
                          <a:cubicBezTo>
                            <a:pt x="657132" y="817683"/>
                            <a:pt x="656560" y="817778"/>
                            <a:pt x="655989" y="817778"/>
                          </a:cubicBezTo>
                          <a:close/>
                          <a:moveTo>
                            <a:pt x="18480" y="17297"/>
                          </a:moveTo>
                          <a:lnTo>
                            <a:pt x="641034" y="791108"/>
                          </a:lnTo>
                          <a:lnTo>
                            <a:pt x="383955" y="265614"/>
                          </a:lnTo>
                          <a:lnTo>
                            <a:pt x="18480" y="1729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3" name="Freeform: Shape 672">
                      <a:extLst>
                        <a:ext uri="{FF2B5EF4-FFF2-40B4-BE49-F238E27FC236}">
                          <a16:creationId xmlns:a16="http://schemas.microsoft.com/office/drawing/2014/main" id="{6D2D843D-8F4D-44D0-B8BB-CCE95D323F01}"/>
                        </a:ext>
                      </a:extLst>
                    </p:cNvPr>
                    <p:cNvSpPr/>
                    <p:nvPr/>
                  </p:nvSpPr>
                  <p:spPr>
                    <a:xfrm>
                      <a:off x="3650325" y="5332317"/>
                      <a:ext cx="381000" cy="552450"/>
                    </a:xfrm>
                    <a:custGeom>
                      <a:avLst/>
                      <a:gdLst>
                        <a:gd name="connsiteX0" fmla="*/ 272641 w 381000"/>
                        <a:gd name="connsiteY0" fmla="*/ 557372 h 552450"/>
                        <a:gd name="connsiteX1" fmla="*/ 272355 w 381000"/>
                        <a:gd name="connsiteY1" fmla="*/ 557372 h 552450"/>
                        <a:gd name="connsiteX2" fmla="*/ 269879 w 381000"/>
                        <a:gd name="connsiteY2" fmla="*/ 555657 h 552450"/>
                        <a:gd name="connsiteX3" fmla="*/ 321 w 381000"/>
                        <a:gd name="connsiteY3" fmla="*/ 4445 h 552450"/>
                        <a:gd name="connsiteX4" fmla="*/ 1369 w 381000"/>
                        <a:gd name="connsiteY4" fmla="*/ 540 h 552450"/>
                        <a:gd name="connsiteX5" fmla="*/ 5370 w 381000"/>
                        <a:gd name="connsiteY5" fmla="*/ 921 h 552450"/>
                        <a:gd name="connsiteX6" fmla="*/ 387322 w 381000"/>
                        <a:gd name="connsiteY6" fmla="*/ 404590 h 552450"/>
                        <a:gd name="connsiteX7" fmla="*/ 387513 w 381000"/>
                        <a:gd name="connsiteY7" fmla="*/ 408591 h 552450"/>
                        <a:gd name="connsiteX8" fmla="*/ 275213 w 381000"/>
                        <a:gd name="connsiteY8" fmla="*/ 556133 h 552450"/>
                        <a:gd name="connsiteX9" fmla="*/ 272641 w 381000"/>
                        <a:gd name="connsiteY9" fmla="*/ 557372 h 552450"/>
                        <a:gd name="connsiteX10" fmla="*/ 14799 w 381000"/>
                        <a:gd name="connsiteY10" fmla="*/ 19971 h 552450"/>
                        <a:gd name="connsiteX11" fmla="*/ 273308 w 381000"/>
                        <a:gd name="connsiteY11" fmla="*/ 548418 h 552450"/>
                        <a:gd name="connsiteX12" fmla="*/ 381036 w 381000"/>
                        <a:gd name="connsiteY12" fmla="*/ 406972 h 552450"/>
                        <a:gd name="connsiteX13" fmla="*/ 14799 w 381000"/>
                        <a:gd name="connsiteY13" fmla="*/ 1997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552450">
                          <a:moveTo>
                            <a:pt x="272641" y="557372"/>
                          </a:moveTo>
                          <a:cubicBezTo>
                            <a:pt x="272546" y="557372"/>
                            <a:pt x="272451" y="557372"/>
                            <a:pt x="272355" y="557372"/>
                          </a:cubicBezTo>
                          <a:cubicBezTo>
                            <a:pt x="271308" y="557276"/>
                            <a:pt x="270355" y="556610"/>
                            <a:pt x="269879" y="555657"/>
                          </a:cubicBezTo>
                          <a:lnTo>
                            <a:pt x="321" y="4445"/>
                          </a:lnTo>
                          <a:cubicBezTo>
                            <a:pt x="-345" y="3112"/>
                            <a:pt x="36" y="1397"/>
                            <a:pt x="1369" y="540"/>
                          </a:cubicBezTo>
                          <a:cubicBezTo>
                            <a:pt x="2607" y="-317"/>
                            <a:pt x="4322" y="-127"/>
                            <a:pt x="5370" y="921"/>
                          </a:cubicBezTo>
                          <a:lnTo>
                            <a:pt x="387322" y="404590"/>
                          </a:lnTo>
                          <a:cubicBezTo>
                            <a:pt x="388370" y="405733"/>
                            <a:pt x="388465" y="407353"/>
                            <a:pt x="387513" y="408591"/>
                          </a:cubicBezTo>
                          <a:lnTo>
                            <a:pt x="275213" y="556133"/>
                          </a:lnTo>
                          <a:cubicBezTo>
                            <a:pt x="274546" y="556990"/>
                            <a:pt x="273594" y="557372"/>
                            <a:pt x="272641" y="557372"/>
                          </a:cubicBezTo>
                          <a:close/>
                          <a:moveTo>
                            <a:pt x="14799" y="19971"/>
                          </a:moveTo>
                          <a:lnTo>
                            <a:pt x="273308" y="548418"/>
                          </a:lnTo>
                          <a:lnTo>
                            <a:pt x="381036" y="406972"/>
                          </a:lnTo>
                          <a:lnTo>
                            <a:pt x="14799" y="1997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4" name="Freeform: Shape 673">
                      <a:extLst>
                        <a:ext uri="{FF2B5EF4-FFF2-40B4-BE49-F238E27FC236}">
                          <a16:creationId xmlns:a16="http://schemas.microsoft.com/office/drawing/2014/main" id="{132731CB-774C-4481-A758-C9B4F8D67FFB}"/>
                        </a:ext>
                      </a:extLst>
                    </p:cNvPr>
                    <p:cNvSpPr/>
                    <p:nvPr/>
                  </p:nvSpPr>
                  <p:spPr>
                    <a:xfrm>
                      <a:off x="3650254" y="4768088"/>
                      <a:ext cx="381000" cy="971550"/>
                    </a:xfrm>
                    <a:custGeom>
                      <a:avLst/>
                      <a:gdLst>
                        <a:gd name="connsiteX0" fmla="*/ 385107 w 381000"/>
                        <a:gd name="connsiteY0" fmla="*/ 974058 h 971550"/>
                        <a:gd name="connsiteX1" fmla="*/ 382821 w 381000"/>
                        <a:gd name="connsiteY1" fmla="*/ 973106 h 971550"/>
                        <a:gd name="connsiteX2" fmla="*/ 869 w 381000"/>
                        <a:gd name="connsiteY2" fmla="*/ 569437 h 971550"/>
                        <a:gd name="connsiteX3" fmla="*/ 297 w 381000"/>
                        <a:gd name="connsiteY3" fmla="*/ 565912 h 971550"/>
                        <a:gd name="connsiteX4" fmla="*/ 279189 w 381000"/>
                        <a:gd name="connsiteY4" fmla="*/ 1747 h 971550"/>
                        <a:gd name="connsiteX5" fmla="*/ 282523 w 381000"/>
                        <a:gd name="connsiteY5" fmla="*/ 32 h 971550"/>
                        <a:gd name="connsiteX6" fmla="*/ 285095 w 381000"/>
                        <a:gd name="connsiteY6" fmla="*/ 2794 h 971550"/>
                        <a:gd name="connsiteX7" fmla="*/ 388155 w 381000"/>
                        <a:gd name="connsiteY7" fmla="*/ 970630 h 971550"/>
                        <a:gd name="connsiteX8" fmla="*/ 386346 w 381000"/>
                        <a:gd name="connsiteY8" fmla="*/ 973773 h 971550"/>
                        <a:gd name="connsiteX9" fmla="*/ 385107 w 381000"/>
                        <a:gd name="connsiteY9" fmla="*/ 974058 h 971550"/>
                        <a:gd name="connsiteX10" fmla="*/ 6870 w 381000"/>
                        <a:gd name="connsiteY10" fmla="*/ 566770 h 971550"/>
                        <a:gd name="connsiteX11" fmla="*/ 381012 w 381000"/>
                        <a:gd name="connsiteY11" fmla="*/ 962152 h 971550"/>
                        <a:gd name="connsiteX12" fmla="*/ 280047 w 381000"/>
                        <a:gd name="connsiteY12" fmla="*/ 14034 h 971550"/>
                        <a:gd name="connsiteX13" fmla="*/ 6870 w 381000"/>
                        <a:gd name="connsiteY13" fmla="*/ 56677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971550">
                          <a:moveTo>
                            <a:pt x="385107" y="974058"/>
                          </a:moveTo>
                          <a:cubicBezTo>
                            <a:pt x="384250" y="974058"/>
                            <a:pt x="383488" y="973678"/>
                            <a:pt x="382821" y="973106"/>
                          </a:cubicBezTo>
                          <a:lnTo>
                            <a:pt x="869" y="569437"/>
                          </a:lnTo>
                          <a:cubicBezTo>
                            <a:pt x="12" y="568484"/>
                            <a:pt x="-274" y="567055"/>
                            <a:pt x="297" y="565912"/>
                          </a:cubicBezTo>
                          <a:lnTo>
                            <a:pt x="279189" y="1747"/>
                          </a:lnTo>
                          <a:cubicBezTo>
                            <a:pt x="279761" y="509"/>
                            <a:pt x="281190" y="-158"/>
                            <a:pt x="282523" y="32"/>
                          </a:cubicBezTo>
                          <a:cubicBezTo>
                            <a:pt x="283857" y="318"/>
                            <a:pt x="284904" y="1366"/>
                            <a:pt x="285095" y="2794"/>
                          </a:cubicBezTo>
                          <a:lnTo>
                            <a:pt x="388155" y="970630"/>
                          </a:lnTo>
                          <a:cubicBezTo>
                            <a:pt x="388251" y="971963"/>
                            <a:pt x="387584" y="973202"/>
                            <a:pt x="386346" y="973773"/>
                          </a:cubicBezTo>
                          <a:cubicBezTo>
                            <a:pt x="385965" y="973964"/>
                            <a:pt x="385488" y="974058"/>
                            <a:pt x="385107" y="974058"/>
                          </a:cubicBezTo>
                          <a:close/>
                          <a:moveTo>
                            <a:pt x="6870" y="566770"/>
                          </a:moveTo>
                          <a:lnTo>
                            <a:pt x="381012" y="962152"/>
                          </a:lnTo>
                          <a:lnTo>
                            <a:pt x="280047" y="14034"/>
                          </a:lnTo>
                          <a:lnTo>
                            <a:pt x="6870" y="56677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5" name="Freeform: Shape 674">
                      <a:extLst>
                        <a:ext uri="{FF2B5EF4-FFF2-40B4-BE49-F238E27FC236}">
                          <a16:creationId xmlns:a16="http://schemas.microsoft.com/office/drawing/2014/main" id="{4116A2D5-1532-497B-9C02-7D5377A854CF}"/>
                        </a:ext>
                      </a:extLst>
                    </p:cNvPr>
                    <p:cNvSpPr/>
                    <p:nvPr/>
                  </p:nvSpPr>
                  <p:spPr>
                    <a:xfrm>
                      <a:off x="3048157" y="3283827"/>
                      <a:ext cx="323850" cy="1438275"/>
                    </a:xfrm>
                    <a:custGeom>
                      <a:avLst/>
                      <a:gdLst>
                        <a:gd name="connsiteX0" fmla="*/ 312263 w 323850"/>
                        <a:gd name="connsiteY0" fmla="*/ 1441335 h 1438275"/>
                        <a:gd name="connsiteX1" fmla="*/ 309310 w 323850"/>
                        <a:gd name="connsiteY1" fmla="*/ 1439145 h 1438275"/>
                        <a:gd name="connsiteX2" fmla="*/ 129 w 323850"/>
                        <a:gd name="connsiteY2" fmla="*/ 403301 h 1438275"/>
                        <a:gd name="connsiteX3" fmla="*/ 700 w 323850"/>
                        <a:gd name="connsiteY3" fmla="*/ 400443 h 1438275"/>
                        <a:gd name="connsiteX4" fmla="*/ 327789 w 323850"/>
                        <a:gd name="connsiteY4" fmla="*/ 1155 h 1438275"/>
                        <a:gd name="connsiteX5" fmla="*/ 331218 w 323850"/>
                        <a:gd name="connsiteY5" fmla="*/ 203 h 1438275"/>
                        <a:gd name="connsiteX6" fmla="*/ 333218 w 323850"/>
                        <a:gd name="connsiteY6" fmla="*/ 3155 h 1438275"/>
                        <a:gd name="connsiteX7" fmla="*/ 315311 w 323850"/>
                        <a:gd name="connsiteY7" fmla="*/ 1438192 h 1438275"/>
                        <a:gd name="connsiteX8" fmla="*/ 312644 w 323850"/>
                        <a:gd name="connsiteY8" fmla="*/ 1441240 h 1438275"/>
                        <a:gd name="connsiteX9" fmla="*/ 312263 w 323850"/>
                        <a:gd name="connsiteY9" fmla="*/ 1441335 h 1438275"/>
                        <a:gd name="connsiteX10" fmla="*/ 6510 w 323850"/>
                        <a:gd name="connsiteY10" fmla="*/ 403110 h 1438275"/>
                        <a:gd name="connsiteX11" fmla="*/ 309405 w 323850"/>
                        <a:gd name="connsiteY11" fmla="*/ 1417904 h 1438275"/>
                        <a:gd name="connsiteX12" fmla="*/ 326931 w 323850"/>
                        <a:gd name="connsiteY12" fmla="*/ 12014 h 1438275"/>
                        <a:gd name="connsiteX13" fmla="*/ 6510 w 323850"/>
                        <a:gd name="connsiteY13" fmla="*/ 40311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438275">
                          <a:moveTo>
                            <a:pt x="312263" y="1441335"/>
                          </a:moveTo>
                          <a:cubicBezTo>
                            <a:pt x="310929" y="1441335"/>
                            <a:pt x="309691" y="1440478"/>
                            <a:pt x="309310" y="1439145"/>
                          </a:cubicBezTo>
                          <a:lnTo>
                            <a:pt x="129" y="403301"/>
                          </a:lnTo>
                          <a:cubicBezTo>
                            <a:pt x="-157" y="402348"/>
                            <a:pt x="33" y="401205"/>
                            <a:pt x="700" y="400443"/>
                          </a:cubicBezTo>
                          <a:lnTo>
                            <a:pt x="327789" y="1155"/>
                          </a:lnTo>
                          <a:cubicBezTo>
                            <a:pt x="328646" y="107"/>
                            <a:pt x="329979" y="-273"/>
                            <a:pt x="331218" y="203"/>
                          </a:cubicBezTo>
                          <a:cubicBezTo>
                            <a:pt x="332456" y="679"/>
                            <a:pt x="333313" y="1822"/>
                            <a:pt x="333218" y="3155"/>
                          </a:cubicBezTo>
                          <a:lnTo>
                            <a:pt x="315311" y="1438192"/>
                          </a:lnTo>
                          <a:cubicBezTo>
                            <a:pt x="315311" y="1439716"/>
                            <a:pt x="314168" y="1441049"/>
                            <a:pt x="312644" y="1441240"/>
                          </a:cubicBezTo>
                          <a:cubicBezTo>
                            <a:pt x="312549" y="1441335"/>
                            <a:pt x="312453" y="1441335"/>
                            <a:pt x="312263" y="1441335"/>
                          </a:cubicBezTo>
                          <a:close/>
                          <a:moveTo>
                            <a:pt x="6510" y="403110"/>
                          </a:moveTo>
                          <a:lnTo>
                            <a:pt x="309405" y="1417904"/>
                          </a:lnTo>
                          <a:lnTo>
                            <a:pt x="326931" y="12014"/>
                          </a:lnTo>
                          <a:lnTo>
                            <a:pt x="6510" y="40311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6" name="Freeform: Shape 675">
                      <a:extLst>
                        <a:ext uri="{FF2B5EF4-FFF2-40B4-BE49-F238E27FC236}">
                          <a16:creationId xmlns:a16="http://schemas.microsoft.com/office/drawing/2014/main" id="{AAED1FBB-48F7-4B32-84E1-6F630731EEE1}"/>
                        </a:ext>
                      </a:extLst>
                    </p:cNvPr>
                    <p:cNvSpPr/>
                    <p:nvPr/>
                  </p:nvSpPr>
                  <p:spPr>
                    <a:xfrm>
                      <a:off x="3266957" y="4718962"/>
                      <a:ext cx="381000" cy="619125"/>
                    </a:xfrm>
                    <a:custGeom>
                      <a:avLst/>
                      <a:gdLst>
                        <a:gd name="connsiteX0" fmla="*/ 386452 w 381000"/>
                        <a:gd name="connsiteY0" fmla="*/ 619610 h 619125"/>
                        <a:gd name="connsiteX1" fmla="*/ 384738 w 381000"/>
                        <a:gd name="connsiteY1" fmla="*/ 619039 h 619125"/>
                        <a:gd name="connsiteX2" fmla="*/ 1357 w 381000"/>
                        <a:gd name="connsiteY2" fmla="*/ 358625 h 619125"/>
                        <a:gd name="connsiteX3" fmla="*/ 118 w 381000"/>
                        <a:gd name="connsiteY3" fmla="*/ 355291 h 619125"/>
                        <a:gd name="connsiteX4" fmla="*/ 90511 w 381000"/>
                        <a:gd name="connsiteY4" fmla="*/ 2295 h 619125"/>
                        <a:gd name="connsiteX5" fmla="*/ 93178 w 381000"/>
                        <a:gd name="connsiteY5" fmla="*/ 9 h 619125"/>
                        <a:gd name="connsiteX6" fmla="*/ 96321 w 381000"/>
                        <a:gd name="connsiteY6" fmla="*/ 1723 h 619125"/>
                        <a:gd name="connsiteX7" fmla="*/ 389310 w 381000"/>
                        <a:gd name="connsiteY7" fmla="*/ 615134 h 619125"/>
                        <a:gd name="connsiteX8" fmla="*/ 388548 w 381000"/>
                        <a:gd name="connsiteY8" fmla="*/ 618849 h 619125"/>
                        <a:gd name="connsiteX9" fmla="*/ 386452 w 381000"/>
                        <a:gd name="connsiteY9" fmla="*/ 619610 h 619125"/>
                        <a:gd name="connsiteX10" fmla="*/ 6595 w 381000"/>
                        <a:gd name="connsiteY10" fmla="*/ 354720 h 619125"/>
                        <a:gd name="connsiteX11" fmla="*/ 378737 w 381000"/>
                        <a:gd name="connsiteY11" fmla="*/ 607514 h 619125"/>
                        <a:gd name="connsiteX12" fmla="*/ 94416 w 381000"/>
                        <a:gd name="connsiteY12" fmla="*/ 12106 h 619125"/>
                        <a:gd name="connsiteX13" fmla="*/ 6595 w 381000"/>
                        <a:gd name="connsiteY13" fmla="*/ 35472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619125">
                          <a:moveTo>
                            <a:pt x="386452" y="619610"/>
                          </a:moveTo>
                          <a:cubicBezTo>
                            <a:pt x="385881" y="619610"/>
                            <a:pt x="385214" y="619420"/>
                            <a:pt x="384738" y="619039"/>
                          </a:cubicBezTo>
                          <a:lnTo>
                            <a:pt x="1357" y="358625"/>
                          </a:lnTo>
                          <a:cubicBezTo>
                            <a:pt x="309" y="357863"/>
                            <a:pt x="-263" y="356530"/>
                            <a:pt x="118" y="355291"/>
                          </a:cubicBezTo>
                          <a:lnTo>
                            <a:pt x="90511" y="2295"/>
                          </a:lnTo>
                          <a:cubicBezTo>
                            <a:pt x="90796" y="1057"/>
                            <a:pt x="91939" y="104"/>
                            <a:pt x="93178" y="9"/>
                          </a:cubicBezTo>
                          <a:cubicBezTo>
                            <a:pt x="94511" y="-86"/>
                            <a:pt x="95749" y="580"/>
                            <a:pt x="96321" y="1723"/>
                          </a:cubicBezTo>
                          <a:lnTo>
                            <a:pt x="389310" y="615134"/>
                          </a:lnTo>
                          <a:cubicBezTo>
                            <a:pt x="389881" y="616372"/>
                            <a:pt x="389596" y="617896"/>
                            <a:pt x="388548" y="618849"/>
                          </a:cubicBezTo>
                          <a:cubicBezTo>
                            <a:pt x="387881" y="619325"/>
                            <a:pt x="387119" y="619610"/>
                            <a:pt x="386452" y="619610"/>
                          </a:cubicBezTo>
                          <a:close/>
                          <a:moveTo>
                            <a:pt x="6595" y="354720"/>
                          </a:moveTo>
                          <a:lnTo>
                            <a:pt x="378737" y="607514"/>
                          </a:lnTo>
                          <a:lnTo>
                            <a:pt x="94416" y="12106"/>
                          </a:lnTo>
                          <a:lnTo>
                            <a:pt x="6595" y="35472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7" name="Freeform: Shape 676">
                      <a:extLst>
                        <a:ext uri="{FF2B5EF4-FFF2-40B4-BE49-F238E27FC236}">
                          <a16:creationId xmlns:a16="http://schemas.microsoft.com/office/drawing/2014/main" id="{D4BEE6A6-8863-4BBB-8851-67F0EA115897}"/>
                        </a:ext>
                      </a:extLst>
                    </p:cNvPr>
                    <p:cNvSpPr/>
                    <p:nvPr/>
                  </p:nvSpPr>
                  <p:spPr>
                    <a:xfrm>
                      <a:off x="3357360" y="4718971"/>
                      <a:ext cx="571500" cy="619125"/>
                    </a:xfrm>
                    <a:custGeom>
                      <a:avLst/>
                      <a:gdLst>
                        <a:gd name="connsiteX0" fmla="*/ 296049 w 571500"/>
                        <a:gd name="connsiteY0" fmla="*/ 619601 h 619125"/>
                        <a:gd name="connsiteX1" fmla="*/ 296049 w 571500"/>
                        <a:gd name="connsiteY1" fmla="*/ 619601 h 619125"/>
                        <a:gd name="connsiteX2" fmla="*/ 293287 w 571500"/>
                        <a:gd name="connsiteY2" fmla="*/ 617791 h 619125"/>
                        <a:gd name="connsiteX3" fmla="*/ 298 w 571500"/>
                        <a:gd name="connsiteY3" fmla="*/ 4382 h 619125"/>
                        <a:gd name="connsiteX4" fmla="*/ 583 w 571500"/>
                        <a:gd name="connsiteY4" fmla="*/ 1334 h 619125"/>
                        <a:gd name="connsiteX5" fmla="*/ 3346 w 571500"/>
                        <a:gd name="connsiteY5" fmla="*/ 0 h 619125"/>
                        <a:gd name="connsiteX6" fmla="*/ 575131 w 571500"/>
                        <a:gd name="connsiteY6" fmla="*/ 49149 h 619125"/>
                        <a:gd name="connsiteX7" fmla="*/ 577608 w 571500"/>
                        <a:gd name="connsiteY7" fmla="*/ 50673 h 619125"/>
                        <a:gd name="connsiteX8" fmla="*/ 577703 w 571500"/>
                        <a:gd name="connsiteY8" fmla="*/ 53530 h 619125"/>
                        <a:gd name="connsiteX9" fmla="*/ 298811 w 571500"/>
                        <a:gd name="connsiteY9" fmla="*/ 617697 h 619125"/>
                        <a:gd name="connsiteX10" fmla="*/ 296049 w 571500"/>
                        <a:gd name="connsiteY10" fmla="*/ 619601 h 619125"/>
                        <a:gd name="connsiteX11" fmla="*/ 8203 w 571500"/>
                        <a:gd name="connsiteY11" fmla="*/ 6572 h 619125"/>
                        <a:gd name="connsiteX12" fmla="*/ 296049 w 571500"/>
                        <a:gd name="connsiteY12" fmla="*/ 609315 h 619125"/>
                        <a:gd name="connsiteX13" fmla="*/ 570083 w 571500"/>
                        <a:gd name="connsiteY13" fmla="*/ 54864 h 619125"/>
                        <a:gd name="connsiteX14" fmla="*/ 8203 w 571500"/>
                        <a:gd name="connsiteY14" fmla="*/ 6572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619125">
                          <a:moveTo>
                            <a:pt x="296049" y="619601"/>
                          </a:moveTo>
                          <a:cubicBezTo>
                            <a:pt x="296049" y="619601"/>
                            <a:pt x="296049" y="619601"/>
                            <a:pt x="296049" y="619601"/>
                          </a:cubicBezTo>
                          <a:cubicBezTo>
                            <a:pt x="294811" y="619601"/>
                            <a:pt x="293763" y="618934"/>
                            <a:pt x="293287" y="617791"/>
                          </a:cubicBezTo>
                          <a:lnTo>
                            <a:pt x="298" y="4382"/>
                          </a:lnTo>
                          <a:cubicBezTo>
                            <a:pt x="-179" y="3429"/>
                            <a:pt x="-83" y="2191"/>
                            <a:pt x="583" y="1334"/>
                          </a:cubicBezTo>
                          <a:cubicBezTo>
                            <a:pt x="1250" y="381"/>
                            <a:pt x="2298" y="0"/>
                            <a:pt x="3346" y="0"/>
                          </a:cubicBezTo>
                          <a:lnTo>
                            <a:pt x="575131" y="49149"/>
                          </a:lnTo>
                          <a:cubicBezTo>
                            <a:pt x="576179" y="49244"/>
                            <a:pt x="577036" y="49816"/>
                            <a:pt x="577608" y="50673"/>
                          </a:cubicBezTo>
                          <a:cubicBezTo>
                            <a:pt x="578084" y="51530"/>
                            <a:pt x="578179" y="52673"/>
                            <a:pt x="577703" y="53530"/>
                          </a:cubicBezTo>
                          <a:lnTo>
                            <a:pt x="298811" y="617697"/>
                          </a:lnTo>
                          <a:cubicBezTo>
                            <a:pt x="298240" y="618840"/>
                            <a:pt x="297192" y="619601"/>
                            <a:pt x="296049" y="619601"/>
                          </a:cubicBezTo>
                          <a:close/>
                          <a:moveTo>
                            <a:pt x="8203" y="6572"/>
                          </a:moveTo>
                          <a:lnTo>
                            <a:pt x="296049" y="609315"/>
                          </a:lnTo>
                          <a:lnTo>
                            <a:pt x="570083" y="54864"/>
                          </a:lnTo>
                          <a:lnTo>
                            <a:pt x="8203" y="657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8" name="Freeform: Shape 677">
                      <a:extLst>
                        <a:ext uri="{FF2B5EF4-FFF2-40B4-BE49-F238E27FC236}">
                          <a16:creationId xmlns:a16="http://schemas.microsoft.com/office/drawing/2014/main" id="{CFEF180B-8C0A-4579-BCF3-606C88B63F86}"/>
                        </a:ext>
                      </a:extLst>
                    </p:cNvPr>
                    <p:cNvSpPr/>
                    <p:nvPr/>
                  </p:nvSpPr>
                  <p:spPr>
                    <a:xfrm>
                      <a:off x="3357277" y="3283980"/>
                      <a:ext cx="295275" cy="1438275"/>
                    </a:xfrm>
                    <a:custGeom>
                      <a:avLst/>
                      <a:gdLst>
                        <a:gd name="connsiteX0" fmla="*/ 3143 w 295275"/>
                        <a:gd name="connsiteY0" fmla="*/ 1441182 h 1438275"/>
                        <a:gd name="connsiteX1" fmla="*/ 2667 w 295275"/>
                        <a:gd name="connsiteY1" fmla="*/ 1441182 h 1438275"/>
                        <a:gd name="connsiteX2" fmla="*/ 0 w 295275"/>
                        <a:gd name="connsiteY2" fmla="*/ 1438038 h 1438275"/>
                        <a:gd name="connsiteX3" fmla="*/ 17907 w 295275"/>
                        <a:gd name="connsiteY3" fmla="*/ 3002 h 1438275"/>
                        <a:gd name="connsiteX4" fmla="*/ 20002 w 295275"/>
                        <a:gd name="connsiteY4" fmla="*/ 144 h 1438275"/>
                        <a:gd name="connsiteX5" fmla="*/ 23431 w 295275"/>
                        <a:gd name="connsiteY5" fmla="*/ 1192 h 1438275"/>
                        <a:gd name="connsiteX6" fmla="*/ 298513 w 295275"/>
                        <a:gd name="connsiteY6" fmla="*/ 357046 h 1438275"/>
                        <a:gd name="connsiteX7" fmla="*/ 299085 w 295275"/>
                        <a:gd name="connsiteY7" fmla="*/ 359713 h 1438275"/>
                        <a:gd name="connsiteX8" fmla="*/ 6096 w 295275"/>
                        <a:gd name="connsiteY8" fmla="*/ 1438896 h 1438275"/>
                        <a:gd name="connsiteX9" fmla="*/ 3143 w 295275"/>
                        <a:gd name="connsiteY9" fmla="*/ 1441182 h 1438275"/>
                        <a:gd name="connsiteX10" fmla="*/ 24098 w 295275"/>
                        <a:gd name="connsiteY10" fmla="*/ 11860 h 1438275"/>
                        <a:gd name="connsiteX11" fmla="*/ 6572 w 295275"/>
                        <a:gd name="connsiteY11" fmla="*/ 1413750 h 1438275"/>
                        <a:gd name="connsiteX12" fmla="*/ 292703 w 295275"/>
                        <a:gd name="connsiteY12" fmla="*/ 359523 h 1438275"/>
                        <a:gd name="connsiteX13" fmla="*/ 24098 w 295275"/>
                        <a:gd name="connsiteY13" fmla="*/ 1186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1438275">
                          <a:moveTo>
                            <a:pt x="3143" y="1441182"/>
                          </a:moveTo>
                          <a:cubicBezTo>
                            <a:pt x="2953" y="1441182"/>
                            <a:pt x="2857" y="1441182"/>
                            <a:pt x="2667" y="1441182"/>
                          </a:cubicBezTo>
                          <a:cubicBezTo>
                            <a:pt x="1143" y="1440991"/>
                            <a:pt x="0" y="1439658"/>
                            <a:pt x="0" y="1438038"/>
                          </a:cubicBezTo>
                          <a:lnTo>
                            <a:pt x="17907" y="3002"/>
                          </a:lnTo>
                          <a:cubicBezTo>
                            <a:pt x="17907" y="1668"/>
                            <a:pt x="18764" y="525"/>
                            <a:pt x="20002" y="144"/>
                          </a:cubicBezTo>
                          <a:cubicBezTo>
                            <a:pt x="21241" y="-237"/>
                            <a:pt x="22574" y="144"/>
                            <a:pt x="23431" y="1192"/>
                          </a:cubicBezTo>
                          <a:lnTo>
                            <a:pt x="298513" y="357046"/>
                          </a:lnTo>
                          <a:cubicBezTo>
                            <a:pt x="299085" y="357808"/>
                            <a:pt x="299275" y="358856"/>
                            <a:pt x="299085" y="359713"/>
                          </a:cubicBezTo>
                          <a:lnTo>
                            <a:pt x="6096" y="1438896"/>
                          </a:lnTo>
                          <a:cubicBezTo>
                            <a:pt x="5810" y="1440229"/>
                            <a:pt x="4572" y="1441182"/>
                            <a:pt x="3143" y="1441182"/>
                          </a:cubicBezTo>
                          <a:close/>
                          <a:moveTo>
                            <a:pt x="24098" y="11860"/>
                          </a:moveTo>
                          <a:lnTo>
                            <a:pt x="6572" y="1413750"/>
                          </a:lnTo>
                          <a:lnTo>
                            <a:pt x="292703" y="359523"/>
                          </a:lnTo>
                          <a:lnTo>
                            <a:pt x="24098" y="1186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9" name="Freeform: Shape 678">
                      <a:extLst>
                        <a:ext uri="{FF2B5EF4-FFF2-40B4-BE49-F238E27FC236}">
                          <a16:creationId xmlns:a16="http://schemas.microsoft.com/office/drawing/2014/main" id="{1F3E49FD-228C-42F1-BB38-E0EE399C039E}"/>
                        </a:ext>
                      </a:extLst>
                    </p:cNvPr>
                    <p:cNvSpPr/>
                    <p:nvPr/>
                  </p:nvSpPr>
                  <p:spPr>
                    <a:xfrm>
                      <a:off x="3357283" y="3639788"/>
                      <a:ext cx="571500" cy="1133475"/>
                    </a:xfrm>
                    <a:custGeom>
                      <a:avLst/>
                      <a:gdLst>
                        <a:gd name="connsiteX0" fmla="*/ 574923 w 571500"/>
                        <a:gd name="connsiteY0" fmla="*/ 1134523 h 1133475"/>
                        <a:gd name="connsiteX1" fmla="*/ 574637 w 571500"/>
                        <a:gd name="connsiteY1" fmla="*/ 1134523 h 1133475"/>
                        <a:gd name="connsiteX2" fmla="*/ 2851 w 571500"/>
                        <a:gd name="connsiteY2" fmla="*/ 1085374 h 1133475"/>
                        <a:gd name="connsiteX3" fmla="*/ 565 w 571500"/>
                        <a:gd name="connsiteY3" fmla="*/ 1084040 h 1133475"/>
                        <a:gd name="connsiteX4" fmla="*/ 89 w 571500"/>
                        <a:gd name="connsiteY4" fmla="*/ 1081469 h 1133475"/>
                        <a:gd name="connsiteX5" fmla="*/ 293078 w 571500"/>
                        <a:gd name="connsiteY5" fmla="*/ 2286 h 1133475"/>
                        <a:gd name="connsiteX6" fmla="*/ 296126 w 571500"/>
                        <a:gd name="connsiteY6" fmla="*/ 0 h 1133475"/>
                        <a:gd name="connsiteX7" fmla="*/ 299079 w 571500"/>
                        <a:gd name="connsiteY7" fmla="*/ 2381 h 1133475"/>
                        <a:gd name="connsiteX8" fmla="*/ 577971 w 571500"/>
                        <a:gd name="connsiteY8" fmla="*/ 1130808 h 1133475"/>
                        <a:gd name="connsiteX9" fmla="*/ 577304 w 571500"/>
                        <a:gd name="connsiteY9" fmla="*/ 1133570 h 1133475"/>
                        <a:gd name="connsiteX10" fmla="*/ 574923 w 571500"/>
                        <a:gd name="connsiteY10" fmla="*/ 1134523 h 1133475"/>
                        <a:gd name="connsiteX11" fmla="*/ 7138 w 571500"/>
                        <a:gd name="connsiteY11" fmla="*/ 1079468 h 1133475"/>
                        <a:gd name="connsiteX12" fmla="*/ 570922 w 571500"/>
                        <a:gd name="connsiteY12" fmla="*/ 1127950 h 1133475"/>
                        <a:gd name="connsiteX13" fmla="*/ 295936 w 571500"/>
                        <a:gd name="connsiteY13" fmla="*/ 15335 h 1133475"/>
                        <a:gd name="connsiteX14" fmla="*/ 7138 w 571500"/>
                        <a:gd name="connsiteY14" fmla="*/ 107946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1133475">
                          <a:moveTo>
                            <a:pt x="574923" y="1134523"/>
                          </a:moveTo>
                          <a:cubicBezTo>
                            <a:pt x="574828" y="1134523"/>
                            <a:pt x="574732" y="1134523"/>
                            <a:pt x="574637" y="1134523"/>
                          </a:cubicBezTo>
                          <a:lnTo>
                            <a:pt x="2851" y="1085374"/>
                          </a:lnTo>
                          <a:cubicBezTo>
                            <a:pt x="1899" y="1085279"/>
                            <a:pt x="1137" y="1084802"/>
                            <a:pt x="565" y="1084040"/>
                          </a:cubicBezTo>
                          <a:cubicBezTo>
                            <a:pt x="-6" y="1083278"/>
                            <a:pt x="-101" y="1082326"/>
                            <a:pt x="89" y="1081469"/>
                          </a:cubicBezTo>
                          <a:lnTo>
                            <a:pt x="293078" y="2286"/>
                          </a:lnTo>
                          <a:cubicBezTo>
                            <a:pt x="293459" y="953"/>
                            <a:pt x="294793" y="190"/>
                            <a:pt x="296126" y="0"/>
                          </a:cubicBezTo>
                          <a:cubicBezTo>
                            <a:pt x="297555" y="0"/>
                            <a:pt x="298793" y="953"/>
                            <a:pt x="299079" y="2381"/>
                          </a:cubicBezTo>
                          <a:lnTo>
                            <a:pt x="577971" y="1130808"/>
                          </a:lnTo>
                          <a:cubicBezTo>
                            <a:pt x="578257" y="1131761"/>
                            <a:pt x="577971" y="1132808"/>
                            <a:pt x="577304" y="1133570"/>
                          </a:cubicBezTo>
                          <a:cubicBezTo>
                            <a:pt x="576733" y="1134142"/>
                            <a:pt x="575875" y="1134523"/>
                            <a:pt x="574923" y="1134523"/>
                          </a:cubicBezTo>
                          <a:close/>
                          <a:moveTo>
                            <a:pt x="7138" y="1079468"/>
                          </a:moveTo>
                          <a:lnTo>
                            <a:pt x="570922" y="1127950"/>
                          </a:lnTo>
                          <a:lnTo>
                            <a:pt x="295936" y="15335"/>
                          </a:lnTo>
                          <a:lnTo>
                            <a:pt x="7138" y="107946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0" name="Freeform: Shape 679">
                      <a:extLst>
                        <a:ext uri="{FF2B5EF4-FFF2-40B4-BE49-F238E27FC236}">
                          <a16:creationId xmlns:a16="http://schemas.microsoft.com/office/drawing/2014/main" id="{17FEA533-D4C0-4447-891D-77913BCEBC36}"/>
                        </a:ext>
                      </a:extLst>
                    </p:cNvPr>
                    <p:cNvSpPr/>
                    <p:nvPr/>
                  </p:nvSpPr>
                  <p:spPr>
                    <a:xfrm>
                      <a:off x="4199378" y="853452"/>
                      <a:ext cx="581025" cy="571500"/>
                    </a:xfrm>
                    <a:custGeom>
                      <a:avLst/>
                      <a:gdLst>
                        <a:gd name="connsiteX0" fmla="*/ 583505 w 581025"/>
                        <a:gd name="connsiteY0" fmla="*/ 574917 h 571500"/>
                        <a:gd name="connsiteX1" fmla="*/ 583029 w 581025"/>
                        <a:gd name="connsiteY1" fmla="*/ 574917 h 571500"/>
                        <a:gd name="connsiteX2" fmla="*/ 2575 w 581025"/>
                        <a:gd name="connsiteY2" fmla="*/ 486430 h 571500"/>
                        <a:gd name="connsiteX3" fmla="*/ 194 w 581025"/>
                        <a:gd name="connsiteY3" fmla="*/ 484429 h 571500"/>
                        <a:gd name="connsiteX4" fmla="*/ 670 w 581025"/>
                        <a:gd name="connsiteY4" fmla="*/ 481381 h 571500"/>
                        <a:gd name="connsiteX5" fmla="*/ 394910 w 581025"/>
                        <a:gd name="connsiteY5" fmla="*/ 1131 h 571500"/>
                        <a:gd name="connsiteX6" fmla="*/ 397863 w 581025"/>
                        <a:gd name="connsiteY6" fmla="*/ 83 h 571500"/>
                        <a:gd name="connsiteX7" fmla="*/ 400244 w 581025"/>
                        <a:gd name="connsiteY7" fmla="*/ 2179 h 571500"/>
                        <a:gd name="connsiteX8" fmla="*/ 586458 w 581025"/>
                        <a:gd name="connsiteY8" fmla="*/ 570916 h 571500"/>
                        <a:gd name="connsiteX9" fmla="*/ 585886 w 581025"/>
                        <a:gd name="connsiteY9" fmla="*/ 573869 h 571500"/>
                        <a:gd name="connsiteX10" fmla="*/ 583505 w 581025"/>
                        <a:gd name="connsiteY10" fmla="*/ 574917 h 571500"/>
                        <a:gd name="connsiteX11" fmla="*/ 8862 w 581025"/>
                        <a:gd name="connsiteY11" fmla="*/ 481096 h 571500"/>
                        <a:gd name="connsiteX12" fmla="*/ 579028 w 581025"/>
                        <a:gd name="connsiteY12" fmla="*/ 567964 h 571500"/>
                        <a:gd name="connsiteX13" fmla="*/ 396053 w 581025"/>
                        <a:gd name="connsiteY13" fmla="*/ 9322 h 571500"/>
                        <a:gd name="connsiteX14" fmla="*/ 8862 w 581025"/>
                        <a:gd name="connsiteY14" fmla="*/ 481096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571500">
                          <a:moveTo>
                            <a:pt x="583505" y="574917"/>
                          </a:moveTo>
                          <a:cubicBezTo>
                            <a:pt x="583315" y="574917"/>
                            <a:pt x="583219" y="574917"/>
                            <a:pt x="583029" y="574917"/>
                          </a:cubicBezTo>
                          <a:lnTo>
                            <a:pt x="2575" y="486430"/>
                          </a:lnTo>
                          <a:cubicBezTo>
                            <a:pt x="1432" y="486239"/>
                            <a:pt x="575" y="485477"/>
                            <a:pt x="194" y="484429"/>
                          </a:cubicBezTo>
                          <a:cubicBezTo>
                            <a:pt x="-187" y="483382"/>
                            <a:pt x="4" y="482239"/>
                            <a:pt x="670" y="481381"/>
                          </a:cubicBezTo>
                          <a:lnTo>
                            <a:pt x="394910" y="1131"/>
                          </a:lnTo>
                          <a:cubicBezTo>
                            <a:pt x="395672" y="274"/>
                            <a:pt x="396815" y="-203"/>
                            <a:pt x="397863" y="83"/>
                          </a:cubicBezTo>
                          <a:cubicBezTo>
                            <a:pt x="399006" y="274"/>
                            <a:pt x="399863" y="1131"/>
                            <a:pt x="400244" y="2179"/>
                          </a:cubicBezTo>
                          <a:lnTo>
                            <a:pt x="586458" y="570916"/>
                          </a:lnTo>
                          <a:cubicBezTo>
                            <a:pt x="586744" y="571964"/>
                            <a:pt x="586553" y="573107"/>
                            <a:pt x="585886" y="573869"/>
                          </a:cubicBezTo>
                          <a:cubicBezTo>
                            <a:pt x="585315" y="574536"/>
                            <a:pt x="584362" y="574917"/>
                            <a:pt x="583505" y="574917"/>
                          </a:cubicBezTo>
                          <a:close/>
                          <a:moveTo>
                            <a:pt x="8862" y="481096"/>
                          </a:moveTo>
                          <a:lnTo>
                            <a:pt x="579028" y="567964"/>
                          </a:lnTo>
                          <a:lnTo>
                            <a:pt x="396053" y="9322"/>
                          </a:lnTo>
                          <a:lnTo>
                            <a:pt x="8862" y="48109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1" name="Freeform: Shape 680">
                      <a:extLst>
                        <a:ext uri="{FF2B5EF4-FFF2-40B4-BE49-F238E27FC236}">
                          <a16:creationId xmlns:a16="http://schemas.microsoft.com/office/drawing/2014/main" id="{86D11F94-A64D-45E6-9424-C5B8D5CE3E53}"/>
                        </a:ext>
                      </a:extLst>
                    </p:cNvPr>
                    <p:cNvSpPr/>
                    <p:nvPr/>
                  </p:nvSpPr>
                  <p:spPr>
                    <a:xfrm>
                      <a:off x="4593551" y="642317"/>
                      <a:ext cx="685800" cy="781050"/>
                    </a:xfrm>
                    <a:custGeom>
                      <a:avLst/>
                      <a:gdLst>
                        <a:gd name="connsiteX0" fmla="*/ 189333 w 685800"/>
                        <a:gd name="connsiteY0" fmla="*/ 786052 h 781050"/>
                        <a:gd name="connsiteX1" fmla="*/ 188952 w 685800"/>
                        <a:gd name="connsiteY1" fmla="*/ 786052 h 781050"/>
                        <a:gd name="connsiteX2" fmla="*/ 186380 w 685800"/>
                        <a:gd name="connsiteY2" fmla="*/ 783957 h 781050"/>
                        <a:gd name="connsiteX3" fmla="*/ 166 w 685800"/>
                        <a:gd name="connsiteY3" fmla="*/ 215219 h 781050"/>
                        <a:gd name="connsiteX4" fmla="*/ 357 w 685800"/>
                        <a:gd name="connsiteY4" fmla="*/ 212838 h 781050"/>
                        <a:gd name="connsiteX5" fmla="*/ 2166 w 685800"/>
                        <a:gd name="connsiteY5" fmla="*/ 211314 h 781050"/>
                        <a:gd name="connsiteX6" fmla="*/ 683585 w 685800"/>
                        <a:gd name="connsiteY6" fmla="*/ 144 h 781050"/>
                        <a:gd name="connsiteX7" fmla="*/ 686919 w 685800"/>
                        <a:gd name="connsiteY7" fmla="*/ 1192 h 781050"/>
                        <a:gd name="connsiteX8" fmla="*/ 687109 w 685800"/>
                        <a:gd name="connsiteY8" fmla="*/ 4716 h 781050"/>
                        <a:gd name="connsiteX9" fmla="*/ 192000 w 685800"/>
                        <a:gd name="connsiteY9" fmla="*/ 784719 h 781050"/>
                        <a:gd name="connsiteX10" fmla="*/ 189333 w 685800"/>
                        <a:gd name="connsiteY10" fmla="*/ 786052 h 781050"/>
                        <a:gd name="connsiteX11" fmla="*/ 7024 w 685800"/>
                        <a:gd name="connsiteY11" fmla="*/ 216267 h 781050"/>
                        <a:gd name="connsiteX12" fmla="*/ 190285 w 685800"/>
                        <a:gd name="connsiteY12" fmla="*/ 775765 h 781050"/>
                        <a:gd name="connsiteX13" fmla="*/ 677394 w 685800"/>
                        <a:gd name="connsiteY13" fmla="*/ 8431 h 781050"/>
                        <a:gd name="connsiteX14" fmla="*/ 7024 w 685800"/>
                        <a:gd name="connsiteY14" fmla="*/ 216267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 h="781050">
                          <a:moveTo>
                            <a:pt x="189333" y="786052"/>
                          </a:moveTo>
                          <a:cubicBezTo>
                            <a:pt x="189237" y="786052"/>
                            <a:pt x="189047" y="786052"/>
                            <a:pt x="188952" y="786052"/>
                          </a:cubicBezTo>
                          <a:cubicBezTo>
                            <a:pt x="187809" y="785862"/>
                            <a:pt x="186761" y="785100"/>
                            <a:pt x="186380" y="783957"/>
                          </a:cubicBezTo>
                          <a:lnTo>
                            <a:pt x="166" y="215219"/>
                          </a:lnTo>
                          <a:cubicBezTo>
                            <a:pt x="-120" y="214457"/>
                            <a:pt x="-24" y="213600"/>
                            <a:pt x="357" y="212838"/>
                          </a:cubicBezTo>
                          <a:cubicBezTo>
                            <a:pt x="738" y="212076"/>
                            <a:pt x="1404" y="211504"/>
                            <a:pt x="2166" y="211314"/>
                          </a:cubicBezTo>
                          <a:lnTo>
                            <a:pt x="683585" y="144"/>
                          </a:lnTo>
                          <a:cubicBezTo>
                            <a:pt x="684823" y="-237"/>
                            <a:pt x="686157" y="144"/>
                            <a:pt x="686919" y="1192"/>
                          </a:cubicBezTo>
                          <a:cubicBezTo>
                            <a:pt x="687681" y="2240"/>
                            <a:pt x="687776" y="3669"/>
                            <a:pt x="687109" y="4716"/>
                          </a:cubicBezTo>
                          <a:lnTo>
                            <a:pt x="192000" y="784719"/>
                          </a:lnTo>
                          <a:cubicBezTo>
                            <a:pt x="191333" y="785481"/>
                            <a:pt x="190380" y="786052"/>
                            <a:pt x="189333" y="786052"/>
                          </a:cubicBezTo>
                          <a:close/>
                          <a:moveTo>
                            <a:pt x="7024" y="216267"/>
                          </a:moveTo>
                          <a:lnTo>
                            <a:pt x="190285" y="775765"/>
                          </a:lnTo>
                          <a:lnTo>
                            <a:pt x="677394" y="8431"/>
                          </a:lnTo>
                          <a:lnTo>
                            <a:pt x="7024" y="21626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2" name="Freeform: Shape 681">
                      <a:extLst>
                        <a:ext uri="{FF2B5EF4-FFF2-40B4-BE49-F238E27FC236}">
                          <a16:creationId xmlns:a16="http://schemas.microsoft.com/office/drawing/2014/main" id="{05AF4F44-7928-40F3-94E8-C49ED3FA0763}"/>
                        </a:ext>
                      </a:extLst>
                    </p:cNvPr>
                    <p:cNvSpPr/>
                    <p:nvPr/>
                  </p:nvSpPr>
                  <p:spPr>
                    <a:xfrm>
                      <a:off x="2875619" y="2645831"/>
                      <a:ext cx="276225" cy="1038225"/>
                    </a:xfrm>
                    <a:custGeom>
                      <a:avLst/>
                      <a:gdLst>
                        <a:gd name="connsiteX0" fmla="*/ 175619 w 276225"/>
                        <a:gd name="connsiteY0" fmla="*/ 1043487 h 1038225"/>
                        <a:gd name="connsiteX1" fmla="*/ 172571 w 276225"/>
                        <a:gd name="connsiteY1" fmla="*/ 1041011 h 1038225"/>
                        <a:gd name="connsiteX2" fmla="*/ 73 w 276225"/>
                        <a:gd name="connsiteY2" fmla="*/ 181666 h 1038225"/>
                        <a:gd name="connsiteX3" fmla="*/ 1407 w 276225"/>
                        <a:gd name="connsiteY3" fmla="*/ 178427 h 1038225"/>
                        <a:gd name="connsiteX4" fmla="*/ 276965 w 276225"/>
                        <a:gd name="connsiteY4" fmla="*/ 500 h 1038225"/>
                        <a:gd name="connsiteX5" fmla="*/ 280299 w 276225"/>
                        <a:gd name="connsiteY5" fmla="*/ 500 h 1038225"/>
                        <a:gd name="connsiteX6" fmla="*/ 281728 w 276225"/>
                        <a:gd name="connsiteY6" fmla="*/ 3453 h 1038225"/>
                        <a:gd name="connsiteX7" fmla="*/ 178667 w 276225"/>
                        <a:gd name="connsiteY7" fmla="*/ 1040725 h 1038225"/>
                        <a:gd name="connsiteX8" fmla="*/ 175714 w 276225"/>
                        <a:gd name="connsiteY8" fmla="*/ 1043487 h 1038225"/>
                        <a:gd name="connsiteX9" fmla="*/ 175619 w 276225"/>
                        <a:gd name="connsiteY9" fmla="*/ 1043487 h 1038225"/>
                        <a:gd name="connsiteX10" fmla="*/ 6550 w 276225"/>
                        <a:gd name="connsiteY10" fmla="*/ 182523 h 1038225"/>
                        <a:gd name="connsiteX11" fmla="*/ 174571 w 276225"/>
                        <a:gd name="connsiteY11" fmla="*/ 1019485 h 1038225"/>
                        <a:gd name="connsiteX12" fmla="*/ 274965 w 276225"/>
                        <a:gd name="connsiteY12" fmla="*/ 9168 h 1038225"/>
                        <a:gd name="connsiteX13" fmla="*/ 6550 w 276225"/>
                        <a:gd name="connsiteY13" fmla="*/ 182523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1038225">
                          <a:moveTo>
                            <a:pt x="175619" y="1043487"/>
                          </a:moveTo>
                          <a:cubicBezTo>
                            <a:pt x="174190" y="1043487"/>
                            <a:pt x="172857" y="1042440"/>
                            <a:pt x="172571" y="1041011"/>
                          </a:cubicBezTo>
                          <a:lnTo>
                            <a:pt x="73" y="181666"/>
                          </a:lnTo>
                          <a:cubicBezTo>
                            <a:pt x="-212" y="180427"/>
                            <a:pt x="359" y="179189"/>
                            <a:pt x="1407" y="178427"/>
                          </a:cubicBezTo>
                          <a:lnTo>
                            <a:pt x="276965" y="500"/>
                          </a:lnTo>
                          <a:cubicBezTo>
                            <a:pt x="277918" y="-167"/>
                            <a:pt x="279251" y="-167"/>
                            <a:pt x="280299" y="500"/>
                          </a:cubicBezTo>
                          <a:cubicBezTo>
                            <a:pt x="281347" y="1167"/>
                            <a:pt x="281918" y="2310"/>
                            <a:pt x="281728" y="3453"/>
                          </a:cubicBezTo>
                          <a:lnTo>
                            <a:pt x="178667" y="1040725"/>
                          </a:lnTo>
                          <a:cubicBezTo>
                            <a:pt x="178477" y="1042249"/>
                            <a:pt x="177238" y="1043392"/>
                            <a:pt x="175714" y="1043487"/>
                          </a:cubicBezTo>
                          <a:cubicBezTo>
                            <a:pt x="175714" y="1043487"/>
                            <a:pt x="175619" y="1043487"/>
                            <a:pt x="175619" y="1043487"/>
                          </a:cubicBezTo>
                          <a:close/>
                          <a:moveTo>
                            <a:pt x="6550" y="182523"/>
                          </a:moveTo>
                          <a:lnTo>
                            <a:pt x="174571" y="1019485"/>
                          </a:lnTo>
                          <a:lnTo>
                            <a:pt x="274965" y="9168"/>
                          </a:lnTo>
                          <a:lnTo>
                            <a:pt x="6550" y="18252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3" name="Freeform: Shape 682">
                      <a:extLst>
                        <a:ext uri="{FF2B5EF4-FFF2-40B4-BE49-F238E27FC236}">
                          <a16:creationId xmlns:a16="http://schemas.microsoft.com/office/drawing/2014/main" id="{5FA20F92-07B1-41AA-9193-3D963666800C}"/>
                        </a:ext>
                      </a:extLst>
                    </p:cNvPr>
                    <p:cNvSpPr/>
                    <p:nvPr/>
                  </p:nvSpPr>
                  <p:spPr>
                    <a:xfrm>
                      <a:off x="2875610" y="1912374"/>
                      <a:ext cx="561975" cy="914400"/>
                    </a:xfrm>
                    <a:custGeom>
                      <a:avLst/>
                      <a:gdLst>
                        <a:gd name="connsiteX0" fmla="*/ 3130 w 561975"/>
                        <a:gd name="connsiteY0" fmla="*/ 917599 h 914400"/>
                        <a:gd name="connsiteX1" fmla="*/ 940 w 561975"/>
                        <a:gd name="connsiteY1" fmla="*/ 916742 h 914400"/>
                        <a:gd name="connsiteX2" fmla="*/ 463 w 561975"/>
                        <a:gd name="connsiteY2" fmla="*/ 912932 h 914400"/>
                        <a:gd name="connsiteX3" fmla="*/ 558152 w 561975"/>
                        <a:gd name="connsiteY3" fmla="*/ 1484 h 914400"/>
                        <a:gd name="connsiteX4" fmla="*/ 562153 w 561975"/>
                        <a:gd name="connsiteY4" fmla="*/ 341 h 914400"/>
                        <a:gd name="connsiteX5" fmla="*/ 563677 w 561975"/>
                        <a:gd name="connsiteY5" fmla="*/ 4247 h 914400"/>
                        <a:gd name="connsiteX6" fmla="*/ 281546 w 561975"/>
                        <a:gd name="connsiteY6" fmla="*/ 737672 h 914400"/>
                        <a:gd name="connsiteX7" fmla="*/ 280308 w 561975"/>
                        <a:gd name="connsiteY7" fmla="*/ 739196 h 914400"/>
                        <a:gd name="connsiteX8" fmla="*/ 4750 w 561975"/>
                        <a:gd name="connsiteY8" fmla="*/ 917123 h 914400"/>
                        <a:gd name="connsiteX9" fmla="*/ 3130 w 561975"/>
                        <a:gd name="connsiteY9" fmla="*/ 917599 h 914400"/>
                        <a:gd name="connsiteX10" fmla="*/ 545675 w 561975"/>
                        <a:gd name="connsiteY10" fmla="*/ 33679 h 914400"/>
                        <a:gd name="connsiteX11" fmla="*/ 12751 w 561975"/>
                        <a:gd name="connsiteY11" fmla="*/ 904550 h 914400"/>
                        <a:gd name="connsiteX12" fmla="*/ 276117 w 561975"/>
                        <a:gd name="connsiteY12" fmla="*/ 734529 h 914400"/>
                        <a:gd name="connsiteX13" fmla="*/ 545675 w 561975"/>
                        <a:gd name="connsiteY13" fmla="*/ 3367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914400">
                          <a:moveTo>
                            <a:pt x="3130" y="917599"/>
                          </a:moveTo>
                          <a:cubicBezTo>
                            <a:pt x="2368" y="917599"/>
                            <a:pt x="1606" y="917313"/>
                            <a:pt x="940" y="916742"/>
                          </a:cubicBezTo>
                          <a:cubicBezTo>
                            <a:pt x="-108" y="915694"/>
                            <a:pt x="-299" y="914170"/>
                            <a:pt x="463" y="912932"/>
                          </a:cubicBezTo>
                          <a:lnTo>
                            <a:pt x="558152" y="1484"/>
                          </a:lnTo>
                          <a:cubicBezTo>
                            <a:pt x="559009" y="151"/>
                            <a:pt x="560724" y="-421"/>
                            <a:pt x="562153" y="341"/>
                          </a:cubicBezTo>
                          <a:cubicBezTo>
                            <a:pt x="563582" y="1008"/>
                            <a:pt x="564248" y="2723"/>
                            <a:pt x="563677" y="4247"/>
                          </a:cubicBezTo>
                          <a:lnTo>
                            <a:pt x="281546" y="737672"/>
                          </a:lnTo>
                          <a:cubicBezTo>
                            <a:pt x="281356" y="738243"/>
                            <a:pt x="280879" y="738815"/>
                            <a:pt x="280308" y="739196"/>
                          </a:cubicBezTo>
                          <a:lnTo>
                            <a:pt x="4750" y="917123"/>
                          </a:lnTo>
                          <a:cubicBezTo>
                            <a:pt x="4273" y="917504"/>
                            <a:pt x="3702" y="917599"/>
                            <a:pt x="3130" y="917599"/>
                          </a:cubicBezTo>
                          <a:close/>
                          <a:moveTo>
                            <a:pt x="545675" y="33679"/>
                          </a:moveTo>
                          <a:lnTo>
                            <a:pt x="12751" y="904550"/>
                          </a:lnTo>
                          <a:lnTo>
                            <a:pt x="276117" y="734529"/>
                          </a:lnTo>
                          <a:lnTo>
                            <a:pt x="545675" y="3367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4" name="Freeform: Shape 683">
                      <a:extLst>
                        <a:ext uri="{FF2B5EF4-FFF2-40B4-BE49-F238E27FC236}">
                          <a16:creationId xmlns:a16="http://schemas.microsoft.com/office/drawing/2014/main" id="{7895E017-BF3C-4D85-BA6E-4B6D3C65638D}"/>
                        </a:ext>
                      </a:extLst>
                    </p:cNvPr>
                    <p:cNvSpPr/>
                    <p:nvPr/>
                  </p:nvSpPr>
                  <p:spPr>
                    <a:xfrm>
                      <a:off x="3048182" y="2645923"/>
                      <a:ext cx="323850" cy="1038225"/>
                    </a:xfrm>
                    <a:custGeom>
                      <a:avLst/>
                      <a:gdLst>
                        <a:gd name="connsiteX0" fmla="*/ 3056 w 323850"/>
                        <a:gd name="connsiteY0" fmla="*/ 1043395 h 1038225"/>
                        <a:gd name="connsiteX1" fmla="*/ 1913 w 323850"/>
                        <a:gd name="connsiteY1" fmla="*/ 1043204 h 1038225"/>
                        <a:gd name="connsiteX2" fmla="*/ 8 w 323850"/>
                        <a:gd name="connsiteY2" fmla="*/ 1040061 h 1038225"/>
                        <a:gd name="connsiteX3" fmla="*/ 103069 w 323850"/>
                        <a:gd name="connsiteY3" fmla="*/ 2789 h 1038225"/>
                        <a:gd name="connsiteX4" fmla="*/ 105735 w 323850"/>
                        <a:gd name="connsiteY4" fmla="*/ 26 h 1038225"/>
                        <a:gd name="connsiteX5" fmla="*/ 109069 w 323850"/>
                        <a:gd name="connsiteY5" fmla="*/ 2027 h 1038225"/>
                        <a:gd name="connsiteX6" fmla="*/ 333097 w 323850"/>
                        <a:gd name="connsiteY6" fmla="*/ 640011 h 1038225"/>
                        <a:gd name="connsiteX7" fmla="*/ 332526 w 323850"/>
                        <a:gd name="connsiteY7" fmla="*/ 642964 h 1038225"/>
                        <a:gd name="connsiteX8" fmla="*/ 5437 w 323850"/>
                        <a:gd name="connsiteY8" fmla="*/ 1042252 h 1038225"/>
                        <a:gd name="connsiteX9" fmla="*/ 3056 w 323850"/>
                        <a:gd name="connsiteY9" fmla="*/ 1043395 h 1038225"/>
                        <a:gd name="connsiteX10" fmla="*/ 107831 w 323850"/>
                        <a:gd name="connsiteY10" fmla="*/ 17171 h 1038225"/>
                        <a:gd name="connsiteX11" fmla="*/ 7152 w 323850"/>
                        <a:gd name="connsiteY11" fmla="*/ 1030441 h 1038225"/>
                        <a:gd name="connsiteX12" fmla="*/ 326716 w 323850"/>
                        <a:gd name="connsiteY12" fmla="*/ 640392 h 1038225"/>
                        <a:gd name="connsiteX13" fmla="*/ 107831 w 323850"/>
                        <a:gd name="connsiteY13" fmla="*/ 17171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038225">
                          <a:moveTo>
                            <a:pt x="3056" y="1043395"/>
                          </a:moveTo>
                          <a:cubicBezTo>
                            <a:pt x="2675" y="1043395"/>
                            <a:pt x="2294" y="1043300"/>
                            <a:pt x="1913" y="1043204"/>
                          </a:cubicBezTo>
                          <a:cubicBezTo>
                            <a:pt x="675" y="1042728"/>
                            <a:pt x="-87" y="1041395"/>
                            <a:pt x="8" y="1040061"/>
                          </a:cubicBezTo>
                          <a:lnTo>
                            <a:pt x="103069" y="2789"/>
                          </a:lnTo>
                          <a:cubicBezTo>
                            <a:pt x="103259" y="1360"/>
                            <a:pt x="104307" y="217"/>
                            <a:pt x="105735" y="26"/>
                          </a:cubicBezTo>
                          <a:cubicBezTo>
                            <a:pt x="107164" y="-164"/>
                            <a:pt x="108593" y="693"/>
                            <a:pt x="109069" y="2027"/>
                          </a:cubicBezTo>
                          <a:lnTo>
                            <a:pt x="333097" y="640011"/>
                          </a:lnTo>
                          <a:cubicBezTo>
                            <a:pt x="333478" y="641059"/>
                            <a:pt x="333288" y="642202"/>
                            <a:pt x="332526" y="642964"/>
                          </a:cubicBezTo>
                          <a:lnTo>
                            <a:pt x="5437" y="1042252"/>
                          </a:lnTo>
                          <a:cubicBezTo>
                            <a:pt x="4866" y="1043014"/>
                            <a:pt x="3913" y="1043395"/>
                            <a:pt x="3056" y="1043395"/>
                          </a:cubicBezTo>
                          <a:close/>
                          <a:moveTo>
                            <a:pt x="107831" y="17171"/>
                          </a:moveTo>
                          <a:lnTo>
                            <a:pt x="7152" y="1030441"/>
                          </a:lnTo>
                          <a:lnTo>
                            <a:pt x="326716" y="640392"/>
                          </a:lnTo>
                          <a:lnTo>
                            <a:pt x="107831" y="1717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5" name="Freeform: Shape 684">
                      <a:extLst>
                        <a:ext uri="{FF2B5EF4-FFF2-40B4-BE49-F238E27FC236}">
                          <a16:creationId xmlns:a16="http://schemas.microsoft.com/office/drawing/2014/main" id="{9D9CB50B-3B09-40CF-BD32-F5B44C2110B2}"/>
                        </a:ext>
                      </a:extLst>
                    </p:cNvPr>
                    <p:cNvSpPr/>
                    <p:nvPr/>
                  </p:nvSpPr>
                  <p:spPr>
                    <a:xfrm>
                      <a:off x="3151237" y="1532685"/>
                      <a:ext cx="657225" cy="1114425"/>
                    </a:xfrm>
                    <a:custGeom>
                      <a:avLst/>
                      <a:gdLst>
                        <a:gd name="connsiteX0" fmla="*/ 3062 w 657225"/>
                        <a:gd name="connsiteY0" fmla="*/ 1119361 h 1114425"/>
                        <a:gd name="connsiteX1" fmla="*/ 1728 w 657225"/>
                        <a:gd name="connsiteY1" fmla="*/ 1119075 h 1114425"/>
                        <a:gd name="connsiteX2" fmla="*/ 204 w 657225"/>
                        <a:gd name="connsiteY2" fmla="*/ 1115170 h 1114425"/>
                        <a:gd name="connsiteX3" fmla="*/ 282335 w 657225"/>
                        <a:gd name="connsiteY3" fmla="*/ 381745 h 1114425"/>
                        <a:gd name="connsiteX4" fmla="*/ 283001 w 657225"/>
                        <a:gd name="connsiteY4" fmla="*/ 380697 h 1114425"/>
                        <a:gd name="connsiteX5" fmla="*/ 654762 w 657225"/>
                        <a:gd name="connsiteY5" fmla="*/ 935 h 1114425"/>
                        <a:gd name="connsiteX6" fmla="*/ 658858 w 657225"/>
                        <a:gd name="connsiteY6" fmla="*/ 649 h 1114425"/>
                        <a:gd name="connsiteX7" fmla="*/ 659620 w 657225"/>
                        <a:gd name="connsiteY7" fmla="*/ 4650 h 1114425"/>
                        <a:gd name="connsiteX8" fmla="*/ 5729 w 657225"/>
                        <a:gd name="connsiteY8" fmla="*/ 1117837 h 1114425"/>
                        <a:gd name="connsiteX9" fmla="*/ 3062 w 657225"/>
                        <a:gd name="connsiteY9" fmla="*/ 1119361 h 1114425"/>
                        <a:gd name="connsiteX10" fmla="*/ 287859 w 657225"/>
                        <a:gd name="connsiteY10" fmla="*/ 384507 h 1114425"/>
                        <a:gd name="connsiteX11" fmla="*/ 19540 w 657225"/>
                        <a:gd name="connsiteY11" fmla="*/ 1082213 h 1114425"/>
                        <a:gd name="connsiteX12" fmla="*/ 641522 w 657225"/>
                        <a:gd name="connsiteY12" fmla="*/ 23319 h 1114425"/>
                        <a:gd name="connsiteX13" fmla="*/ 287859 w 657225"/>
                        <a:gd name="connsiteY13" fmla="*/ 384507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062" y="1119361"/>
                          </a:moveTo>
                          <a:cubicBezTo>
                            <a:pt x="2585" y="1119361"/>
                            <a:pt x="2109" y="1119266"/>
                            <a:pt x="1728" y="1119075"/>
                          </a:cubicBezTo>
                          <a:cubicBezTo>
                            <a:pt x="299" y="1118408"/>
                            <a:pt x="-367" y="1116694"/>
                            <a:pt x="204" y="1115170"/>
                          </a:cubicBezTo>
                          <a:lnTo>
                            <a:pt x="282335" y="381745"/>
                          </a:lnTo>
                          <a:cubicBezTo>
                            <a:pt x="282525" y="381364"/>
                            <a:pt x="282716" y="380983"/>
                            <a:pt x="283001" y="380697"/>
                          </a:cubicBezTo>
                          <a:lnTo>
                            <a:pt x="654762" y="935"/>
                          </a:lnTo>
                          <a:cubicBezTo>
                            <a:pt x="655905" y="-208"/>
                            <a:pt x="657620" y="-303"/>
                            <a:pt x="658858" y="649"/>
                          </a:cubicBezTo>
                          <a:cubicBezTo>
                            <a:pt x="660096" y="1602"/>
                            <a:pt x="660477" y="3316"/>
                            <a:pt x="659620" y="4650"/>
                          </a:cubicBezTo>
                          <a:lnTo>
                            <a:pt x="5729" y="1117837"/>
                          </a:lnTo>
                          <a:cubicBezTo>
                            <a:pt x="5157" y="1118789"/>
                            <a:pt x="4109" y="1119361"/>
                            <a:pt x="3062" y="1119361"/>
                          </a:cubicBezTo>
                          <a:close/>
                          <a:moveTo>
                            <a:pt x="287859" y="384507"/>
                          </a:moveTo>
                          <a:lnTo>
                            <a:pt x="19540" y="1082213"/>
                          </a:lnTo>
                          <a:lnTo>
                            <a:pt x="641522" y="23319"/>
                          </a:lnTo>
                          <a:lnTo>
                            <a:pt x="287859" y="3845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6" name="Freeform: Shape 685">
                      <a:extLst>
                        <a:ext uri="{FF2B5EF4-FFF2-40B4-BE49-F238E27FC236}">
                          <a16:creationId xmlns:a16="http://schemas.microsoft.com/office/drawing/2014/main" id="{D4CB0252-B8F9-4599-9A88-B6438CB91970}"/>
                        </a:ext>
                      </a:extLst>
                    </p:cNvPr>
                    <p:cNvSpPr/>
                    <p:nvPr/>
                  </p:nvSpPr>
                  <p:spPr>
                    <a:xfrm>
                      <a:off x="3919905" y="5883535"/>
                      <a:ext cx="809625" cy="514350"/>
                    </a:xfrm>
                    <a:custGeom>
                      <a:avLst/>
                      <a:gdLst>
                        <a:gd name="connsiteX0" fmla="*/ 809829 w 809625"/>
                        <a:gd name="connsiteY0" fmla="*/ 518312 h 514350"/>
                        <a:gd name="connsiteX1" fmla="*/ 808210 w 809625"/>
                        <a:gd name="connsiteY1" fmla="*/ 517836 h 514350"/>
                        <a:gd name="connsiteX2" fmla="*/ 1442 w 809625"/>
                        <a:gd name="connsiteY2" fmla="*/ 5677 h 514350"/>
                        <a:gd name="connsiteX3" fmla="*/ 299 w 809625"/>
                        <a:gd name="connsiteY3" fmla="*/ 1772 h 514350"/>
                        <a:gd name="connsiteX4" fmla="*/ 4109 w 809625"/>
                        <a:gd name="connsiteY4" fmla="*/ 153 h 514350"/>
                        <a:gd name="connsiteX5" fmla="*/ 473787 w 809625"/>
                        <a:gd name="connsiteY5" fmla="*/ 160744 h 514350"/>
                        <a:gd name="connsiteX6" fmla="*/ 475025 w 809625"/>
                        <a:gd name="connsiteY6" fmla="*/ 161506 h 514350"/>
                        <a:gd name="connsiteX7" fmla="*/ 812115 w 809625"/>
                        <a:gd name="connsiteY7" fmla="*/ 513074 h 514350"/>
                        <a:gd name="connsiteX8" fmla="*/ 812306 w 809625"/>
                        <a:gd name="connsiteY8" fmla="*/ 517169 h 514350"/>
                        <a:gd name="connsiteX9" fmla="*/ 809829 w 809625"/>
                        <a:gd name="connsiteY9" fmla="*/ 518312 h 514350"/>
                        <a:gd name="connsiteX10" fmla="*/ 26779 w 809625"/>
                        <a:gd name="connsiteY10" fmla="*/ 14440 h 514350"/>
                        <a:gd name="connsiteX11" fmla="*/ 789922 w 809625"/>
                        <a:gd name="connsiteY11" fmla="*/ 498882 h 514350"/>
                        <a:gd name="connsiteX12" fmla="*/ 471120 w 809625"/>
                        <a:gd name="connsiteY12" fmla="*/ 166363 h 514350"/>
                        <a:gd name="connsiteX13" fmla="*/ 26779 w 809625"/>
                        <a:gd name="connsiteY13" fmla="*/ 1444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625" h="514350">
                          <a:moveTo>
                            <a:pt x="809829" y="518312"/>
                          </a:moveTo>
                          <a:cubicBezTo>
                            <a:pt x="809257" y="518312"/>
                            <a:pt x="808686" y="518122"/>
                            <a:pt x="808210" y="517836"/>
                          </a:cubicBezTo>
                          <a:lnTo>
                            <a:pt x="1442" y="5677"/>
                          </a:lnTo>
                          <a:cubicBezTo>
                            <a:pt x="109" y="4820"/>
                            <a:pt x="-368" y="3105"/>
                            <a:pt x="299" y="1772"/>
                          </a:cubicBezTo>
                          <a:cubicBezTo>
                            <a:pt x="966" y="343"/>
                            <a:pt x="2585" y="-324"/>
                            <a:pt x="4109" y="153"/>
                          </a:cubicBezTo>
                          <a:lnTo>
                            <a:pt x="473787" y="160744"/>
                          </a:lnTo>
                          <a:cubicBezTo>
                            <a:pt x="474263" y="160935"/>
                            <a:pt x="474644" y="161125"/>
                            <a:pt x="475025" y="161506"/>
                          </a:cubicBezTo>
                          <a:lnTo>
                            <a:pt x="812115" y="513074"/>
                          </a:lnTo>
                          <a:cubicBezTo>
                            <a:pt x="813163" y="514217"/>
                            <a:pt x="813258" y="515931"/>
                            <a:pt x="812306" y="517169"/>
                          </a:cubicBezTo>
                          <a:cubicBezTo>
                            <a:pt x="811639" y="517932"/>
                            <a:pt x="810686" y="518312"/>
                            <a:pt x="809829" y="518312"/>
                          </a:cubicBezTo>
                          <a:close/>
                          <a:moveTo>
                            <a:pt x="26779" y="14440"/>
                          </a:moveTo>
                          <a:lnTo>
                            <a:pt x="789922" y="498882"/>
                          </a:lnTo>
                          <a:lnTo>
                            <a:pt x="471120" y="166363"/>
                          </a:lnTo>
                          <a:lnTo>
                            <a:pt x="26779" y="1444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7" name="Freeform: Shape 686">
                      <a:extLst>
                        <a:ext uri="{FF2B5EF4-FFF2-40B4-BE49-F238E27FC236}">
                          <a16:creationId xmlns:a16="http://schemas.microsoft.com/office/drawing/2014/main" id="{787E6352-D69A-4891-A54E-18B87B19A240}"/>
                        </a:ext>
                      </a:extLst>
                    </p:cNvPr>
                    <p:cNvSpPr/>
                    <p:nvPr/>
                  </p:nvSpPr>
                  <p:spPr>
                    <a:xfrm>
                      <a:off x="3151169" y="1532638"/>
                      <a:ext cx="657225" cy="1114425"/>
                    </a:xfrm>
                    <a:custGeom>
                      <a:avLst/>
                      <a:gdLst>
                        <a:gd name="connsiteX0" fmla="*/ 3130 w 657225"/>
                        <a:gd name="connsiteY0" fmla="*/ 1119408 h 1114425"/>
                        <a:gd name="connsiteX1" fmla="*/ 940 w 657225"/>
                        <a:gd name="connsiteY1" fmla="*/ 1118551 h 1114425"/>
                        <a:gd name="connsiteX2" fmla="*/ 463 w 657225"/>
                        <a:gd name="connsiteY2" fmla="*/ 1114741 h 1114425"/>
                        <a:gd name="connsiteX3" fmla="*/ 654355 w 657225"/>
                        <a:gd name="connsiteY3" fmla="*/ 1554 h 1114425"/>
                        <a:gd name="connsiteX4" fmla="*/ 658070 w 657225"/>
                        <a:gd name="connsiteY4" fmla="*/ 221 h 1114425"/>
                        <a:gd name="connsiteX5" fmla="*/ 659975 w 657225"/>
                        <a:gd name="connsiteY5" fmla="*/ 3745 h 1114425"/>
                        <a:gd name="connsiteX6" fmla="*/ 505193 w 657225"/>
                        <a:gd name="connsiteY6" fmla="*/ 812417 h 1114425"/>
                        <a:gd name="connsiteX7" fmla="*/ 503765 w 657225"/>
                        <a:gd name="connsiteY7" fmla="*/ 814513 h 1114425"/>
                        <a:gd name="connsiteX8" fmla="*/ 4654 w 657225"/>
                        <a:gd name="connsiteY8" fmla="*/ 1119027 h 1114425"/>
                        <a:gd name="connsiteX9" fmla="*/ 3130 w 657225"/>
                        <a:gd name="connsiteY9" fmla="*/ 1119408 h 1114425"/>
                        <a:gd name="connsiteX10" fmla="*/ 650640 w 657225"/>
                        <a:gd name="connsiteY10" fmla="*/ 20128 h 1114425"/>
                        <a:gd name="connsiteX11" fmla="*/ 12084 w 657225"/>
                        <a:gd name="connsiteY11" fmla="*/ 1107216 h 1114425"/>
                        <a:gd name="connsiteX12" fmla="*/ 499478 w 657225"/>
                        <a:gd name="connsiteY12" fmla="*/ 809846 h 1114425"/>
                        <a:gd name="connsiteX13" fmla="*/ 650640 w 657225"/>
                        <a:gd name="connsiteY13" fmla="*/ 20128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114425">
                          <a:moveTo>
                            <a:pt x="3130" y="1119408"/>
                          </a:moveTo>
                          <a:cubicBezTo>
                            <a:pt x="2369" y="1119408"/>
                            <a:pt x="1511" y="1119122"/>
                            <a:pt x="940" y="1118551"/>
                          </a:cubicBezTo>
                          <a:cubicBezTo>
                            <a:pt x="-108" y="1117598"/>
                            <a:pt x="-299" y="1115979"/>
                            <a:pt x="463" y="1114741"/>
                          </a:cubicBezTo>
                          <a:lnTo>
                            <a:pt x="654355" y="1554"/>
                          </a:lnTo>
                          <a:cubicBezTo>
                            <a:pt x="655117" y="221"/>
                            <a:pt x="656736" y="-351"/>
                            <a:pt x="658070" y="221"/>
                          </a:cubicBezTo>
                          <a:cubicBezTo>
                            <a:pt x="659498" y="792"/>
                            <a:pt x="660260" y="2221"/>
                            <a:pt x="659975" y="3745"/>
                          </a:cubicBezTo>
                          <a:lnTo>
                            <a:pt x="505193" y="812417"/>
                          </a:lnTo>
                          <a:cubicBezTo>
                            <a:pt x="505003" y="813275"/>
                            <a:pt x="504527" y="814037"/>
                            <a:pt x="503765" y="814513"/>
                          </a:cubicBezTo>
                          <a:lnTo>
                            <a:pt x="4654" y="1119027"/>
                          </a:lnTo>
                          <a:cubicBezTo>
                            <a:pt x="4273" y="1119313"/>
                            <a:pt x="3702" y="1119408"/>
                            <a:pt x="3130" y="1119408"/>
                          </a:cubicBezTo>
                          <a:close/>
                          <a:moveTo>
                            <a:pt x="650640" y="20128"/>
                          </a:moveTo>
                          <a:lnTo>
                            <a:pt x="12084" y="1107216"/>
                          </a:lnTo>
                          <a:lnTo>
                            <a:pt x="499478" y="809846"/>
                          </a:lnTo>
                          <a:lnTo>
                            <a:pt x="650640" y="2012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8" name="Freeform: Shape 687">
                      <a:extLst>
                        <a:ext uri="{FF2B5EF4-FFF2-40B4-BE49-F238E27FC236}">
                          <a16:creationId xmlns:a16="http://schemas.microsoft.com/office/drawing/2014/main" id="{2D16921F-1204-40E3-BFF7-DDE933B2DF95}"/>
                        </a:ext>
                      </a:extLst>
                    </p:cNvPr>
                    <p:cNvSpPr/>
                    <p:nvPr/>
                  </p:nvSpPr>
                  <p:spPr>
                    <a:xfrm>
                      <a:off x="3650306" y="1333750"/>
                      <a:ext cx="552450" cy="1009650"/>
                    </a:xfrm>
                    <a:custGeom>
                      <a:avLst/>
                      <a:gdLst>
                        <a:gd name="connsiteX0" fmla="*/ 3103 w 552450"/>
                        <a:gd name="connsiteY0" fmla="*/ 1013782 h 1009650"/>
                        <a:gd name="connsiteX1" fmla="*/ 2055 w 552450"/>
                        <a:gd name="connsiteY1" fmla="*/ 1013591 h 1009650"/>
                        <a:gd name="connsiteX2" fmla="*/ 55 w 552450"/>
                        <a:gd name="connsiteY2" fmla="*/ 1010067 h 1009650"/>
                        <a:gd name="connsiteX3" fmla="*/ 154836 w 552450"/>
                        <a:gd name="connsiteY3" fmla="*/ 201394 h 1009650"/>
                        <a:gd name="connsiteX4" fmla="*/ 156455 w 552450"/>
                        <a:gd name="connsiteY4" fmla="*/ 199204 h 1009650"/>
                        <a:gd name="connsiteX5" fmla="*/ 550695 w 552450"/>
                        <a:gd name="connsiteY5" fmla="*/ 321 h 1009650"/>
                        <a:gd name="connsiteX6" fmla="*/ 554314 w 552450"/>
                        <a:gd name="connsiteY6" fmla="*/ 893 h 1009650"/>
                        <a:gd name="connsiteX7" fmla="*/ 554791 w 552450"/>
                        <a:gd name="connsiteY7" fmla="*/ 4512 h 1009650"/>
                        <a:gd name="connsiteX8" fmla="*/ 5770 w 552450"/>
                        <a:gd name="connsiteY8" fmla="*/ 1012162 h 1009650"/>
                        <a:gd name="connsiteX9" fmla="*/ 3103 w 552450"/>
                        <a:gd name="connsiteY9" fmla="*/ 1013782 h 1009650"/>
                        <a:gd name="connsiteX10" fmla="*/ 160646 w 552450"/>
                        <a:gd name="connsiteY10" fmla="*/ 204061 h 1009650"/>
                        <a:gd name="connsiteX11" fmla="*/ 9865 w 552450"/>
                        <a:gd name="connsiteY11" fmla="*/ 991779 h 1009650"/>
                        <a:gd name="connsiteX12" fmla="*/ 544599 w 552450"/>
                        <a:gd name="connsiteY12" fmla="*/ 10323 h 1009650"/>
                        <a:gd name="connsiteX13" fmla="*/ 160646 w 552450"/>
                        <a:gd name="connsiteY13" fmla="*/ 204061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1009650">
                          <a:moveTo>
                            <a:pt x="3103" y="1013782"/>
                          </a:moveTo>
                          <a:cubicBezTo>
                            <a:pt x="2722" y="1013782"/>
                            <a:pt x="2436" y="1013686"/>
                            <a:pt x="2055" y="1013591"/>
                          </a:cubicBezTo>
                          <a:cubicBezTo>
                            <a:pt x="626" y="1013115"/>
                            <a:pt x="-231" y="1011591"/>
                            <a:pt x="55" y="1010067"/>
                          </a:cubicBezTo>
                          <a:lnTo>
                            <a:pt x="154836" y="201394"/>
                          </a:lnTo>
                          <a:cubicBezTo>
                            <a:pt x="155027" y="200442"/>
                            <a:pt x="155598" y="199680"/>
                            <a:pt x="156455" y="199204"/>
                          </a:cubicBezTo>
                          <a:lnTo>
                            <a:pt x="550695" y="321"/>
                          </a:lnTo>
                          <a:cubicBezTo>
                            <a:pt x="551933" y="-250"/>
                            <a:pt x="553362" y="-60"/>
                            <a:pt x="554314" y="893"/>
                          </a:cubicBezTo>
                          <a:cubicBezTo>
                            <a:pt x="555267" y="1845"/>
                            <a:pt x="555458" y="3369"/>
                            <a:pt x="554791" y="4512"/>
                          </a:cubicBezTo>
                          <a:lnTo>
                            <a:pt x="5770" y="1012162"/>
                          </a:lnTo>
                          <a:cubicBezTo>
                            <a:pt x="5294" y="1013210"/>
                            <a:pt x="4150" y="1013782"/>
                            <a:pt x="3103" y="1013782"/>
                          </a:cubicBezTo>
                          <a:close/>
                          <a:moveTo>
                            <a:pt x="160646" y="204061"/>
                          </a:moveTo>
                          <a:lnTo>
                            <a:pt x="9865" y="991779"/>
                          </a:lnTo>
                          <a:lnTo>
                            <a:pt x="544599" y="10323"/>
                          </a:lnTo>
                          <a:lnTo>
                            <a:pt x="160646" y="20406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9" name="Freeform: Shape 688">
                      <a:extLst>
                        <a:ext uri="{FF2B5EF4-FFF2-40B4-BE49-F238E27FC236}">
                          <a16:creationId xmlns:a16="http://schemas.microsoft.com/office/drawing/2014/main" id="{2D333822-8AA0-4871-9096-2ECEEABD7CBA}"/>
                        </a:ext>
                      </a:extLst>
                    </p:cNvPr>
                    <p:cNvSpPr/>
                    <p:nvPr/>
                  </p:nvSpPr>
                  <p:spPr>
                    <a:xfrm>
                      <a:off x="3929131" y="4768110"/>
                      <a:ext cx="447675" cy="971550"/>
                    </a:xfrm>
                    <a:custGeom>
                      <a:avLst/>
                      <a:gdLst>
                        <a:gd name="connsiteX0" fmla="*/ 106230 w 447675"/>
                        <a:gd name="connsiteY0" fmla="*/ 974036 h 971550"/>
                        <a:gd name="connsiteX1" fmla="*/ 105182 w 447675"/>
                        <a:gd name="connsiteY1" fmla="*/ 973846 h 971550"/>
                        <a:gd name="connsiteX2" fmla="*/ 103087 w 447675"/>
                        <a:gd name="connsiteY2" fmla="*/ 971274 h 971550"/>
                        <a:gd name="connsiteX3" fmla="*/ 26 w 447675"/>
                        <a:gd name="connsiteY3" fmla="*/ 3439 h 971550"/>
                        <a:gd name="connsiteX4" fmla="*/ 2027 w 447675"/>
                        <a:gd name="connsiteY4" fmla="*/ 200 h 971550"/>
                        <a:gd name="connsiteX5" fmla="*/ 5646 w 447675"/>
                        <a:gd name="connsiteY5" fmla="*/ 1248 h 971550"/>
                        <a:gd name="connsiteX6" fmla="*/ 455893 w 447675"/>
                        <a:gd name="connsiteY6" fmla="*/ 608848 h 971550"/>
                        <a:gd name="connsiteX7" fmla="*/ 455607 w 447675"/>
                        <a:gd name="connsiteY7" fmla="*/ 612849 h 971550"/>
                        <a:gd name="connsiteX8" fmla="*/ 108421 w 447675"/>
                        <a:gd name="connsiteY8" fmla="*/ 973084 h 971550"/>
                        <a:gd name="connsiteX9" fmla="*/ 106230 w 447675"/>
                        <a:gd name="connsiteY9" fmla="*/ 974036 h 971550"/>
                        <a:gd name="connsiteX10" fmla="*/ 7361 w 447675"/>
                        <a:gd name="connsiteY10" fmla="*/ 14107 h 971550"/>
                        <a:gd name="connsiteX11" fmla="*/ 108516 w 447675"/>
                        <a:gd name="connsiteY11" fmla="*/ 964035 h 971550"/>
                        <a:gd name="connsiteX12" fmla="*/ 449321 w 447675"/>
                        <a:gd name="connsiteY12" fmla="*/ 610467 h 971550"/>
                        <a:gd name="connsiteX13" fmla="*/ 7361 w 447675"/>
                        <a:gd name="connsiteY13" fmla="*/ 14107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75" h="971550">
                          <a:moveTo>
                            <a:pt x="106230" y="974036"/>
                          </a:moveTo>
                          <a:cubicBezTo>
                            <a:pt x="105849" y="974036"/>
                            <a:pt x="105563" y="973942"/>
                            <a:pt x="105182" y="973846"/>
                          </a:cubicBezTo>
                          <a:cubicBezTo>
                            <a:pt x="104039" y="973465"/>
                            <a:pt x="103277" y="972417"/>
                            <a:pt x="103087" y="971274"/>
                          </a:cubicBezTo>
                          <a:lnTo>
                            <a:pt x="26" y="3439"/>
                          </a:lnTo>
                          <a:cubicBezTo>
                            <a:pt x="-164" y="2010"/>
                            <a:pt x="693" y="772"/>
                            <a:pt x="2027" y="200"/>
                          </a:cubicBezTo>
                          <a:cubicBezTo>
                            <a:pt x="3360" y="-276"/>
                            <a:pt x="4789" y="105"/>
                            <a:pt x="5646" y="1248"/>
                          </a:cubicBezTo>
                          <a:lnTo>
                            <a:pt x="455893" y="608848"/>
                          </a:lnTo>
                          <a:cubicBezTo>
                            <a:pt x="456750" y="610087"/>
                            <a:pt x="456655" y="611706"/>
                            <a:pt x="455607" y="612849"/>
                          </a:cubicBezTo>
                          <a:lnTo>
                            <a:pt x="108421" y="973084"/>
                          </a:lnTo>
                          <a:cubicBezTo>
                            <a:pt x="107849" y="973656"/>
                            <a:pt x="106992" y="974036"/>
                            <a:pt x="106230" y="974036"/>
                          </a:cubicBezTo>
                          <a:close/>
                          <a:moveTo>
                            <a:pt x="7361" y="14107"/>
                          </a:moveTo>
                          <a:lnTo>
                            <a:pt x="108516" y="964035"/>
                          </a:lnTo>
                          <a:lnTo>
                            <a:pt x="449321" y="610467"/>
                          </a:lnTo>
                          <a:lnTo>
                            <a:pt x="7361" y="141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0" name="Freeform: Shape 689">
                      <a:extLst>
                        <a:ext uri="{FF2B5EF4-FFF2-40B4-BE49-F238E27FC236}">
                          <a16:creationId xmlns:a16="http://schemas.microsoft.com/office/drawing/2014/main" id="{BF808B40-C890-4508-AAC6-5D7EB3A25C45}"/>
                        </a:ext>
                      </a:extLst>
                    </p:cNvPr>
                    <p:cNvSpPr/>
                    <p:nvPr/>
                  </p:nvSpPr>
                  <p:spPr>
                    <a:xfrm>
                      <a:off x="4032313" y="5375703"/>
                      <a:ext cx="361950" cy="666750"/>
                    </a:xfrm>
                    <a:custGeom>
                      <a:avLst/>
                      <a:gdLst>
                        <a:gd name="connsiteX0" fmla="*/ 360331 w 361950"/>
                        <a:gd name="connsiteY0" fmla="*/ 674578 h 666750"/>
                        <a:gd name="connsiteX1" fmla="*/ 358331 w 361950"/>
                        <a:gd name="connsiteY1" fmla="*/ 673815 h 666750"/>
                        <a:gd name="connsiteX2" fmla="*/ 1048 w 361950"/>
                        <a:gd name="connsiteY2" fmla="*/ 365682 h 666750"/>
                        <a:gd name="connsiteX3" fmla="*/ 0 w 361950"/>
                        <a:gd name="connsiteY3" fmla="*/ 363491 h 666750"/>
                        <a:gd name="connsiteX4" fmla="*/ 857 w 361950"/>
                        <a:gd name="connsiteY4" fmla="*/ 361205 h 666750"/>
                        <a:gd name="connsiteX5" fmla="*/ 348044 w 361950"/>
                        <a:gd name="connsiteY5" fmla="*/ 969 h 666750"/>
                        <a:gd name="connsiteX6" fmla="*/ 351377 w 361950"/>
                        <a:gd name="connsiteY6" fmla="*/ 208 h 666750"/>
                        <a:gd name="connsiteX7" fmla="*/ 353378 w 361950"/>
                        <a:gd name="connsiteY7" fmla="*/ 3065 h 666750"/>
                        <a:gd name="connsiteX8" fmla="*/ 363474 w 361950"/>
                        <a:gd name="connsiteY8" fmla="*/ 671434 h 666750"/>
                        <a:gd name="connsiteX9" fmla="*/ 361664 w 361950"/>
                        <a:gd name="connsiteY9" fmla="*/ 674292 h 666750"/>
                        <a:gd name="connsiteX10" fmla="*/ 360331 w 361950"/>
                        <a:gd name="connsiteY10" fmla="*/ 674578 h 666750"/>
                        <a:gd name="connsiteX11" fmla="*/ 7525 w 361950"/>
                        <a:gd name="connsiteY11" fmla="*/ 363110 h 666750"/>
                        <a:gd name="connsiteX12" fmla="*/ 357188 w 361950"/>
                        <a:gd name="connsiteY12" fmla="*/ 664576 h 666750"/>
                        <a:gd name="connsiteX13" fmla="*/ 347282 w 361950"/>
                        <a:gd name="connsiteY13" fmla="*/ 10590 h 666750"/>
                        <a:gd name="connsiteX14" fmla="*/ 7525 w 361950"/>
                        <a:gd name="connsiteY14" fmla="*/ 36311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666750">
                          <a:moveTo>
                            <a:pt x="360331" y="674578"/>
                          </a:moveTo>
                          <a:cubicBezTo>
                            <a:pt x="359569" y="674578"/>
                            <a:pt x="358902" y="674292"/>
                            <a:pt x="358331" y="673815"/>
                          </a:cubicBezTo>
                          <a:lnTo>
                            <a:pt x="1048" y="365682"/>
                          </a:lnTo>
                          <a:cubicBezTo>
                            <a:pt x="381" y="365110"/>
                            <a:pt x="0" y="364348"/>
                            <a:pt x="0" y="363491"/>
                          </a:cubicBezTo>
                          <a:cubicBezTo>
                            <a:pt x="0" y="362634"/>
                            <a:pt x="286" y="361776"/>
                            <a:pt x="857" y="361205"/>
                          </a:cubicBezTo>
                          <a:lnTo>
                            <a:pt x="348044" y="969"/>
                          </a:lnTo>
                          <a:cubicBezTo>
                            <a:pt x="348901" y="112"/>
                            <a:pt x="350234" y="-269"/>
                            <a:pt x="351377" y="208"/>
                          </a:cubicBezTo>
                          <a:cubicBezTo>
                            <a:pt x="352520" y="684"/>
                            <a:pt x="353282" y="1827"/>
                            <a:pt x="353378" y="3065"/>
                          </a:cubicBezTo>
                          <a:lnTo>
                            <a:pt x="363474" y="671434"/>
                          </a:lnTo>
                          <a:cubicBezTo>
                            <a:pt x="363474" y="672673"/>
                            <a:pt x="362807" y="673815"/>
                            <a:pt x="361664" y="674292"/>
                          </a:cubicBezTo>
                          <a:cubicBezTo>
                            <a:pt x="361188" y="674482"/>
                            <a:pt x="360807" y="674578"/>
                            <a:pt x="360331" y="674578"/>
                          </a:cubicBezTo>
                          <a:close/>
                          <a:moveTo>
                            <a:pt x="7525" y="363110"/>
                          </a:moveTo>
                          <a:lnTo>
                            <a:pt x="357188" y="664576"/>
                          </a:lnTo>
                          <a:lnTo>
                            <a:pt x="347282" y="10590"/>
                          </a:lnTo>
                          <a:lnTo>
                            <a:pt x="7525" y="36311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1" name="Freeform: Shape 690">
                      <a:extLst>
                        <a:ext uri="{FF2B5EF4-FFF2-40B4-BE49-F238E27FC236}">
                          <a16:creationId xmlns:a16="http://schemas.microsoft.com/office/drawing/2014/main" id="{483FECDD-B1B2-4AEE-A257-6B58A93D15A1}"/>
                        </a:ext>
                      </a:extLst>
                    </p:cNvPr>
                    <p:cNvSpPr/>
                    <p:nvPr/>
                  </p:nvSpPr>
                  <p:spPr>
                    <a:xfrm>
                      <a:off x="4379404" y="5375725"/>
                      <a:ext cx="657225" cy="666750"/>
                    </a:xfrm>
                    <a:custGeom>
                      <a:avLst/>
                      <a:gdLst>
                        <a:gd name="connsiteX0" fmla="*/ 13240 w 657225"/>
                        <a:gd name="connsiteY0" fmla="*/ 674555 h 666750"/>
                        <a:gd name="connsiteX1" fmla="*/ 11430 w 657225"/>
                        <a:gd name="connsiteY1" fmla="*/ 673984 h 666750"/>
                        <a:gd name="connsiteX2" fmla="*/ 10096 w 657225"/>
                        <a:gd name="connsiteY2" fmla="*/ 671507 h 666750"/>
                        <a:gd name="connsiteX3" fmla="*/ 0 w 657225"/>
                        <a:gd name="connsiteY3" fmla="*/ 3138 h 666750"/>
                        <a:gd name="connsiteX4" fmla="*/ 1619 w 657225"/>
                        <a:gd name="connsiteY4" fmla="*/ 375 h 666750"/>
                        <a:gd name="connsiteX5" fmla="*/ 4858 w 657225"/>
                        <a:gd name="connsiteY5" fmla="*/ 566 h 666750"/>
                        <a:gd name="connsiteX6" fmla="*/ 665321 w 657225"/>
                        <a:gd name="connsiteY6" fmla="*/ 451956 h 666750"/>
                        <a:gd name="connsiteX7" fmla="*/ 666655 w 657225"/>
                        <a:gd name="connsiteY7" fmla="*/ 454909 h 666750"/>
                        <a:gd name="connsiteX8" fmla="*/ 664559 w 657225"/>
                        <a:gd name="connsiteY8" fmla="*/ 457385 h 666750"/>
                        <a:gd name="connsiteX9" fmla="*/ 14288 w 657225"/>
                        <a:gd name="connsiteY9" fmla="*/ 674269 h 666750"/>
                        <a:gd name="connsiteX10" fmla="*/ 13240 w 657225"/>
                        <a:gd name="connsiteY10" fmla="*/ 674555 h 666750"/>
                        <a:gd name="connsiteX11" fmla="*/ 6287 w 657225"/>
                        <a:gd name="connsiteY11" fmla="*/ 9043 h 666750"/>
                        <a:gd name="connsiteX12" fmla="*/ 16288 w 657225"/>
                        <a:gd name="connsiteY12" fmla="*/ 667221 h 666750"/>
                        <a:gd name="connsiteX13" fmla="*/ 656654 w 657225"/>
                        <a:gd name="connsiteY13" fmla="*/ 453575 h 666750"/>
                        <a:gd name="connsiteX14" fmla="*/ 6287 w 657225"/>
                        <a:gd name="connsiteY14" fmla="*/ 9043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666750">
                          <a:moveTo>
                            <a:pt x="13240" y="674555"/>
                          </a:moveTo>
                          <a:cubicBezTo>
                            <a:pt x="12573" y="674555"/>
                            <a:pt x="12001" y="674364"/>
                            <a:pt x="11430" y="673984"/>
                          </a:cubicBezTo>
                          <a:cubicBezTo>
                            <a:pt x="10668" y="673412"/>
                            <a:pt x="10096" y="672459"/>
                            <a:pt x="10096" y="671507"/>
                          </a:cubicBezTo>
                          <a:lnTo>
                            <a:pt x="0" y="3138"/>
                          </a:lnTo>
                          <a:cubicBezTo>
                            <a:pt x="0" y="1995"/>
                            <a:pt x="571" y="947"/>
                            <a:pt x="1619" y="375"/>
                          </a:cubicBezTo>
                          <a:cubicBezTo>
                            <a:pt x="2667" y="-196"/>
                            <a:pt x="3905" y="-101"/>
                            <a:pt x="4858" y="566"/>
                          </a:cubicBezTo>
                          <a:lnTo>
                            <a:pt x="665321" y="451956"/>
                          </a:lnTo>
                          <a:cubicBezTo>
                            <a:pt x="666274" y="452623"/>
                            <a:pt x="666845" y="453766"/>
                            <a:pt x="666655" y="454909"/>
                          </a:cubicBezTo>
                          <a:cubicBezTo>
                            <a:pt x="666464" y="456051"/>
                            <a:pt x="665702" y="457004"/>
                            <a:pt x="664559" y="457385"/>
                          </a:cubicBezTo>
                          <a:lnTo>
                            <a:pt x="14288" y="674269"/>
                          </a:lnTo>
                          <a:cubicBezTo>
                            <a:pt x="13907" y="674460"/>
                            <a:pt x="13525" y="674555"/>
                            <a:pt x="13240" y="674555"/>
                          </a:cubicBezTo>
                          <a:close/>
                          <a:moveTo>
                            <a:pt x="6287" y="9043"/>
                          </a:moveTo>
                          <a:lnTo>
                            <a:pt x="16288" y="667221"/>
                          </a:lnTo>
                          <a:lnTo>
                            <a:pt x="656654" y="453575"/>
                          </a:lnTo>
                          <a:lnTo>
                            <a:pt x="6287" y="90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2" name="Freeform: Shape 691">
                      <a:extLst>
                        <a:ext uri="{FF2B5EF4-FFF2-40B4-BE49-F238E27FC236}">
                          <a16:creationId xmlns:a16="http://schemas.microsoft.com/office/drawing/2014/main" id="{8BF3CC7F-6A05-401F-ADB0-225EC413D5A7}"/>
                        </a:ext>
                      </a:extLst>
                    </p:cNvPr>
                    <p:cNvSpPr/>
                    <p:nvPr/>
                  </p:nvSpPr>
                  <p:spPr>
                    <a:xfrm>
                      <a:off x="2875696" y="3683200"/>
                      <a:ext cx="190500" cy="990600"/>
                    </a:xfrm>
                    <a:custGeom>
                      <a:avLst/>
                      <a:gdLst>
                        <a:gd name="connsiteX0" fmla="*/ 191830 w 190500"/>
                        <a:gd name="connsiteY0" fmla="*/ 995671 h 990600"/>
                        <a:gd name="connsiteX1" fmla="*/ 188877 w 190500"/>
                        <a:gd name="connsiteY1" fmla="*/ 993385 h 990600"/>
                        <a:gd name="connsiteX2" fmla="*/ 92 w 190500"/>
                        <a:gd name="connsiteY2" fmla="*/ 281581 h 990600"/>
                        <a:gd name="connsiteX3" fmla="*/ 473 w 190500"/>
                        <a:gd name="connsiteY3" fmla="*/ 279200 h 990600"/>
                        <a:gd name="connsiteX4" fmla="*/ 172971 w 190500"/>
                        <a:gd name="connsiteY4" fmla="*/ 1451 h 990600"/>
                        <a:gd name="connsiteX5" fmla="*/ 176400 w 190500"/>
                        <a:gd name="connsiteY5" fmla="*/ 118 h 990600"/>
                        <a:gd name="connsiteX6" fmla="*/ 178686 w 190500"/>
                        <a:gd name="connsiteY6" fmla="*/ 3070 h 990600"/>
                        <a:gd name="connsiteX7" fmla="*/ 194973 w 190500"/>
                        <a:gd name="connsiteY7" fmla="*/ 992622 h 990600"/>
                        <a:gd name="connsiteX8" fmla="*/ 192307 w 190500"/>
                        <a:gd name="connsiteY8" fmla="*/ 995766 h 990600"/>
                        <a:gd name="connsiteX9" fmla="*/ 191830 w 190500"/>
                        <a:gd name="connsiteY9" fmla="*/ 995671 h 990600"/>
                        <a:gd name="connsiteX10" fmla="*/ 6378 w 190500"/>
                        <a:gd name="connsiteY10" fmla="*/ 281296 h 990600"/>
                        <a:gd name="connsiteX11" fmla="*/ 188306 w 190500"/>
                        <a:gd name="connsiteY11" fmla="*/ 967286 h 990600"/>
                        <a:gd name="connsiteX12" fmla="*/ 172590 w 190500"/>
                        <a:gd name="connsiteY12" fmla="*/ 13643 h 990600"/>
                        <a:gd name="connsiteX13" fmla="*/ 6378 w 190500"/>
                        <a:gd name="connsiteY13" fmla="*/ 281296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 h="990600">
                          <a:moveTo>
                            <a:pt x="191830" y="995671"/>
                          </a:moveTo>
                          <a:cubicBezTo>
                            <a:pt x="190401" y="995671"/>
                            <a:pt x="189163" y="994718"/>
                            <a:pt x="188877" y="993385"/>
                          </a:cubicBezTo>
                          <a:lnTo>
                            <a:pt x="92" y="281581"/>
                          </a:lnTo>
                          <a:cubicBezTo>
                            <a:pt x="-99" y="280724"/>
                            <a:pt x="-3" y="279867"/>
                            <a:pt x="473" y="279200"/>
                          </a:cubicBezTo>
                          <a:lnTo>
                            <a:pt x="172971" y="1451"/>
                          </a:lnTo>
                          <a:cubicBezTo>
                            <a:pt x="173733" y="308"/>
                            <a:pt x="175066" y="-263"/>
                            <a:pt x="176400" y="118"/>
                          </a:cubicBezTo>
                          <a:cubicBezTo>
                            <a:pt x="177733" y="498"/>
                            <a:pt x="178686" y="1641"/>
                            <a:pt x="178686" y="3070"/>
                          </a:cubicBezTo>
                          <a:lnTo>
                            <a:pt x="194973" y="992622"/>
                          </a:lnTo>
                          <a:cubicBezTo>
                            <a:pt x="194973" y="994146"/>
                            <a:pt x="193830" y="995480"/>
                            <a:pt x="192307" y="995766"/>
                          </a:cubicBezTo>
                          <a:cubicBezTo>
                            <a:pt x="192116" y="995671"/>
                            <a:pt x="191925" y="995671"/>
                            <a:pt x="191830" y="995671"/>
                          </a:cubicBezTo>
                          <a:close/>
                          <a:moveTo>
                            <a:pt x="6378" y="281296"/>
                          </a:moveTo>
                          <a:lnTo>
                            <a:pt x="188306" y="967286"/>
                          </a:lnTo>
                          <a:lnTo>
                            <a:pt x="172590" y="13643"/>
                          </a:lnTo>
                          <a:lnTo>
                            <a:pt x="6378" y="28129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3" name="Freeform: Shape 692">
                      <a:extLst>
                        <a:ext uri="{FF2B5EF4-FFF2-40B4-BE49-F238E27FC236}">
                          <a16:creationId xmlns:a16="http://schemas.microsoft.com/office/drawing/2014/main" id="{DF42BC12-D655-4C00-AFF4-0063312F6B62}"/>
                        </a:ext>
                      </a:extLst>
                    </p:cNvPr>
                    <p:cNvSpPr/>
                    <p:nvPr/>
                  </p:nvSpPr>
                  <p:spPr>
                    <a:xfrm>
                      <a:off x="3048191" y="3683006"/>
                      <a:ext cx="314325" cy="1038225"/>
                    </a:xfrm>
                    <a:custGeom>
                      <a:avLst/>
                      <a:gdLst>
                        <a:gd name="connsiteX0" fmla="*/ 312230 w 314325"/>
                        <a:gd name="connsiteY0" fmla="*/ 1042156 h 1038225"/>
                        <a:gd name="connsiteX1" fmla="*/ 311753 w 314325"/>
                        <a:gd name="connsiteY1" fmla="*/ 1042156 h 1038225"/>
                        <a:gd name="connsiteX2" fmla="*/ 18859 w 314325"/>
                        <a:gd name="connsiteY2" fmla="*/ 995770 h 1038225"/>
                        <a:gd name="connsiteX3" fmla="*/ 16288 w 314325"/>
                        <a:gd name="connsiteY3" fmla="*/ 992722 h 1038225"/>
                        <a:gd name="connsiteX4" fmla="*/ 0 w 314325"/>
                        <a:gd name="connsiteY4" fmla="*/ 3169 h 1038225"/>
                        <a:gd name="connsiteX5" fmla="*/ 2667 w 314325"/>
                        <a:gd name="connsiteY5" fmla="*/ 26 h 1038225"/>
                        <a:gd name="connsiteX6" fmla="*/ 6096 w 314325"/>
                        <a:gd name="connsiteY6" fmla="*/ 2217 h 1038225"/>
                        <a:gd name="connsiteX7" fmla="*/ 315278 w 314325"/>
                        <a:gd name="connsiteY7" fmla="*/ 1038061 h 1038225"/>
                        <a:gd name="connsiteX8" fmla="*/ 314611 w 314325"/>
                        <a:gd name="connsiteY8" fmla="*/ 1041013 h 1038225"/>
                        <a:gd name="connsiteX9" fmla="*/ 312230 w 314325"/>
                        <a:gd name="connsiteY9" fmla="*/ 1042156 h 1038225"/>
                        <a:gd name="connsiteX10" fmla="*/ 22384 w 314325"/>
                        <a:gd name="connsiteY10" fmla="*/ 990055 h 1038225"/>
                        <a:gd name="connsiteX11" fmla="*/ 307943 w 314325"/>
                        <a:gd name="connsiteY11" fmla="*/ 1035203 h 1038225"/>
                        <a:gd name="connsiteX12" fmla="*/ 6477 w 314325"/>
                        <a:gd name="connsiteY12" fmla="*/ 25648 h 1038225"/>
                        <a:gd name="connsiteX13" fmla="*/ 22384 w 314325"/>
                        <a:gd name="connsiteY13" fmla="*/ 99005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1038225">
                          <a:moveTo>
                            <a:pt x="312230" y="1042156"/>
                          </a:moveTo>
                          <a:cubicBezTo>
                            <a:pt x="312039" y="1042156"/>
                            <a:pt x="311944" y="1042156"/>
                            <a:pt x="311753" y="1042156"/>
                          </a:cubicBezTo>
                          <a:lnTo>
                            <a:pt x="18859" y="995770"/>
                          </a:lnTo>
                          <a:cubicBezTo>
                            <a:pt x="17335" y="995484"/>
                            <a:pt x="16288" y="994246"/>
                            <a:pt x="16288" y="992722"/>
                          </a:cubicBezTo>
                          <a:lnTo>
                            <a:pt x="0" y="3169"/>
                          </a:lnTo>
                          <a:cubicBezTo>
                            <a:pt x="0" y="1645"/>
                            <a:pt x="1143" y="312"/>
                            <a:pt x="2667" y="26"/>
                          </a:cubicBezTo>
                          <a:cubicBezTo>
                            <a:pt x="4286" y="-164"/>
                            <a:pt x="5715" y="693"/>
                            <a:pt x="6096" y="2217"/>
                          </a:cubicBezTo>
                          <a:lnTo>
                            <a:pt x="315278" y="1038061"/>
                          </a:lnTo>
                          <a:cubicBezTo>
                            <a:pt x="315563" y="1039109"/>
                            <a:pt x="315373" y="1040156"/>
                            <a:pt x="314611" y="1041013"/>
                          </a:cubicBezTo>
                          <a:cubicBezTo>
                            <a:pt x="314039" y="1041776"/>
                            <a:pt x="313182" y="1042156"/>
                            <a:pt x="312230" y="1042156"/>
                          </a:cubicBezTo>
                          <a:close/>
                          <a:moveTo>
                            <a:pt x="22384" y="990055"/>
                          </a:moveTo>
                          <a:lnTo>
                            <a:pt x="307943" y="1035203"/>
                          </a:lnTo>
                          <a:lnTo>
                            <a:pt x="6477" y="25648"/>
                          </a:lnTo>
                          <a:lnTo>
                            <a:pt x="22384" y="99005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4" name="Freeform: Shape 693">
                      <a:extLst>
                        <a:ext uri="{FF2B5EF4-FFF2-40B4-BE49-F238E27FC236}">
                          <a16:creationId xmlns:a16="http://schemas.microsoft.com/office/drawing/2014/main" id="{3A7B0019-15AA-4326-A18E-6D6C09DD6B8F}"/>
                        </a:ext>
                      </a:extLst>
                    </p:cNvPr>
                    <p:cNvSpPr/>
                    <p:nvPr/>
                  </p:nvSpPr>
                  <p:spPr>
                    <a:xfrm>
                      <a:off x="3064426" y="4672665"/>
                      <a:ext cx="295275" cy="400050"/>
                    </a:xfrm>
                    <a:custGeom>
                      <a:avLst/>
                      <a:gdLst>
                        <a:gd name="connsiteX0" fmla="*/ 205602 w 295275"/>
                        <a:gd name="connsiteY0" fmla="*/ 405494 h 400050"/>
                        <a:gd name="connsiteX1" fmla="*/ 202840 w 295275"/>
                        <a:gd name="connsiteY1" fmla="*/ 403779 h 400050"/>
                        <a:gd name="connsiteX2" fmla="*/ 338 w 295275"/>
                        <a:gd name="connsiteY2" fmla="*/ 4491 h 400050"/>
                        <a:gd name="connsiteX3" fmla="*/ 624 w 295275"/>
                        <a:gd name="connsiteY3" fmla="*/ 1253 h 400050"/>
                        <a:gd name="connsiteX4" fmla="*/ 3577 w 295275"/>
                        <a:gd name="connsiteY4" fmla="*/ 14 h 400050"/>
                        <a:gd name="connsiteX5" fmla="*/ 296566 w 295275"/>
                        <a:gd name="connsiteY5" fmla="*/ 46306 h 400050"/>
                        <a:gd name="connsiteX6" fmla="*/ 298661 w 295275"/>
                        <a:gd name="connsiteY6" fmla="*/ 47639 h 400050"/>
                        <a:gd name="connsiteX7" fmla="*/ 299042 w 295275"/>
                        <a:gd name="connsiteY7" fmla="*/ 50116 h 400050"/>
                        <a:gd name="connsiteX8" fmla="*/ 208650 w 295275"/>
                        <a:gd name="connsiteY8" fmla="*/ 403112 h 400050"/>
                        <a:gd name="connsiteX9" fmla="*/ 205983 w 295275"/>
                        <a:gd name="connsiteY9" fmla="*/ 405398 h 400050"/>
                        <a:gd name="connsiteX10" fmla="*/ 205602 w 295275"/>
                        <a:gd name="connsiteY10" fmla="*/ 405494 h 400050"/>
                        <a:gd name="connsiteX11" fmla="*/ 8530 w 295275"/>
                        <a:gd name="connsiteY11" fmla="*/ 7063 h 400050"/>
                        <a:gd name="connsiteX12" fmla="*/ 204650 w 295275"/>
                        <a:gd name="connsiteY12" fmla="*/ 393587 h 400050"/>
                        <a:gd name="connsiteX13" fmla="*/ 292184 w 295275"/>
                        <a:gd name="connsiteY13" fmla="*/ 51830 h 400050"/>
                        <a:gd name="connsiteX14" fmla="*/ 8530 w 295275"/>
                        <a:gd name="connsiteY14" fmla="*/ 706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400050">
                          <a:moveTo>
                            <a:pt x="205602" y="405494"/>
                          </a:moveTo>
                          <a:cubicBezTo>
                            <a:pt x="204459" y="405494"/>
                            <a:pt x="203411" y="404827"/>
                            <a:pt x="202840" y="403779"/>
                          </a:cubicBezTo>
                          <a:lnTo>
                            <a:pt x="338" y="4491"/>
                          </a:lnTo>
                          <a:cubicBezTo>
                            <a:pt x="-233" y="3443"/>
                            <a:pt x="-43" y="2205"/>
                            <a:pt x="624" y="1253"/>
                          </a:cubicBezTo>
                          <a:cubicBezTo>
                            <a:pt x="1291" y="300"/>
                            <a:pt x="2434" y="-81"/>
                            <a:pt x="3577" y="14"/>
                          </a:cubicBezTo>
                          <a:lnTo>
                            <a:pt x="296566" y="46306"/>
                          </a:lnTo>
                          <a:cubicBezTo>
                            <a:pt x="297423" y="46401"/>
                            <a:pt x="298185" y="46972"/>
                            <a:pt x="298661" y="47639"/>
                          </a:cubicBezTo>
                          <a:cubicBezTo>
                            <a:pt x="299138" y="48401"/>
                            <a:pt x="299328" y="49258"/>
                            <a:pt x="299042" y="50116"/>
                          </a:cubicBezTo>
                          <a:lnTo>
                            <a:pt x="208650" y="403112"/>
                          </a:lnTo>
                          <a:cubicBezTo>
                            <a:pt x="208364" y="404351"/>
                            <a:pt x="207221" y="405303"/>
                            <a:pt x="205983" y="405398"/>
                          </a:cubicBezTo>
                          <a:cubicBezTo>
                            <a:pt x="205793" y="405494"/>
                            <a:pt x="205697" y="405494"/>
                            <a:pt x="205602" y="405494"/>
                          </a:cubicBezTo>
                          <a:close/>
                          <a:moveTo>
                            <a:pt x="8530" y="7063"/>
                          </a:moveTo>
                          <a:lnTo>
                            <a:pt x="204650" y="393587"/>
                          </a:lnTo>
                          <a:lnTo>
                            <a:pt x="292184" y="51830"/>
                          </a:lnTo>
                          <a:lnTo>
                            <a:pt x="8530" y="706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5" name="Freeform: Shape 694">
                      <a:extLst>
                        <a:ext uri="{FF2B5EF4-FFF2-40B4-BE49-F238E27FC236}">
                          <a16:creationId xmlns:a16="http://schemas.microsoft.com/office/drawing/2014/main" id="{C049E2D2-54A4-4FFF-A7F2-66564E1FC211}"/>
                        </a:ext>
                      </a:extLst>
                    </p:cNvPr>
                    <p:cNvSpPr/>
                    <p:nvPr/>
                  </p:nvSpPr>
                  <p:spPr>
                    <a:xfrm>
                      <a:off x="4389589" y="6044115"/>
                      <a:ext cx="828675" cy="352425"/>
                    </a:xfrm>
                    <a:custGeom>
                      <a:avLst/>
                      <a:gdLst>
                        <a:gd name="connsiteX0" fmla="*/ 830587 w 828675"/>
                        <a:gd name="connsiteY0" fmla="*/ 357733 h 352425"/>
                        <a:gd name="connsiteX1" fmla="*/ 340145 w 828675"/>
                        <a:gd name="connsiteY1" fmla="*/ 357733 h 352425"/>
                        <a:gd name="connsiteX2" fmla="*/ 337954 w 828675"/>
                        <a:gd name="connsiteY2" fmla="*/ 356781 h 352425"/>
                        <a:gd name="connsiteX3" fmla="*/ 864 w 828675"/>
                        <a:gd name="connsiteY3" fmla="*/ 5212 h 352425"/>
                        <a:gd name="connsiteX4" fmla="*/ 579 w 828675"/>
                        <a:gd name="connsiteY4" fmla="*/ 1307 h 352425"/>
                        <a:gd name="connsiteX5" fmla="*/ 4293 w 828675"/>
                        <a:gd name="connsiteY5" fmla="*/ 260 h 352425"/>
                        <a:gd name="connsiteX6" fmla="*/ 831825 w 828675"/>
                        <a:gd name="connsiteY6" fmla="*/ 351827 h 352425"/>
                        <a:gd name="connsiteX7" fmla="*/ 833635 w 828675"/>
                        <a:gd name="connsiteY7" fmla="*/ 355256 h 352425"/>
                        <a:gd name="connsiteX8" fmla="*/ 830587 w 828675"/>
                        <a:gd name="connsiteY8" fmla="*/ 357733 h 352425"/>
                        <a:gd name="connsiteX9" fmla="*/ 341478 w 828675"/>
                        <a:gd name="connsiteY9" fmla="*/ 351542 h 352425"/>
                        <a:gd name="connsiteX10" fmla="*/ 815347 w 828675"/>
                        <a:gd name="connsiteY10" fmla="*/ 351542 h 352425"/>
                        <a:gd name="connsiteX11" fmla="*/ 15723 w 828675"/>
                        <a:gd name="connsiteY11" fmla="*/ 11880 h 352425"/>
                        <a:gd name="connsiteX12" fmla="*/ 341478 w 828675"/>
                        <a:gd name="connsiteY12" fmla="*/ 35154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675" h="352425">
                          <a:moveTo>
                            <a:pt x="830587" y="357733"/>
                          </a:moveTo>
                          <a:lnTo>
                            <a:pt x="340145" y="357733"/>
                          </a:lnTo>
                          <a:cubicBezTo>
                            <a:pt x="339288" y="357733"/>
                            <a:pt x="338526" y="357352"/>
                            <a:pt x="337954" y="356781"/>
                          </a:cubicBezTo>
                          <a:lnTo>
                            <a:pt x="864" y="5212"/>
                          </a:lnTo>
                          <a:cubicBezTo>
                            <a:pt x="-183" y="4165"/>
                            <a:pt x="-279" y="2546"/>
                            <a:pt x="579" y="1307"/>
                          </a:cubicBezTo>
                          <a:cubicBezTo>
                            <a:pt x="1436" y="69"/>
                            <a:pt x="3055" y="-312"/>
                            <a:pt x="4293" y="260"/>
                          </a:cubicBezTo>
                          <a:lnTo>
                            <a:pt x="831825" y="351827"/>
                          </a:lnTo>
                          <a:cubicBezTo>
                            <a:pt x="833159" y="352399"/>
                            <a:pt x="833921" y="353828"/>
                            <a:pt x="833635" y="355256"/>
                          </a:cubicBezTo>
                          <a:cubicBezTo>
                            <a:pt x="833254" y="356685"/>
                            <a:pt x="832016" y="357733"/>
                            <a:pt x="830587" y="357733"/>
                          </a:cubicBezTo>
                          <a:close/>
                          <a:moveTo>
                            <a:pt x="341478" y="351542"/>
                          </a:moveTo>
                          <a:lnTo>
                            <a:pt x="815347" y="351542"/>
                          </a:lnTo>
                          <a:lnTo>
                            <a:pt x="15723" y="11880"/>
                          </a:lnTo>
                          <a:lnTo>
                            <a:pt x="341478" y="35154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6" name="Freeform: Shape 695">
                      <a:extLst>
                        <a:ext uri="{FF2B5EF4-FFF2-40B4-BE49-F238E27FC236}">
                          <a16:creationId xmlns:a16="http://schemas.microsoft.com/office/drawing/2014/main" id="{56102AE6-E878-4D26-A430-AB0187F2EB26}"/>
                        </a:ext>
                      </a:extLst>
                    </p:cNvPr>
                    <p:cNvSpPr/>
                    <p:nvPr/>
                  </p:nvSpPr>
                  <p:spPr>
                    <a:xfrm>
                      <a:off x="4389501" y="5827134"/>
                      <a:ext cx="828675" cy="571500"/>
                    </a:xfrm>
                    <a:custGeom>
                      <a:avLst/>
                      <a:gdLst>
                        <a:gd name="connsiteX0" fmla="*/ 830675 w 828675"/>
                        <a:gd name="connsiteY0" fmla="*/ 574714 h 571500"/>
                        <a:gd name="connsiteX1" fmla="*/ 829437 w 828675"/>
                        <a:gd name="connsiteY1" fmla="*/ 574429 h 571500"/>
                        <a:gd name="connsiteX2" fmla="*/ 1905 w 828675"/>
                        <a:gd name="connsiteY2" fmla="*/ 222860 h 571500"/>
                        <a:gd name="connsiteX3" fmla="*/ 0 w 828675"/>
                        <a:gd name="connsiteY3" fmla="*/ 219908 h 571500"/>
                        <a:gd name="connsiteX4" fmla="*/ 2096 w 828675"/>
                        <a:gd name="connsiteY4" fmla="*/ 217050 h 571500"/>
                        <a:gd name="connsiteX5" fmla="*/ 652367 w 828675"/>
                        <a:gd name="connsiteY5" fmla="*/ 166 h 571500"/>
                        <a:gd name="connsiteX6" fmla="*/ 654749 w 828675"/>
                        <a:gd name="connsiteY6" fmla="*/ 357 h 571500"/>
                        <a:gd name="connsiteX7" fmla="*/ 656273 w 828675"/>
                        <a:gd name="connsiteY7" fmla="*/ 2166 h 571500"/>
                        <a:gd name="connsiteX8" fmla="*/ 833438 w 828675"/>
                        <a:gd name="connsiteY8" fmla="*/ 570618 h 571500"/>
                        <a:gd name="connsiteX9" fmla="*/ 832580 w 828675"/>
                        <a:gd name="connsiteY9" fmla="*/ 573857 h 571500"/>
                        <a:gd name="connsiteX10" fmla="*/ 830675 w 828675"/>
                        <a:gd name="connsiteY10" fmla="*/ 574714 h 571500"/>
                        <a:gd name="connsiteX11" fmla="*/ 11906 w 828675"/>
                        <a:gd name="connsiteY11" fmla="*/ 220384 h 571500"/>
                        <a:gd name="connsiteX12" fmla="*/ 825722 w 828675"/>
                        <a:gd name="connsiteY12" fmla="*/ 566142 h 571500"/>
                        <a:gd name="connsiteX13" fmla="*/ 651415 w 828675"/>
                        <a:gd name="connsiteY13" fmla="*/ 7024 h 571500"/>
                        <a:gd name="connsiteX14" fmla="*/ 11906 w 828675"/>
                        <a:gd name="connsiteY14" fmla="*/ 22038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75" h="571500">
                          <a:moveTo>
                            <a:pt x="830675" y="574714"/>
                          </a:moveTo>
                          <a:cubicBezTo>
                            <a:pt x="830294" y="574714"/>
                            <a:pt x="829818" y="574619"/>
                            <a:pt x="829437" y="574429"/>
                          </a:cubicBezTo>
                          <a:lnTo>
                            <a:pt x="1905" y="222860"/>
                          </a:lnTo>
                          <a:cubicBezTo>
                            <a:pt x="762" y="222384"/>
                            <a:pt x="0" y="221146"/>
                            <a:pt x="0" y="219908"/>
                          </a:cubicBezTo>
                          <a:cubicBezTo>
                            <a:pt x="95" y="218574"/>
                            <a:pt x="857" y="217526"/>
                            <a:pt x="2096" y="217050"/>
                          </a:cubicBezTo>
                          <a:lnTo>
                            <a:pt x="652367" y="166"/>
                          </a:lnTo>
                          <a:cubicBezTo>
                            <a:pt x="653129" y="-120"/>
                            <a:pt x="653987" y="-24"/>
                            <a:pt x="654749" y="357"/>
                          </a:cubicBezTo>
                          <a:cubicBezTo>
                            <a:pt x="655511" y="737"/>
                            <a:pt x="656082" y="1404"/>
                            <a:pt x="656273" y="2166"/>
                          </a:cubicBezTo>
                          <a:lnTo>
                            <a:pt x="833438" y="570618"/>
                          </a:lnTo>
                          <a:cubicBezTo>
                            <a:pt x="833819" y="571761"/>
                            <a:pt x="833438" y="573000"/>
                            <a:pt x="832580" y="573857"/>
                          </a:cubicBezTo>
                          <a:cubicBezTo>
                            <a:pt x="832104" y="574429"/>
                            <a:pt x="831437" y="574714"/>
                            <a:pt x="830675" y="574714"/>
                          </a:cubicBezTo>
                          <a:close/>
                          <a:moveTo>
                            <a:pt x="11906" y="220384"/>
                          </a:moveTo>
                          <a:lnTo>
                            <a:pt x="825722" y="566142"/>
                          </a:lnTo>
                          <a:lnTo>
                            <a:pt x="651415" y="7024"/>
                          </a:lnTo>
                          <a:lnTo>
                            <a:pt x="11906" y="22038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7" name="Freeform: Shape 696">
                      <a:extLst>
                        <a:ext uri="{FF2B5EF4-FFF2-40B4-BE49-F238E27FC236}">
                          <a16:creationId xmlns:a16="http://schemas.microsoft.com/office/drawing/2014/main" id="{34E94A62-A4CA-4FAF-B8F6-424F207DCD4F}"/>
                        </a:ext>
                      </a:extLst>
                    </p:cNvPr>
                    <p:cNvSpPr/>
                    <p:nvPr/>
                  </p:nvSpPr>
                  <p:spPr>
                    <a:xfrm>
                      <a:off x="4726567" y="6395657"/>
                      <a:ext cx="885825" cy="276225"/>
                    </a:xfrm>
                    <a:custGeom>
                      <a:avLst/>
                      <a:gdLst>
                        <a:gd name="connsiteX0" fmla="*/ 888516 w 885825"/>
                        <a:gd name="connsiteY0" fmla="*/ 279559 h 276225"/>
                        <a:gd name="connsiteX1" fmla="*/ 887564 w 885825"/>
                        <a:gd name="connsiteY1" fmla="*/ 279463 h 276225"/>
                        <a:gd name="connsiteX2" fmla="*/ 2215 w 885825"/>
                        <a:gd name="connsiteY2" fmla="*/ 6096 h 276225"/>
                        <a:gd name="connsiteX3" fmla="*/ 24 w 885825"/>
                        <a:gd name="connsiteY3" fmla="*/ 2667 h 276225"/>
                        <a:gd name="connsiteX4" fmla="*/ 3072 w 885825"/>
                        <a:gd name="connsiteY4" fmla="*/ 0 h 276225"/>
                        <a:gd name="connsiteX5" fmla="*/ 493515 w 885825"/>
                        <a:gd name="connsiteY5" fmla="*/ 0 h 276225"/>
                        <a:gd name="connsiteX6" fmla="*/ 495229 w 885825"/>
                        <a:gd name="connsiteY6" fmla="*/ 571 h 276225"/>
                        <a:gd name="connsiteX7" fmla="*/ 890135 w 885825"/>
                        <a:gd name="connsiteY7" fmla="*/ 274034 h 276225"/>
                        <a:gd name="connsiteX8" fmla="*/ 891183 w 885825"/>
                        <a:gd name="connsiteY8" fmla="*/ 277939 h 276225"/>
                        <a:gd name="connsiteX9" fmla="*/ 888516 w 885825"/>
                        <a:gd name="connsiteY9" fmla="*/ 279559 h 276225"/>
                        <a:gd name="connsiteX10" fmla="*/ 23646 w 885825"/>
                        <a:gd name="connsiteY10" fmla="*/ 6191 h 276225"/>
                        <a:gd name="connsiteX11" fmla="*/ 870228 w 885825"/>
                        <a:gd name="connsiteY11" fmla="*/ 267652 h 276225"/>
                        <a:gd name="connsiteX12" fmla="*/ 492562 w 885825"/>
                        <a:gd name="connsiteY12" fmla="*/ 6191 h 276225"/>
                        <a:gd name="connsiteX13" fmla="*/ 23646 w 88582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5825" h="276225">
                          <a:moveTo>
                            <a:pt x="888516" y="279559"/>
                          </a:moveTo>
                          <a:cubicBezTo>
                            <a:pt x="888231" y="279559"/>
                            <a:pt x="887945" y="279559"/>
                            <a:pt x="887564" y="279463"/>
                          </a:cubicBezTo>
                          <a:lnTo>
                            <a:pt x="2215" y="6096"/>
                          </a:lnTo>
                          <a:cubicBezTo>
                            <a:pt x="786" y="5619"/>
                            <a:pt x="-166" y="4191"/>
                            <a:pt x="24" y="2667"/>
                          </a:cubicBezTo>
                          <a:cubicBezTo>
                            <a:pt x="215" y="1143"/>
                            <a:pt x="1548" y="0"/>
                            <a:pt x="3072" y="0"/>
                          </a:cubicBezTo>
                          <a:lnTo>
                            <a:pt x="493515" y="0"/>
                          </a:lnTo>
                          <a:cubicBezTo>
                            <a:pt x="494181" y="0"/>
                            <a:pt x="494753" y="190"/>
                            <a:pt x="495229" y="571"/>
                          </a:cubicBezTo>
                          <a:lnTo>
                            <a:pt x="890135" y="274034"/>
                          </a:lnTo>
                          <a:cubicBezTo>
                            <a:pt x="891374" y="274891"/>
                            <a:pt x="891850" y="276606"/>
                            <a:pt x="891183" y="277939"/>
                          </a:cubicBezTo>
                          <a:cubicBezTo>
                            <a:pt x="890802" y="278892"/>
                            <a:pt x="889659" y="279559"/>
                            <a:pt x="888516" y="279559"/>
                          </a:cubicBezTo>
                          <a:close/>
                          <a:moveTo>
                            <a:pt x="23646" y="6191"/>
                          </a:moveTo>
                          <a:lnTo>
                            <a:pt x="870228" y="267652"/>
                          </a:lnTo>
                          <a:lnTo>
                            <a:pt x="492562" y="6191"/>
                          </a:lnTo>
                          <a:lnTo>
                            <a:pt x="23646" y="619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8" name="Freeform: Shape 697">
                      <a:extLst>
                        <a:ext uri="{FF2B5EF4-FFF2-40B4-BE49-F238E27FC236}">
                          <a16:creationId xmlns:a16="http://schemas.microsoft.com/office/drawing/2014/main" id="{154EB0C8-1DD9-4C0C-9155-DEBD686FEC1A}"/>
                        </a:ext>
                      </a:extLst>
                    </p:cNvPr>
                    <p:cNvSpPr/>
                    <p:nvPr/>
                  </p:nvSpPr>
                  <p:spPr>
                    <a:xfrm>
                      <a:off x="2875702" y="1960886"/>
                      <a:ext cx="276225" cy="866775"/>
                    </a:xfrm>
                    <a:custGeom>
                      <a:avLst/>
                      <a:gdLst>
                        <a:gd name="connsiteX0" fmla="*/ 0 w 276225"/>
                        <a:gd name="connsiteY0" fmla="*/ 865069 h 866775"/>
                        <a:gd name="connsiteX1" fmla="*/ 275555 w 276225"/>
                        <a:gd name="connsiteY1" fmla="*/ 0 h 866775"/>
                        <a:gd name="connsiteX2" fmla="*/ 281454 w 276225"/>
                        <a:gd name="connsiteY2" fmla="*/ 1879 h 866775"/>
                        <a:gd name="connsiteX3" fmla="*/ 5899 w 276225"/>
                        <a:gd name="connsiteY3" fmla="*/ 866948 h 866775"/>
                      </a:gdLst>
                      <a:ahLst/>
                      <a:cxnLst>
                        <a:cxn ang="0">
                          <a:pos x="connsiteX0" y="connsiteY0"/>
                        </a:cxn>
                        <a:cxn ang="0">
                          <a:pos x="connsiteX1" y="connsiteY1"/>
                        </a:cxn>
                        <a:cxn ang="0">
                          <a:pos x="connsiteX2" y="connsiteY2"/>
                        </a:cxn>
                        <a:cxn ang="0">
                          <a:pos x="connsiteX3" y="connsiteY3"/>
                        </a:cxn>
                      </a:cxnLst>
                      <a:rect l="l" t="t" r="r" b="b"/>
                      <a:pathLst>
                        <a:path w="276225" h="866775">
                          <a:moveTo>
                            <a:pt x="0" y="865069"/>
                          </a:moveTo>
                          <a:lnTo>
                            <a:pt x="275555" y="0"/>
                          </a:lnTo>
                          <a:lnTo>
                            <a:pt x="281454" y="1879"/>
                          </a:lnTo>
                          <a:lnTo>
                            <a:pt x="5899" y="86694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9" name="Freeform: Shape 698">
                      <a:extLst>
                        <a:ext uri="{FF2B5EF4-FFF2-40B4-BE49-F238E27FC236}">
                          <a16:creationId xmlns:a16="http://schemas.microsoft.com/office/drawing/2014/main" id="{EF96EFB2-D308-42C1-99C6-63C70DFDF535}"/>
                        </a:ext>
                      </a:extLst>
                    </p:cNvPr>
                    <p:cNvSpPr/>
                    <p:nvPr/>
                  </p:nvSpPr>
                  <p:spPr>
                    <a:xfrm>
                      <a:off x="5360265" y="188018"/>
                      <a:ext cx="1304925" cy="180975"/>
                    </a:xfrm>
                    <a:custGeom>
                      <a:avLst/>
                      <a:gdLst>
                        <a:gd name="connsiteX0" fmla="*/ 532567 w 1304925"/>
                        <a:gd name="connsiteY0" fmla="*/ 181171 h 180975"/>
                        <a:gd name="connsiteX1" fmla="*/ 531805 w 1304925"/>
                        <a:gd name="connsiteY1" fmla="*/ 181075 h 180975"/>
                        <a:gd name="connsiteX2" fmla="*/ 2310 w 1304925"/>
                        <a:gd name="connsiteY2" fmla="*/ 40772 h 180975"/>
                        <a:gd name="connsiteX3" fmla="*/ 24 w 1304925"/>
                        <a:gd name="connsiteY3" fmla="*/ 37438 h 180975"/>
                        <a:gd name="connsiteX4" fmla="*/ 2977 w 1304925"/>
                        <a:gd name="connsiteY4" fmla="*/ 34676 h 180975"/>
                        <a:gd name="connsiteX5" fmla="*/ 1304949 w 1304925"/>
                        <a:gd name="connsiteY5" fmla="*/ 5 h 180975"/>
                        <a:gd name="connsiteX6" fmla="*/ 1308092 w 1304925"/>
                        <a:gd name="connsiteY6" fmla="*/ 2672 h 180975"/>
                        <a:gd name="connsiteX7" fmla="*/ 1305711 w 1304925"/>
                        <a:gd name="connsiteY7" fmla="*/ 6101 h 180975"/>
                        <a:gd name="connsiteX8" fmla="*/ 533138 w 1304925"/>
                        <a:gd name="connsiteY8" fmla="*/ 181171 h 180975"/>
                        <a:gd name="connsiteX9" fmla="*/ 532567 w 1304925"/>
                        <a:gd name="connsiteY9" fmla="*/ 181171 h 180975"/>
                        <a:gd name="connsiteX10" fmla="*/ 24694 w 1304925"/>
                        <a:gd name="connsiteY10" fmla="*/ 40296 h 180975"/>
                        <a:gd name="connsiteX11" fmla="*/ 532662 w 1304925"/>
                        <a:gd name="connsiteY11" fmla="*/ 174884 h 180975"/>
                        <a:gd name="connsiteX12" fmla="*/ 1273802 w 1304925"/>
                        <a:gd name="connsiteY12" fmla="*/ 6958 h 180975"/>
                        <a:gd name="connsiteX13" fmla="*/ 24694 w 1304925"/>
                        <a:gd name="connsiteY13" fmla="*/ 402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180975">
                          <a:moveTo>
                            <a:pt x="532567" y="181171"/>
                          </a:moveTo>
                          <a:cubicBezTo>
                            <a:pt x="532281" y="181171"/>
                            <a:pt x="531995" y="181171"/>
                            <a:pt x="531805" y="181075"/>
                          </a:cubicBezTo>
                          <a:lnTo>
                            <a:pt x="2310" y="40772"/>
                          </a:lnTo>
                          <a:cubicBezTo>
                            <a:pt x="786" y="40391"/>
                            <a:pt x="-166" y="38962"/>
                            <a:pt x="24" y="37438"/>
                          </a:cubicBezTo>
                          <a:cubicBezTo>
                            <a:pt x="215" y="35914"/>
                            <a:pt x="1453" y="34771"/>
                            <a:pt x="2977" y="34676"/>
                          </a:cubicBezTo>
                          <a:lnTo>
                            <a:pt x="1304949" y="5"/>
                          </a:lnTo>
                          <a:cubicBezTo>
                            <a:pt x="1306664" y="-90"/>
                            <a:pt x="1307902" y="1148"/>
                            <a:pt x="1308092" y="2672"/>
                          </a:cubicBezTo>
                          <a:cubicBezTo>
                            <a:pt x="1308283" y="4291"/>
                            <a:pt x="1307235" y="5720"/>
                            <a:pt x="1305711" y="6101"/>
                          </a:cubicBezTo>
                          <a:lnTo>
                            <a:pt x="533138" y="181171"/>
                          </a:lnTo>
                          <a:cubicBezTo>
                            <a:pt x="533043" y="181171"/>
                            <a:pt x="532757" y="181171"/>
                            <a:pt x="532567" y="181171"/>
                          </a:cubicBezTo>
                          <a:close/>
                          <a:moveTo>
                            <a:pt x="24694" y="40296"/>
                          </a:moveTo>
                          <a:lnTo>
                            <a:pt x="532662" y="174884"/>
                          </a:lnTo>
                          <a:lnTo>
                            <a:pt x="1273802" y="6958"/>
                          </a:lnTo>
                          <a:lnTo>
                            <a:pt x="24694" y="4029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0" name="Freeform: Shape 699">
                      <a:extLst>
                        <a:ext uri="{FF2B5EF4-FFF2-40B4-BE49-F238E27FC236}">
                          <a16:creationId xmlns:a16="http://schemas.microsoft.com/office/drawing/2014/main" id="{4591967F-5389-4BD8-9679-B666025A883B}"/>
                        </a:ext>
                      </a:extLst>
                    </p:cNvPr>
                    <p:cNvSpPr/>
                    <p:nvPr/>
                  </p:nvSpPr>
                  <p:spPr>
                    <a:xfrm>
                      <a:off x="5611980" y="6472366"/>
                      <a:ext cx="1343025" cy="200025"/>
                    </a:xfrm>
                    <a:custGeom>
                      <a:avLst/>
                      <a:gdLst>
                        <a:gd name="connsiteX0" fmla="*/ 3103 w 1343025"/>
                        <a:gd name="connsiteY0" fmla="*/ 202850 h 200025"/>
                        <a:gd name="connsiteX1" fmla="*/ 55 w 1343025"/>
                        <a:gd name="connsiteY1" fmla="*/ 200373 h 200025"/>
                        <a:gd name="connsiteX2" fmla="*/ 2055 w 1343025"/>
                        <a:gd name="connsiteY2" fmla="*/ 196849 h 200025"/>
                        <a:gd name="connsiteX3" fmla="*/ 574889 w 1343025"/>
                        <a:gd name="connsiteY3" fmla="*/ 158 h 200025"/>
                        <a:gd name="connsiteX4" fmla="*/ 576413 w 1343025"/>
                        <a:gd name="connsiteY4" fmla="*/ 63 h 200025"/>
                        <a:gd name="connsiteX5" fmla="*/ 1348985 w 1343025"/>
                        <a:gd name="connsiteY5" fmla="*/ 127412 h 200025"/>
                        <a:gd name="connsiteX6" fmla="*/ 1351557 w 1343025"/>
                        <a:gd name="connsiteY6" fmla="*/ 130650 h 200025"/>
                        <a:gd name="connsiteX7" fmla="*/ 1348604 w 1343025"/>
                        <a:gd name="connsiteY7" fmla="*/ 133603 h 200025"/>
                        <a:gd name="connsiteX8" fmla="*/ 3198 w 1343025"/>
                        <a:gd name="connsiteY8" fmla="*/ 203040 h 200025"/>
                        <a:gd name="connsiteX9" fmla="*/ 3103 w 1343025"/>
                        <a:gd name="connsiteY9" fmla="*/ 202850 h 200025"/>
                        <a:gd name="connsiteX10" fmla="*/ 576222 w 1343025"/>
                        <a:gd name="connsiteY10" fmla="*/ 6254 h 200025"/>
                        <a:gd name="connsiteX11" fmla="*/ 24915 w 1343025"/>
                        <a:gd name="connsiteY11" fmla="*/ 195611 h 200025"/>
                        <a:gd name="connsiteX12" fmla="*/ 1319648 w 1343025"/>
                        <a:gd name="connsiteY12" fmla="*/ 128840 h 200025"/>
                        <a:gd name="connsiteX13" fmla="*/ 576222 w 1343025"/>
                        <a:gd name="connsiteY13" fmla="*/ 62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025" h="200025">
                          <a:moveTo>
                            <a:pt x="3103" y="202850"/>
                          </a:moveTo>
                          <a:cubicBezTo>
                            <a:pt x="1674" y="202850"/>
                            <a:pt x="340" y="201802"/>
                            <a:pt x="55" y="200373"/>
                          </a:cubicBezTo>
                          <a:cubicBezTo>
                            <a:pt x="-231" y="198849"/>
                            <a:pt x="626" y="197325"/>
                            <a:pt x="2055" y="196849"/>
                          </a:cubicBezTo>
                          <a:lnTo>
                            <a:pt x="574889" y="158"/>
                          </a:lnTo>
                          <a:cubicBezTo>
                            <a:pt x="575365" y="-33"/>
                            <a:pt x="575841" y="-33"/>
                            <a:pt x="576413" y="63"/>
                          </a:cubicBezTo>
                          <a:lnTo>
                            <a:pt x="1348985" y="127412"/>
                          </a:lnTo>
                          <a:cubicBezTo>
                            <a:pt x="1350509" y="127697"/>
                            <a:pt x="1351652" y="129031"/>
                            <a:pt x="1351557" y="130650"/>
                          </a:cubicBezTo>
                          <a:cubicBezTo>
                            <a:pt x="1351462" y="132270"/>
                            <a:pt x="1350224" y="133508"/>
                            <a:pt x="1348604" y="133603"/>
                          </a:cubicBezTo>
                          <a:lnTo>
                            <a:pt x="3198" y="203040"/>
                          </a:lnTo>
                          <a:cubicBezTo>
                            <a:pt x="3198" y="202850"/>
                            <a:pt x="3198" y="202850"/>
                            <a:pt x="3103" y="202850"/>
                          </a:cubicBezTo>
                          <a:close/>
                          <a:moveTo>
                            <a:pt x="576222" y="6254"/>
                          </a:moveTo>
                          <a:lnTo>
                            <a:pt x="24915" y="195611"/>
                          </a:lnTo>
                          <a:lnTo>
                            <a:pt x="1319648" y="128840"/>
                          </a:lnTo>
                          <a:lnTo>
                            <a:pt x="576222" y="625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1" name="Freeform: Shape 700">
                      <a:extLst>
                        <a:ext uri="{FF2B5EF4-FFF2-40B4-BE49-F238E27FC236}">
                          <a16:creationId xmlns:a16="http://schemas.microsoft.com/office/drawing/2014/main" id="{3A89094D-EE27-474E-AF6C-F129F0682862}"/>
                        </a:ext>
                      </a:extLst>
                    </p:cNvPr>
                    <p:cNvSpPr/>
                    <p:nvPr/>
                  </p:nvSpPr>
                  <p:spPr>
                    <a:xfrm>
                      <a:off x="5614988" y="6044375"/>
                      <a:ext cx="2447925" cy="628650"/>
                    </a:xfrm>
                    <a:custGeom>
                      <a:avLst/>
                      <a:gdLst>
                        <a:gd name="connsiteX0" fmla="*/ 286 w 2447925"/>
                        <a:gd name="connsiteY0" fmla="*/ 630841 h 628650"/>
                        <a:gd name="connsiteX1" fmla="*/ 0 w 2447925"/>
                        <a:gd name="connsiteY1" fmla="*/ 624649 h 628650"/>
                        <a:gd name="connsiteX2" fmla="*/ 1344739 w 2447925"/>
                        <a:gd name="connsiteY2" fmla="*/ 555212 h 628650"/>
                        <a:gd name="connsiteX3" fmla="*/ 2446496 w 2447925"/>
                        <a:gd name="connsiteY3" fmla="*/ 0 h 628650"/>
                        <a:gd name="connsiteX4" fmla="*/ 2449259 w 2447925"/>
                        <a:gd name="connsiteY4" fmla="*/ 5524 h 628650"/>
                        <a:gd name="connsiteX5" fmla="*/ 1346930 w 2447925"/>
                        <a:gd name="connsiteY5" fmla="*/ 561022 h 628650"/>
                        <a:gd name="connsiteX6" fmla="*/ 1345692 w 2447925"/>
                        <a:gd name="connsiteY6" fmla="*/ 561308 h 628650"/>
                        <a:gd name="connsiteX7" fmla="*/ 286 w 2447925"/>
                        <a:gd name="connsiteY7" fmla="*/ 63084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925" h="628650">
                          <a:moveTo>
                            <a:pt x="286" y="630841"/>
                          </a:moveTo>
                          <a:lnTo>
                            <a:pt x="0" y="624649"/>
                          </a:lnTo>
                          <a:lnTo>
                            <a:pt x="1344739" y="555212"/>
                          </a:lnTo>
                          <a:lnTo>
                            <a:pt x="2446496" y="0"/>
                          </a:lnTo>
                          <a:lnTo>
                            <a:pt x="2449259" y="5524"/>
                          </a:lnTo>
                          <a:lnTo>
                            <a:pt x="1346930" y="561022"/>
                          </a:lnTo>
                          <a:cubicBezTo>
                            <a:pt x="1346549" y="561213"/>
                            <a:pt x="1346168" y="561308"/>
                            <a:pt x="1345692" y="561308"/>
                          </a:cubicBezTo>
                          <a:lnTo>
                            <a:pt x="286" y="63084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2" name="Freeform: Shape 701">
                      <a:extLst>
                        <a:ext uri="{FF2B5EF4-FFF2-40B4-BE49-F238E27FC236}">
                          <a16:creationId xmlns:a16="http://schemas.microsoft.com/office/drawing/2014/main" id="{2A232A47-58FD-4683-A118-25302B71A8A6}"/>
                        </a:ext>
                      </a:extLst>
                    </p:cNvPr>
                    <p:cNvSpPr/>
                    <p:nvPr/>
                  </p:nvSpPr>
                  <p:spPr>
                    <a:xfrm>
                      <a:off x="5039802" y="5709934"/>
                      <a:ext cx="1209675" cy="762000"/>
                    </a:xfrm>
                    <a:custGeom>
                      <a:avLst/>
                      <a:gdLst>
                        <a:gd name="connsiteX0" fmla="*/ 1148114 w 1209675"/>
                        <a:gd name="connsiteY0" fmla="*/ 768590 h 762000"/>
                        <a:gd name="connsiteX1" fmla="*/ 1146590 w 1209675"/>
                        <a:gd name="connsiteY1" fmla="*/ 768209 h 762000"/>
                        <a:gd name="connsiteX2" fmla="*/ 1590 w 1209675"/>
                        <a:gd name="connsiteY2" fmla="*/ 123081 h 762000"/>
                        <a:gd name="connsiteX3" fmla="*/ 66 w 1209675"/>
                        <a:gd name="connsiteY3" fmla="*/ 119747 h 762000"/>
                        <a:gd name="connsiteX4" fmla="*/ 2828 w 1209675"/>
                        <a:gd name="connsiteY4" fmla="*/ 117271 h 762000"/>
                        <a:gd name="connsiteX5" fmla="*/ 1212980 w 1209675"/>
                        <a:gd name="connsiteY5" fmla="*/ 18 h 762000"/>
                        <a:gd name="connsiteX6" fmla="*/ 1215456 w 1209675"/>
                        <a:gd name="connsiteY6" fmla="*/ 875 h 762000"/>
                        <a:gd name="connsiteX7" fmla="*/ 1216409 w 1209675"/>
                        <a:gd name="connsiteY7" fmla="*/ 3352 h 762000"/>
                        <a:gd name="connsiteX8" fmla="*/ 1151353 w 1209675"/>
                        <a:gd name="connsiteY8" fmla="*/ 765733 h 762000"/>
                        <a:gd name="connsiteX9" fmla="*/ 1149734 w 1209675"/>
                        <a:gd name="connsiteY9" fmla="*/ 768209 h 762000"/>
                        <a:gd name="connsiteX10" fmla="*/ 1148114 w 1209675"/>
                        <a:gd name="connsiteY10" fmla="*/ 768590 h 762000"/>
                        <a:gd name="connsiteX11" fmla="*/ 13211 w 1209675"/>
                        <a:gd name="connsiteY11" fmla="*/ 122414 h 762000"/>
                        <a:gd name="connsiteX12" fmla="*/ 1145447 w 1209675"/>
                        <a:gd name="connsiteY12" fmla="*/ 760399 h 762000"/>
                        <a:gd name="connsiteX13" fmla="*/ 1209836 w 1209675"/>
                        <a:gd name="connsiteY13" fmla="*/ 6495 h 762000"/>
                        <a:gd name="connsiteX14" fmla="*/ 13211 w 1209675"/>
                        <a:gd name="connsiteY14" fmla="*/ 12241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762000">
                          <a:moveTo>
                            <a:pt x="1148114" y="768590"/>
                          </a:moveTo>
                          <a:cubicBezTo>
                            <a:pt x="1147638" y="768590"/>
                            <a:pt x="1147067" y="768495"/>
                            <a:pt x="1146590" y="768209"/>
                          </a:cubicBezTo>
                          <a:lnTo>
                            <a:pt x="1590" y="123081"/>
                          </a:lnTo>
                          <a:cubicBezTo>
                            <a:pt x="447" y="122414"/>
                            <a:pt x="-220" y="121081"/>
                            <a:pt x="66" y="119747"/>
                          </a:cubicBezTo>
                          <a:cubicBezTo>
                            <a:pt x="352" y="118414"/>
                            <a:pt x="1495" y="117461"/>
                            <a:pt x="2828" y="117271"/>
                          </a:cubicBezTo>
                          <a:lnTo>
                            <a:pt x="1212980" y="18"/>
                          </a:lnTo>
                          <a:cubicBezTo>
                            <a:pt x="1213932" y="-77"/>
                            <a:pt x="1214789" y="208"/>
                            <a:pt x="1215456" y="875"/>
                          </a:cubicBezTo>
                          <a:cubicBezTo>
                            <a:pt x="1216123" y="1542"/>
                            <a:pt x="1216409" y="2399"/>
                            <a:pt x="1216409" y="3352"/>
                          </a:cubicBezTo>
                          <a:lnTo>
                            <a:pt x="1151353" y="765733"/>
                          </a:lnTo>
                          <a:cubicBezTo>
                            <a:pt x="1151258" y="766780"/>
                            <a:pt x="1150686" y="767733"/>
                            <a:pt x="1149734" y="768209"/>
                          </a:cubicBezTo>
                          <a:cubicBezTo>
                            <a:pt x="1149162" y="768495"/>
                            <a:pt x="1148686" y="768590"/>
                            <a:pt x="1148114" y="768590"/>
                          </a:cubicBezTo>
                          <a:close/>
                          <a:moveTo>
                            <a:pt x="13211" y="122414"/>
                          </a:moveTo>
                          <a:lnTo>
                            <a:pt x="1145447" y="760399"/>
                          </a:lnTo>
                          <a:lnTo>
                            <a:pt x="1209836" y="6495"/>
                          </a:lnTo>
                          <a:lnTo>
                            <a:pt x="13211" y="12241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3" name="Freeform: Shape 702">
                      <a:extLst>
                        <a:ext uri="{FF2B5EF4-FFF2-40B4-BE49-F238E27FC236}">
                          <a16:creationId xmlns:a16="http://schemas.microsoft.com/office/drawing/2014/main" id="{9CB6F2D0-768E-40A5-A0D9-A8F199EE15A1}"/>
                        </a:ext>
                      </a:extLst>
                    </p:cNvPr>
                    <p:cNvSpPr/>
                    <p:nvPr/>
                  </p:nvSpPr>
                  <p:spPr>
                    <a:xfrm>
                      <a:off x="5217135" y="6395561"/>
                      <a:ext cx="971550" cy="276225"/>
                    </a:xfrm>
                    <a:custGeom>
                      <a:avLst/>
                      <a:gdLst>
                        <a:gd name="connsiteX0" fmla="*/ 397947 w 971550"/>
                        <a:gd name="connsiteY0" fmla="*/ 279654 h 276225"/>
                        <a:gd name="connsiteX1" fmla="*/ 396233 w 971550"/>
                        <a:gd name="connsiteY1" fmla="*/ 279082 h 276225"/>
                        <a:gd name="connsiteX2" fmla="*/ 1326 w 971550"/>
                        <a:gd name="connsiteY2" fmla="*/ 5619 h 276225"/>
                        <a:gd name="connsiteX3" fmla="*/ 183 w 971550"/>
                        <a:gd name="connsiteY3" fmla="*/ 2000 h 276225"/>
                        <a:gd name="connsiteX4" fmla="*/ 3326 w 971550"/>
                        <a:gd name="connsiteY4" fmla="*/ 0 h 276225"/>
                        <a:gd name="connsiteX5" fmla="*/ 971162 w 971550"/>
                        <a:gd name="connsiteY5" fmla="*/ 76676 h 276225"/>
                        <a:gd name="connsiteX6" fmla="*/ 974019 w 971550"/>
                        <a:gd name="connsiteY6" fmla="*/ 79343 h 276225"/>
                        <a:gd name="connsiteX7" fmla="*/ 971924 w 971550"/>
                        <a:gd name="connsiteY7" fmla="*/ 82677 h 276225"/>
                        <a:gd name="connsiteX8" fmla="*/ 399090 w 971550"/>
                        <a:gd name="connsiteY8" fmla="*/ 279368 h 276225"/>
                        <a:gd name="connsiteX9" fmla="*/ 397947 w 971550"/>
                        <a:gd name="connsiteY9" fmla="*/ 279654 h 276225"/>
                        <a:gd name="connsiteX10" fmla="*/ 14185 w 971550"/>
                        <a:gd name="connsiteY10" fmla="*/ 7144 h 276225"/>
                        <a:gd name="connsiteX11" fmla="*/ 398424 w 971550"/>
                        <a:gd name="connsiteY11" fmla="*/ 273177 h 276225"/>
                        <a:gd name="connsiteX12" fmla="*/ 955731 w 971550"/>
                        <a:gd name="connsiteY12" fmla="*/ 81819 h 276225"/>
                        <a:gd name="connsiteX13" fmla="*/ 14185 w 971550"/>
                        <a:gd name="connsiteY13" fmla="*/ 714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1550" h="276225">
                          <a:moveTo>
                            <a:pt x="397947" y="279654"/>
                          </a:moveTo>
                          <a:cubicBezTo>
                            <a:pt x="397281" y="279654"/>
                            <a:pt x="396709" y="279463"/>
                            <a:pt x="396233" y="279082"/>
                          </a:cubicBezTo>
                          <a:lnTo>
                            <a:pt x="1326" y="5619"/>
                          </a:lnTo>
                          <a:cubicBezTo>
                            <a:pt x="183" y="4858"/>
                            <a:pt x="-293" y="3334"/>
                            <a:pt x="183" y="2000"/>
                          </a:cubicBezTo>
                          <a:cubicBezTo>
                            <a:pt x="659" y="667"/>
                            <a:pt x="1898" y="0"/>
                            <a:pt x="3326" y="0"/>
                          </a:cubicBezTo>
                          <a:lnTo>
                            <a:pt x="971162" y="76676"/>
                          </a:lnTo>
                          <a:cubicBezTo>
                            <a:pt x="972591" y="76771"/>
                            <a:pt x="973829" y="77914"/>
                            <a:pt x="974019" y="79343"/>
                          </a:cubicBezTo>
                          <a:cubicBezTo>
                            <a:pt x="974210" y="80772"/>
                            <a:pt x="973353" y="82201"/>
                            <a:pt x="971924" y="82677"/>
                          </a:cubicBezTo>
                          <a:lnTo>
                            <a:pt x="399090" y="279368"/>
                          </a:lnTo>
                          <a:cubicBezTo>
                            <a:pt x="398614" y="279654"/>
                            <a:pt x="398328" y="279654"/>
                            <a:pt x="397947" y="279654"/>
                          </a:cubicBezTo>
                          <a:close/>
                          <a:moveTo>
                            <a:pt x="14185" y="7144"/>
                          </a:moveTo>
                          <a:lnTo>
                            <a:pt x="398424" y="273177"/>
                          </a:lnTo>
                          <a:lnTo>
                            <a:pt x="955731" y="81819"/>
                          </a:lnTo>
                          <a:lnTo>
                            <a:pt x="14185" y="714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4" name="Freeform: Shape 703">
                      <a:extLst>
                        <a:ext uri="{FF2B5EF4-FFF2-40B4-BE49-F238E27FC236}">
                          <a16:creationId xmlns:a16="http://schemas.microsoft.com/office/drawing/2014/main" id="{A5C69654-8B66-47E3-8B9E-BCC3C130351D}"/>
                        </a:ext>
                      </a:extLst>
                    </p:cNvPr>
                    <p:cNvSpPr/>
                    <p:nvPr/>
                  </p:nvSpPr>
                  <p:spPr>
                    <a:xfrm>
                      <a:off x="5039819" y="5827178"/>
                      <a:ext cx="1143000" cy="647700"/>
                    </a:xfrm>
                    <a:custGeom>
                      <a:avLst/>
                      <a:gdLst>
                        <a:gd name="connsiteX0" fmla="*/ 1148097 w 1143000"/>
                        <a:gd name="connsiteY0" fmla="*/ 651346 h 647700"/>
                        <a:gd name="connsiteX1" fmla="*/ 1147812 w 1143000"/>
                        <a:gd name="connsiteY1" fmla="*/ 651346 h 647700"/>
                        <a:gd name="connsiteX2" fmla="*/ 179976 w 1143000"/>
                        <a:gd name="connsiteY2" fmla="*/ 574670 h 647700"/>
                        <a:gd name="connsiteX3" fmla="*/ 177309 w 1143000"/>
                        <a:gd name="connsiteY3" fmla="*/ 572479 h 647700"/>
                        <a:gd name="connsiteX4" fmla="*/ 144 w 1143000"/>
                        <a:gd name="connsiteY4" fmla="*/ 4027 h 647700"/>
                        <a:gd name="connsiteX5" fmla="*/ 1192 w 1143000"/>
                        <a:gd name="connsiteY5" fmla="*/ 693 h 647700"/>
                        <a:gd name="connsiteX6" fmla="*/ 4621 w 1143000"/>
                        <a:gd name="connsiteY6" fmla="*/ 408 h 647700"/>
                        <a:gd name="connsiteX7" fmla="*/ 1149621 w 1143000"/>
                        <a:gd name="connsiteY7" fmla="*/ 645536 h 647700"/>
                        <a:gd name="connsiteX8" fmla="*/ 1151050 w 1143000"/>
                        <a:gd name="connsiteY8" fmla="*/ 649155 h 647700"/>
                        <a:gd name="connsiteX9" fmla="*/ 1148097 w 1143000"/>
                        <a:gd name="connsiteY9" fmla="*/ 651346 h 647700"/>
                        <a:gd name="connsiteX10" fmla="*/ 182643 w 1143000"/>
                        <a:gd name="connsiteY10" fmla="*/ 568669 h 647700"/>
                        <a:gd name="connsiteX11" fmla="*/ 1134381 w 1143000"/>
                        <a:gd name="connsiteY11" fmla="*/ 644107 h 647700"/>
                        <a:gd name="connsiteX12" fmla="*/ 8431 w 1143000"/>
                        <a:gd name="connsiteY12" fmla="*/ 9647 h 647700"/>
                        <a:gd name="connsiteX13" fmla="*/ 182643 w 1143000"/>
                        <a:gd name="connsiteY13" fmla="*/ 568669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647700">
                          <a:moveTo>
                            <a:pt x="1148097" y="651346"/>
                          </a:moveTo>
                          <a:cubicBezTo>
                            <a:pt x="1148002" y="651346"/>
                            <a:pt x="1147907" y="651346"/>
                            <a:pt x="1147812" y="651346"/>
                          </a:cubicBezTo>
                          <a:lnTo>
                            <a:pt x="179976" y="574670"/>
                          </a:lnTo>
                          <a:cubicBezTo>
                            <a:pt x="178738" y="574574"/>
                            <a:pt x="177595" y="573717"/>
                            <a:pt x="177309" y="572479"/>
                          </a:cubicBezTo>
                          <a:lnTo>
                            <a:pt x="144" y="4027"/>
                          </a:lnTo>
                          <a:cubicBezTo>
                            <a:pt x="-237" y="2789"/>
                            <a:pt x="144" y="1455"/>
                            <a:pt x="1192" y="693"/>
                          </a:cubicBezTo>
                          <a:cubicBezTo>
                            <a:pt x="2145" y="-68"/>
                            <a:pt x="3573" y="-259"/>
                            <a:pt x="4621" y="408"/>
                          </a:cubicBezTo>
                          <a:lnTo>
                            <a:pt x="1149621" y="645536"/>
                          </a:lnTo>
                          <a:cubicBezTo>
                            <a:pt x="1150860" y="646298"/>
                            <a:pt x="1151527" y="647727"/>
                            <a:pt x="1151050" y="649155"/>
                          </a:cubicBezTo>
                          <a:cubicBezTo>
                            <a:pt x="1150669" y="650489"/>
                            <a:pt x="1149526" y="651346"/>
                            <a:pt x="1148097" y="651346"/>
                          </a:cubicBezTo>
                          <a:close/>
                          <a:moveTo>
                            <a:pt x="182643" y="568669"/>
                          </a:moveTo>
                          <a:lnTo>
                            <a:pt x="1134381" y="644107"/>
                          </a:lnTo>
                          <a:lnTo>
                            <a:pt x="8431" y="9647"/>
                          </a:lnTo>
                          <a:lnTo>
                            <a:pt x="182643" y="56866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5" name="Freeform: Shape 704">
                      <a:extLst>
                        <a:ext uri="{FF2B5EF4-FFF2-40B4-BE49-F238E27FC236}">
                          <a16:creationId xmlns:a16="http://schemas.microsoft.com/office/drawing/2014/main" id="{CABD9E06-BBE9-4691-A05C-9BC04577E846}"/>
                        </a:ext>
                      </a:extLst>
                    </p:cNvPr>
                    <p:cNvSpPr/>
                    <p:nvPr/>
                  </p:nvSpPr>
                  <p:spPr>
                    <a:xfrm>
                      <a:off x="5889682" y="188046"/>
                      <a:ext cx="819150" cy="304800"/>
                    </a:xfrm>
                    <a:custGeom>
                      <a:avLst/>
                      <a:gdLst>
                        <a:gd name="connsiteX0" fmla="*/ 823442 w 819150"/>
                        <a:gd name="connsiteY0" fmla="*/ 307064 h 304800"/>
                        <a:gd name="connsiteX1" fmla="*/ 822966 w 819150"/>
                        <a:gd name="connsiteY1" fmla="*/ 307064 h 304800"/>
                        <a:gd name="connsiteX2" fmla="*/ 2673 w 819150"/>
                        <a:gd name="connsiteY2" fmla="*/ 181239 h 304800"/>
                        <a:gd name="connsiteX3" fmla="*/ 6 w 819150"/>
                        <a:gd name="connsiteY3" fmla="*/ 178286 h 304800"/>
                        <a:gd name="connsiteX4" fmla="*/ 2387 w 819150"/>
                        <a:gd name="connsiteY4" fmla="*/ 175142 h 304800"/>
                        <a:gd name="connsiteX5" fmla="*/ 774865 w 819150"/>
                        <a:gd name="connsiteY5" fmla="*/ 73 h 304800"/>
                        <a:gd name="connsiteX6" fmla="*/ 777246 w 819150"/>
                        <a:gd name="connsiteY6" fmla="*/ 549 h 304800"/>
                        <a:gd name="connsiteX7" fmla="*/ 778579 w 819150"/>
                        <a:gd name="connsiteY7" fmla="*/ 2645 h 304800"/>
                        <a:gd name="connsiteX8" fmla="*/ 826300 w 819150"/>
                        <a:gd name="connsiteY8" fmla="*/ 303540 h 304800"/>
                        <a:gd name="connsiteX9" fmla="*/ 825443 w 819150"/>
                        <a:gd name="connsiteY9" fmla="*/ 306207 h 304800"/>
                        <a:gd name="connsiteX10" fmla="*/ 823442 w 819150"/>
                        <a:gd name="connsiteY10" fmla="*/ 307064 h 304800"/>
                        <a:gd name="connsiteX11" fmla="*/ 19723 w 819150"/>
                        <a:gd name="connsiteY11" fmla="*/ 177524 h 304800"/>
                        <a:gd name="connsiteX12" fmla="*/ 819632 w 819150"/>
                        <a:gd name="connsiteY12" fmla="*/ 300301 h 304800"/>
                        <a:gd name="connsiteX13" fmla="*/ 773055 w 819150"/>
                        <a:gd name="connsiteY13" fmla="*/ 6836 h 304800"/>
                        <a:gd name="connsiteX14" fmla="*/ 19723 w 819150"/>
                        <a:gd name="connsiteY14" fmla="*/ 17752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9150" h="304800">
                          <a:moveTo>
                            <a:pt x="823442" y="307064"/>
                          </a:moveTo>
                          <a:cubicBezTo>
                            <a:pt x="823252" y="307064"/>
                            <a:pt x="823157" y="307064"/>
                            <a:pt x="822966" y="307064"/>
                          </a:cubicBezTo>
                          <a:lnTo>
                            <a:pt x="2673" y="181239"/>
                          </a:lnTo>
                          <a:cubicBezTo>
                            <a:pt x="1244" y="181048"/>
                            <a:pt x="101" y="179810"/>
                            <a:pt x="6" y="178286"/>
                          </a:cubicBezTo>
                          <a:cubicBezTo>
                            <a:pt x="-89" y="176762"/>
                            <a:pt x="959" y="175524"/>
                            <a:pt x="2387" y="175142"/>
                          </a:cubicBezTo>
                          <a:lnTo>
                            <a:pt x="774865" y="73"/>
                          </a:lnTo>
                          <a:cubicBezTo>
                            <a:pt x="775722" y="-117"/>
                            <a:pt x="776579" y="73"/>
                            <a:pt x="777246" y="549"/>
                          </a:cubicBezTo>
                          <a:cubicBezTo>
                            <a:pt x="777913" y="1025"/>
                            <a:pt x="778389" y="1788"/>
                            <a:pt x="778579" y="2645"/>
                          </a:cubicBezTo>
                          <a:lnTo>
                            <a:pt x="826300" y="303540"/>
                          </a:lnTo>
                          <a:cubicBezTo>
                            <a:pt x="826490" y="304492"/>
                            <a:pt x="826109" y="305540"/>
                            <a:pt x="825443" y="306207"/>
                          </a:cubicBezTo>
                          <a:cubicBezTo>
                            <a:pt x="825062" y="306683"/>
                            <a:pt x="824204" y="307064"/>
                            <a:pt x="823442" y="307064"/>
                          </a:cubicBezTo>
                          <a:close/>
                          <a:moveTo>
                            <a:pt x="19723" y="177524"/>
                          </a:moveTo>
                          <a:lnTo>
                            <a:pt x="819632" y="300301"/>
                          </a:lnTo>
                          <a:lnTo>
                            <a:pt x="773055" y="6836"/>
                          </a:lnTo>
                          <a:lnTo>
                            <a:pt x="19723" y="17752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6" name="Freeform: Shape 705">
                      <a:extLst>
                        <a:ext uri="{FF2B5EF4-FFF2-40B4-BE49-F238E27FC236}">
                          <a16:creationId xmlns:a16="http://schemas.microsoft.com/office/drawing/2014/main" id="{9094A12B-7AE9-4E16-8A0A-488E55EF526B}"/>
                        </a:ext>
                      </a:extLst>
                    </p:cNvPr>
                    <p:cNvSpPr/>
                    <p:nvPr/>
                  </p:nvSpPr>
                  <p:spPr>
                    <a:xfrm>
                      <a:off x="6662315" y="187987"/>
                      <a:ext cx="762000" cy="457200"/>
                    </a:xfrm>
                    <a:custGeom>
                      <a:avLst/>
                      <a:gdLst>
                        <a:gd name="connsiteX0" fmla="*/ 764708 w 762000"/>
                        <a:gd name="connsiteY0" fmla="*/ 460475 h 457200"/>
                        <a:gd name="connsiteX1" fmla="*/ 764042 w 762000"/>
                        <a:gd name="connsiteY1" fmla="*/ 460380 h 457200"/>
                        <a:gd name="connsiteX2" fmla="*/ 50143 w 762000"/>
                        <a:gd name="connsiteY2" fmla="*/ 307027 h 457200"/>
                        <a:gd name="connsiteX3" fmla="*/ 47761 w 762000"/>
                        <a:gd name="connsiteY3" fmla="*/ 304455 h 457200"/>
                        <a:gd name="connsiteX4" fmla="*/ 41 w 762000"/>
                        <a:gd name="connsiteY4" fmla="*/ 3561 h 457200"/>
                        <a:gd name="connsiteX5" fmla="*/ 1375 w 762000"/>
                        <a:gd name="connsiteY5" fmla="*/ 513 h 457200"/>
                        <a:gd name="connsiteX6" fmla="*/ 4709 w 762000"/>
                        <a:gd name="connsiteY6" fmla="*/ 417 h 457200"/>
                        <a:gd name="connsiteX7" fmla="*/ 766423 w 762000"/>
                        <a:gd name="connsiteY7" fmla="*/ 454665 h 457200"/>
                        <a:gd name="connsiteX8" fmla="*/ 767756 w 762000"/>
                        <a:gd name="connsiteY8" fmla="*/ 458475 h 457200"/>
                        <a:gd name="connsiteX9" fmla="*/ 764708 w 762000"/>
                        <a:gd name="connsiteY9" fmla="*/ 460475 h 457200"/>
                        <a:gd name="connsiteX10" fmla="*/ 53476 w 762000"/>
                        <a:gd name="connsiteY10" fmla="*/ 301407 h 457200"/>
                        <a:gd name="connsiteX11" fmla="*/ 746896 w 762000"/>
                        <a:gd name="connsiteY11" fmla="*/ 450378 h 457200"/>
                        <a:gd name="connsiteX12" fmla="*/ 7090 w 762000"/>
                        <a:gd name="connsiteY12" fmla="*/ 9085 h 457200"/>
                        <a:gd name="connsiteX13" fmla="*/ 53476 w 762000"/>
                        <a:gd name="connsiteY13" fmla="*/ 30140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0" h="457200">
                          <a:moveTo>
                            <a:pt x="764708" y="460475"/>
                          </a:moveTo>
                          <a:cubicBezTo>
                            <a:pt x="764518" y="460475"/>
                            <a:pt x="764327" y="460475"/>
                            <a:pt x="764042" y="460380"/>
                          </a:cubicBezTo>
                          <a:lnTo>
                            <a:pt x="50143" y="307027"/>
                          </a:lnTo>
                          <a:cubicBezTo>
                            <a:pt x="48904" y="306741"/>
                            <a:pt x="47952" y="305789"/>
                            <a:pt x="47761" y="304455"/>
                          </a:cubicBezTo>
                          <a:lnTo>
                            <a:pt x="41" y="3561"/>
                          </a:lnTo>
                          <a:cubicBezTo>
                            <a:pt x="-149" y="2418"/>
                            <a:pt x="327" y="1179"/>
                            <a:pt x="1375" y="513"/>
                          </a:cubicBezTo>
                          <a:cubicBezTo>
                            <a:pt x="2422" y="-154"/>
                            <a:pt x="3661" y="-154"/>
                            <a:pt x="4709" y="417"/>
                          </a:cubicBezTo>
                          <a:lnTo>
                            <a:pt x="766423" y="454665"/>
                          </a:lnTo>
                          <a:cubicBezTo>
                            <a:pt x="767756" y="455427"/>
                            <a:pt x="768232" y="457046"/>
                            <a:pt x="767756" y="458475"/>
                          </a:cubicBezTo>
                          <a:cubicBezTo>
                            <a:pt x="767089" y="459713"/>
                            <a:pt x="765946" y="460475"/>
                            <a:pt x="764708" y="460475"/>
                          </a:cubicBezTo>
                          <a:close/>
                          <a:moveTo>
                            <a:pt x="53476" y="301407"/>
                          </a:moveTo>
                          <a:lnTo>
                            <a:pt x="746896" y="450378"/>
                          </a:lnTo>
                          <a:lnTo>
                            <a:pt x="7090" y="9085"/>
                          </a:lnTo>
                          <a:lnTo>
                            <a:pt x="53476" y="3014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7" name="Freeform: Shape 706">
                      <a:extLst>
                        <a:ext uri="{FF2B5EF4-FFF2-40B4-BE49-F238E27FC236}">
                          <a16:creationId xmlns:a16="http://schemas.microsoft.com/office/drawing/2014/main" id="{A8B38AED-324E-4C35-A967-7E9BB1F6BE06}"/>
                        </a:ext>
                      </a:extLst>
                    </p:cNvPr>
                    <p:cNvSpPr/>
                    <p:nvPr/>
                  </p:nvSpPr>
                  <p:spPr>
                    <a:xfrm>
                      <a:off x="6662250" y="188010"/>
                      <a:ext cx="1257300" cy="495300"/>
                    </a:xfrm>
                    <a:custGeom>
                      <a:avLst/>
                      <a:gdLst>
                        <a:gd name="connsiteX0" fmla="*/ 1260264 w 1257300"/>
                        <a:gd name="connsiteY0" fmla="*/ 503791 h 495300"/>
                        <a:gd name="connsiteX1" fmla="*/ 1259978 w 1257300"/>
                        <a:gd name="connsiteY1" fmla="*/ 503791 h 495300"/>
                        <a:gd name="connsiteX2" fmla="*/ 764487 w 1257300"/>
                        <a:gd name="connsiteY2" fmla="*/ 460357 h 495300"/>
                        <a:gd name="connsiteX3" fmla="*/ 763154 w 1257300"/>
                        <a:gd name="connsiteY3" fmla="*/ 459976 h 495300"/>
                        <a:gd name="connsiteX4" fmla="*/ 1535 w 1257300"/>
                        <a:gd name="connsiteY4" fmla="*/ 5729 h 495300"/>
                        <a:gd name="connsiteX5" fmla="*/ 297 w 1257300"/>
                        <a:gd name="connsiteY5" fmla="*/ 1728 h 495300"/>
                        <a:gd name="connsiteX6" fmla="*/ 4202 w 1257300"/>
                        <a:gd name="connsiteY6" fmla="*/ 204 h 495300"/>
                        <a:gd name="connsiteX7" fmla="*/ 1261407 w 1257300"/>
                        <a:gd name="connsiteY7" fmla="*/ 497790 h 495300"/>
                        <a:gd name="connsiteX8" fmla="*/ 1263312 w 1257300"/>
                        <a:gd name="connsiteY8" fmla="*/ 501410 h 495300"/>
                        <a:gd name="connsiteX9" fmla="*/ 1260264 w 1257300"/>
                        <a:gd name="connsiteY9" fmla="*/ 503791 h 495300"/>
                        <a:gd name="connsiteX10" fmla="*/ 765726 w 1257300"/>
                        <a:gd name="connsiteY10" fmla="*/ 454261 h 495300"/>
                        <a:gd name="connsiteX11" fmla="*/ 1239309 w 1257300"/>
                        <a:gd name="connsiteY11" fmla="*/ 495790 h 495300"/>
                        <a:gd name="connsiteX12" fmla="*/ 37730 w 1257300"/>
                        <a:gd name="connsiteY12" fmla="*/ 20111 h 495300"/>
                        <a:gd name="connsiteX13" fmla="*/ 765726 w 1257300"/>
                        <a:gd name="connsiteY13" fmla="*/ 45426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495300">
                          <a:moveTo>
                            <a:pt x="1260264" y="503791"/>
                          </a:moveTo>
                          <a:cubicBezTo>
                            <a:pt x="1260168" y="503791"/>
                            <a:pt x="1260073" y="503791"/>
                            <a:pt x="1259978" y="503791"/>
                          </a:cubicBezTo>
                          <a:lnTo>
                            <a:pt x="764487" y="460357"/>
                          </a:lnTo>
                          <a:cubicBezTo>
                            <a:pt x="764011" y="460357"/>
                            <a:pt x="763535" y="460166"/>
                            <a:pt x="763154" y="459976"/>
                          </a:cubicBezTo>
                          <a:lnTo>
                            <a:pt x="1535" y="5729"/>
                          </a:lnTo>
                          <a:cubicBezTo>
                            <a:pt x="106" y="4871"/>
                            <a:pt x="-370" y="3157"/>
                            <a:pt x="297" y="1728"/>
                          </a:cubicBezTo>
                          <a:cubicBezTo>
                            <a:pt x="1059" y="299"/>
                            <a:pt x="2678" y="-367"/>
                            <a:pt x="4202" y="204"/>
                          </a:cubicBezTo>
                          <a:lnTo>
                            <a:pt x="1261407" y="497790"/>
                          </a:lnTo>
                          <a:cubicBezTo>
                            <a:pt x="1262836" y="498362"/>
                            <a:pt x="1263597" y="499886"/>
                            <a:pt x="1263312" y="501410"/>
                          </a:cubicBezTo>
                          <a:cubicBezTo>
                            <a:pt x="1262930" y="502838"/>
                            <a:pt x="1261692" y="503791"/>
                            <a:pt x="1260264" y="503791"/>
                          </a:cubicBezTo>
                          <a:close/>
                          <a:moveTo>
                            <a:pt x="765726" y="454261"/>
                          </a:moveTo>
                          <a:lnTo>
                            <a:pt x="1239309" y="495790"/>
                          </a:lnTo>
                          <a:lnTo>
                            <a:pt x="37730" y="20111"/>
                          </a:lnTo>
                          <a:lnTo>
                            <a:pt x="765726" y="45426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8" name="Freeform: Shape 707">
                      <a:extLst>
                        <a:ext uri="{FF2B5EF4-FFF2-40B4-BE49-F238E27FC236}">
                          <a16:creationId xmlns:a16="http://schemas.microsoft.com/office/drawing/2014/main" id="{C28A9596-C50C-4A87-9556-2A253DEA615E}"/>
                        </a:ext>
                      </a:extLst>
                    </p:cNvPr>
                    <p:cNvSpPr/>
                    <p:nvPr/>
                  </p:nvSpPr>
                  <p:spPr>
                    <a:xfrm>
                      <a:off x="7964291" y="1556480"/>
                      <a:ext cx="581025" cy="666750"/>
                    </a:xfrm>
                    <a:custGeom>
                      <a:avLst/>
                      <a:gdLst>
                        <a:gd name="connsiteX0" fmla="*/ 270929 w 581025"/>
                        <a:gd name="connsiteY0" fmla="*/ 674560 h 666750"/>
                        <a:gd name="connsiteX1" fmla="*/ 270929 w 581025"/>
                        <a:gd name="connsiteY1" fmla="*/ 674560 h 666750"/>
                        <a:gd name="connsiteX2" fmla="*/ 268071 w 581025"/>
                        <a:gd name="connsiteY2" fmla="*/ 672655 h 666750"/>
                        <a:gd name="connsiteX3" fmla="*/ 228 w 581025"/>
                        <a:gd name="connsiteY3" fmla="*/ 30289 h 666750"/>
                        <a:gd name="connsiteX4" fmla="*/ 514 w 581025"/>
                        <a:gd name="connsiteY4" fmla="*/ 27432 h 666750"/>
                        <a:gd name="connsiteX5" fmla="*/ 2991 w 581025"/>
                        <a:gd name="connsiteY5" fmla="*/ 26003 h 666750"/>
                        <a:gd name="connsiteX6" fmla="*/ 583539 w 581025"/>
                        <a:gd name="connsiteY6" fmla="*/ 0 h 666750"/>
                        <a:gd name="connsiteX7" fmla="*/ 586302 w 581025"/>
                        <a:gd name="connsiteY7" fmla="*/ 1333 h 666750"/>
                        <a:gd name="connsiteX8" fmla="*/ 586492 w 581025"/>
                        <a:gd name="connsiteY8" fmla="*/ 4381 h 666750"/>
                        <a:gd name="connsiteX9" fmla="*/ 273787 w 581025"/>
                        <a:gd name="connsiteY9" fmla="*/ 672751 h 666750"/>
                        <a:gd name="connsiteX10" fmla="*/ 270929 w 581025"/>
                        <a:gd name="connsiteY10" fmla="*/ 674560 h 666750"/>
                        <a:gd name="connsiteX11" fmla="*/ 7658 w 581025"/>
                        <a:gd name="connsiteY11" fmla="*/ 32099 h 666750"/>
                        <a:gd name="connsiteX12" fmla="*/ 271119 w 581025"/>
                        <a:gd name="connsiteY12" fmla="*/ 663893 h 666750"/>
                        <a:gd name="connsiteX13" fmla="*/ 578682 w 581025"/>
                        <a:gd name="connsiteY13" fmla="*/ 6477 h 666750"/>
                        <a:gd name="connsiteX14" fmla="*/ 7658 w 581025"/>
                        <a:gd name="connsiteY14" fmla="*/ 32099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666750">
                          <a:moveTo>
                            <a:pt x="270929" y="674560"/>
                          </a:moveTo>
                          <a:cubicBezTo>
                            <a:pt x="270929" y="674560"/>
                            <a:pt x="270929" y="674560"/>
                            <a:pt x="270929" y="674560"/>
                          </a:cubicBezTo>
                          <a:cubicBezTo>
                            <a:pt x="269596" y="674560"/>
                            <a:pt x="268548" y="673798"/>
                            <a:pt x="268071" y="672655"/>
                          </a:cubicBezTo>
                          <a:lnTo>
                            <a:pt x="228" y="30289"/>
                          </a:lnTo>
                          <a:cubicBezTo>
                            <a:pt x="-152" y="29337"/>
                            <a:pt x="-57" y="28289"/>
                            <a:pt x="514" y="27432"/>
                          </a:cubicBezTo>
                          <a:cubicBezTo>
                            <a:pt x="1086" y="26575"/>
                            <a:pt x="1943" y="26003"/>
                            <a:pt x="2991" y="26003"/>
                          </a:cubicBezTo>
                          <a:lnTo>
                            <a:pt x="583539" y="0"/>
                          </a:lnTo>
                          <a:cubicBezTo>
                            <a:pt x="584683" y="0"/>
                            <a:pt x="585635" y="476"/>
                            <a:pt x="586302" y="1333"/>
                          </a:cubicBezTo>
                          <a:cubicBezTo>
                            <a:pt x="586873" y="2191"/>
                            <a:pt x="586969" y="3429"/>
                            <a:pt x="586492" y="4381"/>
                          </a:cubicBezTo>
                          <a:lnTo>
                            <a:pt x="273787" y="672751"/>
                          </a:lnTo>
                          <a:cubicBezTo>
                            <a:pt x="273215" y="673894"/>
                            <a:pt x="272167" y="674560"/>
                            <a:pt x="270929" y="674560"/>
                          </a:cubicBezTo>
                          <a:close/>
                          <a:moveTo>
                            <a:pt x="7658" y="32099"/>
                          </a:moveTo>
                          <a:lnTo>
                            <a:pt x="271119" y="663893"/>
                          </a:lnTo>
                          <a:lnTo>
                            <a:pt x="578682" y="6477"/>
                          </a:lnTo>
                          <a:lnTo>
                            <a:pt x="7658" y="3209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9" name="Freeform: Shape 708">
                      <a:extLst>
                        <a:ext uri="{FF2B5EF4-FFF2-40B4-BE49-F238E27FC236}">
                          <a16:creationId xmlns:a16="http://schemas.microsoft.com/office/drawing/2014/main" id="{D3CDEA91-AEE7-47AE-9F2F-4688A6740E3C}"/>
                        </a:ext>
                      </a:extLst>
                    </p:cNvPr>
                    <p:cNvSpPr/>
                    <p:nvPr/>
                  </p:nvSpPr>
                  <p:spPr>
                    <a:xfrm>
                      <a:off x="5274935" y="363093"/>
                      <a:ext cx="1438275" cy="276225"/>
                    </a:xfrm>
                    <a:custGeom>
                      <a:avLst/>
                      <a:gdLst>
                        <a:gd name="connsiteX0" fmla="*/ 3058 w 1438275"/>
                        <a:gd name="connsiteY0" fmla="*/ 285369 h 276225"/>
                        <a:gd name="connsiteX1" fmla="*/ 106 w 1438275"/>
                        <a:gd name="connsiteY1" fmla="*/ 283083 h 276225"/>
                        <a:gd name="connsiteX2" fmla="*/ 1820 w 1438275"/>
                        <a:gd name="connsiteY2" fmla="*/ 279463 h 276225"/>
                        <a:gd name="connsiteX3" fmla="*/ 616659 w 1438275"/>
                        <a:gd name="connsiteY3" fmla="*/ 286 h 276225"/>
                        <a:gd name="connsiteX4" fmla="*/ 618374 w 1438275"/>
                        <a:gd name="connsiteY4" fmla="*/ 0 h 276225"/>
                        <a:gd name="connsiteX5" fmla="*/ 1438667 w 1438275"/>
                        <a:gd name="connsiteY5" fmla="*/ 125825 h 276225"/>
                        <a:gd name="connsiteX6" fmla="*/ 1441334 w 1438275"/>
                        <a:gd name="connsiteY6" fmla="*/ 128968 h 276225"/>
                        <a:gd name="connsiteX7" fmla="*/ 1438571 w 1438275"/>
                        <a:gd name="connsiteY7" fmla="*/ 132016 h 276225"/>
                        <a:gd name="connsiteX8" fmla="*/ 3440 w 1438275"/>
                        <a:gd name="connsiteY8" fmla="*/ 285369 h 276225"/>
                        <a:gd name="connsiteX9" fmla="*/ 3058 w 1438275"/>
                        <a:gd name="connsiteY9" fmla="*/ 285369 h 276225"/>
                        <a:gd name="connsiteX10" fmla="*/ 618374 w 1438275"/>
                        <a:gd name="connsiteY10" fmla="*/ 6191 h 276225"/>
                        <a:gd name="connsiteX11" fmla="*/ 21823 w 1438275"/>
                        <a:gd name="connsiteY11" fmla="*/ 277082 h 276225"/>
                        <a:gd name="connsiteX12" fmla="*/ 1414187 w 1438275"/>
                        <a:gd name="connsiteY12" fmla="*/ 128302 h 276225"/>
                        <a:gd name="connsiteX13" fmla="*/ 618374 w 1438275"/>
                        <a:gd name="connsiteY13" fmla="*/ 6191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276225">
                          <a:moveTo>
                            <a:pt x="3058" y="285369"/>
                          </a:moveTo>
                          <a:cubicBezTo>
                            <a:pt x="1630" y="285369"/>
                            <a:pt x="487" y="284417"/>
                            <a:pt x="106" y="283083"/>
                          </a:cubicBezTo>
                          <a:cubicBezTo>
                            <a:pt x="-275" y="281654"/>
                            <a:pt x="391" y="280035"/>
                            <a:pt x="1820" y="279463"/>
                          </a:cubicBezTo>
                          <a:lnTo>
                            <a:pt x="616659" y="286"/>
                          </a:lnTo>
                          <a:cubicBezTo>
                            <a:pt x="617231" y="0"/>
                            <a:pt x="617802" y="0"/>
                            <a:pt x="618374" y="0"/>
                          </a:cubicBezTo>
                          <a:lnTo>
                            <a:pt x="1438667" y="125825"/>
                          </a:lnTo>
                          <a:cubicBezTo>
                            <a:pt x="1440191" y="126016"/>
                            <a:pt x="1441334" y="127444"/>
                            <a:pt x="1441334" y="128968"/>
                          </a:cubicBezTo>
                          <a:cubicBezTo>
                            <a:pt x="1441334" y="130492"/>
                            <a:pt x="1440095" y="131826"/>
                            <a:pt x="1438571" y="132016"/>
                          </a:cubicBezTo>
                          <a:lnTo>
                            <a:pt x="3440" y="285369"/>
                          </a:lnTo>
                          <a:cubicBezTo>
                            <a:pt x="3249" y="285274"/>
                            <a:pt x="3154" y="285369"/>
                            <a:pt x="3058" y="285369"/>
                          </a:cubicBezTo>
                          <a:close/>
                          <a:moveTo>
                            <a:pt x="618374" y="6191"/>
                          </a:moveTo>
                          <a:lnTo>
                            <a:pt x="21823" y="277082"/>
                          </a:lnTo>
                          <a:lnTo>
                            <a:pt x="1414187" y="128302"/>
                          </a:lnTo>
                          <a:lnTo>
                            <a:pt x="618374" y="619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0" name="Freeform: Shape 709">
                      <a:extLst>
                        <a:ext uri="{FF2B5EF4-FFF2-40B4-BE49-F238E27FC236}">
                          <a16:creationId xmlns:a16="http://schemas.microsoft.com/office/drawing/2014/main" id="{E275C6F0-0DB4-4147-8FEF-18E663329D55}"/>
                        </a:ext>
                      </a:extLst>
                    </p:cNvPr>
                    <p:cNvSpPr/>
                    <p:nvPr/>
                  </p:nvSpPr>
                  <p:spPr>
                    <a:xfrm>
                      <a:off x="5274945" y="488813"/>
                      <a:ext cx="1438275" cy="323850"/>
                    </a:xfrm>
                    <a:custGeom>
                      <a:avLst/>
                      <a:gdLst>
                        <a:gd name="connsiteX0" fmla="*/ 1212437 w 1438275"/>
                        <a:gd name="connsiteY0" fmla="*/ 330718 h 323850"/>
                        <a:gd name="connsiteX1" fmla="*/ 1211961 w 1438275"/>
                        <a:gd name="connsiteY1" fmla="*/ 330718 h 323850"/>
                        <a:gd name="connsiteX2" fmla="*/ 2667 w 1438275"/>
                        <a:gd name="connsiteY2" fmla="*/ 159554 h 323850"/>
                        <a:gd name="connsiteX3" fmla="*/ 0 w 1438275"/>
                        <a:gd name="connsiteY3" fmla="*/ 156411 h 323850"/>
                        <a:gd name="connsiteX4" fmla="*/ 2762 w 1438275"/>
                        <a:gd name="connsiteY4" fmla="*/ 153363 h 323850"/>
                        <a:gd name="connsiteX5" fmla="*/ 1437894 w 1438275"/>
                        <a:gd name="connsiteY5" fmla="*/ 10 h 323850"/>
                        <a:gd name="connsiteX6" fmla="*/ 1440847 w 1438275"/>
                        <a:gd name="connsiteY6" fmla="*/ 1534 h 323850"/>
                        <a:gd name="connsiteX7" fmla="*/ 1440752 w 1438275"/>
                        <a:gd name="connsiteY7" fmla="*/ 4868 h 323850"/>
                        <a:gd name="connsiteX8" fmla="*/ 1215009 w 1438275"/>
                        <a:gd name="connsiteY8" fmla="*/ 329385 h 323850"/>
                        <a:gd name="connsiteX9" fmla="*/ 1212437 w 1438275"/>
                        <a:gd name="connsiteY9" fmla="*/ 330718 h 323850"/>
                        <a:gd name="connsiteX10" fmla="*/ 28194 w 1438275"/>
                        <a:gd name="connsiteY10" fmla="*/ 156887 h 323850"/>
                        <a:gd name="connsiteX11" fmla="*/ 1211009 w 1438275"/>
                        <a:gd name="connsiteY11" fmla="*/ 324241 h 323850"/>
                        <a:gd name="connsiteX12" fmla="*/ 1431703 w 1438275"/>
                        <a:gd name="connsiteY12" fmla="*/ 6868 h 323850"/>
                        <a:gd name="connsiteX13" fmla="*/ 28194 w 1438275"/>
                        <a:gd name="connsiteY13" fmla="*/ 15688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323850">
                          <a:moveTo>
                            <a:pt x="1212437" y="330718"/>
                          </a:moveTo>
                          <a:cubicBezTo>
                            <a:pt x="1212342" y="330718"/>
                            <a:pt x="1212152" y="330718"/>
                            <a:pt x="1211961" y="330718"/>
                          </a:cubicBezTo>
                          <a:lnTo>
                            <a:pt x="2667" y="159554"/>
                          </a:lnTo>
                          <a:cubicBezTo>
                            <a:pt x="1143" y="159364"/>
                            <a:pt x="0" y="158030"/>
                            <a:pt x="0" y="156411"/>
                          </a:cubicBezTo>
                          <a:cubicBezTo>
                            <a:pt x="0" y="154887"/>
                            <a:pt x="1238" y="153553"/>
                            <a:pt x="2762" y="153363"/>
                          </a:cubicBezTo>
                          <a:lnTo>
                            <a:pt x="1437894" y="10"/>
                          </a:lnTo>
                          <a:cubicBezTo>
                            <a:pt x="1438942" y="-85"/>
                            <a:pt x="1440276" y="487"/>
                            <a:pt x="1440847" y="1534"/>
                          </a:cubicBezTo>
                          <a:cubicBezTo>
                            <a:pt x="1441514" y="2582"/>
                            <a:pt x="1441418" y="3916"/>
                            <a:pt x="1440752" y="4868"/>
                          </a:cubicBezTo>
                          <a:lnTo>
                            <a:pt x="1215009" y="329385"/>
                          </a:lnTo>
                          <a:cubicBezTo>
                            <a:pt x="1214438" y="330242"/>
                            <a:pt x="1213485" y="330718"/>
                            <a:pt x="1212437" y="330718"/>
                          </a:cubicBezTo>
                          <a:close/>
                          <a:moveTo>
                            <a:pt x="28194" y="156887"/>
                          </a:moveTo>
                          <a:lnTo>
                            <a:pt x="1211009" y="324241"/>
                          </a:lnTo>
                          <a:lnTo>
                            <a:pt x="1431703" y="6868"/>
                          </a:lnTo>
                          <a:lnTo>
                            <a:pt x="28194" y="15688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1" name="Freeform: Shape 710">
                      <a:extLst>
                        <a:ext uri="{FF2B5EF4-FFF2-40B4-BE49-F238E27FC236}">
                          <a16:creationId xmlns:a16="http://schemas.microsoft.com/office/drawing/2014/main" id="{73696FE3-6335-4891-84D9-D30F6847058D}"/>
                        </a:ext>
                      </a:extLst>
                    </p:cNvPr>
                    <p:cNvSpPr/>
                    <p:nvPr/>
                  </p:nvSpPr>
                  <p:spPr>
                    <a:xfrm>
                      <a:off x="7919428" y="685618"/>
                      <a:ext cx="628650" cy="876300"/>
                    </a:xfrm>
                    <a:custGeom>
                      <a:avLst/>
                      <a:gdLst>
                        <a:gd name="connsiteX0" fmla="*/ 628498 w 628650"/>
                        <a:gd name="connsiteY0" fmla="*/ 877054 h 876300"/>
                        <a:gd name="connsiteX1" fmla="*/ 626021 w 628650"/>
                        <a:gd name="connsiteY1" fmla="*/ 875720 h 876300"/>
                        <a:gd name="connsiteX2" fmla="*/ 610 w 628650"/>
                        <a:gd name="connsiteY2" fmla="*/ 4945 h 876300"/>
                        <a:gd name="connsiteX3" fmla="*/ 991 w 628650"/>
                        <a:gd name="connsiteY3" fmla="*/ 849 h 876300"/>
                        <a:gd name="connsiteX4" fmla="*/ 5086 w 628650"/>
                        <a:gd name="connsiteY4" fmla="*/ 659 h 876300"/>
                        <a:gd name="connsiteX5" fmla="*/ 579444 w 628650"/>
                        <a:gd name="connsiteY5" fmla="*/ 469384 h 876300"/>
                        <a:gd name="connsiteX6" fmla="*/ 580587 w 628650"/>
                        <a:gd name="connsiteY6" fmla="*/ 471384 h 876300"/>
                        <a:gd name="connsiteX7" fmla="*/ 631736 w 628650"/>
                        <a:gd name="connsiteY7" fmla="*/ 873530 h 876300"/>
                        <a:gd name="connsiteX8" fmla="*/ 629831 w 628650"/>
                        <a:gd name="connsiteY8" fmla="*/ 876768 h 876300"/>
                        <a:gd name="connsiteX9" fmla="*/ 628498 w 628650"/>
                        <a:gd name="connsiteY9" fmla="*/ 877054 h 876300"/>
                        <a:gd name="connsiteX10" fmla="*/ 19279 w 628650"/>
                        <a:gd name="connsiteY10" fmla="*/ 20280 h 876300"/>
                        <a:gd name="connsiteX11" fmla="*/ 623926 w 628650"/>
                        <a:gd name="connsiteY11" fmla="*/ 862290 h 876300"/>
                        <a:gd name="connsiteX12" fmla="*/ 574491 w 628650"/>
                        <a:gd name="connsiteY12" fmla="*/ 473480 h 876300"/>
                        <a:gd name="connsiteX13" fmla="*/ 19279 w 628650"/>
                        <a:gd name="connsiteY13" fmla="*/ 2028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98" y="877054"/>
                          </a:moveTo>
                          <a:cubicBezTo>
                            <a:pt x="627545" y="877054"/>
                            <a:pt x="626593" y="876578"/>
                            <a:pt x="626021" y="875720"/>
                          </a:cubicBezTo>
                          <a:lnTo>
                            <a:pt x="610" y="4945"/>
                          </a:lnTo>
                          <a:cubicBezTo>
                            <a:pt x="-342" y="3707"/>
                            <a:pt x="-152" y="1992"/>
                            <a:pt x="991" y="849"/>
                          </a:cubicBezTo>
                          <a:cubicBezTo>
                            <a:pt x="2134" y="-199"/>
                            <a:pt x="3849" y="-294"/>
                            <a:pt x="5086" y="659"/>
                          </a:cubicBezTo>
                          <a:lnTo>
                            <a:pt x="579444" y="469384"/>
                          </a:lnTo>
                          <a:cubicBezTo>
                            <a:pt x="580111" y="469860"/>
                            <a:pt x="580492" y="470622"/>
                            <a:pt x="580587" y="471384"/>
                          </a:cubicBezTo>
                          <a:lnTo>
                            <a:pt x="631736" y="873530"/>
                          </a:lnTo>
                          <a:cubicBezTo>
                            <a:pt x="631927" y="874958"/>
                            <a:pt x="631165" y="876292"/>
                            <a:pt x="629831" y="876768"/>
                          </a:cubicBezTo>
                          <a:cubicBezTo>
                            <a:pt x="629260" y="877054"/>
                            <a:pt x="628879" y="877054"/>
                            <a:pt x="628498" y="877054"/>
                          </a:cubicBezTo>
                          <a:close/>
                          <a:moveTo>
                            <a:pt x="19279" y="20280"/>
                          </a:moveTo>
                          <a:lnTo>
                            <a:pt x="623926" y="862290"/>
                          </a:lnTo>
                          <a:lnTo>
                            <a:pt x="574491" y="473480"/>
                          </a:lnTo>
                          <a:lnTo>
                            <a:pt x="19279" y="2028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2" name="Freeform: Shape 711">
                      <a:extLst>
                        <a:ext uri="{FF2B5EF4-FFF2-40B4-BE49-F238E27FC236}">
                          <a16:creationId xmlns:a16="http://schemas.microsoft.com/office/drawing/2014/main" id="{C56F811F-12D4-4E71-98C4-E03C2BC51ACC}"/>
                        </a:ext>
                      </a:extLst>
                    </p:cNvPr>
                    <p:cNvSpPr/>
                    <p:nvPr/>
                  </p:nvSpPr>
                  <p:spPr>
                    <a:xfrm>
                      <a:off x="9227211" y="3084171"/>
                      <a:ext cx="142875" cy="857250"/>
                    </a:xfrm>
                    <a:custGeom>
                      <a:avLst/>
                      <a:gdLst>
                        <a:gd name="connsiteX0" fmla="*/ 128911 w 142875"/>
                        <a:gd name="connsiteY0" fmla="*/ 865561 h 857250"/>
                        <a:gd name="connsiteX1" fmla="*/ 126053 w 142875"/>
                        <a:gd name="connsiteY1" fmla="*/ 863656 h 857250"/>
                        <a:gd name="connsiteX2" fmla="*/ 228 w 142875"/>
                        <a:gd name="connsiteY2" fmla="*/ 556951 h 857250"/>
                        <a:gd name="connsiteX3" fmla="*/ 133 w 142875"/>
                        <a:gd name="connsiteY3" fmla="*/ 554951 h 857250"/>
                        <a:gd name="connsiteX4" fmla="*/ 145961 w 142875"/>
                        <a:gd name="connsiteY4" fmla="*/ 2310 h 857250"/>
                        <a:gd name="connsiteX5" fmla="*/ 149389 w 142875"/>
                        <a:gd name="connsiteY5" fmla="*/ 24 h 857250"/>
                        <a:gd name="connsiteX6" fmla="*/ 152057 w 142875"/>
                        <a:gd name="connsiteY6" fmla="*/ 3168 h 857250"/>
                        <a:gd name="connsiteX7" fmla="*/ 132149 w 142875"/>
                        <a:gd name="connsiteY7" fmla="*/ 862513 h 857250"/>
                        <a:gd name="connsiteX8" fmla="*/ 129578 w 142875"/>
                        <a:gd name="connsiteY8" fmla="*/ 865466 h 857250"/>
                        <a:gd name="connsiteX9" fmla="*/ 128911 w 142875"/>
                        <a:gd name="connsiteY9" fmla="*/ 865561 h 857250"/>
                        <a:gd name="connsiteX10" fmla="*/ 6324 w 142875"/>
                        <a:gd name="connsiteY10" fmla="*/ 555522 h 857250"/>
                        <a:gd name="connsiteX11" fmla="*/ 126148 w 142875"/>
                        <a:gd name="connsiteY11" fmla="*/ 847559 h 857250"/>
                        <a:gd name="connsiteX12" fmla="*/ 145198 w 142875"/>
                        <a:gd name="connsiteY12" fmla="*/ 29266 h 857250"/>
                        <a:gd name="connsiteX13" fmla="*/ 6324 w 142875"/>
                        <a:gd name="connsiteY13" fmla="*/ 555522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857250">
                          <a:moveTo>
                            <a:pt x="128911" y="865561"/>
                          </a:moveTo>
                          <a:cubicBezTo>
                            <a:pt x="127673" y="865561"/>
                            <a:pt x="126530" y="864799"/>
                            <a:pt x="126053" y="863656"/>
                          </a:cubicBezTo>
                          <a:lnTo>
                            <a:pt x="228" y="556951"/>
                          </a:lnTo>
                          <a:cubicBezTo>
                            <a:pt x="-58" y="556284"/>
                            <a:pt x="-58" y="555618"/>
                            <a:pt x="133" y="554951"/>
                          </a:cubicBezTo>
                          <a:lnTo>
                            <a:pt x="145961" y="2310"/>
                          </a:lnTo>
                          <a:cubicBezTo>
                            <a:pt x="146341" y="786"/>
                            <a:pt x="147770" y="-166"/>
                            <a:pt x="149389" y="24"/>
                          </a:cubicBezTo>
                          <a:cubicBezTo>
                            <a:pt x="150914" y="215"/>
                            <a:pt x="152057" y="1548"/>
                            <a:pt x="152057" y="3168"/>
                          </a:cubicBezTo>
                          <a:lnTo>
                            <a:pt x="132149" y="862513"/>
                          </a:lnTo>
                          <a:cubicBezTo>
                            <a:pt x="132149" y="863942"/>
                            <a:pt x="131006" y="865180"/>
                            <a:pt x="129578" y="865466"/>
                          </a:cubicBezTo>
                          <a:cubicBezTo>
                            <a:pt x="129292" y="865561"/>
                            <a:pt x="129101" y="865561"/>
                            <a:pt x="128911" y="865561"/>
                          </a:cubicBezTo>
                          <a:close/>
                          <a:moveTo>
                            <a:pt x="6324" y="555522"/>
                          </a:moveTo>
                          <a:lnTo>
                            <a:pt x="126148" y="847559"/>
                          </a:lnTo>
                          <a:lnTo>
                            <a:pt x="145198" y="29266"/>
                          </a:lnTo>
                          <a:lnTo>
                            <a:pt x="6324" y="55552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3" name="Freeform: Shape 712">
                      <a:extLst>
                        <a:ext uri="{FF2B5EF4-FFF2-40B4-BE49-F238E27FC236}">
                          <a16:creationId xmlns:a16="http://schemas.microsoft.com/office/drawing/2014/main" id="{4AC81002-6223-454F-BB93-41FAA91ACB79}"/>
                        </a:ext>
                      </a:extLst>
                    </p:cNvPr>
                    <p:cNvSpPr/>
                    <p:nvPr/>
                  </p:nvSpPr>
                  <p:spPr>
                    <a:xfrm>
                      <a:off x="7911702" y="5427835"/>
                      <a:ext cx="771525" cy="619125"/>
                    </a:xfrm>
                    <a:custGeom>
                      <a:avLst/>
                      <a:gdLst>
                        <a:gd name="connsiteX0" fmla="*/ 151115 w 771525"/>
                        <a:gd name="connsiteY0" fmla="*/ 622445 h 619125"/>
                        <a:gd name="connsiteX1" fmla="*/ 148925 w 771525"/>
                        <a:gd name="connsiteY1" fmla="*/ 621587 h 619125"/>
                        <a:gd name="connsiteX2" fmla="*/ 906 w 771525"/>
                        <a:gd name="connsiteY2" fmla="*/ 474045 h 619125"/>
                        <a:gd name="connsiteX3" fmla="*/ 49 w 771525"/>
                        <a:gd name="connsiteY3" fmla="*/ 471473 h 619125"/>
                        <a:gd name="connsiteX4" fmla="*/ 1478 w 771525"/>
                        <a:gd name="connsiteY4" fmla="*/ 469187 h 619125"/>
                        <a:gd name="connsiteX5" fmla="*/ 773003 w 771525"/>
                        <a:gd name="connsiteY5" fmla="*/ 463 h 619125"/>
                        <a:gd name="connsiteX6" fmla="*/ 777003 w 771525"/>
                        <a:gd name="connsiteY6" fmla="*/ 1224 h 619125"/>
                        <a:gd name="connsiteX7" fmla="*/ 776717 w 771525"/>
                        <a:gd name="connsiteY7" fmla="*/ 5320 h 619125"/>
                        <a:gd name="connsiteX8" fmla="*/ 153211 w 771525"/>
                        <a:gd name="connsiteY8" fmla="*/ 621587 h 619125"/>
                        <a:gd name="connsiteX9" fmla="*/ 151115 w 771525"/>
                        <a:gd name="connsiteY9" fmla="*/ 622445 h 619125"/>
                        <a:gd name="connsiteX10" fmla="*/ 8050 w 771525"/>
                        <a:gd name="connsiteY10" fmla="*/ 472426 h 619125"/>
                        <a:gd name="connsiteX11" fmla="*/ 151115 w 771525"/>
                        <a:gd name="connsiteY11" fmla="*/ 615015 h 619125"/>
                        <a:gd name="connsiteX12" fmla="*/ 753667 w 771525"/>
                        <a:gd name="connsiteY12" fmla="*/ 19417 h 619125"/>
                        <a:gd name="connsiteX13" fmla="*/ 8050 w 771525"/>
                        <a:gd name="connsiteY13" fmla="*/ 472426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619125">
                          <a:moveTo>
                            <a:pt x="151115" y="622445"/>
                          </a:moveTo>
                          <a:cubicBezTo>
                            <a:pt x="150353" y="622445"/>
                            <a:pt x="149496" y="622159"/>
                            <a:pt x="148925" y="621587"/>
                          </a:cubicBezTo>
                          <a:lnTo>
                            <a:pt x="906" y="474045"/>
                          </a:lnTo>
                          <a:cubicBezTo>
                            <a:pt x="240" y="473378"/>
                            <a:pt x="-142" y="472426"/>
                            <a:pt x="49" y="471473"/>
                          </a:cubicBezTo>
                          <a:cubicBezTo>
                            <a:pt x="144" y="470521"/>
                            <a:pt x="716" y="469664"/>
                            <a:pt x="1478" y="469187"/>
                          </a:cubicBezTo>
                          <a:lnTo>
                            <a:pt x="773003" y="463"/>
                          </a:lnTo>
                          <a:cubicBezTo>
                            <a:pt x="774336" y="-395"/>
                            <a:pt x="776051" y="-14"/>
                            <a:pt x="777003" y="1224"/>
                          </a:cubicBezTo>
                          <a:cubicBezTo>
                            <a:pt x="777956" y="2462"/>
                            <a:pt x="777860" y="4272"/>
                            <a:pt x="776717" y="5320"/>
                          </a:cubicBezTo>
                          <a:lnTo>
                            <a:pt x="153211" y="621587"/>
                          </a:lnTo>
                          <a:cubicBezTo>
                            <a:pt x="152735" y="622159"/>
                            <a:pt x="151973" y="622445"/>
                            <a:pt x="151115" y="622445"/>
                          </a:cubicBezTo>
                          <a:close/>
                          <a:moveTo>
                            <a:pt x="8050" y="472426"/>
                          </a:moveTo>
                          <a:lnTo>
                            <a:pt x="151115" y="615015"/>
                          </a:lnTo>
                          <a:lnTo>
                            <a:pt x="753667" y="19417"/>
                          </a:lnTo>
                          <a:lnTo>
                            <a:pt x="8050" y="47242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4" name="Freeform: Shape 713">
                      <a:extLst>
                        <a:ext uri="{FF2B5EF4-FFF2-40B4-BE49-F238E27FC236}">
                          <a16:creationId xmlns:a16="http://schemas.microsoft.com/office/drawing/2014/main" id="{48C4DF6F-146F-4EA8-AAB1-EBC3FCF0434D}"/>
                        </a:ext>
                      </a:extLst>
                    </p:cNvPr>
                    <p:cNvSpPr/>
                    <p:nvPr/>
                  </p:nvSpPr>
                  <p:spPr>
                    <a:xfrm>
                      <a:off x="7026838" y="5477696"/>
                      <a:ext cx="885825" cy="800100"/>
                    </a:xfrm>
                    <a:custGeom>
                      <a:avLst/>
                      <a:gdLst>
                        <a:gd name="connsiteX0" fmla="*/ 3088 w 885825"/>
                        <a:gd name="connsiteY0" fmla="*/ 804042 h 800100"/>
                        <a:gd name="connsiteX1" fmla="*/ 707 w 885825"/>
                        <a:gd name="connsiteY1" fmla="*/ 802899 h 800100"/>
                        <a:gd name="connsiteX2" fmla="*/ 517 w 885825"/>
                        <a:gd name="connsiteY2" fmla="*/ 799184 h 800100"/>
                        <a:gd name="connsiteX3" fmla="*/ 538679 w 885825"/>
                        <a:gd name="connsiteY3" fmla="*/ 1370 h 800100"/>
                        <a:gd name="connsiteX4" fmla="*/ 541060 w 885825"/>
                        <a:gd name="connsiteY4" fmla="*/ 37 h 800100"/>
                        <a:gd name="connsiteX5" fmla="*/ 543632 w 885825"/>
                        <a:gd name="connsiteY5" fmla="*/ 1180 h 800100"/>
                        <a:gd name="connsiteX6" fmla="*/ 890342 w 885825"/>
                        <a:gd name="connsiteY6" fmla="*/ 419994 h 800100"/>
                        <a:gd name="connsiteX7" fmla="*/ 891009 w 885825"/>
                        <a:gd name="connsiteY7" fmla="*/ 422661 h 800100"/>
                        <a:gd name="connsiteX8" fmla="*/ 889199 w 885825"/>
                        <a:gd name="connsiteY8" fmla="*/ 424756 h 800100"/>
                        <a:gd name="connsiteX9" fmla="*/ 4327 w 885825"/>
                        <a:gd name="connsiteY9" fmla="*/ 803756 h 800100"/>
                        <a:gd name="connsiteX10" fmla="*/ 3088 w 885825"/>
                        <a:gd name="connsiteY10" fmla="*/ 804042 h 800100"/>
                        <a:gd name="connsiteX11" fmla="*/ 541537 w 885825"/>
                        <a:gd name="connsiteY11" fmla="*/ 8324 h 800100"/>
                        <a:gd name="connsiteX12" fmla="*/ 11566 w 885825"/>
                        <a:gd name="connsiteY12" fmla="*/ 793946 h 800100"/>
                        <a:gd name="connsiteX13" fmla="*/ 883008 w 885825"/>
                        <a:gd name="connsiteY13" fmla="*/ 420661 h 800100"/>
                        <a:gd name="connsiteX14" fmla="*/ 541537 w 885825"/>
                        <a:gd name="connsiteY14" fmla="*/ 8324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800100">
                          <a:moveTo>
                            <a:pt x="3088" y="804042"/>
                          </a:moveTo>
                          <a:cubicBezTo>
                            <a:pt x="2231" y="804042"/>
                            <a:pt x="1279" y="803661"/>
                            <a:pt x="707" y="802899"/>
                          </a:cubicBezTo>
                          <a:cubicBezTo>
                            <a:pt x="-150" y="801851"/>
                            <a:pt x="-245" y="800327"/>
                            <a:pt x="517" y="799184"/>
                          </a:cubicBezTo>
                          <a:lnTo>
                            <a:pt x="538679" y="1370"/>
                          </a:lnTo>
                          <a:cubicBezTo>
                            <a:pt x="539251" y="608"/>
                            <a:pt x="540108" y="37"/>
                            <a:pt x="541060" y="37"/>
                          </a:cubicBezTo>
                          <a:cubicBezTo>
                            <a:pt x="542013" y="-154"/>
                            <a:pt x="542966" y="418"/>
                            <a:pt x="543632" y="1180"/>
                          </a:cubicBezTo>
                          <a:lnTo>
                            <a:pt x="890342" y="419994"/>
                          </a:lnTo>
                          <a:cubicBezTo>
                            <a:pt x="891009" y="420756"/>
                            <a:pt x="891199" y="421708"/>
                            <a:pt x="891009" y="422661"/>
                          </a:cubicBezTo>
                          <a:cubicBezTo>
                            <a:pt x="890818" y="423613"/>
                            <a:pt x="890152" y="424376"/>
                            <a:pt x="889199" y="424756"/>
                          </a:cubicBezTo>
                          <a:lnTo>
                            <a:pt x="4327" y="803756"/>
                          </a:lnTo>
                          <a:cubicBezTo>
                            <a:pt x="3946" y="803947"/>
                            <a:pt x="3469" y="804042"/>
                            <a:pt x="3088" y="804042"/>
                          </a:cubicBezTo>
                          <a:close/>
                          <a:moveTo>
                            <a:pt x="541537" y="8324"/>
                          </a:moveTo>
                          <a:lnTo>
                            <a:pt x="11566" y="793946"/>
                          </a:lnTo>
                          <a:lnTo>
                            <a:pt x="883008" y="420661"/>
                          </a:lnTo>
                          <a:lnTo>
                            <a:pt x="541537" y="832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5" name="Freeform: Shape 714">
                      <a:extLst>
                        <a:ext uri="{FF2B5EF4-FFF2-40B4-BE49-F238E27FC236}">
                          <a16:creationId xmlns:a16="http://schemas.microsoft.com/office/drawing/2014/main" id="{0C278E41-B6BB-48EB-85FD-541131E5607C}"/>
                        </a:ext>
                      </a:extLst>
                    </p:cNvPr>
                    <p:cNvSpPr/>
                    <p:nvPr/>
                  </p:nvSpPr>
                  <p:spPr>
                    <a:xfrm>
                      <a:off x="6184868" y="6275450"/>
                      <a:ext cx="847725" cy="323850"/>
                    </a:xfrm>
                    <a:custGeom>
                      <a:avLst/>
                      <a:gdLst>
                        <a:gd name="connsiteX0" fmla="*/ 775621 w 847725"/>
                        <a:gd name="connsiteY0" fmla="*/ 330328 h 323850"/>
                        <a:gd name="connsiteX1" fmla="*/ 775145 w 847725"/>
                        <a:gd name="connsiteY1" fmla="*/ 330328 h 323850"/>
                        <a:gd name="connsiteX2" fmla="*/ 2572 w 847725"/>
                        <a:gd name="connsiteY2" fmla="*/ 202979 h 323850"/>
                        <a:gd name="connsiteX3" fmla="*/ 0 w 847725"/>
                        <a:gd name="connsiteY3" fmla="*/ 200026 h 323850"/>
                        <a:gd name="connsiteX4" fmla="*/ 2381 w 847725"/>
                        <a:gd name="connsiteY4" fmla="*/ 196883 h 323850"/>
                        <a:gd name="connsiteX5" fmla="*/ 844392 w 847725"/>
                        <a:gd name="connsiteY5" fmla="*/ 96 h 323850"/>
                        <a:gd name="connsiteX6" fmla="*/ 847249 w 847725"/>
                        <a:gd name="connsiteY6" fmla="*/ 858 h 323850"/>
                        <a:gd name="connsiteX7" fmla="*/ 848106 w 847725"/>
                        <a:gd name="connsiteY7" fmla="*/ 3715 h 323850"/>
                        <a:gd name="connsiteX8" fmla="*/ 778669 w 847725"/>
                        <a:gd name="connsiteY8" fmla="*/ 327756 h 323850"/>
                        <a:gd name="connsiteX9" fmla="*/ 775621 w 847725"/>
                        <a:gd name="connsiteY9" fmla="*/ 330328 h 323850"/>
                        <a:gd name="connsiteX10" fmla="*/ 18955 w 847725"/>
                        <a:gd name="connsiteY10" fmla="*/ 199455 h 323850"/>
                        <a:gd name="connsiteX11" fmla="*/ 773240 w 847725"/>
                        <a:gd name="connsiteY11" fmla="*/ 323756 h 323850"/>
                        <a:gd name="connsiteX12" fmla="*/ 841058 w 847725"/>
                        <a:gd name="connsiteY12" fmla="*/ 7335 h 323850"/>
                        <a:gd name="connsiteX13" fmla="*/ 18955 w 847725"/>
                        <a:gd name="connsiteY13" fmla="*/ 19945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725" h="323850">
                          <a:moveTo>
                            <a:pt x="775621" y="330328"/>
                          </a:moveTo>
                          <a:cubicBezTo>
                            <a:pt x="775430" y="330328"/>
                            <a:pt x="775240" y="330328"/>
                            <a:pt x="775145" y="330328"/>
                          </a:cubicBezTo>
                          <a:lnTo>
                            <a:pt x="2572" y="202979"/>
                          </a:lnTo>
                          <a:cubicBezTo>
                            <a:pt x="1143" y="202788"/>
                            <a:pt x="0" y="201550"/>
                            <a:pt x="0" y="200026"/>
                          </a:cubicBezTo>
                          <a:cubicBezTo>
                            <a:pt x="0" y="198502"/>
                            <a:pt x="953" y="197263"/>
                            <a:pt x="2381" y="196883"/>
                          </a:cubicBezTo>
                          <a:lnTo>
                            <a:pt x="844392" y="96"/>
                          </a:lnTo>
                          <a:cubicBezTo>
                            <a:pt x="845439" y="-190"/>
                            <a:pt x="846487" y="191"/>
                            <a:pt x="847249" y="858"/>
                          </a:cubicBezTo>
                          <a:cubicBezTo>
                            <a:pt x="848011" y="1620"/>
                            <a:pt x="848297" y="2668"/>
                            <a:pt x="848106" y="3715"/>
                          </a:cubicBezTo>
                          <a:lnTo>
                            <a:pt x="778669" y="327756"/>
                          </a:lnTo>
                          <a:cubicBezTo>
                            <a:pt x="778288" y="329375"/>
                            <a:pt x="777050" y="330328"/>
                            <a:pt x="775621" y="330328"/>
                          </a:cubicBezTo>
                          <a:close/>
                          <a:moveTo>
                            <a:pt x="18955" y="199455"/>
                          </a:moveTo>
                          <a:lnTo>
                            <a:pt x="773240" y="323756"/>
                          </a:lnTo>
                          <a:lnTo>
                            <a:pt x="841058" y="7335"/>
                          </a:lnTo>
                          <a:lnTo>
                            <a:pt x="18955" y="19945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6" name="Freeform: Shape 715">
                      <a:extLst>
                        <a:ext uri="{FF2B5EF4-FFF2-40B4-BE49-F238E27FC236}">
                          <a16:creationId xmlns:a16="http://schemas.microsoft.com/office/drawing/2014/main" id="{EC37344F-F0A6-4E5C-9B83-32F2E7FEF987}"/>
                        </a:ext>
                      </a:extLst>
                    </p:cNvPr>
                    <p:cNvSpPr/>
                    <p:nvPr/>
                  </p:nvSpPr>
                  <p:spPr>
                    <a:xfrm>
                      <a:off x="6957368" y="5896555"/>
                      <a:ext cx="952500" cy="704850"/>
                    </a:xfrm>
                    <a:custGeom>
                      <a:avLst/>
                      <a:gdLst>
                        <a:gd name="connsiteX0" fmla="*/ 3121 w 952500"/>
                        <a:gd name="connsiteY0" fmla="*/ 709223 h 704850"/>
                        <a:gd name="connsiteX1" fmla="*/ 1407 w 952500"/>
                        <a:gd name="connsiteY1" fmla="*/ 708746 h 704850"/>
                        <a:gd name="connsiteX2" fmla="*/ 73 w 952500"/>
                        <a:gd name="connsiteY2" fmla="*/ 705508 h 704850"/>
                        <a:gd name="connsiteX3" fmla="*/ 69511 w 952500"/>
                        <a:gd name="connsiteY3" fmla="*/ 381467 h 704850"/>
                        <a:gd name="connsiteX4" fmla="*/ 71320 w 952500"/>
                        <a:gd name="connsiteY4" fmla="*/ 379277 h 704850"/>
                        <a:gd name="connsiteX5" fmla="*/ 956193 w 952500"/>
                        <a:gd name="connsiteY5" fmla="*/ 277 h 704850"/>
                        <a:gd name="connsiteX6" fmla="*/ 960098 w 952500"/>
                        <a:gd name="connsiteY6" fmla="*/ 1610 h 704850"/>
                        <a:gd name="connsiteX7" fmla="*/ 959241 w 952500"/>
                        <a:gd name="connsiteY7" fmla="*/ 5611 h 704850"/>
                        <a:gd name="connsiteX8" fmla="*/ 4931 w 952500"/>
                        <a:gd name="connsiteY8" fmla="*/ 708651 h 704850"/>
                        <a:gd name="connsiteX9" fmla="*/ 3121 w 952500"/>
                        <a:gd name="connsiteY9" fmla="*/ 709223 h 704850"/>
                        <a:gd name="connsiteX10" fmla="*/ 75225 w 952500"/>
                        <a:gd name="connsiteY10" fmla="*/ 384325 h 704850"/>
                        <a:gd name="connsiteX11" fmla="*/ 7789 w 952500"/>
                        <a:gd name="connsiteY11" fmla="*/ 698840 h 704850"/>
                        <a:gd name="connsiteX12" fmla="*/ 933999 w 952500"/>
                        <a:gd name="connsiteY12" fmla="*/ 16469 h 704850"/>
                        <a:gd name="connsiteX13" fmla="*/ 75225 w 952500"/>
                        <a:gd name="connsiteY13" fmla="*/ 3843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0" h="704850">
                          <a:moveTo>
                            <a:pt x="3121" y="709223"/>
                          </a:moveTo>
                          <a:cubicBezTo>
                            <a:pt x="2550" y="709223"/>
                            <a:pt x="1978" y="709032"/>
                            <a:pt x="1407" y="708746"/>
                          </a:cubicBezTo>
                          <a:cubicBezTo>
                            <a:pt x="359" y="708080"/>
                            <a:pt x="-212" y="706746"/>
                            <a:pt x="73" y="705508"/>
                          </a:cubicBezTo>
                          <a:lnTo>
                            <a:pt x="69511" y="381467"/>
                          </a:lnTo>
                          <a:cubicBezTo>
                            <a:pt x="69701" y="380515"/>
                            <a:pt x="70368" y="379658"/>
                            <a:pt x="71320" y="379277"/>
                          </a:cubicBezTo>
                          <a:lnTo>
                            <a:pt x="956193" y="277"/>
                          </a:lnTo>
                          <a:cubicBezTo>
                            <a:pt x="957621" y="-390"/>
                            <a:pt x="959336" y="182"/>
                            <a:pt x="960098" y="1610"/>
                          </a:cubicBezTo>
                          <a:cubicBezTo>
                            <a:pt x="960860" y="2944"/>
                            <a:pt x="960479" y="4754"/>
                            <a:pt x="959241" y="5611"/>
                          </a:cubicBezTo>
                          <a:lnTo>
                            <a:pt x="4931" y="708651"/>
                          </a:lnTo>
                          <a:cubicBezTo>
                            <a:pt x="4455" y="709032"/>
                            <a:pt x="3788" y="709223"/>
                            <a:pt x="3121" y="709223"/>
                          </a:cubicBezTo>
                          <a:close/>
                          <a:moveTo>
                            <a:pt x="75225" y="384325"/>
                          </a:moveTo>
                          <a:lnTo>
                            <a:pt x="7789" y="698840"/>
                          </a:lnTo>
                          <a:lnTo>
                            <a:pt x="933999" y="16469"/>
                          </a:lnTo>
                          <a:lnTo>
                            <a:pt x="75225" y="3843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7" name="Freeform: Shape 716">
                      <a:extLst>
                        <a:ext uri="{FF2B5EF4-FFF2-40B4-BE49-F238E27FC236}">
                          <a16:creationId xmlns:a16="http://schemas.microsoft.com/office/drawing/2014/main" id="{1AAB24CB-82F1-4F54-B211-CD92B9B20B0E}"/>
                        </a:ext>
                      </a:extLst>
                    </p:cNvPr>
                    <p:cNvSpPr/>
                    <p:nvPr/>
                  </p:nvSpPr>
                  <p:spPr>
                    <a:xfrm>
                      <a:off x="6957360" y="5896539"/>
                      <a:ext cx="1104900" cy="704850"/>
                    </a:xfrm>
                    <a:custGeom>
                      <a:avLst/>
                      <a:gdLst>
                        <a:gd name="connsiteX0" fmla="*/ 3129 w 1104900"/>
                        <a:gd name="connsiteY0" fmla="*/ 709239 h 704850"/>
                        <a:gd name="connsiteX1" fmla="*/ 462 w 1104900"/>
                        <a:gd name="connsiteY1" fmla="*/ 707714 h 704850"/>
                        <a:gd name="connsiteX2" fmla="*/ 1224 w 1104900"/>
                        <a:gd name="connsiteY2" fmla="*/ 703619 h 704850"/>
                        <a:gd name="connsiteX3" fmla="*/ 955534 w 1104900"/>
                        <a:gd name="connsiteY3" fmla="*/ 579 h 704850"/>
                        <a:gd name="connsiteX4" fmla="*/ 959534 w 1104900"/>
                        <a:gd name="connsiteY4" fmla="*/ 865 h 704850"/>
                        <a:gd name="connsiteX5" fmla="*/ 1107553 w 1104900"/>
                        <a:gd name="connsiteY5" fmla="*/ 148407 h 704850"/>
                        <a:gd name="connsiteX6" fmla="*/ 1108410 w 1104900"/>
                        <a:gd name="connsiteY6" fmla="*/ 151073 h 704850"/>
                        <a:gd name="connsiteX7" fmla="*/ 1106791 w 1104900"/>
                        <a:gd name="connsiteY7" fmla="*/ 153359 h 704850"/>
                        <a:gd name="connsiteX8" fmla="*/ 4463 w 1104900"/>
                        <a:gd name="connsiteY8" fmla="*/ 708857 h 704850"/>
                        <a:gd name="connsiteX9" fmla="*/ 3129 w 1104900"/>
                        <a:gd name="connsiteY9" fmla="*/ 709239 h 704850"/>
                        <a:gd name="connsiteX10" fmla="*/ 957153 w 1104900"/>
                        <a:gd name="connsiteY10" fmla="*/ 7151 h 704850"/>
                        <a:gd name="connsiteX11" fmla="*/ 34562 w 1104900"/>
                        <a:gd name="connsiteY11" fmla="*/ 686855 h 704850"/>
                        <a:gd name="connsiteX12" fmla="*/ 1100314 w 1104900"/>
                        <a:gd name="connsiteY12" fmla="*/ 149740 h 704850"/>
                        <a:gd name="connsiteX13" fmla="*/ 957153 w 1104900"/>
                        <a:gd name="connsiteY13" fmla="*/ 715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704850">
                          <a:moveTo>
                            <a:pt x="3129" y="709239"/>
                          </a:moveTo>
                          <a:cubicBezTo>
                            <a:pt x="2081" y="709239"/>
                            <a:pt x="1034" y="708667"/>
                            <a:pt x="462" y="707714"/>
                          </a:cubicBezTo>
                          <a:cubicBezTo>
                            <a:pt x="-395" y="706381"/>
                            <a:pt x="-14" y="704572"/>
                            <a:pt x="1224" y="703619"/>
                          </a:cubicBezTo>
                          <a:lnTo>
                            <a:pt x="955534" y="579"/>
                          </a:lnTo>
                          <a:cubicBezTo>
                            <a:pt x="956772" y="-278"/>
                            <a:pt x="958487" y="-184"/>
                            <a:pt x="959534" y="865"/>
                          </a:cubicBezTo>
                          <a:lnTo>
                            <a:pt x="1107553" y="148407"/>
                          </a:lnTo>
                          <a:cubicBezTo>
                            <a:pt x="1108220" y="149074"/>
                            <a:pt x="1108601" y="150121"/>
                            <a:pt x="1108410" y="151073"/>
                          </a:cubicBezTo>
                          <a:cubicBezTo>
                            <a:pt x="1108220" y="152026"/>
                            <a:pt x="1107648" y="152883"/>
                            <a:pt x="1106791" y="153359"/>
                          </a:cubicBezTo>
                          <a:lnTo>
                            <a:pt x="4463" y="708857"/>
                          </a:lnTo>
                          <a:cubicBezTo>
                            <a:pt x="4082" y="709143"/>
                            <a:pt x="3605" y="709239"/>
                            <a:pt x="3129" y="709239"/>
                          </a:cubicBezTo>
                          <a:close/>
                          <a:moveTo>
                            <a:pt x="957153" y="7151"/>
                          </a:moveTo>
                          <a:lnTo>
                            <a:pt x="34562" y="686855"/>
                          </a:lnTo>
                          <a:lnTo>
                            <a:pt x="1100314" y="149740"/>
                          </a:lnTo>
                          <a:lnTo>
                            <a:pt x="957153" y="715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8" name="Freeform: Shape 717">
                      <a:extLst>
                        <a:ext uri="{FF2B5EF4-FFF2-40B4-BE49-F238E27FC236}">
                          <a16:creationId xmlns:a16="http://schemas.microsoft.com/office/drawing/2014/main" id="{7C53FF05-50D3-47BB-B0E2-0C8D51D8D438}"/>
                        </a:ext>
                      </a:extLst>
                    </p:cNvPr>
                    <p:cNvSpPr/>
                    <p:nvPr/>
                  </p:nvSpPr>
                  <p:spPr>
                    <a:xfrm>
                      <a:off x="9176468" y="2997410"/>
                      <a:ext cx="200025" cy="638175"/>
                    </a:xfrm>
                    <a:custGeom>
                      <a:avLst/>
                      <a:gdLst>
                        <a:gd name="connsiteX0" fmla="*/ 53828 w 200025"/>
                        <a:gd name="connsiteY0" fmla="*/ 645616 h 638175"/>
                        <a:gd name="connsiteX1" fmla="*/ 53543 w 200025"/>
                        <a:gd name="connsiteY1" fmla="*/ 645616 h 638175"/>
                        <a:gd name="connsiteX2" fmla="*/ 50780 w 200025"/>
                        <a:gd name="connsiteY2" fmla="*/ 642759 h 638175"/>
                        <a:gd name="connsiteX3" fmla="*/ 12 w 200025"/>
                        <a:gd name="connsiteY3" fmla="*/ 3346 h 638175"/>
                        <a:gd name="connsiteX4" fmla="*/ 1345 w 200025"/>
                        <a:gd name="connsiteY4" fmla="*/ 583 h 638175"/>
                        <a:gd name="connsiteX5" fmla="*/ 4394 w 200025"/>
                        <a:gd name="connsiteY5" fmla="*/ 298 h 638175"/>
                        <a:gd name="connsiteX6" fmla="*/ 200990 w 200025"/>
                        <a:gd name="connsiteY6" fmla="*/ 87070 h 638175"/>
                        <a:gd name="connsiteX7" fmla="*/ 202704 w 200025"/>
                        <a:gd name="connsiteY7" fmla="*/ 90690 h 638175"/>
                        <a:gd name="connsiteX8" fmla="*/ 56876 w 200025"/>
                        <a:gd name="connsiteY8" fmla="*/ 643331 h 638175"/>
                        <a:gd name="connsiteX9" fmla="*/ 53828 w 200025"/>
                        <a:gd name="connsiteY9" fmla="*/ 645616 h 638175"/>
                        <a:gd name="connsiteX10" fmla="*/ 6584 w 200025"/>
                        <a:gd name="connsiteY10" fmla="*/ 8013 h 638175"/>
                        <a:gd name="connsiteX11" fmla="*/ 55543 w 200025"/>
                        <a:gd name="connsiteY11" fmla="*/ 624090 h 638175"/>
                        <a:gd name="connsiteX12" fmla="*/ 196037 w 200025"/>
                        <a:gd name="connsiteY12" fmla="*/ 91642 h 638175"/>
                        <a:gd name="connsiteX13" fmla="*/ 6584 w 200025"/>
                        <a:gd name="connsiteY13" fmla="*/ 8013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638175">
                          <a:moveTo>
                            <a:pt x="53828" y="645616"/>
                          </a:moveTo>
                          <a:cubicBezTo>
                            <a:pt x="53733" y="645616"/>
                            <a:pt x="53638" y="645616"/>
                            <a:pt x="53543" y="645616"/>
                          </a:cubicBezTo>
                          <a:cubicBezTo>
                            <a:pt x="52019" y="645521"/>
                            <a:pt x="50876" y="644283"/>
                            <a:pt x="50780" y="642759"/>
                          </a:cubicBezTo>
                          <a:lnTo>
                            <a:pt x="12" y="3346"/>
                          </a:lnTo>
                          <a:cubicBezTo>
                            <a:pt x="-83" y="2298"/>
                            <a:pt x="393" y="1250"/>
                            <a:pt x="1345" y="583"/>
                          </a:cubicBezTo>
                          <a:cubicBezTo>
                            <a:pt x="2298" y="-83"/>
                            <a:pt x="3441" y="-179"/>
                            <a:pt x="4394" y="298"/>
                          </a:cubicBezTo>
                          <a:lnTo>
                            <a:pt x="200990" y="87070"/>
                          </a:lnTo>
                          <a:cubicBezTo>
                            <a:pt x="202418" y="87642"/>
                            <a:pt x="203085" y="89261"/>
                            <a:pt x="202704" y="90690"/>
                          </a:cubicBezTo>
                          <a:lnTo>
                            <a:pt x="56876" y="643331"/>
                          </a:lnTo>
                          <a:cubicBezTo>
                            <a:pt x="56496" y="644664"/>
                            <a:pt x="55257" y="645616"/>
                            <a:pt x="53828" y="645616"/>
                          </a:cubicBezTo>
                          <a:close/>
                          <a:moveTo>
                            <a:pt x="6584" y="8013"/>
                          </a:moveTo>
                          <a:lnTo>
                            <a:pt x="55543" y="624090"/>
                          </a:lnTo>
                          <a:lnTo>
                            <a:pt x="196037" y="91642"/>
                          </a:lnTo>
                          <a:lnTo>
                            <a:pt x="6584" y="801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9" name="Freeform: Shape 718">
                      <a:extLst>
                        <a:ext uri="{FF2B5EF4-FFF2-40B4-BE49-F238E27FC236}">
                          <a16:creationId xmlns:a16="http://schemas.microsoft.com/office/drawing/2014/main" id="{49B5D58E-3EB3-41AE-943C-2F435F975174}"/>
                        </a:ext>
                      </a:extLst>
                    </p:cNvPr>
                    <p:cNvSpPr/>
                    <p:nvPr/>
                  </p:nvSpPr>
                  <p:spPr>
                    <a:xfrm>
                      <a:off x="9176420" y="2628424"/>
                      <a:ext cx="200025" cy="457200"/>
                    </a:xfrm>
                    <a:custGeom>
                      <a:avLst/>
                      <a:gdLst>
                        <a:gd name="connsiteX0" fmla="*/ 199704 w 200025"/>
                        <a:gd name="connsiteY0" fmla="*/ 461963 h 457200"/>
                        <a:gd name="connsiteX1" fmla="*/ 198466 w 200025"/>
                        <a:gd name="connsiteY1" fmla="*/ 461677 h 457200"/>
                        <a:gd name="connsiteX2" fmla="*/ 1869 w 200025"/>
                        <a:gd name="connsiteY2" fmla="*/ 374904 h 457200"/>
                        <a:gd name="connsiteX3" fmla="*/ 60 w 200025"/>
                        <a:gd name="connsiteY3" fmla="*/ 371380 h 457200"/>
                        <a:gd name="connsiteX4" fmla="*/ 81213 w 200025"/>
                        <a:gd name="connsiteY4" fmla="*/ 2476 h 457200"/>
                        <a:gd name="connsiteX5" fmla="*/ 84166 w 200025"/>
                        <a:gd name="connsiteY5" fmla="*/ 0 h 457200"/>
                        <a:gd name="connsiteX6" fmla="*/ 87214 w 200025"/>
                        <a:gd name="connsiteY6" fmla="*/ 2381 h 457200"/>
                        <a:gd name="connsiteX7" fmla="*/ 202657 w 200025"/>
                        <a:gd name="connsiteY7" fmla="*/ 458057 h 457200"/>
                        <a:gd name="connsiteX8" fmla="*/ 201609 w 200025"/>
                        <a:gd name="connsiteY8" fmla="*/ 461200 h 457200"/>
                        <a:gd name="connsiteX9" fmla="*/ 199704 w 200025"/>
                        <a:gd name="connsiteY9" fmla="*/ 461963 h 457200"/>
                        <a:gd name="connsiteX10" fmla="*/ 6632 w 200025"/>
                        <a:gd name="connsiteY10" fmla="*/ 370237 h 457200"/>
                        <a:gd name="connsiteX11" fmla="*/ 195132 w 200025"/>
                        <a:gd name="connsiteY11" fmla="*/ 453485 h 457200"/>
                        <a:gd name="connsiteX12" fmla="*/ 84452 w 200025"/>
                        <a:gd name="connsiteY12" fmla="*/ 16669 h 457200"/>
                        <a:gd name="connsiteX13" fmla="*/ 6632 w 200025"/>
                        <a:gd name="connsiteY13" fmla="*/ 37023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457200">
                          <a:moveTo>
                            <a:pt x="199704" y="461963"/>
                          </a:moveTo>
                          <a:cubicBezTo>
                            <a:pt x="199323" y="461963"/>
                            <a:pt x="198847" y="461867"/>
                            <a:pt x="198466" y="461677"/>
                          </a:cubicBezTo>
                          <a:lnTo>
                            <a:pt x="1869" y="374904"/>
                          </a:lnTo>
                          <a:cubicBezTo>
                            <a:pt x="536" y="374332"/>
                            <a:pt x="-226" y="372808"/>
                            <a:pt x="60" y="371380"/>
                          </a:cubicBezTo>
                          <a:lnTo>
                            <a:pt x="81213" y="2476"/>
                          </a:lnTo>
                          <a:cubicBezTo>
                            <a:pt x="81499" y="1048"/>
                            <a:pt x="82737" y="95"/>
                            <a:pt x="84166" y="0"/>
                          </a:cubicBezTo>
                          <a:cubicBezTo>
                            <a:pt x="85499" y="95"/>
                            <a:pt x="86833" y="952"/>
                            <a:pt x="87214" y="2381"/>
                          </a:cubicBezTo>
                          <a:lnTo>
                            <a:pt x="202657" y="458057"/>
                          </a:lnTo>
                          <a:cubicBezTo>
                            <a:pt x="202943" y="459200"/>
                            <a:pt x="202561" y="460438"/>
                            <a:pt x="201609" y="461200"/>
                          </a:cubicBezTo>
                          <a:cubicBezTo>
                            <a:pt x="201133" y="461677"/>
                            <a:pt x="200371" y="461963"/>
                            <a:pt x="199704" y="461963"/>
                          </a:cubicBezTo>
                          <a:close/>
                          <a:moveTo>
                            <a:pt x="6632" y="370237"/>
                          </a:moveTo>
                          <a:lnTo>
                            <a:pt x="195132" y="453485"/>
                          </a:lnTo>
                          <a:lnTo>
                            <a:pt x="84452" y="16669"/>
                          </a:lnTo>
                          <a:lnTo>
                            <a:pt x="6632" y="37023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0" name="Freeform: Shape 719">
                      <a:extLst>
                        <a:ext uri="{FF2B5EF4-FFF2-40B4-BE49-F238E27FC236}">
                          <a16:creationId xmlns:a16="http://schemas.microsoft.com/office/drawing/2014/main" id="{25025ADD-94FC-4B30-B8CA-7B0B4C205BA6}"/>
                        </a:ext>
                      </a:extLst>
                    </p:cNvPr>
                    <p:cNvSpPr/>
                    <p:nvPr/>
                  </p:nvSpPr>
                  <p:spPr>
                    <a:xfrm>
                      <a:off x="8827871" y="2997321"/>
                      <a:ext cx="400050" cy="1457325"/>
                    </a:xfrm>
                    <a:custGeom>
                      <a:avLst/>
                      <a:gdLst>
                        <a:gd name="connsiteX0" fmla="*/ 3138 w 400050"/>
                        <a:gd name="connsiteY0" fmla="*/ 1464475 h 1457325"/>
                        <a:gd name="connsiteX1" fmla="*/ 2091 w 400050"/>
                        <a:gd name="connsiteY1" fmla="*/ 1464284 h 1457325"/>
                        <a:gd name="connsiteX2" fmla="*/ 90 w 400050"/>
                        <a:gd name="connsiteY2" fmla="*/ 1460665 h 1457325"/>
                        <a:gd name="connsiteX3" fmla="*/ 348609 w 400050"/>
                        <a:gd name="connsiteY3" fmla="*/ 2387 h 1457325"/>
                        <a:gd name="connsiteX4" fmla="*/ 351848 w 400050"/>
                        <a:gd name="connsiteY4" fmla="*/ 6 h 1457325"/>
                        <a:gd name="connsiteX5" fmla="*/ 354706 w 400050"/>
                        <a:gd name="connsiteY5" fmla="*/ 2864 h 1457325"/>
                        <a:gd name="connsiteX6" fmla="*/ 405474 w 400050"/>
                        <a:gd name="connsiteY6" fmla="*/ 642277 h 1457325"/>
                        <a:gd name="connsiteX7" fmla="*/ 405188 w 400050"/>
                        <a:gd name="connsiteY7" fmla="*/ 643896 h 1457325"/>
                        <a:gd name="connsiteX8" fmla="*/ 5900 w 400050"/>
                        <a:gd name="connsiteY8" fmla="*/ 1462665 h 1457325"/>
                        <a:gd name="connsiteX9" fmla="*/ 3138 w 400050"/>
                        <a:gd name="connsiteY9" fmla="*/ 1464475 h 1457325"/>
                        <a:gd name="connsiteX10" fmla="*/ 350134 w 400050"/>
                        <a:gd name="connsiteY10" fmla="*/ 22961 h 1457325"/>
                        <a:gd name="connsiteX11" fmla="*/ 12758 w 400050"/>
                        <a:gd name="connsiteY11" fmla="*/ 1434852 h 1457325"/>
                        <a:gd name="connsiteX12" fmla="*/ 399283 w 400050"/>
                        <a:gd name="connsiteY12" fmla="*/ 642086 h 1457325"/>
                        <a:gd name="connsiteX13" fmla="*/ 350134 w 400050"/>
                        <a:gd name="connsiteY13" fmla="*/ 22961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50" h="1457325">
                          <a:moveTo>
                            <a:pt x="3138" y="1464475"/>
                          </a:moveTo>
                          <a:cubicBezTo>
                            <a:pt x="2757" y="1464475"/>
                            <a:pt x="2471" y="1464380"/>
                            <a:pt x="2091" y="1464284"/>
                          </a:cubicBezTo>
                          <a:cubicBezTo>
                            <a:pt x="566" y="1463713"/>
                            <a:pt x="-291" y="1462189"/>
                            <a:pt x="90" y="1460665"/>
                          </a:cubicBezTo>
                          <a:lnTo>
                            <a:pt x="348609" y="2387"/>
                          </a:lnTo>
                          <a:cubicBezTo>
                            <a:pt x="348991" y="959"/>
                            <a:pt x="350134" y="-89"/>
                            <a:pt x="351848" y="6"/>
                          </a:cubicBezTo>
                          <a:cubicBezTo>
                            <a:pt x="353372" y="101"/>
                            <a:pt x="354610" y="1340"/>
                            <a:pt x="354706" y="2864"/>
                          </a:cubicBezTo>
                          <a:lnTo>
                            <a:pt x="405474" y="642277"/>
                          </a:lnTo>
                          <a:cubicBezTo>
                            <a:pt x="405474" y="642848"/>
                            <a:pt x="405379" y="643420"/>
                            <a:pt x="405188" y="643896"/>
                          </a:cubicBezTo>
                          <a:lnTo>
                            <a:pt x="5900" y="1462665"/>
                          </a:lnTo>
                          <a:cubicBezTo>
                            <a:pt x="5424" y="1463903"/>
                            <a:pt x="4281" y="1464475"/>
                            <a:pt x="3138" y="1464475"/>
                          </a:cubicBezTo>
                          <a:close/>
                          <a:moveTo>
                            <a:pt x="350134" y="22961"/>
                          </a:moveTo>
                          <a:lnTo>
                            <a:pt x="12758" y="1434852"/>
                          </a:lnTo>
                          <a:lnTo>
                            <a:pt x="399283" y="642086"/>
                          </a:lnTo>
                          <a:lnTo>
                            <a:pt x="350134" y="2296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1" name="Freeform: Shape 720">
                      <a:extLst>
                        <a:ext uri="{FF2B5EF4-FFF2-40B4-BE49-F238E27FC236}">
                          <a16:creationId xmlns:a16="http://schemas.microsoft.com/office/drawing/2014/main" id="{837CEECB-7569-4AC5-A7B9-D4A7BEA7E2B3}"/>
                        </a:ext>
                      </a:extLst>
                    </p:cNvPr>
                    <p:cNvSpPr/>
                    <p:nvPr/>
                  </p:nvSpPr>
                  <p:spPr>
                    <a:xfrm>
                      <a:off x="7565007" y="5252013"/>
                      <a:ext cx="981075" cy="647700"/>
                    </a:xfrm>
                    <a:custGeom>
                      <a:avLst/>
                      <a:gdLst>
                        <a:gd name="connsiteX0" fmla="*/ 349792 w 981075"/>
                        <a:gd name="connsiteY0" fmla="*/ 650725 h 647700"/>
                        <a:gd name="connsiteX1" fmla="*/ 349696 w 981075"/>
                        <a:gd name="connsiteY1" fmla="*/ 650725 h 647700"/>
                        <a:gd name="connsiteX2" fmla="*/ 347410 w 981075"/>
                        <a:gd name="connsiteY2" fmla="*/ 649582 h 647700"/>
                        <a:gd name="connsiteX3" fmla="*/ 700 w 981075"/>
                        <a:gd name="connsiteY3" fmla="*/ 230768 h 647700"/>
                        <a:gd name="connsiteX4" fmla="*/ 129 w 981075"/>
                        <a:gd name="connsiteY4" fmla="*/ 227815 h 647700"/>
                        <a:gd name="connsiteX5" fmla="*/ 2319 w 981075"/>
                        <a:gd name="connsiteY5" fmla="*/ 225815 h 647700"/>
                        <a:gd name="connsiteX6" fmla="*/ 982156 w 981075"/>
                        <a:gd name="connsiteY6" fmla="*/ 72 h 647700"/>
                        <a:gd name="connsiteX7" fmla="*/ 985585 w 981075"/>
                        <a:gd name="connsiteY7" fmla="*/ 1596 h 647700"/>
                        <a:gd name="connsiteX8" fmla="*/ 985109 w 981075"/>
                        <a:gd name="connsiteY8" fmla="*/ 5311 h 647700"/>
                        <a:gd name="connsiteX9" fmla="*/ 351982 w 981075"/>
                        <a:gd name="connsiteY9" fmla="*/ 649772 h 647700"/>
                        <a:gd name="connsiteX10" fmla="*/ 349792 w 981075"/>
                        <a:gd name="connsiteY10" fmla="*/ 650725 h 647700"/>
                        <a:gd name="connsiteX11" fmla="*/ 8701 w 981075"/>
                        <a:gd name="connsiteY11" fmla="*/ 230672 h 647700"/>
                        <a:gd name="connsiteX12" fmla="*/ 349982 w 981075"/>
                        <a:gd name="connsiteY12" fmla="*/ 643010 h 647700"/>
                        <a:gd name="connsiteX13" fmla="*/ 973298 w 981075"/>
                        <a:gd name="connsiteY13" fmla="*/ 8549 h 647700"/>
                        <a:gd name="connsiteX14" fmla="*/ 8701 w 981075"/>
                        <a:gd name="connsiteY14" fmla="*/ 23067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075" h="647700">
                          <a:moveTo>
                            <a:pt x="349792" y="650725"/>
                          </a:moveTo>
                          <a:cubicBezTo>
                            <a:pt x="349792" y="650725"/>
                            <a:pt x="349696" y="650725"/>
                            <a:pt x="349696" y="650725"/>
                          </a:cubicBezTo>
                          <a:cubicBezTo>
                            <a:pt x="348839" y="650725"/>
                            <a:pt x="347982" y="650249"/>
                            <a:pt x="347410" y="649582"/>
                          </a:cubicBezTo>
                          <a:lnTo>
                            <a:pt x="700" y="230768"/>
                          </a:lnTo>
                          <a:cubicBezTo>
                            <a:pt x="33" y="229911"/>
                            <a:pt x="-157" y="228863"/>
                            <a:pt x="129" y="227815"/>
                          </a:cubicBezTo>
                          <a:cubicBezTo>
                            <a:pt x="510" y="226767"/>
                            <a:pt x="1367" y="226005"/>
                            <a:pt x="2319" y="225815"/>
                          </a:cubicBezTo>
                          <a:lnTo>
                            <a:pt x="982156" y="72"/>
                          </a:lnTo>
                          <a:cubicBezTo>
                            <a:pt x="983489" y="-214"/>
                            <a:pt x="984918" y="358"/>
                            <a:pt x="985585" y="1596"/>
                          </a:cubicBezTo>
                          <a:cubicBezTo>
                            <a:pt x="986252" y="2835"/>
                            <a:pt x="986061" y="4263"/>
                            <a:pt x="985109" y="5311"/>
                          </a:cubicBezTo>
                          <a:lnTo>
                            <a:pt x="351982" y="649772"/>
                          </a:lnTo>
                          <a:cubicBezTo>
                            <a:pt x="351411" y="650344"/>
                            <a:pt x="350648" y="650725"/>
                            <a:pt x="349792" y="650725"/>
                          </a:cubicBezTo>
                          <a:close/>
                          <a:moveTo>
                            <a:pt x="8701" y="230672"/>
                          </a:moveTo>
                          <a:lnTo>
                            <a:pt x="349982" y="643010"/>
                          </a:lnTo>
                          <a:lnTo>
                            <a:pt x="973298" y="8549"/>
                          </a:lnTo>
                          <a:lnTo>
                            <a:pt x="8701" y="23067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2" name="Freeform: Shape 721">
                      <a:extLst>
                        <a:ext uri="{FF2B5EF4-FFF2-40B4-BE49-F238E27FC236}">
                          <a16:creationId xmlns:a16="http://schemas.microsoft.com/office/drawing/2014/main" id="{C427FECD-0713-410E-BB42-67EE7193CBE3}"/>
                        </a:ext>
                      </a:extLst>
                    </p:cNvPr>
                    <p:cNvSpPr/>
                    <p:nvPr/>
                  </p:nvSpPr>
                  <p:spPr>
                    <a:xfrm>
                      <a:off x="7564998" y="4455579"/>
                      <a:ext cx="1266825" cy="1019175"/>
                    </a:xfrm>
                    <a:custGeom>
                      <a:avLst/>
                      <a:gdLst>
                        <a:gd name="connsiteX0" fmla="*/ 3090 w 1266825"/>
                        <a:gd name="connsiteY0" fmla="*/ 1028345 h 1019175"/>
                        <a:gd name="connsiteX1" fmla="*/ 328 w 1266825"/>
                        <a:gd name="connsiteY1" fmla="*/ 1026630 h 1019175"/>
                        <a:gd name="connsiteX2" fmla="*/ 1185 w 1266825"/>
                        <a:gd name="connsiteY2" fmla="*/ 1022820 h 1019175"/>
                        <a:gd name="connsiteX3" fmla="*/ 1264105 w 1266825"/>
                        <a:gd name="connsiteY3" fmla="*/ 693 h 1019175"/>
                        <a:gd name="connsiteX4" fmla="*/ 1267820 w 1266825"/>
                        <a:gd name="connsiteY4" fmla="*/ 597 h 1019175"/>
                        <a:gd name="connsiteX5" fmla="*/ 1268963 w 1266825"/>
                        <a:gd name="connsiteY5" fmla="*/ 4121 h 1019175"/>
                        <a:gd name="connsiteX6" fmla="*/ 985880 w 1266825"/>
                        <a:gd name="connsiteY6" fmla="*/ 800507 h 1019175"/>
                        <a:gd name="connsiteX7" fmla="*/ 983689 w 1266825"/>
                        <a:gd name="connsiteY7" fmla="*/ 802507 h 1019175"/>
                        <a:gd name="connsiteX8" fmla="*/ 3852 w 1266825"/>
                        <a:gd name="connsiteY8" fmla="*/ 1028249 h 1019175"/>
                        <a:gd name="connsiteX9" fmla="*/ 3090 w 1266825"/>
                        <a:gd name="connsiteY9" fmla="*/ 1028345 h 1019175"/>
                        <a:gd name="connsiteX10" fmla="*/ 1259438 w 1266825"/>
                        <a:gd name="connsiteY10" fmla="*/ 12503 h 1019175"/>
                        <a:gd name="connsiteX11" fmla="*/ 15473 w 1266825"/>
                        <a:gd name="connsiteY11" fmla="*/ 1019296 h 1019175"/>
                        <a:gd name="connsiteX12" fmla="*/ 980641 w 1266825"/>
                        <a:gd name="connsiteY12" fmla="*/ 796983 h 1019175"/>
                        <a:gd name="connsiteX13" fmla="*/ 1259438 w 1266825"/>
                        <a:gd name="connsiteY13" fmla="*/ 1250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6825" h="1019175">
                          <a:moveTo>
                            <a:pt x="3090" y="1028345"/>
                          </a:moveTo>
                          <a:cubicBezTo>
                            <a:pt x="1947" y="1028345"/>
                            <a:pt x="804" y="1027678"/>
                            <a:pt x="328" y="1026630"/>
                          </a:cubicBezTo>
                          <a:cubicBezTo>
                            <a:pt x="-339" y="1025297"/>
                            <a:pt x="42" y="1023773"/>
                            <a:pt x="1185" y="1022820"/>
                          </a:cubicBezTo>
                          <a:lnTo>
                            <a:pt x="1264105" y="693"/>
                          </a:lnTo>
                          <a:cubicBezTo>
                            <a:pt x="1265153" y="-165"/>
                            <a:pt x="1266677" y="-260"/>
                            <a:pt x="1267820" y="597"/>
                          </a:cubicBezTo>
                          <a:cubicBezTo>
                            <a:pt x="1268963" y="1359"/>
                            <a:pt x="1269439" y="2883"/>
                            <a:pt x="1268963" y="4121"/>
                          </a:cubicBezTo>
                          <a:lnTo>
                            <a:pt x="985880" y="800507"/>
                          </a:lnTo>
                          <a:cubicBezTo>
                            <a:pt x="985499" y="801554"/>
                            <a:pt x="984641" y="802221"/>
                            <a:pt x="983689" y="802507"/>
                          </a:cubicBezTo>
                          <a:lnTo>
                            <a:pt x="3852" y="1028249"/>
                          </a:lnTo>
                          <a:cubicBezTo>
                            <a:pt x="3567" y="1028345"/>
                            <a:pt x="3281" y="1028345"/>
                            <a:pt x="3090" y="1028345"/>
                          </a:cubicBezTo>
                          <a:close/>
                          <a:moveTo>
                            <a:pt x="1259438" y="12503"/>
                          </a:moveTo>
                          <a:lnTo>
                            <a:pt x="15473" y="1019296"/>
                          </a:lnTo>
                          <a:lnTo>
                            <a:pt x="980641" y="796983"/>
                          </a:lnTo>
                          <a:lnTo>
                            <a:pt x="1259438" y="125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3" name="Freeform: Shape 722">
                      <a:extLst>
                        <a:ext uri="{FF2B5EF4-FFF2-40B4-BE49-F238E27FC236}">
                          <a16:creationId xmlns:a16="http://schemas.microsoft.com/office/drawing/2014/main" id="{412E0D0E-B807-4E85-931C-7460627CEF03}"/>
                        </a:ext>
                      </a:extLst>
                    </p:cNvPr>
                    <p:cNvSpPr/>
                    <p:nvPr/>
                  </p:nvSpPr>
                  <p:spPr>
                    <a:xfrm>
                      <a:off x="7911759" y="5252071"/>
                      <a:ext cx="771525" cy="647700"/>
                    </a:xfrm>
                    <a:custGeom>
                      <a:avLst/>
                      <a:gdLst>
                        <a:gd name="connsiteX0" fmla="*/ 3040 w 771525"/>
                        <a:gd name="connsiteY0" fmla="*/ 650667 h 647700"/>
                        <a:gd name="connsiteX1" fmla="*/ 659 w 771525"/>
                        <a:gd name="connsiteY1" fmla="*/ 649524 h 647700"/>
                        <a:gd name="connsiteX2" fmla="*/ 849 w 771525"/>
                        <a:gd name="connsiteY2" fmla="*/ 645428 h 647700"/>
                        <a:gd name="connsiteX3" fmla="*/ 633976 w 771525"/>
                        <a:gd name="connsiteY3" fmla="*/ 967 h 647700"/>
                        <a:gd name="connsiteX4" fmla="*/ 636357 w 771525"/>
                        <a:gd name="connsiteY4" fmla="*/ 15 h 647700"/>
                        <a:gd name="connsiteX5" fmla="*/ 638643 w 771525"/>
                        <a:gd name="connsiteY5" fmla="*/ 1157 h 647700"/>
                        <a:gd name="connsiteX6" fmla="*/ 777042 w 771525"/>
                        <a:gd name="connsiteY6" fmla="*/ 176893 h 647700"/>
                        <a:gd name="connsiteX7" fmla="*/ 777613 w 771525"/>
                        <a:gd name="connsiteY7" fmla="*/ 179370 h 647700"/>
                        <a:gd name="connsiteX8" fmla="*/ 776184 w 771525"/>
                        <a:gd name="connsiteY8" fmla="*/ 181466 h 647700"/>
                        <a:gd name="connsiteX9" fmla="*/ 4659 w 771525"/>
                        <a:gd name="connsiteY9" fmla="*/ 650191 h 647700"/>
                        <a:gd name="connsiteX10" fmla="*/ 3040 w 771525"/>
                        <a:gd name="connsiteY10" fmla="*/ 650667 h 647700"/>
                        <a:gd name="connsiteX11" fmla="*/ 635977 w 771525"/>
                        <a:gd name="connsiteY11" fmla="*/ 7730 h 647700"/>
                        <a:gd name="connsiteX12" fmla="*/ 22662 w 771525"/>
                        <a:gd name="connsiteY12" fmla="*/ 631998 h 647700"/>
                        <a:gd name="connsiteX13" fmla="*/ 770088 w 771525"/>
                        <a:gd name="connsiteY13" fmla="*/ 177941 h 647700"/>
                        <a:gd name="connsiteX14" fmla="*/ 635977 w 771525"/>
                        <a:gd name="connsiteY14" fmla="*/ 77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647700">
                          <a:moveTo>
                            <a:pt x="3040" y="650667"/>
                          </a:moveTo>
                          <a:cubicBezTo>
                            <a:pt x="2087" y="650667"/>
                            <a:pt x="1230" y="650286"/>
                            <a:pt x="659" y="649524"/>
                          </a:cubicBezTo>
                          <a:cubicBezTo>
                            <a:pt x="-294" y="648286"/>
                            <a:pt x="-199" y="646572"/>
                            <a:pt x="849" y="645428"/>
                          </a:cubicBezTo>
                          <a:lnTo>
                            <a:pt x="633976" y="967"/>
                          </a:lnTo>
                          <a:cubicBezTo>
                            <a:pt x="634548" y="300"/>
                            <a:pt x="635405" y="-81"/>
                            <a:pt x="636357" y="15"/>
                          </a:cubicBezTo>
                          <a:cubicBezTo>
                            <a:pt x="637215" y="15"/>
                            <a:pt x="638072" y="491"/>
                            <a:pt x="638643" y="1157"/>
                          </a:cubicBezTo>
                          <a:lnTo>
                            <a:pt x="777042" y="176893"/>
                          </a:lnTo>
                          <a:cubicBezTo>
                            <a:pt x="777613" y="177560"/>
                            <a:pt x="777803" y="178513"/>
                            <a:pt x="777613" y="179370"/>
                          </a:cubicBezTo>
                          <a:cubicBezTo>
                            <a:pt x="777423" y="180227"/>
                            <a:pt x="776946" y="180990"/>
                            <a:pt x="776184" y="181466"/>
                          </a:cubicBezTo>
                          <a:lnTo>
                            <a:pt x="4659" y="650191"/>
                          </a:lnTo>
                          <a:cubicBezTo>
                            <a:pt x="4183" y="650477"/>
                            <a:pt x="3612" y="650667"/>
                            <a:pt x="3040" y="650667"/>
                          </a:cubicBezTo>
                          <a:close/>
                          <a:moveTo>
                            <a:pt x="635977" y="7730"/>
                          </a:moveTo>
                          <a:lnTo>
                            <a:pt x="22662" y="631998"/>
                          </a:lnTo>
                          <a:lnTo>
                            <a:pt x="770088" y="177941"/>
                          </a:lnTo>
                          <a:lnTo>
                            <a:pt x="635977" y="773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4" name="Freeform: Shape 723">
                      <a:extLst>
                        <a:ext uri="{FF2B5EF4-FFF2-40B4-BE49-F238E27FC236}">
                          <a16:creationId xmlns:a16="http://schemas.microsoft.com/office/drawing/2014/main" id="{0B4FDD6B-3663-43BE-AD7D-34956C6A19E5}"/>
                        </a:ext>
                      </a:extLst>
                    </p:cNvPr>
                    <p:cNvSpPr/>
                    <p:nvPr/>
                  </p:nvSpPr>
                  <p:spPr>
                    <a:xfrm>
                      <a:off x="6184854" y="5709940"/>
                      <a:ext cx="847725" cy="762000"/>
                    </a:xfrm>
                    <a:custGeom>
                      <a:avLst/>
                      <a:gdLst>
                        <a:gd name="connsiteX0" fmla="*/ 3062 w 847725"/>
                        <a:gd name="connsiteY0" fmla="*/ 768584 h 762000"/>
                        <a:gd name="connsiteX1" fmla="*/ 1062 w 847725"/>
                        <a:gd name="connsiteY1" fmla="*/ 767822 h 762000"/>
                        <a:gd name="connsiteX2" fmla="*/ 14 w 847725"/>
                        <a:gd name="connsiteY2" fmla="*/ 765250 h 762000"/>
                        <a:gd name="connsiteX3" fmla="*/ 65166 w 847725"/>
                        <a:gd name="connsiteY3" fmla="*/ 2869 h 762000"/>
                        <a:gd name="connsiteX4" fmla="*/ 66975 w 847725"/>
                        <a:gd name="connsiteY4" fmla="*/ 298 h 762000"/>
                        <a:gd name="connsiteX5" fmla="*/ 70118 w 847725"/>
                        <a:gd name="connsiteY5" fmla="*/ 584 h 762000"/>
                        <a:gd name="connsiteX6" fmla="*/ 846977 w 847725"/>
                        <a:gd name="connsiteY6" fmla="*/ 566178 h 762000"/>
                        <a:gd name="connsiteX7" fmla="*/ 848216 w 847725"/>
                        <a:gd name="connsiteY7" fmla="*/ 569321 h 762000"/>
                        <a:gd name="connsiteX8" fmla="*/ 845930 w 847725"/>
                        <a:gd name="connsiteY8" fmla="*/ 571702 h 762000"/>
                        <a:gd name="connsiteX9" fmla="*/ 3920 w 847725"/>
                        <a:gd name="connsiteY9" fmla="*/ 768489 h 762000"/>
                        <a:gd name="connsiteX10" fmla="*/ 3062 w 847725"/>
                        <a:gd name="connsiteY10" fmla="*/ 768584 h 762000"/>
                        <a:gd name="connsiteX11" fmla="*/ 70785 w 847725"/>
                        <a:gd name="connsiteY11" fmla="*/ 8775 h 762000"/>
                        <a:gd name="connsiteX12" fmla="*/ 6492 w 847725"/>
                        <a:gd name="connsiteY12" fmla="*/ 761440 h 762000"/>
                        <a:gd name="connsiteX13" fmla="*/ 837738 w 847725"/>
                        <a:gd name="connsiteY13" fmla="*/ 567130 h 762000"/>
                        <a:gd name="connsiteX14" fmla="*/ 70785 w 847725"/>
                        <a:gd name="connsiteY14" fmla="*/ 877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725" h="762000">
                          <a:moveTo>
                            <a:pt x="3062" y="768584"/>
                          </a:moveTo>
                          <a:cubicBezTo>
                            <a:pt x="2301" y="768584"/>
                            <a:pt x="1634" y="768298"/>
                            <a:pt x="1062" y="767822"/>
                          </a:cubicBezTo>
                          <a:cubicBezTo>
                            <a:pt x="300" y="767155"/>
                            <a:pt x="-81" y="766203"/>
                            <a:pt x="14" y="765250"/>
                          </a:cubicBezTo>
                          <a:lnTo>
                            <a:pt x="65166" y="2869"/>
                          </a:lnTo>
                          <a:cubicBezTo>
                            <a:pt x="65261" y="1727"/>
                            <a:pt x="65927" y="774"/>
                            <a:pt x="66975" y="298"/>
                          </a:cubicBezTo>
                          <a:cubicBezTo>
                            <a:pt x="68023" y="-179"/>
                            <a:pt x="69166" y="-83"/>
                            <a:pt x="70118" y="584"/>
                          </a:cubicBezTo>
                          <a:lnTo>
                            <a:pt x="846977" y="566178"/>
                          </a:lnTo>
                          <a:cubicBezTo>
                            <a:pt x="847930" y="566940"/>
                            <a:pt x="848406" y="568083"/>
                            <a:pt x="848216" y="569321"/>
                          </a:cubicBezTo>
                          <a:cubicBezTo>
                            <a:pt x="847930" y="570559"/>
                            <a:pt x="847073" y="571417"/>
                            <a:pt x="845930" y="571702"/>
                          </a:cubicBezTo>
                          <a:lnTo>
                            <a:pt x="3920" y="768489"/>
                          </a:lnTo>
                          <a:cubicBezTo>
                            <a:pt x="3539" y="768584"/>
                            <a:pt x="3348" y="768584"/>
                            <a:pt x="3062" y="768584"/>
                          </a:cubicBezTo>
                          <a:close/>
                          <a:moveTo>
                            <a:pt x="70785" y="8775"/>
                          </a:moveTo>
                          <a:lnTo>
                            <a:pt x="6492" y="761440"/>
                          </a:lnTo>
                          <a:lnTo>
                            <a:pt x="837738" y="567130"/>
                          </a:lnTo>
                          <a:lnTo>
                            <a:pt x="70785" y="877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5" name="Freeform: Shape 724">
                      <a:extLst>
                        <a:ext uri="{FF2B5EF4-FFF2-40B4-BE49-F238E27FC236}">
                          <a16:creationId xmlns:a16="http://schemas.microsoft.com/office/drawing/2014/main" id="{8222E854-0E0D-4EFE-87BB-8220673334CD}"/>
                        </a:ext>
                      </a:extLst>
                    </p:cNvPr>
                    <p:cNvSpPr/>
                    <p:nvPr/>
                  </p:nvSpPr>
                  <p:spPr>
                    <a:xfrm>
                      <a:off x="6249972" y="5477691"/>
                      <a:ext cx="1314450" cy="800100"/>
                    </a:xfrm>
                    <a:custGeom>
                      <a:avLst/>
                      <a:gdLst>
                        <a:gd name="connsiteX0" fmla="*/ 779954 w 1314450"/>
                        <a:gd name="connsiteY0" fmla="*/ 804046 h 800100"/>
                        <a:gd name="connsiteX1" fmla="*/ 778144 w 1314450"/>
                        <a:gd name="connsiteY1" fmla="*/ 803475 h 800100"/>
                        <a:gd name="connsiteX2" fmla="*/ 1285 w 1314450"/>
                        <a:gd name="connsiteY2" fmla="*/ 237880 h 800100"/>
                        <a:gd name="connsiteX3" fmla="*/ 47 w 1314450"/>
                        <a:gd name="connsiteY3" fmla="*/ 234641 h 800100"/>
                        <a:gd name="connsiteX4" fmla="*/ 2524 w 1314450"/>
                        <a:gd name="connsiteY4" fmla="*/ 232260 h 800100"/>
                        <a:gd name="connsiteX5" fmla="*/ 1317545 w 1314450"/>
                        <a:gd name="connsiteY5" fmla="*/ 41 h 800100"/>
                        <a:gd name="connsiteX6" fmla="*/ 1320689 w 1314450"/>
                        <a:gd name="connsiteY6" fmla="*/ 1374 h 800100"/>
                        <a:gd name="connsiteX7" fmla="*/ 1320689 w 1314450"/>
                        <a:gd name="connsiteY7" fmla="*/ 4804 h 800100"/>
                        <a:gd name="connsiteX8" fmla="*/ 782526 w 1314450"/>
                        <a:gd name="connsiteY8" fmla="*/ 802617 h 800100"/>
                        <a:gd name="connsiteX9" fmla="*/ 780526 w 1314450"/>
                        <a:gd name="connsiteY9" fmla="*/ 803951 h 800100"/>
                        <a:gd name="connsiteX10" fmla="*/ 779954 w 1314450"/>
                        <a:gd name="connsiteY10" fmla="*/ 804046 h 800100"/>
                        <a:gd name="connsiteX11" fmla="*/ 10810 w 1314450"/>
                        <a:gd name="connsiteY11" fmla="*/ 237118 h 800100"/>
                        <a:gd name="connsiteX12" fmla="*/ 779192 w 1314450"/>
                        <a:gd name="connsiteY12" fmla="*/ 796616 h 800100"/>
                        <a:gd name="connsiteX13" fmla="*/ 1311449 w 1314450"/>
                        <a:gd name="connsiteY13" fmla="*/ 7470 h 800100"/>
                        <a:gd name="connsiteX14" fmla="*/ 10810 w 1314450"/>
                        <a:gd name="connsiteY14" fmla="*/ 2371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450" h="800100">
                          <a:moveTo>
                            <a:pt x="779954" y="804046"/>
                          </a:moveTo>
                          <a:cubicBezTo>
                            <a:pt x="779288" y="804046"/>
                            <a:pt x="778621" y="803856"/>
                            <a:pt x="778144" y="803475"/>
                          </a:cubicBezTo>
                          <a:lnTo>
                            <a:pt x="1285" y="237880"/>
                          </a:lnTo>
                          <a:cubicBezTo>
                            <a:pt x="238" y="237118"/>
                            <a:pt x="-143" y="235880"/>
                            <a:pt x="47" y="234641"/>
                          </a:cubicBezTo>
                          <a:cubicBezTo>
                            <a:pt x="333" y="233404"/>
                            <a:pt x="1285" y="232546"/>
                            <a:pt x="2524" y="232260"/>
                          </a:cubicBezTo>
                          <a:lnTo>
                            <a:pt x="1317545" y="41"/>
                          </a:lnTo>
                          <a:cubicBezTo>
                            <a:pt x="1318783" y="-150"/>
                            <a:pt x="1320022" y="327"/>
                            <a:pt x="1320689" y="1374"/>
                          </a:cubicBezTo>
                          <a:cubicBezTo>
                            <a:pt x="1321355" y="2422"/>
                            <a:pt x="1321355" y="3755"/>
                            <a:pt x="1320689" y="4804"/>
                          </a:cubicBezTo>
                          <a:lnTo>
                            <a:pt x="782526" y="802617"/>
                          </a:lnTo>
                          <a:cubicBezTo>
                            <a:pt x="782050" y="803284"/>
                            <a:pt x="781288" y="803760"/>
                            <a:pt x="780526" y="803951"/>
                          </a:cubicBezTo>
                          <a:cubicBezTo>
                            <a:pt x="780335" y="804046"/>
                            <a:pt x="780145" y="804046"/>
                            <a:pt x="779954" y="804046"/>
                          </a:cubicBezTo>
                          <a:close/>
                          <a:moveTo>
                            <a:pt x="10810" y="237118"/>
                          </a:moveTo>
                          <a:lnTo>
                            <a:pt x="779192" y="796616"/>
                          </a:lnTo>
                          <a:lnTo>
                            <a:pt x="1311449" y="7470"/>
                          </a:lnTo>
                          <a:lnTo>
                            <a:pt x="10810" y="23711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6" name="Freeform: Shape 725">
                      <a:extLst>
                        <a:ext uri="{FF2B5EF4-FFF2-40B4-BE49-F238E27FC236}">
                          <a16:creationId xmlns:a16="http://schemas.microsoft.com/office/drawing/2014/main" id="{635F374D-46FE-427B-B87F-7859C5C56F36}"/>
                        </a:ext>
                      </a:extLst>
                    </p:cNvPr>
                    <p:cNvSpPr/>
                    <p:nvPr/>
                  </p:nvSpPr>
                  <p:spPr>
                    <a:xfrm>
                      <a:off x="6484357" y="488908"/>
                      <a:ext cx="666750" cy="714375"/>
                    </a:xfrm>
                    <a:custGeom>
                      <a:avLst/>
                      <a:gdLst>
                        <a:gd name="connsiteX0" fmla="*/ 671395 w 666750"/>
                        <a:gd name="connsiteY0" fmla="*/ 720767 h 714375"/>
                        <a:gd name="connsiteX1" fmla="*/ 669871 w 666750"/>
                        <a:gd name="connsiteY1" fmla="*/ 720386 h 714375"/>
                        <a:gd name="connsiteX2" fmla="*/ 1502 w 666750"/>
                        <a:gd name="connsiteY2" fmla="*/ 330242 h 714375"/>
                        <a:gd name="connsiteX3" fmla="*/ 73 w 666750"/>
                        <a:gd name="connsiteY3" fmla="*/ 328242 h 714375"/>
                        <a:gd name="connsiteX4" fmla="*/ 549 w 666750"/>
                        <a:gd name="connsiteY4" fmla="*/ 325765 h 714375"/>
                        <a:gd name="connsiteX5" fmla="*/ 226196 w 666750"/>
                        <a:gd name="connsiteY5" fmla="*/ 1344 h 714375"/>
                        <a:gd name="connsiteX6" fmla="*/ 228863 w 666750"/>
                        <a:gd name="connsiteY6" fmla="*/ 10 h 714375"/>
                        <a:gd name="connsiteX7" fmla="*/ 231435 w 666750"/>
                        <a:gd name="connsiteY7" fmla="*/ 1439 h 714375"/>
                        <a:gd name="connsiteX8" fmla="*/ 674157 w 666750"/>
                        <a:gd name="connsiteY8" fmla="*/ 716100 h 714375"/>
                        <a:gd name="connsiteX9" fmla="*/ 673776 w 666750"/>
                        <a:gd name="connsiteY9" fmla="*/ 719910 h 714375"/>
                        <a:gd name="connsiteX10" fmla="*/ 671395 w 666750"/>
                        <a:gd name="connsiteY10" fmla="*/ 720767 h 714375"/>
                        <a:gd name="connsiteX11" fmla="*/ 7502 w 666750"/>
                        <a:gd name="connsiteY11" fmla="*/ 326527 h 714375"/>
                        <a:gd name="connsiteX12" fmla="*/ 662251 w 666750"/>
                        <a:gd name="connsiteY12" fmla="*/ 708766 h 714375"/>
                        <a:gd name="connsiteX13" fmla="*/ 228578 w 666750"/>
                        <a:gd name="connsiteY13" fmla="*/ 8678 h 714375"/>
                        <a:gd name="connsiteX14" fmla="*/ 7502 w 666750"/>
                        <a:gd name="connsiteY14" fmla="*/ 32652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0" h="714375">
                          <a:moveTo>
                            <a:pt x="671395" y="720767"/>
                          </a:moveTo>
                          <a:cubicBezTo>
                            <a:pt x="670824" y="720767"/>
                            <a:pt x="670347" y="720672"/>
                            <a:pt x="669871" y="720386"/>
                          </a:cubicBezTo>
                          <a:lnTo>
                            <a:pt x="1502" y="330242"/>
                          </a:lnTo>
                          <a:cubicBezTo>
                            <a:pt x="740" y="329766"/>
                            <a:pt x="263" y="329099"/>
                            <a:pt x="73" y="328242"/>
                          </a:cubicBezTo>
                          <a:cubicBezTo>
                            <a:pt x="-117" y="327385"/>
                            <a:pt x="73" y="326527"/>
                            <a:pt x="549" y="325765"/>
                          </a:cubicBezTo>
                          <a:lnTo>
                            <a:pt x="226196" y="1344"/>
                          </a:lnTo>
                          <a:cubicBezTo>
                            <a:pt x="226768" y="487"/>
                            <a:pt x="227911" y="-85"/>
                            <a:pt x="228863" y="10"/>
                          </a:cubicBezTo>
                          <a:cubicBezTo>
                            <a:pt x="229911" y="10"/>
                            <a:pt x="230864" y="582"/>
                            <a:pt x="231435" y="1439"/>
                          </a:cubicBezTo>
                          <a:lnTo>
                            <a:pt x="674157" y="716100"/>
                          </a:lnTo>
                          <a:cubicBezTo>
                            <a:pt x="674919" y="717338"/>
                            <a:pt x="674729" y="718862"/>
                            <a:pt x="673776" y="719910"/>
                          </a:cubicBezTo>
                          <a:cubicBezTo>
                            <a:pt x="673014" y="720481"/>
                            <a:pt x="672252" y="720767"/>
                            <a:pt x="671395" y="720767"/>
                          </a:cubicBezTo>
                          <a:close/>
                          <a:moveTo>
                            <a:pt x="7502" y="326527"/>
                          </a:moveTo>
                          <a:lnTo>
                            <a:pt x="662251" y="708766"/>
                          </a:lnTo>
                          <a:lnTo>
                            <a:pt x="228578" y="8678"/>
                          </a:lnTo>
                          <a:lnTo>
                            <a:pt x="7502" y="32652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7" name="Freeform: Shape 726">
                      <a:extLst>
                        <a:ext uri="{FF2B5EF4-FFF2-40B4-BE49-F238E27FC236}">
                          <a16:creationId xmlns:a16="http://schemas.microsoft.com/office/drawing/2014/main" id="{CE62AC9E-A706-48B3-BFF9-2EA42114EC1D}"/>
                        </a:ext>
                      </a:extLst>
                    </p:cNvPr>
                    <p:cNvSpPr/>
                    <p:nvPr/>
                  </p:nvSpPr>
                  <p:spPr>
                    <a:xfrm>
                      <a:off x="8493702" y="1154344"/>
                      <a:ext cx="485775" cy="733425"/>
                    </a:xfrm>
                    <a:custGeom>
                      <a:avLst/>
                      <a:gdLst>
                        <a:gd name="connsiteX0" fmla="*/ 489231 w 485775"/>
                        <a:gd name="connsiteY0" fmla="*/ 741131 h 733425"/>
                        <a:gd name="connsiteX1" fmla="*/ 487326 w 485775"/>
                        <a:gd name="connsiteY1" fmla="*/ 740465 h 733425"/>
                        <a:gd name="connsiteX2" fmla="*/ 52414 w 485775"/>
                        <a:gd name="connsiteY2" fmla="*/ 407756 h 733425"/>
                        <a:gd name="connsiteX3" fmla="*/ 51176 w 485775"/>
                        <a:gd name="connsiteY3" fmla="*/ 405661 h 733425"/>
                        <a:gd name="connsiteX4" fmla="*/ 26 w 485775"/>
                        <a:gd name="connsiteY4" fmla="*/ 3515 h 733425"/>
                        <a:gd name="connsiteX5" fmla="*/ 2027 w 485775"/>
                        <a:gd name="connsiteY5" fmla="*/ 182 h 733425"/>
                        <a:gd name="connsiteX6" fmla="*/ 5646 w 485775"/>
                        <a:gd name="connsiteY6" fmla="*/ 1420 h 733425"/>
                        <a:gd name="connsiteX7" fmla="*/ 491707 w 485775"/>
                        <a:gd name="connsiteY7" fmla="*/ 736369 h 733425"/>
                        <a:gd name="connsiteX8" fmla="*/ 491231 w 485775"/>
                        <a:gd name="connsiteY8" fmla="*/ 740369 h 733425"/>
                        <a:gd name="connsiteX9" fmla="*/ 489231 w 485775"/>
                        <a:gd name="connsiteY9" fmla="*/ 741131 h 733425"/>
                        <a:gd name="connsiteX10" fmla="*/ 57176 w 485775"/>
                        <a:gd name="connsiteY10" fmla="*/ 403565 h 733425"/>
                        <a:gd name="connsiteX11" fmla="*/ 476467 w 485775"/>
                        <a:gd name="connsiteY11" fmla="*/ 724368 h 733425"/>
                        <a:gd name="connsiteX12" fmla="*/ 7837 w 485775"/>
                        <a:gd name="connsiteY12" fmla="*/ 15898 h 733425"/>
                        <a:gd name="connsiteX13" fmla="*/ 57176 w 485775"/>
                        <a:gd name="connsiteY13" fmla="*/ 40356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33425">
                          <a:moveTo>
                            <a:pt x="489231" y="741131"/>
                          </a:moveTo>
                          <a:cubicBezTo>
                            <a:pt x="488564" y="741131"/>
                            <a:pt x="487897" y="740941"/>
                            <a:pt x="487326" y="740465"/>
                          </a:cubicBezTo>
                          <a:lnTo>
                            <a:pt x="52414" y="407756"/>
                          </a:lnTo>
                          <a:cubicBezTo>
                            <a:pt x="51747" y="407280"/>
                            <a:pt x="51366" y="406518"/>
                            <a:pt x="51176" y="405661"/>
                          </a:cubicBezTo>
                          <a:lnTo>
                            <a:pt x="26" y="3515"/>
                          </a:lnTo>
                          <a:cubicBezTo>
                            <a:pt x="-164" y="2087"/>
                            <a:pt x="693" y="753"/>
                            <a:pt x="2027" y="182"/>
                          </a:cubicBezTo>
                          <a:cubicBezTo>
                            <a:pt x="3360" y="-295"/>
                            <a:pt x="4884" y="182"/>
                            <a:pt x="5646" y="1420"/>
                          </a:cubicBezTo>
                          <a:lnTo>
                            <a:pt x="491707" y="736369"/>
                          </a:lnTo>
                          <a:cubicBezTo>
                            <a:pt x="492564" y="737607"/>
                            <a:pt x="492374" y="739322"/>
                            <a:pt x="491231" y="740369"/>
                          </a:cubicBezTo>
                          <a:cubicBezTo>
                            <a:pt x="490755" y="740846"/>
                            <a:pt x="489992" y="741131"/>
                            <a:pt x="489231" y="741131"/>
                          </a:cubicBezTo>
                          <a:close/>
                          <a:moveTo>
                            <a:pt x="57176" y="403565"/>
                          </a:moveTo>
                          <a:lnTo>
                            <a:pt x="476467" y="724368"/>
                          </a:lnTo>
                          <a:lnTo>
                            <a:pt x="7837" y="15898"/>
                          </a:lnTo>
                          <a:lnTo>
                            <a:pt x="57176" y="40356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8" name="Freeform: Shape 727">
                      <a:extLst>
                        <a:ext uri="{FF2B5EF4-FFF2-40B4-BE49-F238E27FC236}">
                          <a16:creationId xmlns:a16="http://schemas.microsoft.com/office/drawing/2014/main" id="{27C54597-8751-4C1F-8D8C-DEADA563B326}"/>
                        </a:ext>
                      </a:extLst>
                    </p:cNvPr>
                    <p:cNvSpPr/>
                    <p:nvPr/>
                  </p:nvSpPr>
                  <p:spPr>
                    <a:xfrm>
                      <a:off x="9179427" y="3636876"/>
                      <a:ext cx="171450" cy="885825"/>
                    </a:xfrm>
                    <a:custGeom>
                      <a:avLst/>
                      <a:gdLst>
                        <a:gd name="connsiteX0" fmla="*/ 3149 w 171450"/>
                        <a:gd name="connsiteY0" fmla="*/ 891500 h 885825"/>
                        <a:gd name="connsiteX1" fmla="*/ 2577 w 171450"/>
                        <a:gd name="connsiteY1" fmla="*/ 891500 h 885825"/>
                        <a:gd name="connsiteX2" fmla="*/ 5 w 171450"/>
                        <a:gd name="connsiteY2" fmla="*/ 888261 h 885825"/>
                        <a:gd name="connsiteX3" fmla="*/ 47726 w 171450"/>
                        <a:gd name="connsiteY3" fmla="*/ 2913 h 885825"/>
                        <a:gd name="connsiteX4" fmla="*/ 50298 w 171450"/>
                        <a:gd name="connsiteY4" fmla="*/ 55 h 885825"/>
                        <a:gd name="connsiteX5" fmla="*/ 53727 w 171450"/>
                        <a:gd name="connsiteY5" fmla="*/ 1960 h 885825"/>
                        <a:gd name="connsiteX6" fmla="*/ 179552 w 171450"/>
                        <a:gd name="connsiteY6" fmla="*/ 308665 h 885825"/>
                        <a:gd name="connsiteX7" fmla="*/ 179647 w 171450"/>
                        <a:gd name="connsiteY7" fmla="*/ 310761 h 885825"/>
                        <a:gd name="connsiteX8" fmla="*/ 6006 w 171450"/>
                        <a:gd name="connsiteY8" fmla="*/ 889404 h 885825"/>
                        <a:gd name="connsiteX9" fmla="*/ 3149 w 171450"/>
                        <a:gd name="connsiteY9" fmla="*/ 891500 h 885825"/>
                        <a:gd name="connsiteX10" fmla="*/ 53250 w 171450"/>
                        <a:gd name="connsiteY10" fmla="*/ 16914 h 885825"/>
                        <a:gd name="connsiteX11" fmla="*/ 7626 w 171450"/>
                        <a:gd name="connsiteY11" fmla="*/ 862639 h 885825"/>
                        <a:gd name="connsiteX12" fmla="*/ 173456 w 171450"/>
                        <a:gd name="connsiteY12" fmla="*/ 309808 h 885825"/>
                        <a:gd name="connsiteX13" fmla="*/ 53250 w 171450"/>
                        <a:gd name="connsiteY13" fmla="*/ 16914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885825">
                          <a:moveTo>
                            <a:pt x="3149" y="891500"/>
                          </a:moveTo>
                          <a:cubicBezTo>
                            <a:pt x="2959" y="891500"/>
                            <a:pt x="2768" y="891500"/>
                            <a:pt x="2577" y="891500"/>
                          </a:cubicBezTo>
                          <a:cubicBezTo>
                            <a:pt x="1054" y="891214"/>
                            <a:pt x="-89" y="889881"/>
                            <a:pt x="5" y="888261"/>
                          </a:cubicBezTo>
                          <a:lnTo>
                            <a:pt x="47726" y="2913"/>
                          </a:lnTo>
                          <a:cubicBezTo>
                            <a:pt x="47821" y="1484"/>
                            <a:pt x="48869" y="246"/>
                            <a:pt x="50298" y="55"/>
                          </a:cubicBezTo>
                          <a:cubicBezTo>
                            <a:pt x="51727" y="-231"/>
                            <a:pt x="53155" y="627"/>
                            <a:pt x="53727" y="1960"/>
                          </a:cubicBezTo>
                          <a:lnTo>
                            <a:pt x="179552" y="308665"/>
                          </a:lnTo>
                          <a:cubicBezTo>
                            <a:pt x="179838" y="309332"/>
                            <a:pt x="179838" y="310094"/>
                            <a:pt x="179647" y="310761"/>
                          </a:cubicBezTo>
                          <a:lnTo>
                            <a:pt x="6006" y="889404"/>
                          </a:lnTo>
                          <a:cubicBezTo>
                            <a:pt x="5721" y="890642"/>
                            <a:pt x="4483" y="891500"/>
                            <a:pt x="3149" y="891500"/>
                          </a:cubicBezTo>
                          <a:close/>
                          <a:moveTo>
                            <a:pt x="53250" y="16914"/>
                          </a:moveTo>
                          <a:lnTo>
                            <a:pt x="7626" y="862639"/>
                          </a:lnTo>
                          <a:lnTo>
                            <a:pt x="173456" y="309808"/>
                          </a:lnTo>
                          <a:lnTo>
                            <a:pt x="53250" y="1691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9" name="Freeform: Shape 728">
                      <a:extLst>
                        <a:ext uri="{FF2B5EF4-FFF2-40B4-BE49-F238E27FC236}">
                          <a16:creationId xmlns:a16="http://schemas.microsoft.com/office/drawing/2014/main" id="{6DFA4FA0-2E67-4DB8-9F03-8473D0A7D7F5}"/>
                        </a:ext>
                      </a:extLst>
                    </p:cNvPr>
                    <p:cNvSpPr/>
                    <p:nvPr/>
                  </p:nvSpPr>
                  <p:spPr>
                    <a:xfrm>
                      <a:off x="8544901" y="4455645"/>
                      <a:ext cx="638175" cy="800100"/>
                    </a:xfrm>
                    <a:custGeom>
                      <a:avLst/>
                      <a:gdLst>
                        <a:gd name="connsiteX0" fmla="*/ 3024 w 638175"/>
                        <a:gd name="connsiteY0" fmla="*/ 802631 h 800100"/>
                        <a:gd name="connsiteX1" fmla="*/ 1501 w 638175"/>
                        <a:gd name="connsiteY1" fmla="*/ 802250 h 800100"/>
                        <a:gd name="connsiteX2" fmla="*/ 167 w 638175"/>
                        <a:gd name="connsiteY2" fmla="*/ 798535 h 800100"/>
                        <a:gd name="connsiteX3" fmla="*/ 283155 w 638175"/>
                        <a:gd name="connsiteY3" fmla="*/ 2055 h 800100"/>
                        <a:gd name="connsiteX4" fmla="*/ 286679 w 638175"/>
                        <a:gd name="connsiteY4" fmla="*/ 55 h 800100"/>
                        <a:gd name="connsiteX5" fmla="*/ 638247 w 638175"/>
                        <a:gd name="connsiteY5" fmla="*/ 66634 h 800100"/>
                        <a:gd name="connsiteX6" fmla="*/ 640628 w 638175"/>
                        <a:gd name="connsiteY6" fmla="*/ 68635 h 800100"/>
                        <a:gd name="connsiteX7" fmla="*/ 640057 w 638175"/>
                        <a:gd name="connsiteY7" fmla="*/ 71683 h 800100"/>
                        <a:gd name="connsiteX8" fmla="*/ 5406 w 638175"/>
                        <a:gd name="connsiteY8" fmla="*/ 801488 h 800100"/>
                        <a:gd name="connsiteX9" fmla="*/ 3024 w 638175"/>
                        <a:gd name="connsiteY9" fmla="*/ 802631 h 800100"/>
                        <a:gd name="connsiteX10" fmla="*/ 288108 w 638175"/>
                        <a:gd name="connsiteY10" fmla="*/ 6627 h 800100"/>
                        <a:gd name="connsiteX11" fmla="*/ 11407 w 638175"/>
                        <a:gd name="connsiteY11" fmla="*/ 785105 h 800100"/>
                        <a:gd name="connsiteX12" fmla="*/ 631770 w 638175"/>
                        <a:gd name="connsiteY12" fmla="*/ 71683 h 800100"/>
                        <a:gd name="connsiteX13" fmla="*/ 288108 w 638175"/>
                        <a:gd name="connsiteY13" fmla="*/ 6627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800100">
                          <a:moveTo>
                            <a:pt x="3024" y="802631"/>
                          </a:moveTo>
                          <a:cubicBezTo>
                            <a:pt x="2453" y="802631"/>
                            <a:pt x="1977" y="802536"/>
                            <a:pt x="1501" y="802250"/>
                          </a:cubicBezTo>
                          <a:cubicBezTo>
                            <a:pt x="262" y="801488"/>
                            <a:pt x="-309" y="799964"/>
                            <a:pt x="167" y="798535"/>
                          </a:cubicBezTo>
                          <a:lnTo>
                            <a:pt x="283155" y="2055"/>
                          </a:lnTo>
                          <a:cubicBezTo>
                            <a:pt x="283631" y="626"/>
                            <a:pt x="285060" y="-231"/>
                            <a:pt x="286679" y="55"/>
                          </a:cubicBezTo>
                          <a:lnTo>
                            <a:pt x="638247" y="66634"/>
                          </a:lnTo>
                          <a:cubicBezTo>
                            <a:pt x="639294" y="66825"/>
                            <a:pt x="640247" y="67587"/>
                            <a:pt x="640628" y="68635"/>
                          </a:cubicBezTo>
                          <a:cubicBezTo>
                            <a:pt x="641009" y="69682"/>
                            <a:pt x="640723" y="70825"/>
                            <a:pt x="640057" y="71683"/>
                          </a:cubicBezTo>
                          <a:lnTo>
                            <a:pt x="5406" y="801488"/>
                          </a:lnTo>
                          <a:cubicBezTo>
                            <a:pt x="4739" y="802250"/>
                            <a:pt x="3882" y="802631"/>
                            <a:pt x="3024" y="802631"/>
                          </a:cubicBezTo>
                          <a:close/>
                          <a:moveTo>
                            <a:pt x="288108" y="6627"/>
                          </a:moveTo>
                          <a:lnTo>
                            <a:pt x="11407" y="785105"/>
                          </a:lnTo>
                          <a:lnTo>
                            <a:pt x="631770" y="71683"/>
                          </a:lnTo>
                          <a:lnTo>
                            <a:pt x="288108" y="662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0" name="Freeform: Shape 729">
                      <a:extLst>
                        <a:ext uri="{FF2B5EF4-FFF2-40B4-BE49-F238E27FC236}">
                          <a16:creationId xmlns:a16="http://schemas.microsoft.com/office/drawing/2014/main" id="{0DE462A0-661E-4986-B61E-6ACC1396C768}"/>
                        </a:ext>
                      </a:extLst>
                    </p:cNvPr>
                    <p:cNvSpPr/>
                    <p:nvPr/>
                  </p:nvSpPr>
                  <p:spPr>
                    <a:xfrm>
                      <a:off x="8544876" y="4522344"/>
                      <a:ext cx="638175" cy="904875"/>
                    </a:xfrm>
                    <a:custGeom>
                      <a:avLst/>
                      <a:gdLst>
                        <a:gd name="connsiteX0" fmla="*/ 141448 w 638175"/>
                        <a:gd name="connsiteY0" fmla="*/ 911669 h 904875"/>
                        <a:gd name="connsiteX1" fmla="*/ 139067 w 638175"/>
                        <a:gd name="connsiteY1" fmla="*/ 910526 h 904875"/>
                        <a:gd name="connsiteX2" fmla="*/ 668 w 638175"/>
                        <a:gd name="connsiteY2" fmla="*/ 734789 h 904875"/>
                        <a:gd name="connsiteX3" fmla="*/ 764 w 638175"/>
                        <a:gd name="connsiteY3" fmla="*/ 730884 h 904875"/>
                        <a:gd name="connsiteX4" fmla="*/ 635414 w 638175"/>
                        <a:gd name="connsiteY4" fmla="*/ 1079 h 904875"/>
                        <a:gd name="connsiteX5" fmla="*/ 639510 w 638175"/>
                        <a:gd name="connsiteY5" fmla="*/ 602 h 904875"/>
                        <a:gd name="connsiteX6" fmla="*/ 640463 w 638175"/>
                        <a:gd name="connsiteY6" fmla="*/ 4603 h 904875"/>
                        <a:gd name="connsiteX7" fmla="*/ 144305 w 638175"/>
                        <a:gd name="connsiteY7" fmla="*/ 910240 h 904875"/>
                        <a:gd name="connsiteX8" fmla="*/ 141829 w 638175"/>
                        <a:gd name="connsiteY8" fmla="*/ 911859 h 904875"/>
                        <a:gd name="connsiteX9" fmla="*/ 141448 w 638175"/>
                        <a:gd name="connsiteY9" fmla="*/ 911669 h 904875"/>
                        <a:gd name="connsiteX10" fmla="*/ 7050 w 638175"/>
                        <a:gd name="connsiteY10" fmla="*/ 732884 h 904875"/>
                        <a:gd name="connsiteX11" fmla="*/ 140972 w 638175"/>
                        <a:gd name="connsiteY11" fmla="*/ 903001 h 904875"/>
                        <a:gd name="connsiteX12" fmla="*/ 621127 w 638175"/>
                        <a:gd name="connsiteY12" fmla="*/ 26701 h 904875"/>
                        <a:gd name="connsiteX13" fmla="*/ 7050 w 638175"/>
                        <a:gd name="connsiteY13" fmla="*/ 73288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904875">
                          <a:moveTo>
                            <a:pt x="141448" y="911669"/>
                          </a:moveTo>
                          <a:cubicBezTo>
                            <a:pt x="140495" y="911669"/>
                            <a:pt x="139638" y="911193"/>
                            <a:pt x="139067" y="910526"/>
                          </a:cubicBezTo>
                          <a:lnTo>
                            <a:pt x="668" y="734789"/>
                          </a:lnTo>
                          <a:cubicBezTo>
                            <a:pt x="-284" y="733646"/>
                            <a:pt x="-189" y="731932"/>
                            <a:pt x="764" y="730884"/>
                          </a:cubicBezTo>
                          <a:lnTo>
                            <a:pt x="635414" y="1079"/>
                          </a:lnTo>
                          <a:cubicBezTo>
                            <a:pt x="636462" y="-160"/>
                            <a:pt x="638272" y="-350"/>
                            <a:pt x="639510" y="602"/>
                          </a:cubicBezTo>
                          <a:cubicBezTo>
                            <a:pt x="640844" y="1460"/>
                            <a:pt x="641225" y="3269"/>
                            <a:pt x="640463" y="4603"/>
                          </a:cubicBezTo>
                          <a:lnTo>
                            <a:pt x="144305" y="910240"/>
                          </a:lnTo>
                          <a:cubicBezTo>
                            <a:pt x="143829" y="911193"/>
                            <a:pt x="142877" y="911764"/>
                            <a:pt x="141829" y="911859"/>
                          </a:cubicBezTo>
                          <a:cubicBezTo>
                            <a:pt x="141638" y="911669"/>
                            <a:pt x="141543" y="911669"/>
                            <a:pt x="141448" y="911669"/>
                          </a:cubicBezTo>
                          <a:close/>
                          <a:moveTo>
                            <a:pt x="7050" y="732884"/>
                          </a:moveTo>
                          <a:lnTo>
                            <a:pt x="140972" y="903001"/>
                          </a:lnTo>
                          <a:lnTo>
                            <a:pt x="621127" y="26701"/>
                          </a:lnTo>
                          <a:lnTo>
                            <a:pt x="7050" y="73288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1" name="Freeform: Shape 730">
                      <a:extLst>
                        <a:ext uri="{FF2B5EF4-FFF2-40B4-BE49-F238E27FC236}">
                          <a16:creationId xmlns:a16="http://schemas.microsoft.com/office/drawing/2014/main" id="{854BF789-EA49-4C28-9F26-C8A46B09AC7B}"/>
                        </a:ext>
                      </a:extLst>
                    </p:cNvPr>
                    <p:cNvSpPr/>
                    <p:nvPr/>
                  </p:nvSpPr>
                  <p:spPr>
                    <a:xfrm>
                      <a:off x="8827889" y="3636824"/>
                      <a:ext cx="400050" cy="885825"/>
                    </a:xfrm>
                    <a:custGeom>
                      <a:avLst/>
                      <a:gdLst>
                        <a:gd name="connsiteX0" fmla="*/ 354687 w 400050"/>
                        <a:gd name="connsiteY0" fmla="*/ 891551 h 885825"/>
                        <a:gd name="connsiteX1" fmla="*/ 354116 w 400050"/>
                        <a:gd name="connsiteY1" fmla="*/ 891456 h 885825"/>
                        <a:gd name="connsiteX2" fmla="*/ 2548 w 400050"/>
                        <a:gd name="connsiteY2" fmla="*/ 824876 h 885825"/>
                        <a:gd name="connsiteX3" fmla="*/ 357 w 400050"/>
                        <a:gd name="connsiteY3" fmla="*/ 823257 h 885825"/>
                        <a:gd name="connsiteX4" fmla="*/ 357 w 400050"/>
                        <a:gd name="connsiteY4" fmla="*/ 820495 h 885825"/>
                        <a:gd name="connsiteX5" fmla="*/ 399646 w 400050"/>
                        <a:gd name="connsiteY5" fmla="*/ 1726 h 885825"/>
                        <a:gd name="connsiteX6" fmla="*/ 403170 w 400050"/>
                        <a:gd name="connsiteY6" fmla="*/ 106 h 885825"/>
                        <a:gd name="connsiteX7" fmla="*/ 405456 w 400050"/>
                        <a:gd name="connsiteY7" fmla="*/ 3250 h 885825"/>
                        <a:gd name="connsiteX8" fmla="*/ 357735 w 400050"/>
                        <a:gd name="connsiteY8" fmla="*/ 888598 h 885825"/>
                        <a:gd name="connsiteX9" fmla="*/ 356592 w 400050"/>
                        <a:gd name="connsiteY9" fmla="*/ 890884 h 885825"/>
                        <a:gd name="connsiteX10" fmla="*/ 354687 w 400050"/>
                        <a:gd name="connsiteY10" fmla="*/ 891551 h 885825"/>
                        <a:gd name="connsiteX11" fmla="*/ 7692 w 400050"/>
                        <a:gd name="connsiteY11" fmla="*/ 819637 h 885825"/>
                        <a:gd name="connsiteX12" fmla="*/ 351735 w 400050"/>
                        <a:gd name="connsiteY12" fmla="*/ 884788 h 885825"/>
                        <a:gd name="connsiteX13" fmla="*/ 398503 w 400050"/>
                        <a:gd name="connsiteY13" fmla="*/ 18204 h 885825"/>
                        <a:gd name="connsiteX14" fmla="*/ 7692 w 400050"/>
                        <a:gd name="connsiteY14" fmla="*/ 819637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885825">
                          <a:moveTo>
                            <a:pt x="354687" y="891551"/>
                          </a:moveTo>
                          <a:cubicBezTo>
                            <a:pt x="354497" y="891551"/>
                            <a:pt x="354306" y="891551"/>
                            <a:pt x="354116" y="891456"/>
                          </a:cubicBezTo>
                          <a:lnTo>
                            <a:pt x="2548" y="824876"/>
                          </a:lnTo>
                          <a:cubicBezTo>
                            <a:pt x="1595" y="824686"/>
                            <a:pt x="834" y="824114"/>
                            <a:pt x="357" y="823257"/>
                          </a:cubicBezTo>
                          <a:cubicBezTo>
                            <a:pt x="-119" y="822400"/>
                            <a:pt x="-119" y="821352"/>
                            <a:pt x="357" y="820495"/>
                          </a:cubicBezTo>
                          <a:lnTo>
                            <a:pt x="399646" y="1726"/>
                          </a:lnTo>
                          <a:cubicBezTo>
                            <a:pt x="400312" y="392"/>
                            <a:pt x="401741" y="-275"/>
                            <a:pt x="403170" y="106"/>
                          </a:cubicBezTo>
                          <a:cubicBezTo>
                            <a:pt x="404598" y="487"/>
                            <a:pt x="405551" y="1821"/>
                            <a:pt x="405456" y="3250"/>
                          </a:cubicBezTo>
                          <a:lnTo>
                            <a:pt x="357735" y="888598"/>
                          </a:lnTo>
                          <a:cubicBezTo>
                            <a:pt x="357735" y="889456"/>
                            <a:pt x="357259" y="890313"/>
                            <a:pt x="356592" y="890884"/>
                          </a:cubicBezTo>
                          <a:cubicBezTo>
                            <a:pt x="356021" y="891361"/>
                            <a:pt x="355354" y="891551"/>
                            <a:pt x="354687" y="891551"/>
                          </a:cubicBezTo>
                          <a:close/>
                          <a:moveTo>
                            <a:pt x="7692" y="819637"/>
                          </a:moveTo>
                          <a:lnTo>
                            <a:pt x="351735" y="884788"/>
                          </a:lnTo>
                          <a:lnTo>
                            <a:pt x="398503" y="18204"/>
                          </a:lnTo>
                          <a:lnTo>
                            <a:pt x="7692" y="81963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2" name="Freeform: Shape 731">
                      <a:extLst>
                        <a:ext uri="{FF2B5EF4-FFF2-40B4-BE49-F238E27FC236}">
                          <a16:creationId xmlns:a16="http://schemas.microsoft.com/office/drawing/2014/main" id="{67DA5168-F120-4690-A8CC-AB64CED2EA31}"/>
                        </a:ext>
                      </a:extLst>
                    </p:cNvPr>
                    <p:cNvSpPr/>
                    <p:nvPr/>
                  </p:nvSpPr>
                  <p:spPr>
                    <a:xfrm>
                      <a:off x="7565031" y="4130096"/>
                      <a:ext cx="1266825" cy="1352550"/>
                    </a:xfrm>
                    <a:custGeom>
                      <a:avLst/>
                      <a:gdLst>
                        <a:gd name="connsiteX0" fmla="*/ 3058 w 1266825"/>
                        <a:gd name="connsiteY0" fmla="*/ 1353827 h 1352550"/>
                        <a:gd name="connsiteX1" fmla="*/ 1629 w 1266825"/>
                        <a:gd name="connsiteY1" fmla="*/ 1353446 h 1352550"/>
                        <a:gd name="connsiteX2" fmla="*/ 10 w 1266825"/>
                        <a:gd name="connsiteY2" fmla="*/ 1350398 h 1352550"/>
                        <a:gd name="connsiteX3" fmla="*/ 129169 w 1266825"/>
                        <a:gd name="connsiteY3" fmla="*/ 2801 h 1352550"/>
                        <a:gd name="connsiteX4" fmla="*/ 130503 w 1266825"/>
                        <a:gd name="connsiteY4" fmla="*/ 515 h 1352550"/>
                        <a:gd name="connsiteX5" fmla="*/ 133075 w 1266825"/>
                        <a:gd name="connsiteY5" fmla="*/ 134 h 1352550"/>
                        <a:gd name="connsiteX6" fmla="*/ 1266930 w 1266825"/>
                        <a:gd name="connsiteY6" fmla="*/ 325604 h 1352550"/>
                        <a:gd name="connsiteX7" fmla="*/ 1269121 w 1266825"/>
                        <a:gd name="connsiteY7" fmla="*/ 327985 h 1352550"/>
                        <a:gd name="connsiteX8" fmla="*/ 1268073 w 1266825"/>
                        <a:gd name="connsiteY8" fmla="*/ 331033 h 1352550"/>
                        <a:gd name="connsiteX9" fmla="*/ 4963 w 1266825"/>
                        <a:gd name="connsiteY9" fmla="*/ 1353160 h 1352550"/>
                        <a:gd name="connsiteX10" fmla="*/ 3058 w 1266825"/>
                        <a:gd name="connsiteY10" fmla="*/ 1353827 h 1352550"/>
                        <a:gd name="connsiteX11" fmla="*/ 134884 w 1266825"/>
                        <a:gd name="connsiteY11" fmla="*/ 7183 h 1352550"/>
                        <a:gd name="connsiteX12" fmla="*/ 6868 w 1266825"/>
                        <a:gd name="connsiteY12" fmla="*/ 1343731 h 1352550"/>
                        <a:gd name="connsiteX13" fmla="*/ 1259406 w 1266825"/>
                        <a:gd name="connsiteY13" fmla="*/ 329985 h 1352550"/>
                        <a:gd name="connsiteX14" fmla="*/ 134884 w 1266825"/>
                        <a:gd name="connsiteY14" fmla="*/ 7183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6825" h="1352550">
                          <a:moveTo>
                            <a:pt x="3058" y="1353827"/>
                          </a:moveTo>
                          <a:cubicBezTo>
                            <a:pt x="2582" y="1353827"/>
                            <a:pt x="2010" y="1353732"/>
                            <a:pt x="1629" y="1353446"/>
                          </a:cubicBezTo>
                          <a:cubicBezTo>
                            <a:pt x="486" y="1352875"/>
                            <a:pt x="-85" y="1351637"/>
                            <a:pt x="10" y="1350398"/>
                          </a:cubicBezTo>
                          <a:lnTo>
                            <a:pt x="129169" y="2801"/>
                          </a:lnTo>
                          <a:cubicBezTo>
                            <a:pt x="129264" y="1849"/>
                            <a:pt x="129740" y="1087"/>
                            <a:pt x="130503" y="515"/>
                          </a:cubicBezTo>
                          <a:cubicBezTo>
                            <a:pt x="131265" y="39"/>
                            <a:pt x="132217" y="-151"/>
                            <a:pt x="133075" y="134"/>
                          </a:cubicBezTo>
                          <a:lnTo>
                            <a:pt x="1266930" y="325604"/>
                          </a:lnTo>
                          <a:cubicBezTo>
                            <a:pt x="1268073" y="325889"/>
                            <a:pt x="1268835" y="326842"/>
                            <a:pt x="1269121" y="327985"/>
                          </a:cubicBezTo>
                          <a:cubicBezTo>
                            <a:pt x="1269312" y="329128"/>
                            <a:pt x="1268931" y="330271"/>
                            <a:pt x="1268073" y="331033"/>
                          </a:cubicBezTo>
                          <a:lnTo>
                            <a:pt x="4963" y="1353160"/>
                          </a:lnTo>
                          <a:cubicBezTo>
                            <a:pt x="4487" y="1353637"/>
                            <a:pt x="3725" y="1353827"/>
                            <a:pt x="3058" y="1353827"/>
                          </a:cubicBezTo>
                          <a:close/>
                          <a:moveTo>
                            <a:pt x="134884" y="7183"/>
                          </a:moveTo>
                          <a:lnTo>
                            <a:pt x="6868" y="1343731"/>
                          </a:lnTo>
                          <a:lnTo>
                            <a:pt x="1259406" y="329985"/>
                          </a:lnTo>
                          <a:lnTo>
                            <a:pt x="134884" y="718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3" name="Freeform: Shape 732">
                      <a:extLst>
                        <a:ext uri="{FF2B5EF4-FFF2-40B4-BE49-F238E27FC236}">
                          <a16:creationId xmlns:a16="http://schemas.microsoft.com/office/drawing/2014/main" id="{59AF2822-0778-46EA-92C1-A5536258CBA3}"/>
                        </a:ext>
                      </a:extLst>
                    </p:cNvPr>
                    <p:cNvSpPr/>
                    <p:nvPr/>
                  </p:nvSpPr>
                  <p:spPr>
                    <a:xfrm>
                      <a:off x="7694095" y="3683151"/>
                      <a:ext cx="1133475" cy="771525"/>
                    </a:xfrm>
                    <a:custGeom>
                      <a:avLst/>
                      <a:gdLst>
                        <a:gd name="connsiteX0" fmla="*/ 1136914 w 1133475"/>
                        <a:gd name="connsiteY0" fmla="*/ 778644 h 771525"/>
                        <a:gd name="connsiteX1" fmla="*/ 1136057 w 1133475"/>
                        <a:gd name="connsiteY1" fmla="*/ 778549 h 771525"/>
                        <a:gd name="connsiteX2" fmla="*/ 2201 w 1133475"/>
                        <a:gd name="connsiteY2" fmla="*/ 453080 h 771525"/>
                        <a:gd name="connsiteX3" fmla="*/ 10 w 1133475"/>
                        <a:gd name="connsiteY3" fmla="*/ 450413 h 771525"/>
                        <a:gd name="connsiteX4" fmla="*/ 1629 w 1133475"/>
                        <a:gd name="connsiteY4" fmla="*/ 447365 h 771525"/>
                        <a:gd name="connsiteX5" fmla="*/ 808587 w 1133475"/>
                        <a:gd name="connsiteY5" fmla="*/ 357 h 771525"/>
                        <a:gd name="connsiteX6" fmla="*/ 811064 w 1133475"/>
                        <a:gd name="connsiteY6" fmla="*/ 166 h 771525"/>
                        <a:gd name="connsiteX7" fmla="*/ 812873 w 1133475"/>
                        <a:gd name="connsiteY7" fmla="*/ 1881 h 771525"/>
                        <a:gd name="connsiteX8" fmla="*/ 1139772 w 1133475"/>
                        <a:gd name="connsiteY8" fmla="*/ 774358 h 771525"/>
                        <a:gd name="connsiteX9" fmla="*/ 1139200 w 1133475"/>
                        <a:gd name="connsiteY9" fmla="*/ 777597 h 771525"/>
                        <a:gd name="connsiteX10" fmla="*/ 1136914 w 1133475"/>
                        <a:gd name="connsiteY10" fmla="*/ 778644 h 771525"/>
                        <a:gd name="connsiteX11" fmla="*/ 11154 w 1133475"/>
                        <a:gd name="connsiteY11" fmla="*/ 449175 h 771525"/>
                        <a:gd name="connsiteX12" fmla="*/ 1131580 w 1133475"/>
                        <a:gd name="connsiteY12" fmla="*/ 770834 h 771525"/>
                        <a:gd name="connsiteX13" fmla="*/ 808587 w 1133475"/>
                        <a:gd name="connsiteY13" fmla="*/ 7500 h 771525"/>
                        <a:gd name="connsiteX14" fmla="*/ 11154 w 1133475"/>
                        <a:gd name="connsiteY14" fmla="*/ 44917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3475" h="771525">
                          <a:moveTo>
                            <a:pt x="1136914" y="778644"/>
                          </a:moveTo>
                          <a:cubicBezTo>
                            <a:pt x="1136628" y="778644"/>
                            <a:pt x="1136343" y="778644"/>
                            <a:pt x="1136057" y="778549"/>
                          </a:cubicBezTo>
                          <a:lnTo>
                            <a:pt x="2201" y="453080"/>
                          </a:lnTo>
                          <a:cubicBezTo>
                            <a:pt x="963" y="452699"/>
                            <a:pt x="105" y="451651"/>
                            <a:pt x="10" y="450413"/>
                          </a:cubicBezTo>
                          <a:cubicBezTo>
                            <a:pt x="-85" y="449175"/>
                            <a:pt x="486" y="447936"/>
                            <a:pt x="1629" y="447365"/>
                          </a:cubicBezTo>
                          <a:lnTo>
                            <a:pt x="808587" y="357"/>
                          </a:lnTo>
                          <a:cubicBezTo>
                            <a:pt x="809349" y="-24"/>
                            <a:pt x="810207" y="-120"/>
                            <a:pt x="811064" y="166"/>
                          </a:cubicBezTo>
                          <a:cubicBezTo>
                            <a:pt x="811921" y="452"/>
                            <a:pt x="812588" y="1118"/>
                            <a:pt x="812873" y="1881"/>
                          </a:cubicBezTo>
                          <a:lnTo>
                            <a:pt x="1139772" y="774358"/>
                          </a:lnTo>
                          <a:cubicBezTo>
                            <a:pt x="1140248" y="775501"/>
                            <a:pt x="1140057" y="776739"/>
                            <a:pt x="1139200" y="777597"/>
                          </a:cubicBezTo>
                          <a:cubicBezTo>
                            <a:pt x="1138629" y="778264"/>
                            <a:pt x="1137771" y="778644"/>
                            <a:pt x="1136914" y="778644"/>
                          </a:cubicBezTo>
                          <a:close/>
                          <a:moveTo>
                            <a:pt x="11154" y="449175"/>
                          </a:moveTo>
                          <a:lnTo>
                            <a:pt x="1131580" y="770834"/>
                          </a:lnTo>
                          <a:lnTo>
                            <a:pt x="808587" y="7500"/>
                          </a:lnTo>
                          <a:lnTo>
                            <a:pt x="11154" y="44917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4" name="Freeform: Shape 733">
                      <a:extLst>
                        <a:ext uri="{FF2B5EF4-FFF2-40B4-BE49-F238E27FC236}">
                          <a16:creationId xmlns:a16="http://schemas.microsoft.com/office/drawing/2014/main" id="{19F1AD0D-64C4-46A7-9212-6BF36D98AA5D}"/>
                        </a:ext>
                      </a:extLst>
                    </p:cNvPr>
                    <p:cNvSpPr/>
                    <p:nvPr/>
                  </p:nvSpPr>
                  <p:spPr>
                    <a:xfrm>
                      <a:off x="9031926" y="2294428"/>
                      <a:ext cx="228600" cy="704850"/>
                    </a:xfrm>
                    <a:custGeom>
                      <a:avLst/>
                      <a:gdLst>
                        <a:gd name="connsiteX0" fmla="*/ 147602 w 228600"/>
                        <a:gd name="connsiteY0" fmla="*/ 709186 h 704850"/>
                        <a:gd name="connsiteX1" fmla="*/ 147602 w 228600"/>
                        <a:gd name="connsiteY1" fmla="*/ 709186 h 704850"/>
                        <a:gd name="connsiteX2" fmla="*/ 144554 w 228600"/>
                        <a:gd name="connsiteY2" fmla="*/ 706709 h 704850"/>
                        <a:gd name="connsiteX3" fmla="*/ 60 w 228600"/>
                        <a:gd name="connsiteY3" fmla="*/ 3669 h 704850"/>
                        <a:gd name="connsiteX4" fmla="*/ 1869 w 228600"/>
                        <a:gd name="connsiteY4" fmla="*/ 240 h 704850"/>
                        <a:gd name="connsiteX5" fmla="*/ 5680 w 228600"/>
                        <a:gd name="connsiteY5" fmla="*/ 1383 h 704850"/>
                        <a:gd name="connsiteX6" fmla="*/ 231327 w 228600"/>
                        <a:gd name="connsiteY6" fmla="*/ 335615 h 704850"/>
                        <a:gd name="connsiteX7" fmla="*/ 231803 w 228600"/>
                        <a:gd name="connsiteY7" fmla="*/ 337996 h 704850"/>
                        <a:gd name="connsiteX8" fmla="*/ 150650 w 228600"/>
                        <a:gd name="connsiteY8" fmla="*/ 706900 h 704850"/>
                        <a:gd name="connsiteX9" fmla="*/ 147602 w 228600"/>
                        <a:gd name="connsiteY9" fmla="*/ 709186 h 704850"/>
                        <a:gd name="connsiteX10" fmla="*/ 9299 w 228600"/>
                        <a:gd name="connsiteY10" fmla="*/ 17671 h 704850"/>
                        <a:gd name="connsiteX11" fmla="*/ 147792 w 228600"/>
                        <a:gd name="connsiteY11" fmla="*/ 691184 h 704850"/>
                        <a:gd name="connsiteX12" fmla="*/ 225516 w 228600"/>
                        <a:gd name="connsiteY12" fmla="*/ 337806 h 704850"/>
                        <a:gd name="connsiteX13" fmla="*/ 9299 w 228600"/>
                        <a:gd name="connsiteY13" fmla="*/ 1767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704850">
                          <a:moveTo>
                            <a:pt x="147602" y="709186"/>
                          </a:moveTo>
                          <a:cubicBezTo>
                            <a:pt x="147602" y="709186"/>
                            <a:pt x="147602" y="709186"/>
                            <a:pt x="147602" y="709186"/>
                          </a:cubicBezTo>
                          <a:cubicBezTo>
                            <a:pt x="146078" y="709186"/>
                            <a:pt x="144840" y="708138"/>
                            <a:pt x="144554" y="706709"/>
                          </a:cubicBezTo>
                          <a:lnTo>
                            <a:pt x="60" y="3669"/>
                          </a:lnTo>
                          <a:cubicBezTo>
                            <a:pt x="-226" y="2240"/>
                            <a:pt x="536" y="811"/>
                            <a:pt x="1869" y="240"/>
                          </a:cubicBezTo>
                          <a:cubicBezTo>
                            <a:pt x="3203" y="-332"/>
                            <a:pt x="4822" y="145"/>
                            <a:pt x="5680" y="1383"/>
                          </a:cubicBezTo>
                          <a:lnTo>
                            <a:pt x="231327" y="335615"/>
                          </a:lnTo>
                          <a:cubicBezTo>
                            <a:pt x="231803" y="336282"/>
                            <a:pt x="231994" y="337235"/>
                            <a:pt x="231803" y="337996"/>
                          </a:cubicBezTo>
                          <a:lnTo>
                            <a:pt x="150650" y="706900"/>
                          </a:lnTo>
                          <a:cubicBezTo>
                            <a:pt x="150269" y="708138"/>
                            <a:pt x="149031" y="709186"/>
                            <a:pt x="147602" y="709186"/>
                          </a:cubicBezTo>
                          <a:close/>
                          <a:moveTo>
                            <a:pt x="9299" y="17671"/>
                          </a:moveTo>
                          <a:lnTo>
                            <a:pt x="147792" y="691184"/>
                          </a:lnTo>
                          <a:lnTo>
                            <a:pt x="225516" y="337806"/>
                          </a:lnTo>
                          <a:lnTo>
                            <a:pt x="9299" y="1767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5" name="Freeform: Shape 734">
                      <a:extLst>
                        <a:ext uri="{FF2B5EF4-FFF2-40B4-BE49-F238E27FC236}">
                          <a16:creationId xmlns:a16="http://schemas.microsoft.com/office/drawing/2014/main" id="{73C6F3D9-A47C-4C51-8CC9-FE9FA417B367}"/>
                        </a:ext>
                      </a:extLst>
                    </p:cNvPr>
                    <p:cNvSpPr/>
                    <p:nvPr/>
                  </p:nvSpPr>
                  <p:spPr>
                    <a:xfrm>
                      <a:off x="8979860" y="1889289"/>
                      <a:ext cx="276225" cy="742950"/>
                    </a:xfrm>
                    <a:custGeom>
                      <a:avLst/>
                      <a:gdLst>
                        <a:gd name="connsiteX0" fmla="*/ 280821 w 276225"/>
                        <a:gd name="connsiteY0" fmla="*/ 745422 h 742950"/>
                        <a:gd name="connsiteX1" fmla="*/ 278249 w 276225"/>
                        <a:gd name="connsiteY1" fmla="*/ 744088 h 742950"/>
                        <a:gd name="connsiteX2" fmla="*/ 52602 w 276225"/>
                        <a:gd name="connsiteY2" fmla="*/ 409951 h 742950"/>
                        <a:gd name="connsiteX3" fmla="*/ 52126 w 276225"/>
                        <a:gd name="connsiteY3" fmla="*/ 408618 h 742950"/>
                        <a:gd name="connsiteX4" fmla="*/ 24 w 276225"/>
                        <a:gd name="connsiteY4" fmla="*/ 3519 h 742950"/>
                        <a:gd name="connsiteX5" fmla="*/ 2310 w 276225"/>
                        <a:gd name="connsiteY5" fmla="*/ 90 h 742950"/>
                        <a:gd name="connsiteX6" fmla="*/ 5930 w 276225"/>
                        <a:gd name="connsiteY6" fmla="*/ 1995 h 742950"/>
                        <a:gd name="connsiteX7" fmla="*/ 283678 w 276225"/>
                        <a:gd name="connsiteY7" fmla="*/ 741231 h 742950"/>
                        <a:gd name="connsiteX8" fmla="*/ 282155 w 276225"/>
                        <a:gd name="connsiteY8" fmla="*/ 745041 h 742950"/>
                        <a:gd name="connsiteX9" fmla="*/ 280821 w 276225"/>
                        <a:gd name="connsiteY9" fmla="*/ 745422 h 742950"/>
                        <a:gd name="connsiteX10" fmla="*/ 58126 w 276225"/>
                        <a:gd name="connsiteY10" fmla="*/ 406999 h 742950"/>
                        <a:gd name="connsiteX11" fmla="*/ 268724 w 276225"/>
                        <a:gd name="connsiteY11" fmla="*/ 718847 h 742950"/>
                        <a:gd name="connsiteX12" fmla="*/ 9549 w 276225"/>
                        <a:gd name="connsiteY12" fmla="*/ 29142 h 742950"/>
                        <a:gd name="connsiteX13" fmla="*/ 58126 w 276225"/>
                        <a:gd name="connsiteY13" fmla="*/ 406999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225" h="742950">
                          <a:moveTo>
                            <a:pt x="280821" y="745422"/>
                          </a:moveTo>
                          <a:cubicBezTo>
                            <a:pt x="279869" y="745422"/>
                            <a:pt x="278821" y="744945"/>
                            <a:pt x="278249" y="744088"/>
                          </a:cubicBezTo>
                          <a:lnTo>
                            <a:pt x="52602" y="409951"/>
                          </a:lnTo>
                          <a:cubicBezTo>
                            <a:pt x="52316" y="409570"/>
                            <a:pt x="52126" y="409094"/>
                            <a:pt x="52126" y="408618"/>
                          </a:cubicBezTo>
                          <a:lnTo>
                            <a:pt x="24" y="3519"/>
                          </a:lnTo>
                          <a:cubicBezTo>
                            <a:pt x="-166" y="1995"/>
                            <a:pt x="786" y="471"/>
                            <a:pt x="2310" y="90"/>
                          </a:cubicBezTo>
                          <a:cubicBezTo>
                            <a:pt x="3929" y="-290"/>
                            <a:pt x="5454" y="567"/>
                            <a:pt x="5930" y="1995"/>
                          </a:cubicBezTo>
                          <a:lnTo>
                            <a:pt x="283678" y="741231"/>
                          </a:lnTo>
                          <a:cubicBezTo>
                            <a:pt x="284250" y="742660"/>
                            <a:pt x="283583" y="744374"/>
                            <a:pt x="282155" y="745041"/>
                          </a:cubicBezTo>
                          <a:cubicBezTo>
                            <a:pt x="281773" y="745327"/>
                            <a:pt x="281297" y="745422"/>
                            <a:pt x="280821" y="745422"/>
                          </a:cubicBezTo>
                          <a:close/>
                          <a:moveTo>
                            <a:pt x="58126" y="406999"/>
                          </a:moveTo>
                          <a:lnTo>
                            <a:pt x="268724" y="718847"/>
                          </a:lnTo>
                          <a:lnTo>
                            <a:pt x="9549" y="29142"/>
                          </a:lnTo>
                          <a:lnTo>
                            <a:pt x="58126" y="40699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6" name="Freeform: Shape 735">
                      <a:extLst>
                        <a:ext uri="{FF2B5EF4-FFF2-40B4-BE49-F238E27FC236}">
                          <a16:creationId xmlns:a16="http://schemas.microsoft.com/office/drawing/2014/main" id="{603AF7B7-61EA-4372-862B-7621001937A1}"/>
                        </a:ext>
                      </a:extLst>
                    </p:cNvPr>
                    <p:cNvSpPr/>
                    <p:nvPr/>
                  </p:nvSpPr>
                  <p:spPr>
                    <a:xfrm>
                      <a:off x="8544916" y="1556393"/>
                      <a:ext cx="485775" cy="742950"/>
                    </a:xfrm>
                    <a:custGeom>
                      <a:avLst/>
                      <a:gdLst>
                        <a:gd name="connsiteX0" fmla="*/ 490118 w 485775"/>
                        <a:gd name="connsiteY0" fmla="*/ 744085 h 742950"/>
                        <a:gd name="connsiteX1" fmla="*/ 487546 w 485775"/>
                        <a:gd name="connsiteY1" fmla="*/ 742656 h 742950"/>
                        <a:gd name="connsiteX2" fmla="*/ 532 w 485775"/>
                        <a:gd name="connsiteY2" fmla="*/ 4850 h 742950"/>
                        <a:gd name="connsiteX3" fmla="*/ 1009 w 485775"/>
                        <a:gd name="connsiteY3" fmla="*/ 849 h 742950"/>
                        <a:gd name="connsiteX4" fmla="*/ 5009 w 485775"/>
                        <a:gd name="connsiteY4" fmla="*/ 659 h 742950"/>
                        <a:gd name="connsiteX5" fmla="*/ 440016 w 485775"/>
                        <a:gd name="connsiteY5" fmla="*/ 333367 h 742950"/>
                        <a:gd name="connsiteX6" fmla="*/ 441254 w 485775"/>
                        <a:gd name="connsiteY6" fmla="*/ 335462 h 742950"/>
                        <a:gd name="connsiteX7" fmla="*/ 493356 w 485775"/>
                        <a:gd name="connsiteY7" fmla="*/ 740561 h 742950"/>
                        <a:gd name="connsiteX8" fmla="*/ 491356 w 485775"/>
                        <a:gd name="connsiteY8" fmla="*/ 743894 h 742950"/>
                        <a:gd name="connsiteX9" fmla="*/ 490118 w 485775"/>
                        <a:gd name="connsiteY9" fmla="*/ 744085 h 742950"/>
                        <a:gd name="connsiteX10" fmla="*/ 15677 w 485775"/>
                        <a:gd name="connsiteY10" fmla="*/ 16851 h 742950"/>
                        <a:gd name="connsiteX11" fmla="*/ 485260 w 485775"/>
                        <a:gd name="connsiteY11" fmla="*/ 728178 h 742950"/>
                        <a:gd name="connsiteX12" fmla="*/ 435063 w 485775"/>
                        <a:gd name="connsiteY12" fmla="*/ 337653 h 742950"/>
                        <a:gd name="connsiteX13" fmla="*/ 15677 w 485775"/>
                        <a:gd name="connsiteY13" fmla="*/ 16851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742950">
                          <a:moveTo>
                            <a:pt x="490118" y="744085"/>
                          </a:moveTo>
                          <a:cubicBezTo>
                            <a:pt x="489070" y="744085"/>
                            <a:pt x="488117" y="743609"/>
                            <a:pt x="487546" y="742656"/>
                          </a:cubicBezTo>
                          <a:lnTo>
                            <a:pt x="532" y="4850"/>
                          </a:lnTo>
                          <a:cubicBezTo>
                            <a:pt x="-325" y="3611"/>
                            <a:pt x="-134" y="1897"/>
                            <a:pt x="1009" y="849"/>
                          </a:cubicBezTo>
                          <a:cubicBezTo>
                            <a:pt x="2152" y="-199"/>
                            <a:pt x="3771" y="-294"/>
                            <a:pt x="5009" y="659"/>
                          </a:cubicBezTo>
                          <a:lnTo>
                            <a:pt x="440016" y="333367"/>
                          </a:lnTo>
                          <a:cubicBezTo>
                            <a:pt x="440683" y="333843"/>
                            <a:pt x="441064" y="334605"/>
                            <a:pt x="441254" y="335462"/>
                          </a:cubicBezTo>
                          <a:lnTo>
                            <a:pt x="493356" y="740561"/>
                          </a:lnTo>
                          <a:cubicBezTo>
                            <a:pt x="493547" y="741989"/>
                            <a:pt x="492690" y="743323"/>
                            <a:pt x="491356" y="743894"/>
                          </a:cubicBezTo>
                          <a:cubicBezTo>
                            <a:pt x="490784" y="744085"/>
                            <a:pt x="490404" y="744085"/>
                            <a:pt x="490118" y="744085"/>
                          </a:cubicBezTo>
                          <a:close/>
                          <a:moveTo>
                            <a:pt x="15677" y="16851"/>
                          </a:moveTo>
                          <a:lnTo>
                            <a:pt x="485260" y="728178"/>
                          </a:lnTo>
                          <a:lnTo>
                            <a:pt x="435063" y="337653"/>
                          </a:lnTo>
                          <a:lnTo>
                            <a:pt x="15677" y="1685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7" name="Freeform: Shape 736">
                      <a:extLst>
                        <a:ext uri="{FF2B5EF4-FFF2-40B4-BE49-F238E27FC236}">
                          <a16:creationId xmlns:a16="http://schemas.microsoft.com/office/drawing/2014/main" id="{E89504B4-A289-493E-B63C-86B51A99F015}"/>
                        </a:ext>
                      </a:extLst>
                    </p:cNvPr>
                    <p:cNvSpPr/>
                    <p:nvPr/>
                  </p:nvSpPr>
                  <p:spPr>
                    <a:xfrm>
                      <a:off x="8232131" y="1556516"/>
                      <a:ext cx="542925" cy="1257300"/>
                    </a:xfrm>
                    <a:custGeom>
                      <a:avLst/>
                      <a:gdLst>
                        <a:gd name="connsiteX0" fmla="*/ 540966 w 542925"/>
                        <a:gd name="connsiteY0" fmla="*/ 1260122 h 1257300"/>
                        <a:gd name="connsiteX1" fmla="*/ 538680 w 542925"/>
                        <a:gd name="connsiteY1" fmla="*/ 1259075 h 1257300"/>
                        <a:gd name="connsiteX2" fmla="*/ 803 w 542925"/>
                        <a:gd name="connsiteY2" fmla="*/ 673573 h 1257300"/>
                        <a:gd name="connsiteX3" fmla="*/ 327 w 542925"/>
                        <a:gd name="connsiteY3" fmla="*/ 670144 h 1257300"/>
                        <a:gd name="connsiteX4" fmla="*/ 313033 w 542925"/>
                        <a:gd name="connsiteY4" fmla="*/ 1775 h 1257300"/>
                        <a:gd name="connsiteX5" fmla="*/ 316271 w 542925"/>
                        <a:gd name="connsiteY5" fmla="*/ 60 h 1257300"/>
                        <a:gd name="connsiteX6" fmla="*/ 318938 w 542925"/>
                        <a:gd name="connsiteY6" fmla="*/ 2536 h 1257300"/>
                        <a:gd name="connsiteX7" fmla="*/ 544014 w 542925"/>
                        <a:gd name="connsiteY7" fmla="*/ 1256408 h 1257300"/>
                        <a:gd name="connsiteX8" fmla="*/ 542299 w 542925"/>
                        <a:gd name="connsiteY8" fmla="*/ 1259741 h 1257300"/>
                        <a:gd name="connsiteX9" fmla="*/ 540966 w 542925"/>
                        <a:gd name="connsiteY9" fmla="*/ 1260122 h 1257300"/>
                        <a:gd name="connsiteX10" fmla="*/ 6804 w 542925"/>
                        <a:gd name="connsiteY10" fmla="*/ 670906 h 1257300"/>
                        <a:gd name="connsiteX11" fmla="*/ 536013 w 542925"/>
                        <a:gd name="connsiteY11" fmla="*/ 1247073 h 1257300"/>
                        <a:gd name="connsiteX12" fmla="*/ 314462 w 542925"/>
                        <a:gd name="connsiteY12" fmla="*/ 13205 h 1257300"/>
                        <a:gd name="connsiteX13" fmla="*/ 6804 w 542925"/>
                        <a:gd name="connsiteY13" fmla="*/ 670906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1257300">
                          <a:moveTo>
                            <a:pt x="540966" y="1260122"/>
                          </a:moveTo>
                          <a:cubicBezTo>
                            <a:pt x="540108" y="1260122"/>
                            <a:pt x="539251" y="1259741"/>
                            <a:pt x="538680" y="1259075"/>
                          </a:cubicBezTo>
                          <a:lnTo>
                            <a:pt x="803" y="673573"/>
                          </a:lnTo>
                          <a:cubicBezTo>
                            <a:pt x="-54" y="672620"/>
                            <a:pt x="-245" y="671287"/>
                            <a:pt x="327" y="670144"/>
                          </a:cubicBezTo>
                          <a:lnTo>
                            <a:pt x="313033" y="1775"/>
                          </a:lnTo>
                          <a:cubicBezTo>
                            <a:pt x="313604" y="536"/>
                            <a:pt x="314938" y="-226"/>
                            <a:pt x="316271" y="60"/>
                          </a:cubicBezTo>
                          <a:cubicBezTo>
                            <a:pt x="317604" y="251"/>
                            <a:pt x="318652" y="1298"/>
                            <a:pt x="318938" y="2536"/>
                          </a:cubicBezTo>
                          <a:lnTo>
                            <a:pt x="544014" y="1256408"/>
                          </a:lnTo>
                          <a:cubicBezTo>
                            <a:pt x="544299" y="1257741"/>
                            <a:pt x="543538" y="1259075"/>
                            <a:pt x="542299" y="1259741"/>
                          </a:cubicBezTo>
                          <a:cubicBezTo>
                            <a:pt x="541918" y="1260027"/>
                            <a:pt x="541442" y="1260122"/>
                            <a:pt x="540966" y="1260122"/>
                          </a:cubicBezTo>
                          <a:close/>
                          <a:moveTo>
                            <a:pt x="6804" y="670906"/>
                          </a:moveTo>
                          <a:lnTo>
                            <a:pt x="536013" y="1247073"/>
                          </a:lnTo>
                          <a:lnTo>
                            <a:pt x="314462" y="13205"/>
                          </a:lnTo>
                          <a:lnTo>
                            <a:pt x="6804" y="67090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8" name="Freeform: Shape 737">
                      <a:extLst>
                        <a:ext uri="{FF2B5EF4-FFF2-40B4-BE49-F238E27FC236}">
                          <a16:creationId xmlns:a16="http://schemas.microsoft.com/office/drawing/2014/main" id="{F45F38FC-8121-4E89-BC55-C672A0F0B7B6}"/>
                        </a:ext>
                      </a:extLst>
                    </p:cNvPr>
                    <p:cNvSpPr/>
                    <p:nvPr/>
                  </p:nvSpPr>
                  <p:spPr>
                    <a:xfrm>
                      <a:off x="8501025" y="2810439"/>
                      <a:ext cx="323850" cy="1647825"/>
                    </a:xfrm>
                    <a:custGeom>
                      <a:avLst/>
                      <a:gdLst>
                        <a:gd name="connsiteX0" fmla="*/ 329984 w 323850"/>
                        <a:gd name="connsiteY0" fmla="*/ 1651356 h 1647825"/>
                        <a:gd name="connsiteX1" fmla="*/ 327126 w 323850"/>
                        <a:gd name="connsiteY1" fmla="*/ 1649452 h 1647825"/>
                        <a:gd name="connsiteX2" fmla="*/ 228 w 323850"/>
                        <a:gd name="connsiteY2" fmla="*/ 876974 h 1647825"/>
                        <a:gd name="connsiteX3" fmla="*/ 133 w 323850"/>
                        <a:gd name="connsiteY3" fmla="*/ 874879 h 1647825"/>
                        <a:gd name="connsiteX4" fmla="*/ 269023 w 323850"/>
                        <a:gd name="connsiteY4" fmla="*/ 2198 h 1647825"/>
                        <a:gd name="connsiteX5" fmla="*/ 272358 w 323850"/>
                        <a:gd name="connsiteY5" fmla="*/ 7 h 1647825"/>
                        <a:gd name="connsiteX6" fmla="*/ 275024 w 323850"/>
                        <a:gd name="connsiteY6" fmla="*/ 2960 h 1647825"/>
                        <a:gd name="connsiteX7" fmla="*/ 332936 w 323850"/>
                        <a:gd name="connsiteY7" fmla="*/ 1648213 h 1647825"/>
                        <a:gd name="connsiteX8" fmla="*/ 330555 w 323850"/>
                        <a:gd name="connsiteY8" fmla="*/ 1651356 h 1647825"/>
                        <a:gd name="connsiteX9" fmla="*/ 329984 w 323850"/>
                        <a:gd name="connsiteY9" fmla="*/ 1651356 h 1647825"/>
                        <a:gd name="connsiteX10" fmla="*/ 6419 w 323850"/>
                        <a:gd name="connsiteY10" fmla="*/ 875640 h 1647825"/>
                        <a:gd name="connsiteX11" fmla="*/ 326269 w 323850"/>
                        <a:gd name="connsiteY11" fmla="*/ 1631640 h 1647825"/>
                        <a:gd name="connsiteX12" fmla="*/ 269595 w 323850"/>
                        <a:gd name="connsiteY12" fmla="*/ 21534 h 1647825"/>
                        <a:gd name="connsiteX13" fmla="*/ 6419 w 323850"/>
                        <a:gd name="connsiteY13" fmla="*/ 87564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0" h="1647825">
                          <a:moveTo>
                            <a:pt x="329984" y="1651356"/>
                          </a:moveTo>
                          <a:cubicBezTo>
                            <a:pt x="328745" y="1651356"/>
                            <a:pt x="327602" y="1650595"/>
                            <a:pt x="327126" y="1649452"/>
                          </a:cubicBezTo>
                          <a:lnTo>
                            <a:pt x="228" y="876974"/>
                          </a:lnTo>
                          <a:cubicBezTo>
                            <a:pt x="-58" y="876307"/>
                            <a:pt x="-58" y="875545"/>
                            <a:pt x="133" y="874879"/>
                          </a:cubicBezTo>
                          <a:lnTo>
                            <a:pt x="269023" y="2198"/>
                          </a:lnTo>
                          <a:cubicBezTo>
                            <a:pt x="269500" y="769"/>
                            <a:pt x="270833" y="-88"/>
                            <a:pt x="272358" y="7"/>
                          </a:cubicBezTo>
                          <a:cubicBezTo>
                            <a:pt x="273881" y="198"/>
                            <a:pt x="275024" y="1436"/>
                            <a:pt x="275024" y="2960"/>
                          </a:cubicBezTo>
                          <a:lnTo>
                            <a:pt x="332936" y="1648213"/>
                          </a:lnTo>
                          <a:cubicBezTo>
                            <a:pt x="332936" y="1649737"/>
                            <a:pt x="331984" y="1650976"/>
                            <a:pt x="330555" y="1651356"/>
                          </a:cubicBezTo>
                          <a:cubicBezTo>
                            <a:pt x="330460" y="1651356"/>
                            <a:pt x="330174" y="1651356"/>
                            <a:pt x="329984" y="1651356"/>
                          </a:cubicBezTo>
                          <a:close/>
                          <a:moveTo>
                            <a:pt x="6419" y="875640"/>
                          </a:moveTo>
                          <a:lnTo>
                            <a:pt x="326269" y="1631640"/>
                          </a:lnTo>
                          <a:lnTo>
                            <a:pt x="269595" y="21534"/>
                          </a:lnTo>
                          <a:lnTo>
                            <a:pt x="6419" y="87564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9" name="Freeform: Shape 738">
                      <a:extLst>
                        <a:ext uri="{FF2B5EF4-FFF2-40B4-BE49-F238E27FC236}">
                          <a16:creationId xmlns:a16="http://schemas.microsoft.com/office/drawing/2014/main" id="{0B0B00AA-1EE8-4359-8BA9-65F11BDE6216}"/>
                        </a:ext>
                      </a:extLst>
                    </p:cNvPr>
                    <p:cNvSpPr/>
                    <p:nvPr/>
                  </p:nvSpPr>
                  <p:spPr>
                    <a:xfrm>
                      <a:off x="8770048" y="2810427"/>
                      <a:ext cx="409575" cy="1647825"/>
                    </a:xfrm>
                    <a:custGeom>
                      <a:avLst/>
                      <a:gdLst>
                        <a:gd name="connsiteX0" fmla="*/ 60960 w 409575"/>
                        <a:gd name="connsiteY0" fmla="*/ 1651368 h 1647825"/>
                        <a:gd name="connsiteX1" fmla="*/ 60674 w 409575"/>
                        <a:gd name="connsiteY1" fmla="*/ 1651368 h 1647825"/>
                        <a:gd name="connsiteX2" fmla="*/ 57912 w 409575"/>
                        <a:gd name="connsiteY2" fmla="*/ 1648416 h 1647825"/>
                        <a:gd name="connsiteX3" fmla="*/ 0 w 409575"/>
                        <a:gd name="connsiteY3" fmla="*/ 3163 h 1647825"/>
                        <a:gd name="connsiteX4" fmla="*/ 1429 w 409575"/>
                        <a:gd name="connsiteY4" fmla="*/ 495 h 1647825"/>
                        <a:gd name="connsiteX5" fmla="*/ 4477 w 409575"/>
                        <a:gd name="connsiteY5" fmla="*/ 305 h 1647825"/>
                        <a:gd name="connsiteX6" fmla="*/ 410909 w 409575"/>
                        <a:gd name="connsiteY6" fmla="*/ 187281 h 1647825"/>
                        <a:gd name="connsiteX7" fmla="*/ 412623 w 409575"/>
                        <a:gd name="connsiteY7" fmla="*/ 190805 h 1647825"/>
                        <a:gd name="connsiteX8" fmla="*/ 64103 w 409575"/>
                        <a:gd name="connsiteY8" fmla="*/ 1649083 h 1647825"/>
                        <a:gd name="connsiteX9" fmla="*/ 60960 w 409575"/>
                        <a:gd name="connsiteY9" fmla="*/ 1651368 h 1647825"/>
                        <a:gd name="connsiteX10" fmla="*/ 6287 w 409575"/>
                        <a:gd name="connsiteY10" fmla="*/ 8020 h 1647825"/>
                        <a:gd name="connsiteX11" fmla="*/ 63246 w 409575"/>
                        <a:gd name="connsiteY11" fmla="*/ 1625460 h 1647825"/>
                        <a:gd name="connsiteX12" fmla="*/ 405860 w 409575"/>
                        <a:gd name="connsiteY12" fmla="*/ 191853 h 1647825"/>
                        <a:gd name="connsiteX13" fmla="*/ 6287 w 409575"/>
                        <a:gd name="connsiteY13" fmla="*/ 802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1647825">
                          <a:moveTo>
                            <a:pt x="60960" y="1651368"/>
                          </a:moveTo>
                          <a:cubicBezTo>
                            <a:pt x="60865" y="1651368"/>
                            <a:pt x="60770" y="1651368"/>
                            <a:pt x="60674" y="1651368"/>
                          </a:cubicBezTo>
                          <a:cubicBezTo>
                            <a:pt x="59150" y="1651178"/>
                            <a:pt x="57912" y="1649940"/>
                            <a:pt x="57912" y="1648416"/>
                          </a:cubicBezTo>
                          <a:lnTo>
                            <a:pt x="0" y="3163"/>
                          </a:lnTo>
                          <a:cubicBezTo>
                            <a:pt x="0" y="2115"/>
                            <a:pt x="476" y="1067"/>
                            <a:pt x="1429" y="495"/>
                          </a:cubicBezTo>
                          <a:cubicBezTo>
                            <a:pt x="2286" y="-76"/>
                            <a:pt x="3429" y="-171"/>
                            <a:pt x="4477" y="305"/>
                          </a:cubicBezTo>
                          <a:lnTo>
                            <a:pt x="410909" y="187281"/>
                          </a:lnTo>
                          <a:cubicBezTo>
                            <a:pt x="412242" y="187852"/>
                            <a:pt x="413004" y="189376"/>
                            <a:pt x="412623" y="190805"/>
                          </a:cubicBezTo>
                          <a:lnTo>
                            <a:pt x="64103" y="1649083"/>
                          </a:lnTo>
                          <a:cubicBezTo>
                            <a:pt x="63627" y="1650416"/>
                            <a:pt x="62389" y="1651368"/>
                            <a:pt x="60960" y="1651368"/>
                          </a:cubicBezTo>
                          <a:close/>
                          <a:moveTo>
                            <a:pt x="6287" y="8020"/>
                          </a:moveTo>
                          <a:lnTo>
                            <a:pt x="63246" y="1625460"/>
                          </a:lnTo>
                          <a:lnTo>
                            <a:pt x="405860" y="191853"/>
                          </a:lnTo>
                          <a:lnTo>
                            <a:pt x="6287" y="802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0" name="Freeform: Shape 739">
                      <a:extLst>
                        <a:ext uri="{FF2B5EF4-FFF2-40B4-BE49-F238E27FC236}">
                          <a16:creationId xmlns:a16="http://schemas.microsoft.com/office/drawing/2014/main" id="{0410471E-71D0-4660-AC87-A77568E23D5A}"/>
                        </a:ext>
                      </a:extLst>
                    </p:cNvPr>
                    <p:cNvSpPr/>
                    <p:nvPr/>
                  </p:nvSpPr>
                  <p:spPr>
                    <a:xfrm>
                      <a:off x="8544822" y="1556526"/>
                      <a:ext cx="485775" cy="1257300"/>
                    </a:xfrm>
                    <a:custGeom>
                      <a:avLst/>
                      <a:gdLst>
                        <a:gd name="connsiteX0" fmla="*/ 228274 w 485775"/>
                        <a:gd name="connsiteY0" fmla="*/ 1260112 h 1257300"/>
                        <a:gd name="connsiteX1" fmla="*/ 227798 w 485775"/>
                        <a:gd name="connsiteY1" fmla="*/ 1260112 h 1257300"/>
                        <a:gd name="connsiteX2" fmla="*/ 225226 w 485775"/>
                        <a:gd name="connsiteY2" fmla="*/ 1257635 h 1257300"/>
                        <a:gd name="connsiteX3" fmla="*/ 55 w 485775"/>
                        <a:gd name="connsiteY3" fmla="*/ 3669 h 1257300"/>
                        <a:gd name="connsiteX4" fmla="*/ 1960 w 485775"/>
                        <a:gd name="connsiteY4" fmla="*/ 240 h 1257300"/>
                        <a:gd name="connsiteX5" fmla="*/ 5675 w 485775"/>
                        <a:gd name="connsiteY5" fmla="*/ 1383 h 1257300"/>
                        <a:gd name="connsiteX6" fmla="*/ 492688 w 485775"/>
                        <a:gd name="connsiteY6" fmla="*/ 739189 h 1257300"/>
                        <a:gd name="connsiteX7" fmla="*/ 492879 w 485775"/>
                        <a:gd name="connsiteY7" fmla="*/ 742333 h 1257300"/>
                        <a:gd name="connsiteX8" fmla="*/ 230941 w 485775"/>
                        <a:gd name="connsiteY8" fmla="*/ 1258397 h 1257300"/>
                        <a:gd name="connsiteX9" fmla="*/ 228274 w 485775"/>
                        <a:gd name="connsiteY9" fmla="*/ 1260112 h 1257300"/>
                        <a:gd name="connsiteX10" fmla="*/ 8818 w 485775"/>
                        <a:gd name="connsiteY10" fmla="*/ 17385 h 1257300"/>
                        <a:gd name="connsiteX11" fmla="*/ 229608 w 485775"/>
                        <a:gd name="connsiteY11" fmla="*/ 1247444 h 1257300"/>
                        <a:gd name="connsiteX12" fmla="*/ 486592 w 485775"/>
                        <a:gd name="connsiteY12" fmla="*/ 741190 h 1257300"/>
                        <a:gd name="connsiteX13" fmla="*/ 8818 w 485775"/>
                        <a:gd name="connsiteY13" fmla="*/ 17385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1257300">
                          <a:moveTo>
                            <a:pt x="228274" y="1260112"/>
                          </a:moveTo>
                          <a:cubicBezTo>
                            <a:pt x="228083" y="1260112"/>
                            <a:pt x="227989" y="1260112"/>
                            <a:pt x="227798" y="1260112"/>
                          </a:cubicBezTo>
                          <a:cubicBezTo>
                            <a:pt x="226464" y="1259921"/>
                            <a:pt x="225417" y="1258873"/>
                            <a:pt x="225226" y="1257635"/>
                          </a:cubicBezTo>
                          <a:lnTo>
                            <a:pt x="55" y="3669"/>
                          </a:lnTo>
                          <a:cubicBezTo>
                            <a:pt x="-231" y="2240"/>
                            <a:pt x="626" y="811"/>
                            <a:pt x="1960" y="240"/>
                          </a:cubicBezTo>
                          <a:cubicBezTo>
                            <a:pt x="3294" y="-332"/>
                            <a:pt x="4913" y="145"/>
                            <a:pt x="5675" y="1383"/>
                          </a:cubicBezTo>
                          <a:lnTo>
                            <a:pt x="492688" y="739189"/>
                          </a:lnTo>
                          <a:cubicBezTo>
                            <a:pt x="493260" y="740142"/>
                            <a:pt x="493355" y="741285"/>
                            <a:pt x="492879" y="742333"/>
                          </a:cubicBezTo>
                          <a:lnTo>
                            <a:pt x="230941" y="1258397"/>
                          </a:lnTo>
                          <a:cubicBezTo>
                            <a:pt x="230465" y="1259445"/>
                            <a:pt x="229417" y="1260112"/>
                            <a:pt x="228274" y="1260112"/>
                          </a:cubicBezTo>
                          <a:close/>
                          <a:moveTo>
                            <a:pt x="8818" y="17385"/>
                          </a:moveTo>
                          <a:lnTo>
                            <a:pt x="229608" y="1247444"/>
                          </a:lnTo>
                          <a:lnTo>
                            <a:pt x="486592" y="741190"/>
                          </a:lnTo>
                          <a:lnTo>
                            <a:pt x="8818" y="1738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1" name="Freeform: Shape 740">
                      <a:extLst>
                        <a:ext uri="{FF2B5EF4-FFF2-40B4-BE49-F238E27FC236}">
                          <a16:creationId xmlns:a16="http://schemas.microsoft.com/office/drawing/2014/main" id="{7F86DA2E-1A51-4E2A-BB5C-6BBBC1E57CEB}"/>
                        </a:ext>
                      </a:extLst>
                    </p:cNvPr>
                    <p:cNvSpPr/>
                    <p:nvPr/>
                  </p:nvSpPr>
                  <p:spPr>
                    <a:xfrm>
                      <a:off x="8769977" y="2294373"/>
                      <a:ext cx="409575" cy="704850"/>
                    </a:xfrm>
                    <a:custGeom>
                      <a:avLst/>
                      <a:gdLst>
                        <a:gd name="connsiteX0" fmla="*/ 409551 w 409575"/>
                        <a:gd name="connsiteY0" fmla="*/ 709240 h 704850"/>
                        <a:gd name="connsiteX1" fmla="*/ 408218 w 409575"/>
                        <a:gd name="connsiteY1" fmla="*/ 708955 h 704850"/>
                        <a:gd name="connsiteX2" fmla="*/ 1785 w 409575"/>
                        <a:gd name="connsiteY2" fmla="*/ 521979 h 704850"/>
                        <a:gd name="connsiteX3" fmla="*/ 166 w 409575"/>
                        <a:gd name="connsiteY3" fmla="*/ 520169 h 704850"/>
                        <a:gd name="connsiteX4" fmla="*/ 357 w 409575"/>
                        <a:gd name="connsiteY4" fmla="*/ 517788 h 704850"/>
                        <a:gd name="connsiteX5" fmla="*/ 262295 w 409575"/>
                        <a:gd name="connsiteY5" fmla="*/ 1723 h 704850"/>
                        <a:gd name="connsiteX6" fmla="*/ 265437 w 409575"/>
                        <a:gd name="connsiteY6" fmla="*/ 9 h 704850"/>
                        <a:gd name="connsiteX7" fmla="*/ 268105 w 409575"/>
                        <a:gd name="connsiteY7" fmla="*/ 2485 h 704850"/>
                        <a:gd name="connsiteX8" fmla="*/ 412599 w 409575"/>
                        <a:gd name="connsiteY8" fmla="*/ 705526 h 704850"/>
                        <a:gd name="connsiteX9" fmla="*/ 411456 w 409575"/>
                        <a:gd name="connsiteY9" fmla="*/ 708574 h 704850"/>
                        <a:gd name="connsiteX10" fmla="*/ 409551 w 409575"/>
                        <a:gd name="connsiteY10" fmla="*/ 709240 h 704850"/>
                        <a:gd name="connsiteX11" fmla="*/ 7310 w 409575"/>
                        <a:gd name="connsiteY11" fmla="*/ 517693 h 704850"/>
                        <a:gd name="connsiteX12" fmla="*/ 405265 w 409575"/>
                        <a:gd name="connsiteY12" fmla="*/ 700763 h 704850"/>
                        <a:gd name="connsiteX13" fmla="*/ 263723 w 409575"/>
                        <a:gd name="connsiteY13" fmla="*/ 12391 h 704850"/>
                        <a:gd name="connsiteX14" fmla="*/ 7310 w 409575"/>
                        <a:gd name="connsiteY14" fmla="*/ 517693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704850">
                          <a:moveTo>
                            <a:pt x="409551" y="709240"/>
                          </a:moveTo>
                          <a:cubicBezTo>
                            <a:pt x="409075" y="709240"/>
                            <a:pt x="408694" y="709145"/>
                            <a:pt x="408218" y="708955"/>
                          </a:cubicBezTo>
                          <a:lnTo>
                            <a:pt x="1785" y="521979"/>
                          </a:lnTo>
                          <a:cubicBezTo>
                            <a:pt x="1024" y="521598"/>
                            <a:pt x="452" y="521026"/>
                            <a:pt x="166" y="520169"/>
                          </a:cubicBezTo>
                          <a:cubicBezTo>
                            <a:pt x="-120" y="519407"/>
                            <a:pt x="-24" y="518455"/>
                            <a:pt x="357" y="517788"/>
                          </a:cubicBezTo>
                          <a:lnTo>
                            <a:pt x="262295" y="1723"/>
                          </a:lnTo>
                          <a:cubicBezTo>
                            <a:pt x="262866" y="580"/>
                            <a:pt x="264199" y="-86"/>
                            <a:pt x="265437" y="9"/>
                          </a:cubicBezTo>
                          <a:cubicBezTo>
                            <a:pt x="266771" y="199"/>
                            <a:pt x="267819" y="1152"/>
                            <a:pt x="268105" y="2485"/>
                          </a:cubicBezTo>
                          <a:lnTo>
                            <a:pt x="412599" y="705526"/>
                          </a:lnTo>
                          <a:cubicBezTo>
                            <a:pt x="412789" y="706669"/>
                            <a:pt x="412409" y="707812"/>
                            <a:pt x="411456" y="708574"/>
                          </a:cubicBezTo>
                          <a:cubicBezTo>
                            <a:pt x="410884" y="708955"/>
                            <a:pt x="410217" y="709240"/>
                            <a:pt x="409551" y="709240"/>
                          </a:cubicBezTo>
                          <a:close/>
                          <a:moveTo>
                            <a:pt x="7310" y="517693"/>
                          </a:moveTo>
                          <a:lnTo>
                            <a:pt x="405265" y="700763"/>
                          </a:lnTo>
                          <a:lnTo>
                            <a:pt x="263723" y="12391"/>
                          </a:lnTo>
                          <a:lnTo>
                            <a:pt x="7310" y="51769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2" name="Freeform: Shape 741">
                      <a:extLst>
                        <a:ext uri="{FF2B5EF4-FFF2-40B4-BE49-F238E27FC236}">
                          <a16:creationId xmlns:a16="http://schemas.microsoft.com/office/drawing/2014/main" id="{040A6710-8E9D-4196-832A-03D2BE84B403}"/>
                        </a:ext>
                      </a:extLst>
                    </p:cNvPr>
                    <p:cNvSpPr/>
                    <p:nvPr/>
                  </p:nvSpPr>
                  <p:spPr>
                    <a:xfrm>
                      <a:off x="6709892" y="488887"/>
                      <a:ext cx="1257300" cy="714375"/>
                    </a:xfrm>
                    <a:custGeom>
                      <a:avLst/>
                      <a:gdLst>
                        <a:gd name="connsiteX0" fmla="*/ 445859 w 1257300"/>
                        <a:gd name="connsiteY0" fmla="*/ 720788 h 714375"/>
                        <a:gd name="connsiteX1" fmla="*/ 443192 w 1257300"/>
                        <a:gd name="connsiteY1" fmla="*/ 719359 h 714375"/>
                        <a:gd name="connsiteX2" fmla="*/ 470 w 1257300"/>
                        <a:gd name="connsiteY2" fmla="*/ 4698 h 714375"/>
                        <a:gd name="connsiteX3" fmla="*/ 851 w 1257300"/>
                        <a:gd name="connsiteY3" fmla="*/ 983 h 714375"/>
                        <a:gd name="connsiteX4" fmla="*/ 4566 w 1257300"/>
                        <a:gd name="connsiteY4" fmla="*/ 317 h 714375"/>
                        <a:gd name="connsiteX5" fmla="*/ 1258818 w 1257300"/>
                        <a:gd name="connsiteY5" fmla="*/ 649255 h 714375"/>
                        <a:gd name="connsiteX6" fmla="*/ 1260437 w 1257300"/>
                        <a:gd name="connsiteY6" fmla="*/ 652589 h 714375"/>
                        <a:gd name="connsiteX7" fmla="*/ 1257675 w 1257300"/>
                        <a:gd name="connsiteY7" fmla="*/ 655065 h 714375"/>
                        <a:gd name="connsiteX8" fmla="*/ 446050 w 1257300"/>
                        <a:gd name="connsiteY8" fmla="*/ 720788 h 714375"/>
                        <a:gd name="connsiteX9" fmla="*/ 445859 w 1257300"/>
                        <a:gd name="connsiteY9" fmla="*/ 720788 h 714375"/>
                        <a:gd name="connsiteX10" fmla="*/ 11710 w 1257300"/>
                        <a:gd name="connsiteY10" fmla="*/ 10985 h 714375"/>
                        <a:gd name="connsiteX11" fmla="*/ 447478 w 1257300"/>
                        <a:gd name="connsiteY11" fmla="*/ 714501 h 714375"/>
                        <a:gd name="connsiteX12" fmla="*/ 1246435 w 1257300"/>
                        <a:gd name="connsiteY12" fmla="*/ 649826 h 714375"/>
                        <a:gd name="connsiteX13" fmla="*/ 11710 w 1257300"/>
                        <a:gd name="connsiteY13" fmla="*/ 1098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714375">
                          <a:moveTo>
                            <a:pt x="445859" y="720788"/>
                          </a:moveTo>
                          <a:cubicBezTo>
                            <a:pt x="444811" y="720788"/>
                            <a:pt x="443764" y="720216"/>
                            <a:pt x="443192" y="719359"/>
                          </a:cubicBezTo>
                          <a:lnTo>
                            <a:pt x="470" y="4698"/>
                          </a:lnTo>
                          <a:cubicBezTo>
                            <a:pt x="-292" y="3555"/>
                            <a:pt x="-101" y="2031"/>
                            <a:pt x="851" y="983"/>
                          </a:cubicBezTo>
                          <a:cubicBezTo>
                            <a:pt x="1804" y="-64"/>
                            <a:pt x="3328" y="-255"/>
                            <a:pt x="4566" y="317"/>
                          </a:cubicBezTo>
                          <a:lnTo>
                            <a:pt x="1258818" y="649255"/>
                          </a:lnTo>
                          <a:cubicBezTo>
                            <a:pt x="1260056" y="649922"/>
                            <a:pt x="1260723" y="651255"/>
                            <a:pt x="1260437" y="652589"/>
                          </a:cubicBezTo>
                          <a:cubicBezTo>
                            <a:pt x="1260151" y="653922"/>
                            <a:pt x="1259008" y="654970"/>
                            <a:pt x="1257675" y="655065"/>
                          </a:cubicBezTo>
                          <a:lnTo>
                            <a:pt x="446050" y="720788"/>
                          </a:lnTo>
                          <a:cubicBezTo>
                            <a:pt x="446050" y="720788"/>
                            <a:pt x="445954" y="720788"/>
                            <a:pt x="445859" y="720788"/>
                          </a:cubicBezTo>
                          <a:close/>
                          <a:moveTo>
                            <a:pt x="11710" y="10985"/>
                          </a:moveTo>
                          <a:lnTo>
                            <a:pt x="447478" y="714501"/>
                          </a:lnTo>
                          <a:lnTo>
                            <a:pt x="1246435" y="649826"/>
                          </a:lnTo>
                          <a:lnTo>
                            <a:pt x="11710" y="1098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3" name="Freeform: Shape 742">
                      <a:extLst>
                        <a:ext uri="{FF2B5EF4-FFF2-40B4-BE49-F238E27FC236}">
                          <a16:creationId xmlns:a16="http://schemas.microsoft.com/office/drawing/2014/main" id="{4458CD2C-D345-4F55-990B-7C84C772C565}"/>
                        </a:ext>
                      </a:extLst>
                    </p:cNvPr>
                    <p:cNvSpPr/>
                    <p:nvPr/>
                  </p:nvSpPr>
                  <p:spPr>
                    <a:xfrm>
                      <a:off x="6710019" y="488864"/>
                      <a:ext cx="1257300" cy="647700"/>
                    </a:xfrm>
                    <a:custGeom>
                      <a:avLst/>
                      <a:gdLst>
                        <a:gd name="connsiteX0" fmla="*/ 1257358 w 1257300"/>
                        <a:gd name="connsiteY0" fmla="*/ 655184 h 647700"/>
                        <a:gd name="connsiteX1" fmla="*/ 1255930 w 1257300"/>
                        <a:gd name="connsiteY1" fmla="*/ 654803 h 647700"/>
                        <a:gd name="connsiteX2" fmla="*/ 1678 w 1257300"/>
                        <a:gd name="connsiteY2" fmla="*/ 5865 h 647700"/>
                        <a:gd name="connsiteX3" fmla="*/ 154 w 1257300"/>
                        <a:gd name="connsiteY3" fmla="*/ 2055 h 647700"/>
                        <a:gd name="connsiteX4" fmla="*/ 3678 w 1257300"/>
                        <a:gd name="connsiteY4" fmla="*/ 55 h 647700"/>
                        <a:gd name="connsiteX5" fmla="*/ 717576 w 1257300"/>
                        <a:gd name="connsiteY5" fmla="*/ 153407 h 647700"/>
                        <a:gd name="connsiteX6" fmla="*/ 719005 w 1257300"/>
                        <a:gd name="connsiteY6" fmla="*/ 154169 h 647700"/>
                        <a:gd name="connsiteX7" fmla="*/ 1259358 w 1257300"/>
                        <a:gd name="connsiteY7" fmla="*/ 649755 h 647700"/>
                        <a:gd name="connsiteX8" fmla="*/ 1259835 w 1257300"/>
                        <a:gd name="connsiteY8" fmla="*/ 653851 h 647700"/>
                        <a:gd name="connsiteX9" fmla="*/ 1257358 w 1257300"/>
                        <a:gd name="connsiteY9" fmla="*/ 655184 h 647700"/>
                        <a:gd name="connsiteX10" fmla="*/ 25109 w 1257300"/>
                        <a:gd name="connsiteY10" fmla="*/ 11008 h 647700"/>
                        <a:gd name="connsiteX11" fmla="*/ 1238118 w 1257300"/>
                        <a:gd name="connsiteY11" fmla="*/ 638611 h 647700"/>
                        <a:gd name="connsiteX12" fmla="*/ 715576 w 1257300"/>
                        <a:gd name="connsiteY12" fmla="*/ 159313 h 647700"/>
                        <a:gd name="connsiteX13" fmla="*/ 25109 w 1257300"/>
                        <a:gd name="connsiteY13" fmla="*/ 11008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7300" h="647700">
                          <a:moveTo>
                            <a:pt x="1257358" y="655184"/>
                          </a:moveTo>
                          <a:cubicBezTo>
                            <a:pt x="1256882" y="655184"/>
                            <a:pt x="1256406" y="655089"/>
                            <a:pt x="1255930" y="654803"/>
                          </a:cubicBezTo>
                          <a:lnTo>
                            <a:pt x="1678" y="5865"/>
                          </a:lnTo>
                          <a:cubicBezTo>
                            <a:pt x="344" y="5198"/>
                            <a:pt x="-323" y="3484"/>
                            <a:pt x="154" y="2055"/>
                          </a:cubicBezTo>
                          <a:cubicBezTo>
                            <a:pt x="630" y="626"/>
                            <a:pt x="2154" y="-231"/>
                            <a:pt x="3678" y="55"/>
                          </a:cubicBezTo>
                          <a:lnTo>
                            <a:pt x="717576" y="153407"/>
                          </a:lnTo>
                          <a:cubicBezTo>
                            <a:pt x="718148" y="153502"/>
                            <a:pt x="718624" y="153788"/>
                            <a:pt x="719005" y="154169"/>
                          </a:cubicBezTo>
                          <a:lnTo>
                            <a:pt x="1259358" y="649755"/>
                          </a:lnTo>
                          <a:cubicBezTo>
                            <a:pt x="1260501" y="650803"/>
                            <a:pt x="1260692" y="652517"/>
                            <a:pt x="1259835" y="653851"/>
                          </a:cubicBezTo>
                          <a:cubicBezTo>
                            <a:pt x="1259263" y="654708"/>
                            <a:pt x="1258311" y="655184"/>
                            <a:pt x="1257358" y="655184"/>
                          </a:cubicBezTo>
                          <a:close/>
                          <a:moveTo>
                            <a:pt x="25109" y="11008"/>
                          </a:moveTo>
                          <a:lnTo>
                            <a:pt x="1238118" y="638611"/>
                          </a:lnTo>
                          <a:lnTo>
                            <a:pt x="715576" y="159313"/>
                          </a:lnTo>
                          <a:lnTo>
                            <a:pt x="25109" y="110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4" name="Freeform: Shape 743">
                      <a:extLst>
                        <a:ext uri="{FF2B5EF4-FFF2-40B4-BE49-F238E27FC236}">
                          <a16:creationId xmlns:a16="http://schemas.microsoft.com/office/drawing/2014/main" id="{1A940F31-C8A2-4767-9F4E-35342C3BB63A}"/>
                        </a:ext>
                      </a:extLst>
                    </p:cNvPr>
                    <p:cNvSpPr/>
                    <p:nvPr/>
                  </p:nvSpPr>
                  <p:spPr>
                    <a:xfrm>
                      <a:off x="7152644" y="1137838"/>
                      <a:ext cx="809625" cy="447675"/>
                    </a:xfrm>
                    <a:custGeom>
                      <a:avLst/>
                      <a:gdLst>
                        <a:gd name="connsiteX0" fmla="*/ 814733 w 809625"/>
                        <a:gd name="connsiteY0" fmla="*/ 450932 h 447675"/>
                        <a:gd name="connsiteX1" fmla="*/ 813400 w 809625"/>
                        <a:gd name="connsiteY1" fmla="*/ 450646 h 447675"/>
                        <a:gd name="connsiteX2" fmla="*/ 1774 w 809625"/>
                        <a:gd name="connsiteY2" fmla="*/ 71646 h 447675"/>
                        <a:gd name="connsiteX3" fmla="*/ 60 w 809625"/>
                        <a:gd name="connsiteY3" fmla="*/ 68312 h 447675"/>
                        <a:gd name="connsiteX4" fmla="*/ 2822 w 809625"/>
                        <a:gd name="connsiteY4" fmla="*/ 65741 h 447675"/>
                        <a:gd name="connsiteX5" fmla="*/ 814352 w 809625"/>
                        <a:gd name="connsiteY5" fmla="*/ 18 h 447675"/>
                        <a:gd name="connsiteX6" fmla="*/ 816733 w 809625"/>
                        <a:gd name="connsiteY6" fmla="*/ 780 h 447675"/>
                        <a:gd name="connsiteX7" fmla="*/ 817686 w 809625"/>
                        <a:gd name="connsiteY7" fmla="*/ 3066 h 447675"/>
                        <a:gd name="connsiteX8" fmla="*/ 817686 w 809625"/>
                        <a:gd name="connsiteY8" fmla="*/ 447788 h 447675"/>
                        <a:gd name="connsiteX9" fmla="*/ 816257 w 809625"/>
                        <a:gd name="connsiteY9" fmla="*/ 450360 h 447675"/>
                        <a:gd name="connsiteX10" fmla="*/ 814733 w 809625"/>
                        <a:gd name="connsiteY10" fmla="*/ 450932 h 447675"/>
                        <a:gd name="connsiteX11" fmla="*/ 15014 w 809625"/>
                        <a:gd name="connsiteY11" fmla="*/ 70884 h 447675"/>
                        <a:gd name="connsiteX12" fmla="*/ 811590 w 809625"/>
                        <a:gd name="connsiteY12" fmla="*/ 442931 h 447675"/>
                        <a:gd name="connsiteX13" fmla="*/ 811590 w 809625"/>
                        <a:gd name="connsiteY13" fmla="*/ 6400 h 447675"/>
                        <a:gd name="connsiteX14" fmla="*/ 15014 w 809625"/>
                        <a:gd name="connsiteY14" fmla="*/ 70884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9625" h="447675">
                          <a:moveTo>
                            <a:pt x="814733" y="450932"/>
                          </a:moveTo>
                          <a:cubicBezTo>
                            <a:pt x="814257" y="450932"/>
                            <a:pt x="813876" y="450836"/>
                            <a:pt x="813400" y="450646"/>
                          </a:cubicBezTo>
                          <a:lnTo>
                            <a:pt x="1774" y="71646"/>
                          </a:lnTo>
                          <a:cubicBezTo>
                            <a:pt x="536" y="71075"/>
                            <a:pt x="-226" y="69646"/>
                            <a:pt x="60" y="68312"/>
                          </a:cubicBezTo>
                          <a:cubicBezTo>
                            <a:pt x="346" y="66884"/>
                            <a:pt x="1489" y="65931"/>
                            <a:pt x="2822" y="65741"/>
                          </a:cubicBezTo>
                          <a:lnTo>
                            <a:pt x="814352" y="18"/>
                          </a:lnTo>
                          <a:cubicBezTo>
                            <a:pt x="815210" y="-77"/>
                            <a:pt x="816067" y="209"/>
                            <a:pt x="816733" y="780"/>
                          </a:cubicBezTo>
                          <a:cubicBezTo>
                            <a:pt x="817400" y="1352"/>
                            <a:pt x="817686" y="2209"/>
                            <a:pt x="817686" y="3066"/>
                          </a:cubicBezTo>
                          <a:lnTo>
                            <a:pt x="817686" y="447788"/>
                          </a:lnTo>
                          <a:cubicBezTo>
                            <a:pt x="817686" y="448836"/>
                            <a:pt x="817114" y="449789"/>
                            <a:pt x="816257" y="450360"/>
                          </a:cubicBezTo>
                          <a:cubicBezTo>
                            <a:pt x="815877" y="450741"/>
                            <a:pt x="815305" y="450932"/>
                            <a:pt x="814733" y="450932"/>
                          </a:cubicBezTo>
                          <a:close/>
                          <a:moveTo>
                            <a:pt x="15014" y="70884"/>
                          </a:moveTo>
                          <a:lnTo>
                            <a:pt x="811590" y="442931"/>
                          </a:lnTo>
                          <a:lnTo>
                            <a:pt x="811590" y="6400"/>
                          </a:lnTo>
                          <a:lnTo>
                            <a:pt x="15014" y="7088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5" name="Freeform: Shape 744">
                      <a:extLst>
                        <a:ext uri="{FF2B5EF4-FFF2-40B4-BE49-F238E27FC236}">
                          <a16:creationId xmlns:a16="http://schemas.microsoft.com/office/drawing/2014/main" id="{F639E8FE-8BD4-4130-9403-C8E493E6534C}"/>
                        </a:ext>
                      </a:extLst>
                    </p:cNvPr>
                    <p:cNvSpPr/>
                    <p:nvPr/>
                  </p:nvSpPr>
                  <p:spPr>
                    <a:xfrm>
                      <a:off x="7964329" y="1137910"/>
                      <a:ext cx="581025" cy="447675"/>
                    </a:xfrm>
                    <a:custGeom>
                      <a:avLst/>
                      <a:gdLst>
                        <a:gd name="connsiteX0" fmla="*/ 3047 w 581025"/>
                        <a:gd name="connsiteY0" fmla="*/ 450860 h 447675"/>
                        <a:gd name="connsiteX1" fmla="*/ 952 w 581025"/>
                        <a:gd name="connsiteY1" fmla="*/ 450003 h 447675"/>
                        <a:gd name="connsiteX2" fmla="*/ 0 w 581025"/>
                        <a:gd name="connsiteY2" fmla="*/ 447812 h 447675"/>
                        <a:gd name="connsiteX3" fmla="*/ 0 w 581025"/>
                        <a:gd name="connsiteY3" fmla="*/ 3090 h 447675"/>
                        <a:gd name="connsiteX4" fmla="*/ 1714 w 581025"/>
                        <a:gd name="connsiteY4" fmla="*/ 328 h 447675"/>
                        <a:gd name="connsiteX5" fmla="*/ 4953 w 581025"/>
                        <a:gd name="connsiteY5" fmla="*/ 613 h 447675"/>
                        <a:gd name="connsiteX6" fmla="*/ 585502 w 581025"/>
                        <a:gd name="connsiteY6" fmla="*/ 419333 h 447675"/>
                        <a:gd name="connsiteX7" fmla="*/ 586644 w 581025"/>
                        <a:gd name="connsiteY7" fmla="*/ 422762 h 447675"/>
                        <a:gd name="connsiteX8" fmla="*/ 583787 w 581025"/>
                        <a:gd name="connsiteY8" fmla="*/ 424952 h 447675"/>
                        <a:gd name="connsiteX9" fmla="*/ 3238 w 581025"/>
                        <a:gd name="connsiteY9" fmla="*/ 450955 h 447675"/>
                        <a:gd name="connsiteX10" fmla="*/ 3047 w 581025"/>
                        <a:gd name="connsiteY10" fmla="*/ 450860 h 447675"/>
                        <a:gd name="connsiteX11" fmla="*/ 6096 w 581025"/>
                        <a:gd name="connsiteY11" fmla="*/ 9091 h 447675"/>
                        <a:gd name="connsiteX12" fmla="*/ 6096 w 581025"/>
                        <a:gd name="connsiteY12" fmla="*/ 444574 h 447675"/>
                        <a:gd name="connsiteX13" fmla="*/ 574548 w 581025"/>
                        <a:gd name="connsiteY13" fmla="*/ 419047 h 447675"/>
                        <a:gd name="connsiteX14" fmla="*/ 6096 w 581025"/>
                        <a:gd name="connsiteY14" fmla="*/ 909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447675">
                          <a:moveTo>
                            <a:pt x="3047" y="450860"/>
                          </a:moveTo>
                          <a:cubicBezTo>
                            <a:pt x="2286" y="450860"/>
                            <a:pt x="1524" y="450575"/>
                            <a:pt x="952" y="450003"/>
                          </a:cubicBezTo>
                          <a:cubicBezTo>
                            <a:pt x="381" y="449431"/>
                            <a:pt x="0" y="448574"/>
                            <a:pt x="0" y="447812"/>
                          </a:cubicBezTo>
                          <a:lnTo>
                            <a:pt x="0" y="3090"/>
                          </a:lnTo>
                          <a:cubicBezTo>
                            <a:pt x="0" y="1947"/>
                            <a:pt x="666" y="899"/>
                            <a:pt x="1714" y="328"/>
                          </a:cubicBezTo>
                          <a:cubicBezTo>
                            <a:pt x="2762" y="-149"/>
                            <a:pt x="4000" y="-149"/>
                            <a:pt x="4953" y="613"/>
                          </a:cubicBezTo>
                          <a:lnTo>
                            <a:pt x="585502" y="419333"/>
                          </a:lnTo>
                          <a:cubicBezTo>
                            <a:pt x="586549" y="420095"/>
                            <a:pt x="587026" y="421428"/>
                            <a:pt x="586644" y="422762"/>
                          </a:cubicBezTo>
                          <a:cubicBezTo>
                            <a:pt x="586264" y="424000"/>
                            <a:pt x="585121" y="424952"/>
                            <a:pt x="583787" y="424952"/>
                          </a:cubicBezTo>
                          <a:lnTo>
                            <a:pt x="3238" y="450955"/>
                          </a:lnTo>
                          <a:cubicBezTo>
                            <a:pt x="3143" y="450860"/>
                            <a:pt x="3047" y="450860"/>
                            <a:pt x="3047" y="450860"/>
                          </a:cubicBezTo>
                          <a:close/>
                          <a:moveTo>
                            <a:pt x="6096" y="9091"/>
                          </a:moveTo>
                          <a:lnTo>
                            <a:pt x="6096" y="444574"/>
                          </a:lnTo>
                          <a:lnTo>
                            <a:pt x="574548" y="419047"/>
                          </a:lnTo>
                          <a:lnTo>
                            <a:pt x="6096" y="909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6" name="Freeform: Shape 745">
                      <a:extLst>
                        <a:ext uri="{FF2B5EF4-FFF2-40B4-BE49-F238E27FC236}">
                          <a16:creationId xmlns:a16="http://schemas.microsoft.com/office/drawing/2014/main" id="{4A4EBC20-EB19-4618-8D21-B13C29B83AB3}"/>
                        </a:ext>
                      </a:extLst>
                    </p:cNvPr>
                    <p:cNvSpPr/>
                    <p:nvPr/>
                  </p:nvSpPr>
                  <p:spPr>
                    <a:xfrm>
                      <a:off x="7423940" y="642242"/>
                      <a:ext cx="542925" cy="495300"/>
                    </a:xfrm>
                    <a:custGeom>
                      <a:avLst/>
                      <a:gdLst>
                        <a:gd name="connsiteX0" fmla="*/ 543437 w 542925"/>
                        <a:gd name="connsiteY0" fmla="*/ 501806 h 495300"/>
                        <a:gd name="connsiteX1" fmla="*/ 541341 w 542925"/>
                        <a:gd name="connsiteY1" fmla="*/ 500949 h 495300"/>
                        <a:gd name="connsiteX2" fmla="*/ 988 w 542925"/>
                        <a:gd name="connsiteY2" fmla="*/ 5363 h 495300"/>
                        <a:gd name="connsiteX3" fmla="*/ 226 w 542925"/>
                        <a:gd name="connsiteY3" fmla="*/ 1839 h 495300"/>
                        <a:gd name="connsiteX4" fmla="*/ 3369 w 542925"/>
                        <a:gd name="connsiteY4" fmla="*/ 29 h 495300"/>
                        <a:gd name="connsiteX5" fmla="*/ 498860 w 542925"/>
                        <a:gd name="connsiteY5" fmla="*/ 43463 h 495300"/>
                        <a:gd name="connsiteX6" fmla="*/ 501622 w 542925"/>
                        <a:gd name="connsiteY6" fmla="*/ 46225 h 495300"/>
                        <a:gd name="connsiteX7" fmla="*/ 546485 w 542925"/>
                        <a:gd name="connsiteY7" fmla="*/ 498377 h 495300"/>
                        <a:gd name="connsiteX8" fmla="*/ 544770 w 542925"/>
                        <a:gd name="connsiteY8" fmla="*/ 501425 h 495300"/>
                        <a:gd name="connsiteX9" fmla="*/ 543437 w 542925"/>
                        <a:gd name="connsiteY9" fmla="*/ 501806 h 495300"/>
                        <a:gd name="connsiteX10" fmla="*/ 11942 w 542925"/>
                        <a:gd name="connsiteY10" fmla="*/ 6982 h 495300"/>
                        <a:gd name="connsiteX11" fmla="*/ 539627 w 542925"/>
                        <a:gd name="connsiteY11" fmla="*/ 490948 h 495300"/>
                        <a:gd name="connsiteX12" fmla="*/ 495812 w 542925"/>
                        <a:gd name="connsiteY12" fmla="*/ 49369 h 495300"/>
                        <a:gd name="connsiteX13" fmla="*/ 11942 w 542925"/>
                        <a:gd name="connsiteY13" fmla="*/ 6982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495300">
                          <a:moveTo>
                            <a:pt x="543437" y="501806"/>
                          </a:moveTo>
                          <a:cubicBezTo>
                            <a:pt x="542675" y="501806"/>
                            <a:pt x="541913" y="501520"/>
                            <a:pt x="541341" y="500949"/>
                          </a:cubicBezTo>
                          <a:lnTo>
                            <a:pt x="988" y="5363"/>
                          </a:lnTo>
                          <a:cubicBezTo>
                            <a:pt x="36" y="4506"/>
                            <a:pt x="-250" y="3077"/>
                            <a:pt x="226" y="1839"/>
                          </a:cubicBezTo>
                          <a:cubicBezTo>
                            <a:pt x="798" y="601"/>
                            <a:pt x="2036" y="-161"/>
                            <a:pt x="3369" y="29"/>
                          </a:cubicBezTo>
                          <a:lnTo>
                            <a:pt x="498860" y="43463"/>
                          </a:lnTo>
                          <a:cubicBezTo>
                            <a:pt x="500384" y="43558"/>
                            <a:pt x="501527" y="44797"/>
                            <a:pt x="501622" y="46225"/>
                          </a:cubicBezTo>
                          <a:lnTo>
                            <a:pt x="546485" y="498377"/>
                          </a:lnTo>
                          <a:cubicBezTo>
                            <a:pt x="546580" y="499615"/>
                            <a:pt x="545913" y="500854"/>
                            <a:pt x="544770" y="501425"/>
                          </a:cubicBezTo>
                          <a:cubicBezTo>
                            <a:pt x="544389" y="501616"/>
                            <a:pt x="543913" y="501806"/>
                            <a:pt x="543437" y="501806"/>
                          </a:cubicBezTo>
                          <a:close/>
                          <a:moveTo>
                            <a:pt x="11942" y="6982"/>
                          </a:moveTo>
                          <a:lnTo>
                            <a:pt x="539627" y="490948"/>
                          </a:lnTo>
                          <a:lnTo>
                            <a:pt x="495812" y="49369"/>
                          </a:lnTo>
                          <a:lnTo>
                            <a:pt x="11942" y="698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7" name="Freeform: Shape 746">
                      <a:extLst>
                        <a:ext uri="{FF2B5EF4-FFF2-40B4-BE49-F238E27FC236}">
                          <a16:creationId xmlns:a16="http://schemas.microsoft.com/office/drawing/2014/main" id="{9D14DCBB-CE8C-412C-82BB-CB4C762A15DB}"/>
                        </a:ext>
                      </a:extLst>
                    </p:cNvPr>
                    <p:cNvSpPr/>
                    <p:nvPr/>
                  </p:nvSpPr>
                  <p:spPr>
                    <a:xfrm>
                      <a:off x="7919458" y="685615"/>
                      <a:ext cx="628650" cy="876300"/>
                    </a:xfrm>
                    <a:custGeom>
                      <a:avLst/>
                      <a:gdLst>
                        <a:gd name="connsiteX0" fmla="*/ 628467 w 628650"/>
                        <a:gd name="connsiteY0" fmla="*/ 877057 h 876300"/>
                        <a:gd name="connsiteX1" fmla="*/ 626658 w 628650"/>
                        <a:gd name="connsiteY1" fmla="*/ 876485 h 876300"/>
                        <a:gd name="connsiteX2" fmla="*/ 46109 w 628650"/>
                        <a:gd name="connsiteY2" fmla="*/ 457766 h 876300"/>
                        <a:gd name="connsiteX3" fmla="*/ 44871 w 628650"/>
                        <a:gd name="connsiteY3" fmla="*/ 455575 h 876300"/>
                        <a:gd name="connsiteX4" fmla="*/ 8 w 628650"/>
                        <a:gd name="connsiteY4" fmla="*/ 3424 h 876300"/>
                        <a:gd name="connsiteX5" fmla="*/ 2008 w 628650"/>
                        <a:gd name="connsiteY5" fmla="*/ 185 h 876300"/>
                        <a:gd name="connsiteX6" fmla="*/ 5628 w 628650"/>
                        <a:gd name="connsiteY6" fmla="*/ 1233 h 876300"/>
                        <a:gd name="connsiteX7" fmla="*/ 631039 w 628650"/>
                        <a:gd name="connsiteY7" fmla="*/ 872104 h 876300"/>
                        <a:gd name="connsiteX8" fmla="*/ 630753 w 628650"/>
                        <a:gd name="connsiteY8" fmla="*/ 876104 h 876300"/>
                        <a:gd name="connsiteX9" fmla="*/ 628467 w 628650"/>
                        <a:gd name="connsiteY9" fmla="*/ 877057 h 876300"/>
                        <a:gd name="connsiteX10" fmla="*/ 50872 w 628650"/>
                        <a:gd name="connsiteY10" fmla="*/ 453575 h 876300"/>
                        <a:gd name="connsiteX11" fmla="*/ 614942 w 628650"/>
                        <a:gd name="connsiteY11" fmla="*/ 860388 h 876300"/>
                        <a:gd name="connsiteX12" fmla="*/ 7247 w 628650"/>
                        <a:gd name="connsiteY12" fmla="*/ 14282 h 876300"/>
                        <a:gd name="connsiteX13" fmla="*/ 50872 w 628650"/>
                        <a:gd name="connsiteY13" fmla="*/ 453575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876300">
                          <a:moveTo>
                            <a:pt x="628467" y="877057"/>
                          </a:moveTo>
                          <a:cubicBezTo>
                            <a:pt x="627801" y="877057"/>
                            <a:pt x="627229" y="876866"/>
                            <a:pt x="626658" y="876485"/>
                          </a:cubicBezTo>
                          <a:lnTo>
                            <a:pt x="46109" y="457766"/>
                          </a:lnTo>
                          <a:cubicBezTo>
                            <a:pt x="45347" y="457290"/>
                            <a:pt x="44966" y="456433"/>
                            <a:pt x="44871" y="455575"/>
                          </a:cubicBezTo>
                          <a:lnTo>
                            <a:pt x="8" y="3424"/>
                          </a:lnTo>
                          <a:cubicBezTo>
                            <a:pt x="-87" y="1995"/>
                            <a:pt x="675" y="757"/>
                            <a:pt x="2008" y="185"/>
                          </a:cubicBezTo>
                          <a:cubicBezTo>
                            <a:pt x="3342" y="-291"/>
                            <a:pt x="4771" y="185"/>
                            <a:pt x="5628" y="1233"/>
                          </a:cubicBezTo>
                          <a:lnTo>
                            <a:pt x="631039" y="872104"/>
                          </a:lnTo>
                          <a:cubicBezTo>
                            <a:pt x="631897" y="873342"/>
                            <a:pt x="631801" y="875056"/>
                            <a:pt x="630753" y="876104"/>
                          </a:cubicBezTo>
                          <a:cubicBezTo>
                            <a:pt x="630087" y="876771"/>
                            <a:pt x="629325" y="877057"/>
                            <a:pt x="628467" y="877057"/>
                          </a:cubicBezTo>
                          <a:close/>
                          <a:moveTo>
                            <a:pt x="50872" y="453575"/>
                          </a:moveTo>
                          <a:lnTo>
                            <a:pt x="614942" y="860388"/>
                          </a:lnTo>
                          <a:lnTo>
                            <a:pt x="7247" y="14282"/>
                          </a:lnTo>
                          <a:lnTo>
                            <a:pt x="50872" y="45357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grpSp>
            <p:grpSp>
              <p:nvGrpSpPr>
                <p:cNvPr id="536" name="Graphic 271">
                  <a:extLst>
                    <a:ext uri="{FF2B5EF4-FFF2-40B4-BE49-F238E27FC236}">
                      <a16:creationId xmlns:a16="http://schemas.microsoft.com/office/drawing/2014/main" id="{9B17E2DC-95A6-41BE-A594-EC3623E1B29D}"/>
                    </a:ext>
                  </a:extLst>
                </p:cNvPr>
                <p:cNvGrpSpPr/>
                <p:nvPr/>
              </p:nvGrpSpPr>
              <p:grpSpPr>
                <a:xfrm>
                  <a:off x="2771775" y="152400"/>
                  <a:ext cx="6648450" cy="6543675"/>
                  <a:chOff x="2771775" y="152400"/>
                  <a:chExt cx="6648450" cy="6543675"/>
                </a:xfrm>
                <a:grpFill/>
              </p:grpSpPr>
              <p:sp>
                <p:nvSpPr>
                  <p:cNvPr id="537" name="Freeform: Shape 536">
                    <a:extLst>
                      <a:ext uri="{FF2B5EF4-FFF2-40B4-BE49-F238E27FC236}">
                        <a16:creationId xmlns:a16="http://schemas.microsoft.com/office/drawing/2014/main" id="{499FAA12-5AEC-402A-AC16-C46453B2A09F}"/>
                      </a:ext>
                    </a:extLst>
                  </p:cNvPr>
                  <p:cNvSpPr/>
                  <p:nvPr/>
                </p:nvSpPr>
                <p:spPr>
                  <a:xfrm>
                    <a:off x="4112704" y="3319939"/>
                    <a:ext cx="85725" cy="85725"/>
                  </a:xfrm>
                  <a:custGeom>
                    <a:avLst/>
                    <a:gdLst>
                      <a:gd name="connsiteX0" fmla="*/ 45149 w 85725"/>
                      <a:gd name="connsiteY0" fmla="*/ 0 h 85725"/>
                      <a:gd name="connsiteX1" fmla="*/ 0 w 85725"/>
                      <a:gd name="connsiteY1" fmla="*/ 45149 h 85725"/>
                      <a:gd name="connsiteX2" fmla="*/ 45149 w 85725"/>
                      <a:gd name="connsiteY2" fmla="*/ 90202 h 85725"/>
                      <a:gd name="connsiteX3" fmla="*/ 90297 w 85725"/>
                      <a:gd name="connsiteY3" fmla="*/ 45149 h 85725"/>
                      <a:gd name="connsiteX4" fmla="*/ 4514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149" y="0"/>
                        </a:moveTo>
                        <a:cubicBezTo>
                          <a:pt x="20288" y="0"/>
                          <a:pt x="0" y="20193"/>
                          <a:pt x="0" y="45149"/>
                        </a:cubicBezTo>
                        <a:cubicBezTo>
                          <a:pt x="0" y="70009"/>
                          <a:pt x="20193" y="90202"/>
                          <a:pt x="45149" y="90202"/>
                        </a:cubicBezTo>
                        <a:cubicBezTo>
                          <a:pt x="70104" y="90202"/>
                          <a:pt x="90297" y="70009"/>
                          <a:pt x="90297" y="45149"/>
                        </a:cubicBezTo>
                        <a:cubicBezTo>
                          <a:pt x="90202" y="20193"/>
                          <a:pt x="70009" y="0"/>
                          <a:pt x="4514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38" name="Freeform: Shape 537">
                    <a:extLst>
                      <a:ext uri="{FF2B5EF4-FFF2-40B4-BE49-F238E27FC236}">
                        <a16:creationId xmlns:a16="http://schemas.microsoft.com/office/drawing/2014/main" id="{7FDFD9ED-EA2C-4D46-B444-D96EC0348363}"/>
                      </a:ext>
                    </a:extLst>
                  </p:cNvPr>
                  <p:cNvSpPr/>
                  <p:nvPr/>
                </p:nvSpPr>
                <p:spPr>
                  <a:xfrm>
                    <a:off x="5560981" y="1043654"/>
                    <a:ext cx="66675" cy="66675"/>
                  </a:xfrm>
                  <a:custGeom>
                    <a:avLst/>
                    <a:gdLst>
                      <a:gd name="connsiteX0" fmla="*/ 68390 w 66675"/>
                      <a:gd name="connsiteY0" fmla="*/ 34195 h 66675"/>
                      <a:gd name="connsiteX1" fmla="*/ 34195 w 66675"/>
                      <a:gd name="connsiteY1" fmla="*/ 0 h 66675"/>
                      <a:gd name="connsiteX2" fmla="*/ 0 w 66675"/>
                      <a:gd name="connsiteY2" fmla="*/ 34195 h 66675"/>
                      <a:gd name="connsiteX3" fmla="*/ 34195 w 66675"/>
                      <a:gd name="connsiteY3" fmla="*/ 68390 h 66675"/>
                      <a:gd name="connsiteX4" fmla="*/ 68390 w 66675"/>
                      <a:gd name="connsiteY4" fmla="*/ 3419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8390" y="34195"/>
                        </a:moveTo>
                        <a:cubicBezTo>
                          <a:pt x="68390" y="15335"/>
                          <a:pt x="53054" y="0"/>
                          <a:pt x="34195" y="0"/>
                        </a:cubicBezTo>
                        <a:cubicBezTo>
                          <a:pt x="15335" y="0"/>
                          <a:pt x="0" y="15335"/>
                          <a:pt x="0" y="34195"/>
                        </a:cubicBezTo>
                        <a:cubicBezTo>
                          <a:pt x="0" y="53054"/>
                          <a:pt x="15335" y="68390"/>
                          <a:pt x="34195" y="68390"/>
                        </a:cubicBezTo>
                        <a:cubicBezTo>
                          <a:pt x="53054" y="68390"/>
                          <a:pt x="68390" y="53054"/>
                          <a:pt x="68390" y="3419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39" name="Freeform: Shape 538">
                    <a:extLst>
                      <a:ext uri="{FF2B5EF4-FFF2-40B4-BE49-F238E27FC236}">
                        <a16:creationId xmlns:a16="http://schemas.microsoft.com/office/drawing/2014/main" id="{86009154-27B4-407E-8F59-5877AC4B170D}"/>
                      </a:ext>
                    </a:extLst>
                  </p:cNvPr>
                  <p:cNvSpPr/>
                  <p:nvPr/>
                </p:nvSpPr>
                <p:spPr>
                  <a:xfrm>
                    <a:off x="6787515" y="1858232"/>
                    <a:ext cx="66675" cy="66675"/>
                  </a:xfrm>
                  <a:custGeom>
                    <a:avLst/>
                    <a:gdLst>
                      <a:gd name="connsiteX0" fmla="*/ 34099 w 66675"/>
                      <a:gd name="connsiteY0" fmla="*/ 0 h 66675"/>
                      <a:gd name="connsiteX1" fmla="*/ 0 w 66675"/>
                      <a:gd name="connsiteY1" fmla="*/ 34100 h 66675"/>
                      <a:gd name="connsiteX2" fmla="*/ 34099 w 66675"/>
                      <a:gd name="connsiteY2" fmla="*/ 68199 h 66675"/>
                      <a:gd name="connsiteX3" fmla="*/ 68199 w 66675"/>
                      <a:gd name="connsiteY3" fmla="*/ 34100 h 66675"/>
                      <a:gd name="connsiteX4" fmla="*/ 34099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099" y="0"/>
                        </a:moveTo>
                        <a:cubicBezTo>
                          <a:pt x="15240" y="0"/>
                          <a:pt x="0" y="15240"/>
                          <a:pt x="0" y="34100"/>
                        </a:cubicBezTo>
                        <a:cubicBezTo>
                          <a:pt x="0" y="52959"/>
                          <a:pt x="15240" y="68199"/>
                          <a:pt x="34099" y="68199"/>
                        </a:cubicBezTo>
                        <a:cubicBezTo>
                          <a:pt x="52959" y="68199"/>
                          <a:pt x="68199" y="52959"/>
                          <a:pt x="68199" y="34100"/>
                        </a:cubicBezTo>
                        <a:cubicBezTo>
                          <a:pt x="68199" y="15240"/>
                          <a:pt x="52959" y="0"/>
                          <a:pt x="3409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0" name="Freeform: Shape 539">
                    <a:extLst>
                      <a:ext uri="{FF2B5EF4-FFF2-40B4-BE49-F238E27FC236}">
                        <a16:creationId xmlns:a16="http://schemas.microsoft.com/office/drawing/2014/main" id="{CFC71AA0-B396-4AED-ADFD-F1203BA75CD9}"/>
                      </a:ext>
                    </a:extLst>
                  </p:cNvPr>
                  <p:cNvSpPr/>
                  <p:nvPr/>
                </p:nvSpPr>
                <p:spPr>
                  <a:xfrm>
                    <a:off x="6903339" y="4799838"/>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1" name="Freeform: Shape 540">
                    <a:extLst>
                      <a:ext uri="{FF2B5EF4-FFF2-40B4-BE49-F238E27FC236}">
                        <a16:creationId xmlns:a16="http://schemas.microsoft.com/office/drawing/2014/main" id="{F47A9F00-9D22-48D1-AEC6-C491DD50106E}"/>
                      </a:ext>
                    </a:extLst>
                  </p:cNvPr>
                  <p:cNvSpPr/>
                  <p:nvPr/>
                </p:nvSpPr>
                <p:spPr>
                  <a:xfrm>
                    <a:off x="7125462" y="3334703"/>
                    <a:ext cx="57150" cy="57150"/>
                  </a:xfrm>
                  <a:custGeom>
                    <a:avLst/>
                    <a:gdLst>
                      <a:gd name="connsiteX0" fmla="*/ 30290 w 57150"/>
                      <a:gd name="connsiteY0" fmla="*/ 0 h 57150"/>
                      <a:gd name="connsiteX1" fmla="*/ 0 w 57150"/>
                      <a:gd name="connsiteY1" fmla="*/ 30289 h 57150"/>
                      <a:gd name="connsiteX2" fmla="*/ 30290 w 57150"/>
                      <a:gd name="connsiteY2" fmla="*/ 60579 h 57150"/>
                      <a:gd name="connsiteX3" fmla="*/ 60579 w 57150"/>
                      <a:gd name="connsiteY3" fmla="*/ 30289 h 57150"/>
                      <a:gd name="connsiteX4" fmla="*/ 3029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290" y="0"/>
                        </a:moveTo>
                        <a:cubicBezTo>
                          <a:pt x="13526" y="0"/>
                          <a:pt x="0" y="13621"/>
                          <a:pt x="0" y="30289"/>
                        </a:cubicBezTo>
                        <a:cubicBezTo>
                          <a:pt x="0" y="47054"/>
                          <a:pt x="13621" y="60579"/>
                          <a:pt x="30290" y="60579"/>
                        </a:cubicBezTo>
                        <a:cubicBezTo>
                          <a:pt x="47054" y="60579"/>
                          <a:pt x="60579" y="46958"/>
                          <a:pt x="60579" y="30289"/>
                        </a:cubicBezTo>
                        <a:cubicBezTo>
                          <a:pt x="60674" y="13621"/>
                          <a:pt x="47054" y="0"/>
                          <a:pt x="3029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2" name="Freeform: Shape 541">
                    <a:extLst>
                      <a:ext uri="{FF2B5EF4-FFF2-40B4-BE49-F238E27FC236}">
                        <a16:creationId xmlns:a16="http://schemas.microsoft.com/office/drawing/2014/main" id="{B0B03922-E961-4D2C-8CB0-8DCED4B63F2B}"/>
                      </a:ext>
                    </a:extLst>
                  </p:cNvPr>
                  <p:cNvSpPr/>
                  <p:nvPr/>
                </p:nvSpPr>
                <p:spPr>
                  <a:xfrm>
                    <a:off x="4908613" y="4693348"/>
                    <a:ext cx="57150" cy="57150"/>
                  </a:xfrm>
                  <a:custGeom>
                    <a:avLst/>
                    <a:gdLst>
                      <a:gd name="connsiteX0" fmla="*/ 28670 w 57150"/>
                      <a:gd name="connsiteY0" fmla="*/ 0 h 57150"/>
                      <a:gd name="connsiteX1" fmla="*/ 0 w 57150"/>
                      <a:gd name="connsiteY1" fmla="*/ 28670 h 57150"/>
                      <a:gd name="connsiteX2" fmla="*/ 28670 w 57150"/>
                      <a:gd name="connsiteY2" fmla="*/ 57341 h 57150"/>
                      <a:gd name="connsiteX3" fmla="*/ 57341 w 57150"/>
                      <a:gd name="connsiteY3" fmla="*/ 28670 h 57150"/>
                      <a:gd name="connsiteX4" fmla="*/ 2867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670" y="0"/>
                        </a:moveTo>
                        <a:cubicBezTo>
                          <a:pt x="12859" y="0"/>
                          <a:pt x="0" y="12859"/>
                          <a:pt x="0" y="28670"/>
                        </a:cubicBezTo>
                        <a:cubicBezTo>
                          <a:pt x="0" y="44482"/>
                          <a:pt x="12859" y="57341"/>
                          <a:pt x="28670" y="57341"/>
                        </a:cubicBezTo>
                        <a:cubicBezTo>
                          <a:pt x="44482" y="57341"/>
                          <a:pt x="57341" y="44482"/>
                          <a:pt x="57341" y="28670"/>
                        </a:cubicBezTo>
                        <a:cubicBezTo>
                          <a:pt x="57341" y="12859"/>
                          <a:pt x="44577" y="0"/>
                          <a:pt x="2867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3" name="Freeform: Shape 542">
                    <a:extLst>
                      <a:ext uri="{FF2B5EF4-FFF2-40B4-BE49-F238E27FC236}">
                        <a16:creationId xmlns:a16="http://schemas.microsoft.com/office/drawing/2014/main" id="{E794AE71-F69B-428C-9F72-26645AFDA269}"/>
                      </a:ext>
                    </a:extLst>
                  </p:cNvPr>
                  <p:cNvSpPr/>
                  <p:nvPr/>
                </p:nvSpPr>
                <p:spPr>
                  <a:xfrm>
                    <a:off x="4332732" y="2195798"/>
                    <a:ext cx="57150" cy="57150"/>
                  </a:xfrm>
                  <a:custGeom>
                    <a:avLst/>
                    <a:gdLst>
                      <a:gd name="connsiteX0" fmla="*/ 64389 w 57150"/>
                      <a:gd name="connsiteY0" fmla="*/ 32195 h 57150"/>
                      <a:gd name="connsiteX1" fmla="*/ 32194 w 57150"/>
                      <a:gd name="connsiteY1" fmla="*/ 0 h 57150"/>
                      <a:gd name="connsiteX2" fmla="*/ 0 w 57150"/>
                      <a:gd name="connsiteY2" fmla="*/ 32195 h 57150"/>
                      <a:gd name="connsiteX3" fmla="*/ 32194 w 57150"/>
                      <a:gd name="connsiteY3" fmla="*/ 64389 h 57150"/>
                      <a:gd name="connsiteX4" fmla="*/ 64389 w 57150"/>
                      <a:gd name="connsiteY4" fmla="*/ 3219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389" y="32195"/>
                        </a:moveTo>
                        <a:cubicBezTo>
                          <a:pt x="64389" y="14383"/>
                          <a:pt x="50006" y="0"/>
                          <a:pt x="32194" y="0"/>
                        </a:cubicBezTo>
                        <a:cubicBezTo>
                          <a:pt x="14383" y="0"/>
                          <a:pt x="0" y="14383"/>
                          <a:pt x="0" y="32195"/>
                        </a:cubicBezTo>
                        <a:cubicBezTo>
                          <a:pt x="0" y="50006"/>
                          <a:pt x="14383" y="64389"/>
                          <a:pt x="32194" y="64389"/>
                        </a:cubicBezTo>
                        <a:cubicBezTo>
                          <a:pt x="50006" y="64389"/>
                          <a:pt x="64389" y="50006"/>
                          <a:pt x="64389" y="3219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4" name="Freeform: Shape 543">
                    <a:extLst>
                      <a:ext uri="{FF2B5EF4-FFF2-40B4-BE49-F238E27FC236}">
                        <a16:creationId xmlns:a16="http://schemas.microsoft.com/office/drawing/2014/main" id="{328FC945-F730-4CE4-85BF-9BFF8D29BF01}"/>
                      </a:ext>
                    </a:extLst>
                  </p:cNvPr>
                  <p:cNvSpPr/>
                  <p:nvPr/>
                </p:nvSpPr>
                <p:spPr>
                  <a:xfrm>
                    <a:off x="4783836" y="3594830"/>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917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917" y="74390"/>
                          <a:pt x="95917" y="47911"/>
                        </a:cubicBezTo>
                        <a:cubicBezTo>
                          <a:pt x="95821" y="21527"/>
                          <a:pt x="74390" y="0"/>
                          <a:pt x="4791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5" name="Freeform: Shape 544">
                    <a:extLst>
                      <a:ext uri="{FF2B5EF4-FFF2-40B4-BE49-F238E27FC236}">
                        <a16:creationId xmlns:a16="http://schemas.microsoft.com/office/drawing/2014/main" id="{F54C218B-3E2A-420E-A272-2E61C8232795}"/>
                      </a:ext>
                    </a:extLst>
                  </p:cNvPr>
                  <p:cNvSpPr/>
                  <p:nvPr/>
                </p:nvSpPr>
                <p:spPr>
                  <a:xfrm>
                    <a:off x="5578412" y="2055686"/>
                    <a:ext cx="66675" cy="66675"/>
                  </a:xfrm>
                  <a:custGeom>
                    <a:avLst/>
                    <a:gdLst>
                      <a:gd name="connsiteX0" fmla="*/ 36671 w 66675"/>
                      <a:gd name="connsiteY0" fmla="*/ 0 h 66675"/>
                      <a:gd name="connsiteX1" fmla="*/ 0 w 66675"/>
                      <a:gd name="connsiteY1" fmla="*/ 36671 h 66675"/>
                      <a:gd name="connsiteX2" fmla="*/ 36671 w 66675"/>
                      <a:gd name="connsiteY2" fmla="*/ 73342 h 66675"/>
                      <a:gd name="connsiteX3" fmla="*/ 73342 w 66675"/>
                      <a:gd name="connsiteY3" fmla="*/ 36671 h 66675"/>
                      <a:gd name="connsiteX4" fmla="*/ 36671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671" y="0"/>
                        </a:moveTo>
                        <a:cubicBezTo>
                          <a:pt x="16383" y="0"/>
                          <a:pt x="0" y="16383"/>
                          <a:pt x="0" y="36671"/>
                        </a:cubicBezTo>
                        <a:cubicBezTo>
                          <a:pt x="0" y="56959"/>
                          <a:pt x="16383" y="73342"/>
                          <a:pt x="36671" y="73342"/>
                        </a:cubicBezTo>
                        <a:cubicBezTo>
                          <a:pt x="56960" y="73342"/>
                          <a:pt x="73342" y="56959"/>
                          <a:pt x="73342" y="36671"/>
                        </a:cubicBezTo>
                        <a:cubicBezTo>
                          <a:pt x="73342" y="16383"/>
                          <a:pt x="56960" y="0"/>
                          <a:pt x="3667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6" name="Freeform: Shape 545">
                    <a:extLst>
                      <a:ext uri="{FF2B5EF4-FFF2-40B4-BE49-F238E27FC236}">
                        <a16:creationId xmlns:a16="http://schemas.microsoft.com/office/drawing/2014/main" id="{707E6884-69BE-48D3-8A54-D7B83F7588C5}"/>
                      </a:ext>
                    </a:extLst>
                  </p:cNvPr>
                  <p:cNvSpPr/>
                  <p:nvPr/>
                </p:nvSpPr>
                <p:spPr>
                  <a:xfrm>
                    <a:off x="5129117" y="2753201"/>
                    <a:ext cx="85725" cy="85725"/>
                  </a:xfrm>
                  <a:custGeom>
                    <a:avLst/>
                    <a:gdLst>
                      <a:gd name="connsiteX0" fmla="*/ 86677 w 85725"/>
                      <a:gd name="connsiteY0" fmla="*/ 43339 h 85725"/>
                      <a:gd name="connsiteX1" fmla="*/ 43339 w 85725"/>
                      <a:gd name="connsiteY1" fmla="*/ 0 h 85725"/>
                      <a:gd name="connsiteX2" fmla="*/ 0 w 85725"/>
                      <a:gd name="connsiteY2" fmla="*/ 43339 h 85725"/>
                      <a:gd name="connsiteX3" fmla="*/ 43339 w 85725"/>
                      <a:gd name="connsiteY3" fmla="*/ 86678 h 85725"/>
                      <a:gd name="connsiteX4" fmla="*/ 86677 w 85725"/>
                      <a:gd name="connsiteY4" fmla="*/ 43339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677" y="43339"/>
                        </a:moveTo>
                        <a:cubicBezTo>
                          <a:pt x="86677" y="19336"/>
                          <a:pt x="67246" y="0"/>
                          <a:pt x="43339" y="0"/>
                        </a:cubicBezTo>
                        <a:cubicBezTo>
                          <a:pt x="19431" y="0"/>
                          <a:pt x="0" y="19431"/>
                          <a:pt x="0" y="43339"/>
                        </a:cubicBezTo>
                        <a:cubicBezTo>
                          <a:pt x="0" y="67246"/>
                          <a:pt x="19431" y="86678"/>
                          <a:pt x="43339" y="86678"/>
                        </a:cubicBezTo>
                        <a:cubicBezTo>
                          <a:pt x="67246" y="86678"/>
                          <a:pt x="86677" y="67246"/>
                          <a:pt x="86677" y="433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7" name="Freeform: Shape 546">
                    <a:extLst>
                      <a:ext uri="{FF2B5EF4-FFF2-40B4-BE49-F238E27FC236}">
                        <a16:creationId xmlns:a16="http://schemas.microsoft.com/office/drawing/2014/main" id="{321804DC-403B-4674-B6D9-53598AAD42D9}"/>
                      </a:ext>
                    </a:extLst>
                  </p:cNvPr>
                  <p:cNvSpPr/>
                  <p:nvPr/>
                </p:nvSpPr>
                <p:spPr>
                  <a:xfrm>
                    <a:off x="6258211" y="2767013"/>
                    <a:ext cx="57150" cy="57150"/>
                  </a:xfrm>
                  <a:custGeom>
                    <a:avLst/>
                    <a:gdLst>
                      <a:gd name="connsiteX0" fmla="*/ 29528 w 57150"/>
                      <a:gd name="connsiteY0" fmla="*/ 0 h 57150"/>
                      <a:gd name="connsiteX1" fmla="*/ 0 w 57150"/>
                      <a:gd name="connsiteY1" fmla="*/ 29528 h 57150"/>
                      <a:gd name="connsiteX2" fmla="*/ 29528 w 57150"/>
                      <a:gd name="connsiteY2" fmla="*/ 58960 h 57150"/>
                      <a:gd name="connsiteX3" fmla="*/ 59055 w 57150"/>
                      <a:gd name="connsiteY3" fmla="*/ 29528 h 57150"/>
                      <a:gd name="connsiteX4" fmla="*/ 29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528" y="0"/>
                        </a:moveTo>
                        <a:cubicBezTo>
                          <a:pt x="13240" y="0"/>
                          <a:pt x="0" y="13240"/>
                          <a:pt x="0" y="29528"/>
                        </a:cubicBezTo>
                        <a:cubicBezTo>
                          <a:pt x="0" y="45815"/>
                          <a:pt x="13240" y="58960"/>
                          <a:pt x="29528" y="58960"/>
                        </a:cubicBezTo>
                        <a:cubicBezTo>
                          <a:pt x="45815" y="58960"/>
                          <a:pt x="59055" y="45720"/>
                          <a:pt x="59055" y="29528"/>
                        </a:cubicBezTo>
                        <a:cubicBezTo>
                          <a:pt x="59055" y="13240"/>
                          <a:pt x="45815" y="0"/>
                          <a:pt x="295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8" name="Freeform: Shape 547">
                    <a:extLst>
                      <a:ext uri="{FF2B5EF4-FFF2-40B4-BE49-F238E27FC236}">
                        <a16:creationId xmlns:a16="http://schemas.microsoft.com/office/drawing/2014/main" id="{BDE4F410-0F73-4CF5-B5FD-4C069B790B83}"/>
                      </a:ext>
                    </a:extLst>
                  </p:cNvPr>
                  <p:cNvSpPr/>
                  <p:nvPr/>
                </p:nvSpPr>
                <p:spPr>
                  <a:xfrm>
                    <a:off x="6106573" y="3917252"/>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530" y="58769"/>
                          <a:pt x="58674" y="45625"/>
                          <a:pt x="58674" y="293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49" name="Freeform: Shape 548">
                    <a:extLst>
                      <a:ext uri="{FF2B5EF4-FFF2-40B4-BE49-F238E27FC236}">
                        <a16:creationId xmlns:a16="http://schemas.microsoft.com/office/drawing/2014/main" id="{071E0C63-D22A-47C1-BC1D-AF7EEA298A49}"/>
                      </a:ext>
                    </a:extLst>
                  </p:cNvPr>
                  <p:cNvSpPr/>
                  <p:nvPr/>
                </p:nvSpPr>
                <p:spPr>
                  <a:xfrm>
                    <a:off x="8005667" y="3034951"/>
                    <a:ext cx="104775" cy="104775"/>
                  </a:xfrm>
                  <a:custGeom>
                    <a:avLst/>
                    <a:gdLst>
                      <a:gd name="connsiteX0" fmla="*/ 52388 w 104775"/>
                      <a:gd name="connsiteY0" fmla="*/ 104775 h 104775"/>
                      <a:gd name="connsiteX1" fmla="*/ 104775 w 104775"/>
                      <a:gd name="connsiteY1" fmla="*/ 52388 h 104775"/>
                      <a:gd name="connsiteX2" fmla="*/ 52388 w 104775"/>
                      <a:gd name="connsiteY2" fmla="*/ 0 h 104775"/>
                      <a:gd name="connsiteX3" fmla="*/ 0 w 104775"/>
                      <a:gd name="connsiteY3" fmla="*/ 52388 h 104775"/>
                      <a:gd name="connsiteX4" fmla="*/ 52388 w 104775"/>
                      <a:gd name="connsiteY4" fmla="*/ 104775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2388" y="104775"/>
                        </a:moveTo>
                        <a:cubicBezTo>
                          <a:pt x="81344" y="104775"/>
                          <a:pt x="104775" y="81344"/>
                          <a:pt x="104775" y="52388"/>
                        </a:cubicBezTo>
                        <a:cubicBezTo>
                          <a:pt x="104775" y="23431"/>
                          <a:pt x="81344" y="0"/>
                          <a:pt x="52388" y="0"/>
                        </a:cubicBezTo>
                        <a:cubicBezTo>
                          <a:pt x="23432" y="0"/>
                          <a:pt x="0" y="23431"/>
                          <a:pt x="0" y="52388"/>
                        </a:cubicBezTo>
                        <a:cubicBezTo>
                          <a:pt x="0" y="81248"/>
                          <a:pt x="23432" y="104775"/>
                          <a:pt x="52388" y="10477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0" name="Freeform: Shape 549">
                    <a:extLst>
                      <a:ext uri="{FF2B5EF4-FFF2-40B4-BE49-F238E27FC236}">
                        <a16:creationId xmlns:a16="http://schemas.microsoft.com/office/drawing/2014/main" id="{CAA00FBD-BAFB-44AF-88B4-26314610C845}"/>
                      </a:ext>
                    </a:extLst>
                  </p:cNvPr>
                  <p:cNvSpPr/>
                  <p:nvPr/>
                </p:nvSpPr>
                <p:spPr>
                  <a:xfrm>
                    <a:off x="3343179" y="1527143"/>
                    <a:ext cx="57150" cy="57150"/>
                  </a:xfrm>
                  <a:custGeom>
                    <a:avLst/>
                    <a:gdLst>
                      <a:gd name="connsiteX0" fmla="*/ 32481 w 57150"/>
                      <a:gd name="connsiteY0" fmla="*/ 64960 h 57150"/>
                      <a:gd name="connsiteX1" fmla="*/ 64961 w 57150"/>
                      <a:gd name="connsiteY1" fmla="*/ 32480 h 57150"/>
                      <a:gd name="connsiteX2" fmla="*/ 32481 w 57150"/>
                      <a:gd name="connsiteY2" fmla="*/ 0 h 57150"/>
                      <a:gd name="connsiteX3" fmla="*/ 0 w 57150"/>
                      <a:gd name="connsiteY3" fmla="*/ 32480 h 57150"/>
                      <a:gd name="connsiteX4" fmla="*/ 32481 w 57150"/>
                      <a:gd name="connsiteY4" fmla="*/ 6496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481" y="64960"/>
                        </a:moveTo>
                        <a:cubicBezTo>
                          <a:pt x="50388" y="64960"/>
                          <a:pt x="64961" y="50387"/>
                          <a:pt x="64961" y="32480"/>
                        </a:cubicBezTo>
                        <a:cubicBezTo>
                          <a:pt x="64961" y="14573"/>
                          <a:pt x="50388" y="0"/>
                          <a:pt x="32481" y="0"/>
                        </a:cubicBezTo>
                        <a:cubicBezTo>
                          <a:pt x="14478" y="0"/>
                          <a:pt x="0" y="14573"/>
                          <a:pt x="0" y="32480"/>
                        </a:cubicBezTo>
                        <a:cubicBezTo>
                          <a:pt x="-95" y="50387"/>
                          <a:pt x="14478" y="64960"/>
                          <a:pt x="32481" y="6496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1" name="Freeform: Shape 550">
                    <a:extLst>
                      <a:ext uri="{FF2B5EF4-FFF2-40B4-BE49-F238E27FC236}">
                        <a16:creationId xmlns:a16="http://schemas.microsoft.com/office/drawing/2014/main" id="{946AEB73-63EC-4479-9454-5A0ACAB687F4}"/>
                      </a:ext>
                    </a:extLst>
                  </p:cNvPr>
                  <p:cNvSpPr/>
                  <p:nvPr/>
                </p:nvSpPr>
                <p:spPr>
                  <a:xfrm>
                    <a:off x="2771775" y="3559778"/>
                    <a:ext cx="57150" cy="57150"/>
                  </a:xfrm>
                  <a:custGeom>
                    <a:avLst/>
                    <a:gdLst>
                      <a:gd name="connsiteX0" fmla="*/ 61913 w 57150"/>
                      <a:gd name="connsiteY0" fmla="*/ 30956 h 57150"/>
                      <a:gd name="connsiteX1" fmla="*/ 30956 w 57150"/>
                      <a:gd name="connsiteY1" fmla="*/ 0 h 57150"/>
                      <a:gd name="connsiteX2" fmla="*/ 0 w 57150"/>
                      <a:gd name="connsiteY2" fmla="*/ 30956 h 57150"/>
                      <a:gd name="connsiteX3" fmla="*/ 30956 w 57150"/>
                      <a:gd name="connsiteY3" fmla="*/ 61913 h 57150"/>
                      <a:gd name="connsiteX4" fmla="*/ 61913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913" y="30956"/>
                        </a:moveTo>
                        <a:cubicBezTo>
                          <a:pt x="61913" y="13811"/>
                          <a:pt x="48006" y="0"/>
                          <a:pt x="30956" y="0"/>
                        </a:cubicBezTo>
                        <a:cubicBezTo>
                          <a:pt x="13811" y="0"/>
                          <a:pt x="0" y="13906"/>
                          <a:pt x="0" y="30956"/>
                        </a:cubicBezTo>
                        <a:cubicBezTo>
                          <a:pt x="0" y="48101"/>
                          <a:pt x="13907" y="61913"/>
                          <a:pt x="30956" y="61913"/>
                        </a:cubicBezTo>
                        <a:cubicBezTo>
                          <a:pt x="48101" y="61913"/>
                          <a:pt x="61913" y="48101"/>
                          <a:pt x="61913" y="3095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2" name="Freeform: Shape 551">
                    <a:extLst>
                      <a:ext uri="{FF2B5EF4-FFF2-40B4-BE49-F238E27FC236}">
                        <a16:creationId xmlns:a16="http://schemas.microsoft.com/office/drawing/2014/main" id="{5B24203B-F354-49CB-9AD2-0466AF459970}"/>
                      </a:ext>
                    </a:extLst>
                  </p:cNvPr>
                  <p:cNvSpPr/>
                  <p:nvPr/>
                </p:nvSpPr>
                <p:spPr>
                  <a:xfrm>
                    <a:off x="3784378" y="1054037"/>
                    <a:ext cx="47625" cy="47625"/>
                  </a:xfrm>
                  <a:custGeom>
                    <a:avLst/>
                    <a:gdLst>
                      <a:gd name="connsiteX0" fmla="*/ 23813 w 47625"/>
                      <a:gd name="connsiteY0" fmla="*/ 0 h 47625"/>
                      <a:gd name="connsiteX1" fmla="*/ 0 w 47625"/>
                      <a:gd name="connsiteY1" fmla="*/ 23813 h 47625"/>
                      <a:gd name="connsiteX2" fmla="*/ 23813 w 47625"/>
                      <a:gd name="connsiteY2" fmla="*/ 47625 h 47625"/>
                      <a:gd name="connsiteX3" fmla="*/ 47625 w 47625"/>
                      <a:gd name="connsiteY3" fmla="*/ 23813 h 47625"/>
                      <a:gd name="connsiteX4" fmla="*/ 23813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3813" y="0"/>
                        </a:moveTo>
                        <a:cubicBezTo>
                          <a:pt x="10668" y="0"/>
                          <a:pt x="0" y="10668"/>
                          <a:pt x="0" y="23813"/>
                        </a:cubicBezTo>
                        <a:cubicBezTo>
                          <a:pt x="0" y="36957"/>
                          <a:pt x="10668" y="47625"/>
                          <a:pt x="23813" y="47625"/>
                        </a:cubicBezTo>
                        <a:cubicBezTo>
                          <a:pt x="36957" y="47625"/>
                          <a:pt x="47625" y="36957"/>
                          <a:pt x="47625" y="23813"/>
                        </a:cubicBezTo>
                        <a:cubicBezTo>
                          <a:pt x="47625" y="10668"/>
                          <a:pt x="36957" y="0"/>
                          <a:pt x="23813"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3" name="Freeform: Shape 552">
                    <a:extLst>
                      <a:ext uri="{FF2B5EF4-FFF2-40B4-BE49-F238E27FC236}">
                        <a16:creationId xmlns:a16="http://schemas.microsoft.com/office/drawing/2014/main" id="{D220BE2D-6CEC-4835-9476-2D348ED5A5DF}"/>
                      </a:ext>
                    </a:extLst>
                  </p:cNvPr>
                  <p:cNvSpPr/>
                  <p:nvPr/>
                </p:nvSpPr>
                <p:spPr>
                  <a:xfrm>
                    <a:off x="4268724" y="623411"/>
                    <a:ext cx="57150" cy="57150"/>
                  </a:xfrm>
                  <a:custGeom>
                    <a:avLst/>
                    <a:gdLst>
                      <a:gd name="connsiteX0" fmla="*/ 62675 w 57150"/>
                      <a:gd name="connsiteY0" fmla="*/ 31337 h 57150"/>
                      <a:gd name="connsiteX1" fmla="*/ 31337 w 57150"/>
                      <a:gd name="connsiteY1" fmla="*/ 0 h 57150"/>
                      <a:gd name="connsiteX2" fmla="*/ 0 w 57150"/>
                      <a:gd name="connsiteY2" fmla="*/ 31337 h 57150"/>
                      <a:gd name="connsiteX3" fmla="*/ 31337 w 57150"/>
                      <a:gd name="connsiteY3" fmla="*/ 62674 h 57150"/>
                      <a:gd name="connsiteX4" fmla="*/ 62675 w 57150"/>
                      <a:gd name="connsiteY4" fmla="*/ 31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2675" y="31337"/>
                        </a:moveTo>
                        <a:cubicBezTo>
                          <a:pt x="62675" y="14002"/>
                          <a:pt x="48673" y="0"/>
                          <a:pt x="31337" y="0"/>
                        </a:cubicBezTo>
                        <a:cubicBezTo>
                          <a:pt x="14002" y="0"/>
                          <a:pt x="0" y="14002"/>
                          <a:pt x="0" y="31337"/>
                        </a:cubicBezTo>
                        <a:cubicBezTo>
                          <a:pt x="0" y="48673"/>
                          <a:pt x="14002" y="62674"/>
                          <a:pt x="31337" y="62674"/>
                        </a:cubicBezTo>
                        <a:cubicBezTo>
                          <a:pt x="48673" y="62674"/>
                          <a:pt x="62675" y="48577"/>
                          <a:pt x="62675" y="313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4" name="Freeform: Shape 553">
                    <a:extLst>
                      <a:ext uri="{FF2B5EF4-FFF2-40B4-BE49-F238E27FC236}">
                        <a16:creationId xmlns:a16="http://schemas.microsoft.com/office/drawing/2014/main" id="{B33CCC37-F6E3-44B5-81DB-9EE776977B28}"/>
                      </a:ext>
                    </a:extLst>
                  </p:cNvPr>
                  <p:cNvSpPr/>
                  <p:nvPr/>
                </p:nvSpPr>
                <p:spPr>
                  <a:xfrm>
                    <a:off x="3620072" y="5302091"/>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5" name="Freeform: Shape 554">
                    <a:extLst>
                      <a:ext uri="{FF2B5EF4-FFF2-40B4-BE49-F238E27FC236}">
                        <a16:creationId xmlns:a16="http://schemas.microsoft.com/office/drawing/2014/main" id="{A347AEFD-DD27-4237-B89A-FCF151D0F739}"/>
                      </a:ext>
                    </a:extLst>
                  </p:cNvPr>
                  <p:cNvSpPr/>
                  <p:nvPr/>
                </p:nvSpPr>
                <p:spPr>
                  <a:xfrm>
                    <a:off x="3627692" y="3617119"/>
                    <a:ext cx="47625" cy="47625"/>
                  </a:xfrm>
                  <a:custGeom>
                    <a:avLst/>
                    <a:gdLst>
                      <a:gd name="connsiteX0" fmla="*/ 25717 w 47625"/>
                      <a:gd name="connsiteY0" fmla="*/ 0 h 47625"/>
                      <a:gd name="connsiteX1" fmla="*/ 0 w 47625"/>
                      <a:gd name="connsiteY1" fmla="*/ 25718 h 47625"/>
                      <a:gd name="connsiteX2" fmla="*/ 25717 w 47625"/>
                      <a:gd name="connsiteY2" fmla="*/ 51435 h 47625"/>
                      <a:gd name="connsiteX3" fmla="*/ 51435 w 47625"/>
                      <a:gd name="connsiteY3" fmla="*/ 25718 h 47625"/>
                      <a:gd name="connsiteX4" fmla="*/ 25717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717" y="0"/>
                        </a:moveTo>
                        <a:cubicBezTo>
                          <a:pt x="11525" y="0"/>
                          <a:pt x="0" y="11525"/>
                          <a:pt x="0" y="25718"/>
                        </a:cubicBezTo>
                        <a:cubicBezTo>
                          <a:pt x="0" y="39910"/>
                          <a:pt x="11525" y="51435"/>
                          <a:pt x="25717" y="51435"/>
                        </a:cubicBezTo>
                        <a:cubicBezTo>
                          <a:pt x="39910" y="51435"/>
                          <a:pt x="51435" y="39910"/>
                          <a:pt x="51435" y="25718"/>
                        </a:cubicBezTo>
                        <a:cubicBezTo>
                          <a:pt x="51340" y="11525"/>
                          <a:pt x="39910" y="0"/>
                          <a:pt x="25717"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6" name="Freeform: Shape 555">
                    <a:extLst>
                      <a:ext uri="{FF2B5EF4-FFF2-40B4-BE49-F238E27FC236}">
                        <a16:creationId xmlns:a16="http://schemas.microsoft.com/office/drawing/2014/main" id="{25E31338-31DA-4259-91CC-EF15EC7288B6}"/>
                      </a:ext>
                    </a:extLst>
                  </p:cNvPr>
                  <p:cNvSpPr/>
                  <p:nvPr/>
                </p:nvSpPr>
                <p:spPr>
                  <a:xfrm>
                    <a:off x="4757547" y="1399889"/>
                    <a:ext cx="47625" cy="47625"/>
                  </a:xfrm>
                  <a:custGeom>
                    <a:avLst/>
                    <a:gdLst>
                      <a:gd name="connsiteX0" fmla="*/ 25337 w 47625"/>
                      <a:gd name="connsiteY0" fmla="*/ 50673 h 47625"/>
                      <a:gd name="connsiteX1" fmla="*/ 50673 w 47625"/>
                      <a:gd name="connsiteY1" fmla="*/ 25337 h 47625"/>
                      <a:gd name="connsiteX2" fmla="*/ 25337 w 47625"/>
                      <a:gd name="connsiteY2" fmla="*/ 0 h 47625"/>
                      <a:gd name="connsiteX3" fmla="*/ 0 w 47625"/>
                      <a:gd name="connsiteY3" fmla="*/ 25337 h 47625"/>
                      <a:gd name="connsiteX4" fmla="*/ 25337 w 47625"/>
                      <a:gd name="connsiteY4" fmla="*/ 5067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337" y="50673"/>
                        </a:moveTo>
                        <a:cubicBezTo>
                          <a:pt x="39338" y="50673"/>
                          <a:pt x="50673" y="39338"/>
                          <a:pt x="50673" y="25337"/>
                        </a:cubicBezTo>
                        <a:cubicBezTo>
                          <a:pt x="50673" y="11335"/>
                          <a:pt x="39338" y="0"/>
                          <a:pt x="25337" y="0"/>
                        </a:cubicBezTo>
                        <a:cubicBezTo>
                          <a:pt x="11335" y="0"/>
                          <a:pt x="0" y="11335"/>
                          <a:pt x="0" y="25337"/>
                        </a:cubicBezTo>
                        <a:cubicBezTo>
                          <a:pt x="0" y="39338"/>
                          <a:pt x="11335" y="50673"/>
                          <a:pt x="25337" y="5067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7" name="Freeform: Shape 556">
                    <a:extLst>
                      <a:ext uri="{FF2B5EF4-FFF2-40B4-BE49-F238E27FC236}">
                        <a16:creationId xmlns:a16="http://schemas.microsoft.com/office/drawing/2014/main" id="{D6C4CD29-83B0-4801-8679-D37C4F2F5DD2}"/>
                      </a:ext>
                    </a:extLst>
                  </p:cNvPr>
                  <p:cNvSpPr/>
                  <p:nvPr/>
                </p:nvSpPr>
                <p:spPr>
                  <a:xfrm>
                    <a:off x="4553426" y="813340"/>
                    <a:ext cx="85725" cy="85725"/>
                  </a:xfrm>
                  <a:custGeom>
                    <a:avLst/>
                    <a:gdLst>
                      <a:gd name="connsiteX0" fmla="*/ 86297 w 85725"/>
                      <a:gd name="connsiteY0" fmla="*/ 43148 h 85725"/>
                      <a:gd name="connsiteX1" fmla="*/ 43148 w 85725"/>
                      <a:gd name="connsiteY1" fmla="*/ 86296 h 85725"/>
                      <a:gd name="connsiteX2" fmla="*/ 0 w 85725"/>
                      <a:gd name="connsiteY2" fmla="*/ 43148 h 85725"/>
                      <a:gd name="connsiteX3" fmla="*/ 43148 w 85725"/>
                      <a:gd name="connsiteY3" fmla="*/ 0 h 85725"/>
                      <a:gd name="connsiteX4" fmla="*/ 86297 w 85725"/>
                      <a:gd name="connsiteY4" fmla="*/ 4314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6297" y="43148"/>
                        </a:moveTo>
                        <a:cubicBezTo>
                          <a:pt x="86297" y="66978"/>
                          <a:pt x="66978" y="86296"/>
                          <a:pt x="43148" y="86296"/>
                        </a:cubicBezTo>
                        <a:cubicBezTo>
                          <a:pt x="19318" y="86296"/>
                          <a:pt x="0" y="66978"/>
                          <a:pt x="0" y="43148"/>
                        </a:cubicBezTo>
                        <a:cubicBezTo>
                          <a:pt x="0" y="19318"/>
                          <a:pt x="19318" y="0"/>
                          <a:pt x="43148" y="0"/>
                        </a:cubicBezTo>
                        <a:cubicBezTo>
                          <a:pt x="66978" y="0"/>
                          <a:pt x="86297" y="19318"/>
                          <a:pt x="86297" y="4314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8" name="Freeform: Shape 557">
                    <a:extLst>
                      <a:ext uri="{FF2B5EF4-FFF2-40B4-BE49-F238E27FC236}">
                        <a16:creationId xmlns:a16="http://schemas.microsoft.com/office/drawing/2014/main" id="{6AD1087E-C3DC-4CCF-BE1B-C6D4754007B4}"/>
                      </a:ext>
                    </a:extLst>
                  </p:cNvPr>
                  <p:cNvSpPr/>
                  <p:nvPr/>
                </p:nvSpPr>
                <p:spPr>
                  <a:xfrm>
                    <a:off x="3330607" y="3239262"/>
                    <a:ext cx="95250" cy="95250"/>
                  </a:xfrm>
                  <a:custGeom>
                    <a:avLst/>
                    <a:gdLst>
                      <a:gd name="connsiteX0" fmla="*/ 47720 w 95250"/>
                      <a:gd name="connsiteY0" fmla="*/ 0 h 95250"/>
                      <a:gd name="connsiteX1" fmla="*/ 0 w 95250"/>
                      <a:gd name="connsiteY1" fmla="*/ 47720 h 95250"/>
                      <a:gd name="connsiteX2" fmla="*/ 47720 w 95250"/>
                      <a:gd name="connsiteY2" fmla="*/ 95441 h 95250"/>
                      <a:gd name="connsiteX3" fmla="*/ 95441 w 95250"/>
                      <a:gd name="connsiteY3" fmla="*/ 47720 h 95250"/>
                      <a:gd name="connsiteX4" fmla="*/ 4772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720" y="0"/>
                        </a:moveTo>
                        <a:cubicBezTo>
                          <a:pt x="21336" y="0"/>
                          <a:pt x="0" y="21336"/>
                          <a:pt x="0" y="47720"/>
                        </a:cubicBezTo>
                        <a:cubicBezTo>
                          <a:pt x="0" y="74104"/>
                          <a:pt x="21336" y="95441"/>
                          <a:pt x="47720" y="95441"/>
                        </a:cubicBezTo>
                        <a:cubicBezTo>
                          <a:pt x="74104" y="95441"/>
                          <a:pt x="95441" y="74104"/>
                          <a:pt x="95441" y="47720"/>
                        </a:cubicBezTo>
                        <a:cubicBezTo>
                          <a:pt x="95441" y="21336"/>
                          <a:pt x="74104" y="0"/>
                          <a:pt x="4772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59" name="Freeform: Shape 558">
                    <a:extLst>
                      <a:ext uri="{FF2B5EF4-FFF2-40B4-BE49-F238E27FC236}">
                        <a16:creationId xmlns:a16="http://schemas.microsoft.com/office/drawing/2014/main" id="{908365A1-0D8E-40AB-A704-91D5B148C54A}"/>
                      </a:ext>
                    </a:extLst>
                  </p:cNvPr>
                  <p:cNvSpPr/>
                  <p:nvPr/>
                </p:nvSpPr>
                <p:spPr>
                  <a:xfrm>
                    <a:off x="3388995" y="1868043"/>
                    <a:ext cx="85725" cy="85725"/>
                  </a:xfrm>
                  <a:custGeom>
                    <a:avLst/>
                    <a:gdLst>
                      <a:gd name="connsiteX0" fmla="*/ 47434 w 85725"/>
                      <a:gd name="connsiteY0" fmla="*/ 0 h 85725"/>
                      <a:gd name="connsiteX1" fmla="*/ 0 w 85725"/>
                      <a:gd name="connsiteY1" fmla="*/ 47435 h 85725"/>
                      <a:gd name="connsiteX2" fmla="*/ 47434 w 85725"/>
                      <a:gd name="connsiteY2" fmla="*/ 94869 h 85725"/>
                      <a:gd name="connsiteX3" fmla="*/ 94869 w 85725"/>
                      <a:gd name="connsiteY3" fmla="*/ 47435 h 85725"/>
                      <a:gd name="connsiteX4" fmla="*/ 47434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7434" y="0"/>
                        </a:moveTo>
                        <a:cubicBezTo>
                          <a:pt x="21241" y="0"/>
                          <a:pt x="0" y="21241"/>
                          <a:pt x="0" y="47435"/>
                        </a:cubicBezTo>
                        <a:cubicBezTo>
                          <a:pt x="0" y="73628"/>
                          <a:pt x="21241" y="94869"/>
                          <a:pt x="47434" y="94869"/>
                        </a:cubicBezTo>
                        <a:cubicBezTo>
                          <a:pt x="73628" y="94869"/>
                          <a:pt x="94869" y="73628"/>
                          <a:pt x="94869" y="47435"/>
                        </a:cubicBezTo>
                        <a:cubicBezTo>
                          <a:pt x="94869" y="21241"/>
                          <a:pt x="73628" y="0"/>
                          <a:pt x="47434"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0" name="Freeform: Shape 559">
                    <a:extLst>
                      <a:ext uri="{FF2B5EF4-FFF2-40B4-BE49-F238E27FC236}">
                        <a16:creationId xmlns:a16="http://schemas.microsoft.com/office/drawing/2014/main" id="{E6649608-5E20-4B67-8679-FEAFB2E7A678}"/>
                      </a:ext>
                    </a:extLst>
                  </p:cNvPr>
                  <p:cNvSpPr/>
                  <p:nvPr/>
                </p:nvSpPr>
                <p:spPr>
                  <a:xfrm>
                    <a:off x="3894677" y="5858256"/>
                    <a:ext cx="47625" cy="47625"/>
                  </a:xfrm>
                  <a:custGeom>
                    <a:avLst/>
                    <a:gdLst>
                      <a:gd name="connsiteX0" fmla="*/ 28289 w 47625"/>
                      <a:gd name="connsiteY0" fmla="*/ 0 h 47625"/>
                      <a:gd name="connsiteX1" fmla="*/ 0 w 47625"/>
                      <a:gd name="connsiteY1" fmla="*/ 28290 h 47625"/>
                      <a:gd name="connsiteX2" fmla="*/ 28289 w 47625"/>
                      <a:gd name="connsiteY2" fmla="*/ 56579 h 47625"/>
                      <a:gd name="connsiteX3" fmla="*/ 56579 w 47625"/>
                      <a:gd name="connsiteY3" fmla="*/ 28290 h 47625"/>
                      <a:gd name="connsiteX4" fmla="*/ 28289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289" y="0"/>
                        </a:moveTo>
                        <a:cubicBezTo>
                          <a:pt x="12668" y="0"/>
                          <a:pt x="0" y="12668"/>
                          <a:pt x="0" y="28290"/>
                        </a:cubicBezTo>
                        <a:cubicBezTo>
                          <a:pt x="0" y="43911"/>
                          <a:pt x="12668" y="56579"/>
                          <a:pt x="28289" y="56579"/>
                        </a:cubicBezTo>
                        <a:cubicBezTo>
                          <a:pt x="43910" y="56579"/>
                          <a:pt x="56579" y="43911"/>
                          <a:pt x="56579" y="28290"/>
                        </a:cubicBezTo>
                        <a:cubicBezTo>
                          <a:pt x="56579" y="12668"/>
                          <a:pt x="43910" y="0"/>
                          <a:pt x="2828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1" name="Freeform: Shape 560">
                    <a:extLst>
                      <a:ext uri="{FF2B5EF4-FFF2-40B4-BE49-F238E27FC236}">
                        <a16:creationId xmlns:a16="http://schemas.microsoft.com/office/drawing/2014/main" id="{7D2ECC04-298F-4EA2-B0E9-F99B6430BD5A}"/>
                      </a:ext>
                    </a:extLst>
                  </p:cNvPr>
                  <p:cNvSpPr/>
                  <p:nvPr/>
                </p:nvSpPr>
                <p:spPr>
                  <a:xfrm>
                    <a:off x="3125724" y="2620423"/>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4"/>
                          <a:pt x="0" y="28575"/>
                        </a:cubicBezTo>
                        <a:cubicBezTo>
                          <a:pt x="0" y="44387"/>
                          <a:pt x="12764" y="57150"/>
                          <a:pt x="28575" y="57150"/>
                        </a:cubicBezTo>
                        <a:cubicBezTo>
                          <a:pt x="44387" y="57150"/>
                          <a:pt x="57150" y="44387"/>
                          <a:pt x="57150" y="28575"/>
                        </a:cubicBezTo>
                        <a:cubicBezTo>
                          <a:pt x="57150" y="12764"/>
                          <a:pt x="44387" y="0"/>
                          <a:pt x="28575"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2" name="Freeform: Shape 561">
                    <a:extLst>
                      <a:ext uri="{FF2B5EF4-FFF2-40B4-BE49-F238E27FC236}">
                        <a16:creationId xmlns:a16="http://schemas.microsoft.com/office/drawing/2014/main" id="{E19599CA-5493-49C7-8A89-CBD2E8B37C86}"/>
                      </a:ext>
                    </a:extLst>
                  </p:cNvPr>
                  <p:cNvSpPr/>
                  <p:nvPr/>
                </p:nvSpPr>
                <p:spPr>
                  <a:xfrm>
                    <a:off x="3606546" y="2297525"/>
                    <a:ext cx="85725" cy="85725"/>
                  </a:xfrm>
                  <a:custGeom>
                    <a:avLst/>
                    <a:gdLst>
                      <a:gd name="connsiteX0" fmla="*/ 46863 w 85725"/>
                      <a:gd name="connsiteY0" fmla="*/ 0 h 85725"/>
                      <a:gd name="connsiteX1" fmla="*/ 0 w 85725"/>
                      <a:gd name="connsiteY1" fmla="*/ 46863 h 85725"/>
                      <a:gd name="connsiteX2" fmla="*/ 46863 w 85725"/>
                      <a:gd name="connsiteY2" fmla="*/ 93726 h 85725"/>
                      <a:gd name="connsiteX3" fmla="*/ 93726 w 85725"/>
                      <a:gd name="connsiteY3" fmla="*/ 46863 h 85725"/>
                      <a:gd name="connsiteX4" fmla="*/ 46863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863" y="0"/>
                        </a:moveTo>
                        <a:cubicBezTo>
                          <a:pt x="20955" y="0"/>
                          <a:pt x="0" y="20955"/>
                          <a:pt x="0" y="46863"/>
                        </a:cubicBezTo>
                        <a:cubicBezTo>
                          <a:pt x="0" y="72771"/>
                          <a:pt x="20955" y="93726"/>
                          <a:pt x="46863" y="93726"/>
                        </a:cubicBezTo>
                        <a:cubicBezTo>
                          <a:pt x="72771" y="93726"/>
                          <a:pt x="93726" y="72771"/>
                          <a:pt x="93726" y="46863"/>
                        </a:cubicBezTo>
                        <a:cubicBezTo>
                          <a:pt x="93726" y="21050"/>
                          <a:pt x="72771" y="0"/>
                          <a:pt x="46863"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3" name="Freeform: Shape 562">
                    <a:extLst>
                      <a:ext uri="{FF2B5EF4-FFF2-40B4-BE49-F238E27FC236}">
                        <a16:creationId xmlns:a16="http://schemas.microsoft.com/office/drawing/2014/main" id="{A4CF9B46-D5CB-4B07-9403-8136B3884123}"/>
                      </a:ext>
                    </a:extLst>
                  </p:cNvPr>
                  <p:cNvSpPr/>
                  <p:nvPr/>
                </p:nvSpPr>
                <p:spPr>
                  <a:xfrm>
                    <a:off x="4160806" y="1295210"/>
                    <a:ext cx="76200" cy="76200"/>
                  </a:xfrm>
                  <a:custGeom>
                    <a:avLst/>
                    <a:gdLst>
                      <a:gd name="connsiteX0" fmla="*/ 41624 w 76200"/>
                      <a:gd name="connsiteY0" fmla="*/ 0 h 76200"/>
                      <a:gd name="connsiteX1" fmla="*/ 0 w 76200"/>
                      <a:gd name="connsiteY1" fmla="*/ 41624 h 76200"/>
                      <a:gd name="connsiteX2" fmla="*/ 41624 w 76200"/>
                      <a:gd name="connsiteY2" fmla="*/ 83248 h 76200"/>
                      <a:gd name="connsiteX3" fmla="*/ 83249 w 76200"/>
                      <a:gd name="connsiteY3" fmla="*/ 41624 h 76200"/>
                      <a:gd name="connsiteX4" fmla="*/ 41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624" y="0"/>
                        </a:moveTo>
                        <a:cubicBezTo>
                          <a:pt x="18669" y="0"/>
                          <a:pt x="0" y="18669"/>
                          <a:pt x="0" y="41624"/>
                        </a:cubicBezTo>
                        <a:cubicBezTo>
                          <a:pt x="0" y="64675"/>
                          <a:pt x="18669" y="83248"/>
                          <a:pt x="41624" y="83248"/>
                        </a:cubicBezTo>
                        <a:cubicBezTo>
                          <a:pt x="64675" y="83248"/>
                          <a:pt x="83249" y="64579"/>
                          <a:pt x="83249" y="41624"/>
                        </a:cubicBezTo>
                        <a:cubicBezTo>
                          <a:pt x="83249" y="18574"/>
                          <a:pt x="64579" y="0"/>
                          <a:pt x="41624"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4" name="Freeform: Shape 563">
                    <a:extLst>
                      <a:ext uri="{FF2B5EF4-FFF2-40B4-BE49-F238E27FC236}">
                        <a16:creationId xmlns:a16="http://schemas.microsoft.com/office/drawing/2014/main" id="{F6D664DF-D287-4FA6-B339-7563E3A901D8}"/>
                      </a:ext>
                    </a:extLst>
                  </p:cNvPr>
                  <p:cNvSpPr/>
                  <p:nvPr/>
                </p:nvSpPr>
                <p:spPr>
                  <a:xfrm>
                    <a:off x="3784378" y="1511903"/>
                    <a:ext cx="47625" cy="47625"/>
                  </a:xfrm>
                  <a:custGeom>
                    <a:avLst/>
                    <a:gdLst>
                      <a:gd name="connsiteX0" fmla="*/ 47625 w 47625"/>
                      <a:gd name="connsiteY0" fmla="*/ 23812 h 47625"/>
                      <a:gd name="connsiteX1" fmla="*/ 23812 w 47625"/>
                      <a:gd name="connsiteY1" fmla="*/ 47625 h 47625"/>
                      <a:gd name="connsiteX2" fmla="*/ 0 w 47625"/>
                      <a:gd name="connsiteY2" fmla="*/ 23812 h 47625"/>
                      <a:gd name="connsiteX3" fmla="*/ 23812 w 47625"/>
                      <a:gd name="connsiteY3" fmla="*/ 0 h 47625"/>
                      <a:gd name="connsiteX4" fmla="*/ 47625 w 47625"/>
                      <a:gd name="connsiteY4" fmla="*/ 238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2"/>
                        </a:moveTo>
                        <a:cubicBezTo>
                          <a:pt x="47625" y="36964"/>
                          <a:pt x="36964" y="47625"/>
                          <a:pt x="23812" y="47625"/>
                        </a:cubicBezTo>
                        <a:cubicBezTo>
                          <a:pt x="10661" y="47625"/>
                          <a:pt x="0" y="36964"/>
                          <a:pt x="0" y="23812"/>
                        </a:cubicBezTo>
                        <a:cubicBezTo>
                          <a:pt x="0" y="10661"/>
                          <a:pt x="10661" y="0"/>
                          <a:pt x="23812" y="0"/>
                        </a:cubicBezTo>
                        <a:cubicBezTo>
                          <a:pt x="36964" y="0"/>
                          <a:pt x="47625" y="10661"/>
                          <a:pt x="47625" y="2381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5" name="Freeform: Shape 564">
                    <a:extLst>
                      <a:ext uri="{FF2B5EF4-FFF2-40B4-BE49-F238E27FC236}">
                        <a16:creationId xmlns:a16="http://schemas.microsoft.com/office/drawing/2014/main" id="{AC0A047C-11A4-49A6-ACD0-426E0A54ED07}"/>
                      </a:ext>
                    </a:extLst>
                  </p:cNvPr>
                  <p:cNvSpPr/>
                  <p:nvPr/>
                </p:nvSpPr>
                <p:spPr>
                  <a:xfrm>
                    <a:off x="3906298" y="4745260"/>
                    <a:ext cx="47625" cy="47625"/>
                  </a:xfrm>
                  <a:custGeom>
                    <a:avLst/>
                    <a:gdLst>
                      <a:gd name="connsiteX0" fmla="*/ 25908 w 47625"/>
                      <a:gd name="connsiteY0" fmla="*/ 0 h 47625"/>
                      <a:gd name="connsiteX1" fmla="*/ 0 w 47625"/>
                      <a:gd name="connsiteY1" fmla="*/ 25908 h 47625"/>
                      <a:gd name="connsiteX2" fmla="*/ 25908 w 47625"/>
                      <a:gd name="connsiteY2" fmla="*/ 51816 h 47625"/>
                      <a:gd name="connsiteX3" fmla="*/ 51816 w 47625"/>
                      <a:gd name="connsiteY3" fmla="*/ 25908 h 47625"/>
                      <a:gd name="connsiteX4" fmla="*/ 25908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908" y="0"/>
                        </a:moveTo>
                        <a:cubicBezTo>
                          <a:pt x="11621" y="0"/>
                          <a:pt x="0" y="11621"/>
                          <a:pt x="0" y="25908"/>
                        </a:cubicBezTo>
                        <a:cubicBezTo>
                          <a:pt x="0" y="40196"/>
                          <a:pt x="11621" y="51816"/>
                          <a:pt x="25908" y="51816"/>
                        </a:cubicBezTo>
                        <a:cubicBezTo>
                          <a:pt x="40196" y="51816"/>
                          <a:pt x="51816" y="40196"/>
                          <a:pt x="51816" y="25908"/>
                        </a:cubicBezTo>
                        <a:cubicBezTo>
                          <a:pt x="51816" y="11621"/>
                          <a:pt x="40291" y="0"/>
                          <a:pt x="2590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6" name="Freeform: Shape 565">
                    <a:extLst>
                      <a:ext uri="{FF2B5EF4-FFF2-40B4-BE49-F238E27FC236}">
                        <a16:creationId xmlns:a16="http://schemas.microsoft.com/office/drawing/2014/main" id="{EA992C77-EE71-4CB7-A39A-3FFAA3B0FF7F}"/>
                      </a:ext>
                    </a:extLst>
                  </p:cNvPr>
                  <p:cNvSpPr/>
                  <p:nvPr/>
                </p:nvSpPr>
                <p:spPr>
                  <a:xfrm>
                    <a:off x="3996595" y="5700236"/>
                    <a:ext cx="76200" cy="76200"/>
                  </a:xfrm>
                  <a:custGeom>
                    <a:avLst/>
                    <a:gdLst>
                      <a:gd name="connsiteX0" fmla="*/ 77533 w 76200"/>
                      <a:gd name="connsiteY0" fmla="*/ 38767 h 76200"/>
                      <a:gd name="connsiteX1" fmla="*/ 38767 w 76200"/>
                      <a:gd name="connsiteY1" fmla="*/ 77534 h 76200"/>
                      <a:gd name="connsiteX2" fmla="*/ 0 w 76200"/>
                      <a:gd name="connsiteY2" fmla="*/ 38767 h 76200"/>
                      <a:gd name="connsiteX3" fmla="*/ 38767 w 76200"/>
                      <a:gd name="connsiteY3" fmla="*/ 0 h 76200"/>
                      <a:gd name="connsiteX4" fmla="*/ 77533 w 76200"/>
                      <a:gd name="connsiteY4" fmla="*/ 3876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533" y="38767"/>
                        </a:moveTo>
                        <a:cubicBezTo>
                          <a:pt x="77533" y="60177"/>
                          <a:pt x="60177" y="77534"/>
                          <a:pt x="38767" y="77534"/>
                        </a:cubicBezTo>
                        <a:cubicBezTo>
                          <a:pt x="17356" y="77534"/>
                          <a:pt x="0" y="60177"/>
                          <a:pt x="0" y="38767"/>
                        </a:cubicBezTo>
                        <a:cubicBezTo>
                          <a:pt x="0" y="17357"/>
                          <a:pt x="17356" y="0"/>
                          <a:pt x="38767" y="0"/>
                        </a:cubicBezTo>
                        <a:cubicBezTo>
                          <a:pt x="60177" y="0"/>
                          <a:pt x="77533" y="17357"/>
                          <a:pt x="77533" y="3876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7" name="Freeform: Shape 566">
                    <a:extLst>
                      <a:ext uri="{FF2B5EF4-FFF2-40B4-BE49-F238E27FC236}">
                        <a16:creationId xmlns:a16="http://schemas.microsoft.com/office/drawing/2014/main" id="{AA788B33-5273-40A7-A1EC-C25813827F5F}"/>
                      </a:ext>
                    </a:extLst>
                  </p:cNvPr>
                  <p:cNvSpPr/>
                  <p:nvPr/>
                </p:nvSpPr>
                <p:spPr>
                  <a:xfrm>
                    <a:off x="4349591" y="5345906"/>
                    <a:ext cx="57150" cy="57150"/>
                  </a:xfrm>
                  <a:custGeom>
                    <a:avLst/>
                    <a:gdLst>
                      <a:gd name="connsiteX0" fmla="*/ 32957 w 57150"/>
                      <a:gd name="connsiteY0" fmla="*/ 65913 h 57150"/>
                      <a:gd name="connsiteX1" fmla="*/ 65913 w 57150"/>
                      <a:gd name="connsiteY1" fmla="*/ 32957 h 57150"/>
                      <a:gd name="connsiteX2" fmla="*/ 32957 w 57150"/>
                      <a:gd name="connsiteY2" fmla="*/ 0 h 57150"/>
                      <a:gd name="connsiteX3" fmla="*/ 0 w 57150"/>
                      <a:gd name="connsiteY3" fmla="*/ 32957 h 57150"/>
                      <a:gd name="connsiteX4" fmla="*/ 32957 w 57150"/>
                      <a:gd name="connsiteY4" fmla="*/ 65913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2957" y="65913"/>
                        </a:moveTo>
                        <a:cubicBezTo>
                          <a:pt x="51149" y="65913"/>
                          <a:pt x="65913" y="51149"/>
                          <a:pt x="65913" y="32957"/>
                        </a:cubicBezTo>
                        <a:cubicBezTo>
                          <a:pt x="65913" y="14764"/>
                          <a:pt x="51149" y="0"/>
                          <a:pt x="32957" y="0"/>
                        </a:cubicBezTo>
                        <a:cubicBezTo>
                          <a:pt x="14764" y="0"/>
                          <a:pt x="0" y="14764"/>
                          <a:pt x="0" y="32957"/>
                        </a:cubicBezTo>
                        <a:cubicBezTo>
                          <a:pt x="0" y="51149"/>
                          <a:pt x="14764" y="65913"/>
                          <a:pt x="32957" y="659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8" name="Freeform: Shape 567">
                    <a:extLst>
                      <a:ext uri="{FF2B5EF4-FFF2-40B4-BE49-F238E27FC236}">
                        <a16:creationId xmlns:a16="http://schemas.microsoft.com/office/drawing/2014/main" id="{FE366129-8B80-4A14-9E09-66A20A80FA22}"/>
                      </a:ext>
                    </a:extLst>
                  </p:cNvPr>
                  <p:cNvSpPr/>
                  <p:nvPr/>
                </p:nvSpPr>
                <p:spPr>
                  <a:xfrm>
                    <a:off x="2851595" y="3936778"/>
                    <a:ext cx="47625" cy="47625"/>
                  </a:xfrm>
                  <a:custGeom>
                    <a:avLst/>
                    <a:gdLst>
                      <a:gd name="connsiteX0" fmla="*/ 27146 w 47625"/>
                      <a:gd name="connsiteY0" fmla="*/ 0 h 47625"/>
                      <a:gd name="connsiteX1" fmla="*/ 0 w 47625"/>
                      <a:gd name="connsiteY1" fmla="*/ 27146 h 47625"/>
                      <a:gd name="connsiteX2" fmla="*/ 27146 w 47625"/>
                      <a:gd name="connsiteY2" fmla="*/ 54293 h 47625"/>
                      <a:gd name="connsiteX3" fmla="*/ 54293 w 47625"/>
                      <a:gd name="connsiteY3" fmla="*/ 27146 h 47625"/>
                      <a:gd name="connsiteX4" fmla="*/ 2714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146" y="0"/>
                        </a:moveTo>
                        <a:cubicBezTo>
                          <a:pt x="12097" y="0"/>
                          <a:pt x="0" y="12192"/>
                          <a:pt x="0" y="27146"/>
                        </a:cubicBezTo>
                        <a:cubicBezTo>
                          <a:pt x="0" y="42196"/>
                          <a:pt x="12192" y="54293"/>
                          <a:pt x="27146" y="54293"/>
                        </a:cubicBezTo>
                        <a:cubicBezTo>
                          <a:pt x="42196" y="54293"/>
                          <a:pt x="54293" y="42101"/>
                          <a:pt x="54293" y="27146"/>
                        </a:cubicBezTo>
                        <a:cubicBezTo>
                          <a:pt x="54293" y="12192"/>
                          <a:pt x="42101" y="0"/>
                          <a:pt x="27146"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69" name="Freeform: Shape 568">
                    <a:extLst>
                      <a:ext uri="{FF2B5EF4-FFF2-40B4-BE49-F238E27FC236}">
                        <a16:creationId xmlns:a16="http://schemas.microsoft.com/office/drawing/2014/main" id="{87AA2041-3A45-4BCC-B03A-607405DBC3C0}"/>
                      </a:ext>
                    </a:extLst>
                  </p:cNvPr>
                  <p:cNvSpPr/>
                  <p:nvPr/>
                </p:nvSpPr>
                <p:spPr>
                  <a:xfrm>
                    <a:off x="3024569" y="3659696"/>
                    <a:ext cx="47625" cy="47625"/>
                  </a:xfrm>
                  <a:custGeom>
                    <a:avLst/>
                    <a:gdLst>
                      <a:gd name="connsiteX0" fmla="*/ 53149 w 47625"/>
                      <a:gd name="connsiteY0" fmla="*/ 26575 h 47625"/>
                      <a:gd name="connsiteX1" fmla="*/ 26575 w 47625"/>
                      <a:gd name="connsiteY1" fmla="*/ 0 h 47625"/>
                      <a:gd name="connsiteX2" fmla="*/ 0 w 47625"/>
                      <a:gd name="connsiteY2" fmla="*/ 26575 h 47625"/>
                      <a:gd name="connsiteX3" fmla="*/ 26575 w 47625"/>
                      <a:gd name="connsiteY3" fmla="*/ 53054 h 47625"/>
                      <a:gd name="connsiteX4" fmla="*/ 53149 w 47625"/>
                      <a:gd name="connsiteY4" fmla="*/ 2657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53149" y="26575"/>
                        </a:moveTo>
                        <a:cubicBezTo>
                          <a:pt x="53149" y="11906"/>
                          <a:pt x="41243" y="0"/>
                          <a:pt x="26575" y="0"/>
                        </a:cubicBezTo>
                        <a:cubicBezTo>
                          <a:pt x="11906" y="0"/>
                          <a:pt x="0" y="11906"/>
                          <a:pt x="0" y="26575"/>
                        </a:cubicBezTo>
                        <a:cubicBezTo>
                          <a:pt x="0" y="41243"/>
                          <a:pt x="11906" y="53054"/>
                          <a:pt x="26575" y="53054"/>
                        </a:cubicBezTo>
                        <a:cubicBezTo>
                          <a:pt x="41338" y="53054"/>
                          <a:pt x="53149" y="41148"/>
                          <a:pt x="53149" y="2657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0" name="Freeform: Shape 569">
                    <a:extLst>
                      <a:ext uri="{FF2B5EF4-FFF2-40B4-BE49-F238E27FC236}">
                        <a16:creationId xmlns:a16="http://schemas.microsoft.com/office/drawing/2014/main" id="{29C5E9BA-BC1C-4C0B-BA86-1B87FA491152}"/>
                      </a:ext>
                    </a:extLst>
                  </p:cNvPr>
                  <p:cNvSpPr/>
                  <p:nvPr/>
                </p:nvSpPr>
                <p:spPr>
                  <a:xfrm>
                    <a:off x="3043714" y="4651915"/>
                    <a:ext cx="38100" cy="47625"/>
                  </a:xfrm>
                  <a:custGeom>
                    <a:avLst/>
                    <a:gdLst>
                      <a:gd name="connsiteX0" fmla="*/ 47625 w 38100"/>
                      <a:gd name="connsiteY0" fmla="*/ 23813 h 47625"/>
                      <a:gd name="connsiteX1" fmla="*/ 23812 w 38100"/>
                      <a:gd name="connsiteY1" fmla="*/ 47625 h 47625"/>
                      <a:gd name="connsiteX2" fmla="*/ 0 w 38100"/>
                      <a:gd name="connsiteY2" fmla="*/ 23813 h 47625"/>
                      <a:gd name="connsiteX3" fmla="*/ 23812 w 38100"/>
                      <a:gd name="connsiteY3" fmla="*/ 0 h 47625"/>
                      <a:gd name="connsiteX4" fmla="*/ 47625 w 3810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1" name="Freeform: Shape 570">
                    <a:extLst>
                      <a:ext uri="{FF2B5EF4-FFF2-40B4-BE49-F238E27FC236}">
                        <a16:creationId xmlns:a16="http://schemas.microsoft.com/office/drawing/2014/main" id="{C71C3AAB-5FD1-4A9E-928B-A4BE85C40055}"/>
                      </a:ext>
                    </a:extLst>
                  </p:cNvPr>
                  <p:cNvSpPr/>
                  <p:nvPr/>
                </p:nvSpPr>
                <p:spPr>
                  <a:xfrm>
                    <a:off x="3318605" y="4680204"/>
                    <a:ext cx="76200" cy="76200"/>
                  </a:xfrm>
                  <a:custGeom>
                    <a:avLst/>
                    <a:gdLst>
                      <a:gd name="connsiteX0" fmla="*/ 41815 w 76200"/>
                      <a:gd name="connsiteY0" fmla="*/ 0 h 76200"/>
                      <a:gd name="connsiteX1" fmla="*/ 0 w 76200"/>
                      <a:gd name="connsiteY1" fmla="*/ 41815 h 76200"/>
                      <a:gd name="connsiteX2" fmla="*/ 41815 w 76200"/>
                      <a:gd name="connsiteY2" fmla="*/ 83630 h 76200"/>
                      <a:gd name="connsiteX3" fmla="*/ 83630 w 76200"/>
                      <a:gd name="connsiteY3" fmla="*/ 41815 h 76200"/>
                      <a:gd name="connsiteX4" fmla="*/ 41815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1815" y="0"/>
                        </a:moveTo>
                        <a:cubicBezTo>
                          <a:pt x="18669" y="0"/>
                          <a:pt x="0" y="18764"/>
                          <a:pt x="0" y="41815"/>
                        </a:cubicBezTo>
                        <a:cubicBezTo>
                          <a:pt x="0" y="64961"/>
                          <a:pt x="18764" y="83630"/>
                          <a:pt x="41815" y="83630"/>
                        </a:cubicBezTo>
                        <a:cubicBezTo>
                          <a:pt x="64961" y="83630"/>
                          <a:pt x="83630" y="64866"/>
                          <a:pt x="83630" y="41815"/>
                        </a:cubicBezTo>
                        <a:cubicBezTo>
                          <a:pt x="83725" y="18669"/>
                          <a:pt x="64961" y="0"/>
                          <a:pt x="41815"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2" name="Freeform: Shape 571">
                    <a:extLst>
                      <a:ext uri="{FF2B5EF4-FFF2-40B4-BE49-F238E27FC236}">
                        <a16:creationId xmlns:a16="http://schemas.microsoft.com/office/drawing/2014/main" id="{33D55BDC-A2BC-4926-99DC-9D45A71CD4CC}"/>
                      </a:ext>
                    </a:extLst>
                  </p:cNvPr>
                  <p:cNvSpPr/>
                  <p:nvPr/>
                </p:nvSpPr>
                <p:spPr>
                  <a:xfrm>
                    <a:off x="3229261" y="5034249"/>
                    <a:ext cx="76200" cy="76200"/>
                  </a:xfrm>
                  <a:custGeom>
                    <a:avLst/>
                    <a:gdLst>
                      <a:gd name="connsiteX0" fmla="*/ 40767 w 76200"/>
                      <a:gd name="connsiteY0" fmla="*/ 0 h 76200"/>
                      <a:gd name="connsiteX1" fmla="*/ 0 w 76200"/>
                      <a:gd name="connsiteY1" fmla="*/ 40767 h 76200"/>
                      <a:gd name="connsiteX2" fmla="*/ 40767 w 76200"/>
                      <a:gd name="connsiteY2" fmla="*/ 81534 h 76200"/>
                      <a:gd name="connsiteX3" fmla="*/ 81534 w 76200"/>
                      <a:gd name="connsiteY3" fmla="*/ 40767 h 76200"/>
                      <a:gd name="connsiteX4" fmla="*/ 40767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767" y="0"/>
                        </a:moveTo>
                        <a:cubicBezTo>
                          <a:pt x="18193" y="0"/>
                          <a:pt x="0" y="18288"/>
                          <a:pt x="0" y="40767"/>
                        </a:cubicBezTo>
                        <a:cubicBezTo>
                          <a:pt x="0" y="63341"/>
                          <a:pt x="18288" y="81534"/>
                          <a:pt x="40767" y="81534"/>
                        </a:cubicBezTo>
                        <a:cubicBezTo>
                          <a:pt x="63341" y="81534"/>
                          <a:pt x="81534" y="63246"/>
                          <a:pt x="81534" y="40767"/>
                        </a:cubicBezTo>
                        <a:cubicBezTo>
                          <a:pt x="81534" y="18288"/>
                          <a:pt x="63341" y="0"/>
                          <a:pt x="40767"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3" name="Freeform: Shape 572">
                    <a:extLst>
                      <a:ext uri="{FF2B5EF4-FFF2-40B4-BE49-F238E27FC236}">
                        <a16:creationId xmlns:a16="http://schemas.microsoft.com/office/drawing/2014/main" id="{1EF2AC05-E573-4FB2-802E-80061D916E73}"/>
                      </a:ext>
                    </a:extLst>
                  </p:cNvPr>
                  <p:cNvSpPr/>
                  <p:nvPr/>
                </p:nvSpPr>
                <p:spPr>
                  <a:xfrm>
                    <a:off x="4353020" y="6007513"/>
                    <a:ext cx="76200" cy="76200"/>
                  </a:xfrm>
                  <a:custGeom>
                    <a:avLst/>
                    <a:gdLst>
                      <a:gd name="connsiteX0" fmla="*/ 39624 w 76200"/>
                      <a:gd name="connsiteY0" fmla="*/ 0 h 76200"/>
                      <a:gd name="connsiteX1" fmla="*/ 0 w 76200"/>
                      <a:gd name="connsiteY1" fmla="*/ 39624 h 76200"/>
                      <a:gd name="connsiteX2" fmla="*/ 39624 w 76200"/>
                      <a:gd name="connsiteY2" fmla="*/ 79248 h 76200"/>
                      <a:gd name="connsiteX3" fmla="*/ 79248 w 76200"/>
                      <a:gd name="connsiteY3" fmla="*/ 39624 h 76200"/>
                      <a:gd name="connsiteX4" fmla="*/ 39624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39624" y="0"/>
                        </a:moveTo>
                        <a:cubicBezTo>
                          <a:pt x="17717" y="0"/>
                          <a:pt x="0" y="17716"/>
                          <a:pt x="0" y="39624"/>
                        </a:cubicBezTo>
                        <a:cubicBezTo>
                          <a:pt x="0" y="61531"/>
                          <a:pt x="17717" y="79248"/>
                          <a:pt x="39624" y="79248"/>
                        </a:cubicBezTo>
                        <a:cubicBezTo>
                          <a:pt x="61532" y="79248"/>
                          <a:pt x="79248" y="61531"/>
                          <a:pt x="79248" y="39624"/>
                        </a:cubicBezTo>
                        <a:cubicBezTo>
                          <a:pt x="79248" y="17812"/>
                          <a:pt x="61532" y="0"/>
                          <a:pt x="39624"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4" name="Freeform: Shape 573">
                    <a:extLst>
                      <a:ext uri="{FF2B5EF4-FFF2-40B4-BE49-F238E27FC236}">
                        <a16:creationId xmlns:a16="http://schemas.microsoft.com/office/drawing/2014/main" id="{23940F85-EC9D-4E32-ADDE-F513B9EFF474}"/>
                      </a:ext>
                    </a:extLst>
                  </p:cNvPr>
                  <p:cNvSpPr/>
                  <p:nvPr/>
                </p:nvSpPr>
                <p:spPr>
                  <a:xfrm>
                    <a:off x="4689348" y="6358318"/>
                    <a:ext cx="76200" cy="76200"/>
                  </a:xfrm>
                  <a:custGeom>
                    <a:avLst/>
                    <a:gdLst>
                      <a:gd name="connsiteX0" fmla="*/ 40386 w 76200"/>
                      <a:gd name="connsiteY0" fmla="*/ 0 h 76200"/>
                      <a:gd name="connsiteX1" fmla="*/ 0 w 76200"/>
                      <a:gd name="connsiteY1" fmla="*/ 40386 h 76200"/>
                      <a:gd name="connsiteX2" fmla="*/ 40386 w 76200"/>
                      <a:gd name="connsiteY2" fmla="*/ 80772 h 76200"/>
                      <a:gd name="connsiteX3" fmla="*/ 80772 w 76200"/>
                      <a:gd name="connsiteY3" fmla="*/ 40386 h 76200"/>
                      <a:gd name="connsiteX4" fmla="*/ 40386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386" y="0"/>
                        </a:moveTo>
                        <a:cubicBezTo>
                          <a:pt x="18097" y="0"/>
                          <a:pt x="0" y="18098"/>
                          <a:pt x="0" y="40386"/>
                        </a:cubicBezTo>
                        <a:cubicBezTo>
                          <a:pt x="0" y="62675"/>
                          <a:pt x="18097" y="80772"/>
                          <a:pt x="40386" y="80772"/>
                        </a:cubicBezTo>
                        <a:cubicBezTo>
                          <a:pt x="62674" y="80772"/>
                          <a:pt x="80772" y="62675"/>
                          <a:pt x="80772" y="40386"/>
                        </a:cubicBezTo>
                        <a:cubicBezTo>
                          <a:pt x="80772" y="18098"/>
                          <a:pt x="62674" y="0"/>
                          <a:pt x="40386"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5" name="Freeform: Shape 574">
                    <a:extLst>
                      <a:ext uri="{FF2B5EF4-FFF2-40B4-BE49-F238E27FC236}">
                        <a16:creationId xmlns:a16="http://schemas.microsoft.com/office/drawing/2014/main" id="{549AB0FB-8E92-4AAA-A8CE-16CD867930A7}"/>
                      </a:ext>
                    </a:extLst>
                  </p:cNvPr>
                  <p:cNvSpPr/>
                  <p:nvPr/>
                </p:nvSpPr>
                <p:spPr>
                  <a:xfrm>
                    <a:off x="2830830" y="2779014"/>
                    <a:ext cx="95250" cy="95250"/>
                  </a:xfrm>
                  <a:custGeom>
                    <a:avLst/>
                    <a:gdLst>
                      <a:gd name="connsiteX0" fmla="*/ 47911 w 95250"/>
                      <a:gd name="connsiteY0" fmla="*/ 0 h 95250"/>
                      <a:gd name="connsiteX1" fmla="*/ 0 w 95250"/>
                      <a:gd name="connsiteY1" fmla="*/ 47911 h 95250"/>
                      <a:gd name="connsiteX2" fmla="*/ 47911 w 95250"/>
                      <a:gd name="connsiteY2" fmla="*/ 95821 h 95250"/>
                      <a:gd name="connsiteX3" fmla="*/ 95822 w 95250"/>
                      <a:gd name="connsiteY3" fmla="*/ 47911 h 95250"/>
                      <a:gd name="connsiteX4" fmla="*/ 47911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911" y="0"/>
                        </a:moveTo>
                        <a:cubicBezTo>
                          <a:pt x="21431" y="0"/>
                          <a:pt x="0" y="21431"/>
                          <a:pt x="0" y="47911"/>
                        </a:cubicBezTo>
                        <a:cubicBezTo>
                          <a:pt x="0" y="74390"/>
                          <a:pt x="21431" y="95821"/>
                          <a:pt x="47911" y="95821"/>
                        </a:cubicBezTo>
                        <a:cubicBezTo>
                          <a:pt x="74390" y="95821"/>
                          <a:pt x="95822" y="74390"/>
                          <a:pt x="95822" y="47911"/>
                        </a:cubicBezTo>
                        <a:cubicBezTo>
                          <a:pt x="95726" y="21431"/>
                          <a:pt x="74295" y="0"/>
                          <a:pt x="4791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6" name="Freeform: Shape 575">
                    <a:extLst>
                      <a:ext uri="{FF2B5EF4-FFF2-40B4-BE49-F238E27FC236}">
                        <a16:creationId xmlns:a16="http://schemas.microsoft.com/office/drawing/2014/main" id="{BD5A35EC-3507-4558-8C6A-3CCE64E5C737}"/>
                      </a:ext>
                    </a:extLst>
                  </p:cNvPr>
                  <p:cNvSpPr/>
                  <p:nvPr/>
                </p:nvSpPr>
                <p:spPr>
                  <a:xfrm>
                    <a:off x="3118199" y="1925764"/>
                    <a:ext cx="66675" cy="66675"/>
                  </a:xfrm>
                  <a:custGeom>
                    <a:avLst/>
                    <a:gdLst>
                      <a:gd name="connsiteX0" fmla="*/ 36100 w 66675"/>
                      <a:gd name="connsiteY0" fmla="*/ 0 h 66675"/>
                      <a:gd name="connsiteX1" fmla="*/ 0 w 66675"/>
                      <a:gd name="connsiteY1" fmla="*/ 36100 h 66675"/>
                      <a:gd name="connsiteX2" fmla="*/ 36100 w 66675"/>
                      <a:gd name="connsiteY2" fmla="*/ 72200 h 66675"/>
                      <a:gd name="connsiteX3" fmla="*/ 72200 w 66675"/>
                      <a:gd name="connsiteY3" fmla="*/ 36100 h 66675"/>
                      <a:gd name="connsiteX4" fmla="*/ 36100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100" y="0"/>
                        </a:moveTo>
                        <a:cubicBezTo>
                          <a:pt x="16193" y="0"/>
                          <a:pt x="0" y="16097"/>
                          <a:pt x="0" y="36100"/>
                        </a:cubicBezTo>
                        <a:cubicBezTo>
                          <a:pt x="0" y="56007"/>
                          <a:pt x="16193" y="72200"/>
                          <a:pt x="36100" y="72200"/>
                        </a:cubicBezTo>
                        <a:cubicBezTo>
                          <a:pt x="56007" y="72200"/>
                          <a:pt x="72200" y="56102"/>
                          <a:pt x="72200" y="36100"/>
                        </a:cubicBezTo>
                        <a:cubicBezTo>
                          <a:pt x="72200" y="16097"/>
                          <a:pt x="56007" y="0"/>
                          <a:pt x="3610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7" name="Freeform: Shape 576">
                    <a:extLst>
                      <a:ext uri="{FF2B5EF4-FFF2-40B4-BE49-F238E27FC236}">
                        <a16:creationId xmlns:a16="http://schemas.microsoft.com/office/drawing/2014/main" id="{0C7DDBA4-BB6C-46CF-8489-7F84177569CD}"/>
                      </a:ext>
                    </a:extLst>
                  </p:cNvPr>
                  <p:cNvSpPr/>
                  <p:nvPr/>
                </p:nvSpPr>
                <p:spPr>
                  <a:xfrm>
                    <a:off x="5335714" y="198120"/>
                    <a:ext cx="47625" cy="47625"/>
                  </a:xfrm>
                  <a:custGeom>
                    <a:avLst/>
                    <a:gdLst>
                      <a:gd name="connsiteX0" fmla="*/ 27622 w 47625"/>
                      <a:gd name="connsiteY0" fmla="*/ 0 h 47625"/>
                      <a:gd name="connsiteX1" fmla="*/ 0 w 47625"/>
                      <a:gd name="connsiteY1" fmla="*/ 27718 h 47625"/>
                      <a:gd name="connsiteX2" fmla="*/ 27622 w 47625"/>
                      <a:gd name="connsiteY2" fmla="*/ 55340 h 47625"/>
                      <a:gd name="connsiteX3" fmla="*/ 55340 w 47625"/>
                      <a:gd name="connsiteY3" fmla="*/ 27718 h 47625"/>
                      <a:gd name="connsiteX4" fmla="*/ 2762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622" y="0"/>
                        </a:moveTo>
                        <a:cubicBezTo>
                          <a:pt x="12383" y="0"/>
                          <a:pt x="0" y="12382"/>
                          <a:pt x="0" y="27718"/>
                        </a:cubicBezTo>
                        <a:cubicBezTo>
                          <a:pt x="0" y="42958"/>
                          <a:pt x="12383" y="55340"/>
                          <a:pt x="27622" y="55340"/>
                        </a:cubicBezTo>
                        <a:cubicBezTo>
                          <a:pt x="42863" y="55340"/>
                          <a:pt x="55340" y="42958"/>
                          <a:pt x="55340" y="27718"/>
                        </a:cubicBezTo>
                        <a:cubicBezTo>
                          <a:pt x="55340" y="12382"/>
                          <a:pt x="42958" y="0"/>
                          <a:pt x="27622"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8" name="Freeform: Shape 577">
                    <a:extLst>
                      <a:ext uri="{FF2B5EF4-FFF2-40B4-BE49-F238E27FC236}">
                        <a16:creationId xmlns:a16="http://schemas.microsoft.com/office/drawing/2014/main" id="{87B93B7A-E4C5-43D3-9219-5100683EE790}"/>
                      </a:ext>
                    </a:extLst>
                  </p:cNvPr>
                  <p:cNvSpPr/>
                  <p:nvPr/>
                </p:nvSpPr>
                <p:spPr>
                  <a:xfrm>
                    <a:off x="5586222" y="6643307"/>
                    <a:ext cx="57150" cy="57150"/>
                  </a:xfrm>
                  <a:custGeom>
                    <a:avLst/>
                    <a:gdLst>
                      <a:gd name="connsiteX0" fmla="*/ 28861 w 57150"/>
                      <a:gd name="connsiteY0" fmla="*/ 0 h 57150"/>
                      <a:gd name="connsiteX1" fmla="*/ 0 w 57150"/>
                      <a:gd name="connsiteY1" fmla="*/ 28860 h 57150"/>
                      <a:gd name="connsiteX2" fmla="*/ 28861 w 57150"/>
                      <a:gd name="connsiteY2" fmla="*/ 57721 h 57150"/>
                      <a:gd name="connsiteX3" fmla="*/ 57721 w 57150"/>
                      <a:gd name="connsiteY3" fmla="*/ 28860 h 57150"/>
                      <a:gd name="connsiteX4" fmla="*/ 28861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861" y="0"/>
                        </a:moveTo>
                        <a:cubicBezTo>
                          <a:pt x="12954" y="0"/>
                          <a:pt x="0" y="12954"/>
                          <a:pt x="0" y="28860"/>
                        </a:cubicBezTo>
                        <a:cubicBezTo>
                          <a:pt x="0" y="44767"/>
                          <a:pt x="12954" y="57721"/>
                          <a:pt x="28861" y="57721"/>
                        </a:cubicBezTo>
                        <a:cubicBezTo>
                          <a:pt x="44767" y="57721"/>
                          <a:pt x="57721" y="44767"/>
                          <a:pt x="57721" y="28860"/>
                        </a:cubicBezTo>
                        <a:cubicBezTo>
                          <a:pt x="57721" y="12954"/>
                          <a:pt x="44767" y="0"/>
                          <a:pt x="2886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79" name="Freeform: Shape 578">
                    <a:extLst>
                      <a:ext uri="{FF2B5EF4-FFF2-40B4-BE49-F238E27FC236}">
                        <a16:creationId xmlns:a16="http://schemas.microsoft.com/office/drawing/2014/main" id="{FD17A97E-F290-4FC8-998E-0B7AFC577EC4}"/>
                      </a:ext>
                    </a:extLst>
                  </p:cNvPr>
                  <p:cNvSpPr/>
                  <p:nvPr/>
                </p:nvSpPr>
                <p:spPr>
                  <a:xfrm>
                    <a:off x="5196364" y="6374892"/>
                    <a:ext cx="47625" cy="47625"/>
                  </a:xfrm>
                  <a:custGeom>
                    <a:avLst/>
                    <a:gdLst>
                      <a:gd name="connsiteX0" fmla="*/ 47625 w 47625"/>
                      <a:gd name="connsiteY0" fmla="*/ 23813 h 47625"/>
                      <a:gd name="connsiteX1" fmla="*/ 23812 w 47625"/>
                      <a:gd name="connsiteY1" fmla="*/ 47625 h 47625"/>
                      <a:gd name="connsiteX2" fmla="*/ 0 w 47625"/>
                      <a:gd name="connsiteY2" fmla="*/ 23813 h 47625"/>
                      <a:gd name="connsiteX3" fmla="*/ 23812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0" name="Freeform: Shape 579">
                    <a:extLst>
                      <a:ext uri="{FF2B5EF4-FFF2-40B4-BE49-F238E27FC236}">
                        <a16:creationId xmlns:a16="http://schemas.microsoft.com/office/drawing/2014/main" id="{2C7391B6-B9D8-4CD6-84BD-4A3F5C1D8DC2}"/>
                      </a:ext>
                    </a:extLst>
                  </p:cNvPr>
                  <p:cNvSpPr/>
                  <p:nvPr/>
                </p:nvSpPr>
                <p:spPr>
                  <a:xfrm>
                    <a:off x="5017961" y="5805297"/>
                    <a:ext cx="47625" cy="47625"/>
                  </a:xfrm>
                  <a:custGeom>
                    <a:avLst/>
                    <a:gdLst>
                      <a:gd name="connsiteX0" fmla="*/ 24955 w 47625"/>
                      <a:gd name="connsiteY0" fmla="*/ 0 h 47625"/>
                      <a:gd name="connsiteX1" fmla="*/ 0 w 47625"/>
                      <a:gd name="connsiteY1" fmla="*/ 24955 h 47625"/>
                      <a:gd name="connsiteX2" fmla="*/ 24955 w 47625"/>
                      <a:gd name="connsiteY2" fmla="*/ 49911 h 47625"/>
                      <a:gd name="connsiteX3" fmla="*/ 49911 w 47625"/>
                      <a:gd name="connsiteY3" fmla="*/ 24955 h 47625"/>
                      <a:gd name="connsiteX4" fmla="*/ 2495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4955" y="0"/>
                        </a:moveTo>
                        <a:cubicBezTo>
                          <a:pt x="11144" y="0"/>
                          <a:pt x="0" y="11145"/>
                          <a:pt x="0" y="24955"/>
                        </a:cubicBezTo>
                        <a:cubicBezTo>
                          <a:pt x="0" y="38767"/>
                          <a:pt x="11144" y="49911"/>
                          <a:pt x="24955" y="49911"/>
                        </a:cubicBezTo>
                        <a:cubicBezTo>
                          <a:pt x="38767" y="49911"/>
                          <a:pt x="49911" y="38767"/>
                          <a:pt x="49911" y="24955"/>
                        </a:cubicBezTo>
                        <a:cubicBezTo>
                          <a:pt x="50006" y="11145"/>
                          <a:pt x="38767" y="0"/>
                          <a:pt x="24955"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1" name="Freeform: Shape 580">
                    <a:extLst>
                      <a:ext uri="{FF2B5EF4-FFF2-40B4-BE49-F238E27FC236}">
                        <a16:creationId xmlns:a16="http://schemas.microsoft.com/office/drawing/2014/main" id="{CB63E1C1-3FE7-4E88-895E-4F7CB4FA9F86}"/>
                      </a:ext>
                    </a:extLst>
                  </p:cNvPr>
                  <p:cNvSpPr/>
                  <p:nvPr/>
                </p:nvSpPr>
                <p:spPr>
                  <a:xfrm>
                    <a:off x="6626638" y="152400"/>
                    <a:ext cx="76200" cy="76200"/>
                  </a:xfrm>
                  <a:custGeom>
                    <a:avLst/>
                    <a:gdLst>
                      <a:gd name="connsiteX0" fmla="*/ 77343 w 76200"/>
                      <a:gd name="connsiteY0" fmla="*/ 38672 h 76200"/>
                      <a:gd name="connsiteX1" fmla="*/ 38671 w 76200"/>
                      <a:gd name="connsiteY1" fmla="*/ 0 h 76200"/>
                      <a:gd name="connsiteX2" fmla="*/ 0 w 76200"/>
                      <a:gd name="connsiteY2" fmla="*/ 38672 h 76200"/>
                      <a:gd name="connsiteX3" fmla="*/ 38671 w 76200"/>
                      <a:gd name="connsiteY3" fmla="*/ 77343 h 76200"/>
                      <a:gd name="connsiteX4" fmla="*/ 77343 w 76200"/>
                      <a:gd name="connsiteY4" fmla="*/ 38672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343" y="38672"/>
                        </a:moveTo>
                        <a:cubicBezTo>
                          <a:pt x="77343" y="17336"/>
                          <a:pt x="60008" y="0"/>
                          <a:pt x="38671" y="0"/>
                        </a:cubicBezTo>
                        <a:cubicBezTo>
                          <a:pt x="17336" y="0"/>
                          <a:pt x="0" y="17336"/>
                          <a:pt x="0" y="38672"/>
                        </a:cubicBezTo>
                        <a:cubicBezTo>
                          <a:pt x="0" y="60008"/>
                          <a:pt x="17336" y="77343"/>
                          <a:pt x="38671" y="77343"/>
                        </a:cubicBezTo>
                        <a:cubicBezTo>
                          <a:pt x="60103" y="77343"/>
                          <a:pt x="77343" y="60008"/>
                          <a:pt x="77343" y="386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2" name="Freeform: Shape 581">
                    <a:extLst>
                      <a:ext uri="{FF2B5EF4-FFF2-40B4-BE49-F238E27FC236}">
                        <a16:creationId xmlns:a16="http://schemas.microsoft.com/office/drawing/2014/main" id="{F6E5793B-BA9D-454A-A160-75319C013DF1}"/>
                      </a:ext>
                    </a:extLst>
                  </p:cNvPr>
                  <p:cNvSpPr/>
                  <p:nvPr/>
                </p:nvSpPr>
                <p:spPr>
                  <a:xfrm>
                    <a:off x="5849684" y="322897"/>
                    <a:ext cx="85725" cy="85725"/>
                  </a:xfrm>
                  <a:custGeom>
                    <a:avLst/>
                    <a:gdLst>
                      <a:gd name="connsiteX0" fmla="*/ 43148 w 85725"/>
                      <a:gd name="connsiteY0" fmla="*/ 0 h 85725"/>
                      <a:gd name="connsiteX1" fmla="*/ 0 w 85725"/>
                      <a:gd name="connsiteY1" fmla="*/ 43148 h 85725"/>
                      <a:gd name="connsiteX2" fmla="*/ 43148 w 85725"/>
                      <a:gd name="connsiteY2" fmla="*/ 86296 h 85725"/>
                      <a:gd name="connsiteX3" fmla="*/ 86296 w 85725"/>
                      <a:gd name="connsiteY3" fmla="*/ 43148 h 85725"/>
                      <a:gd name="connsiteX4" fmla="*/ 4314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148" y="0"/>
                        </a:moveTo>
                        <a:cubicBezTo>
                          <a:pt x="19336" y="0"/>
                          <a:pt x="0" y="19336"/>
                          <a:pt x="0" y="43148"/>
                        </a:cubicBezTo>
                        <a:cubicBezTo>
                          <a:pt x="0" y="66961"/>
                          <a:pt x="19336" y="86296"/>
                          <a:pt x="43148" y="86296"/>
                        </a:cubicBezTo>
                        <a:cubicBezTo>
                          <a:pt x="66961" y="86296"/>
                          <a:pt x="86296" y="66961"/>
                          <a:pt x="86296" y="43148"/>
                        </a:cubicBezTo>
                        <a:cubicBezTo>
                          <a:pt x="86296" y="19336"/>
                          <a:pt x="66961" y="0"/>
                          <a:pt x="4314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3" name="Freeform: Shape 582">
                    <a:extLst>
                      <a:ext uri="{FF2B5EF4-FFF2-40B4-BE49-F238E27FC236}">
                        <a16:creationId xmlns:a16="http://schemas.microsoft.com/office/drawing/2014/main" id="{2A0EFAAD-0BF0-485F-8297-132F53E4DB85}"/>
                      </a:ext>
                    </a:extLst>
                  </p:cNvPr>
                  <p:cNvSpPr/>
                  <p:nvPr/>
                </p:nvSpPr>
                <p:spPr>
                  <a:xfrm>
                    <a:off x="5251037" y="618363"/>
                    <a:ext cx="47625" cy="47625"/>
                  </a:xfrm>
                  <a:custGeom>
                    <a:avLst/>
                    <a:gdLst>
                      <a:gd name="connsiteX0" fmla="*/ 26956 w 47625"/>
                      <a:gd name="connsiteY0" fmla="*/ 0 h 47625"/>
                      <a:gd name="connsiteX1" fmla="*/ 0 w 47625"/>
                      <a:gd name="connsiteY1" fmla="*/ 26956 h 47625"/>
                      <a:gd name="connsiteX2" fmla="*/ 26956 w 47625"/>
                      <a:gd name="connsiteY2" fmla="*/ 53912 h 47625"/>
                      <a:gd name="connsiteX3" fmla="*/ 53912 w 47625"/>
                      <a:gd name="connsiteY3" fmla="*/ 26956 h 47625"/>
                      <a:gd name="connsiteX4" fmla="*/ 26956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956" y="0"/>
                        </a:moveTo>
                        <a:cubicBezTo>
                          <a:pt x="12097" y="0"/>
                          <a:pt x="0" y="12097"/>
                          <a:pt x="0" y="26956"/>
                        </a:cubicBezTo>
                        <a:cubicBezTo>
                          <a:pt x="0" y="41815"/>
                          <a:pt x="12097" y="53912"/>
                          <a:pt x="26956" y="53912"/>
                        </a:cubicBezTo>
                        <a:cubicBezTo>
                          <a:pt x="41815" y="53912"/>
                          <a:pt x="53912" y="41815"/>
                          <a:pt x="53912" y="26956"/>
                        </a:cubicBezTo>
                        <a:cubicBezTo>
                          <a:pt x="53912" y="12097"/>
                          <a:pt x="41815" y="0"/>
                          <a:pt x="26956"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4" name="Freeform: Shape 583">
                    <a:extLst>
                      <a:ext uri="{FF2B5EF4-FFF2-40B4-BE49-F238E27FC236}">
                        <a16:creationId xmlns:a16="http://schemas.microsoft.com/office/drawing/2014/main" id="{E4ADCE66-E52D-4C2C-9465-AC98240EB143}"/>
                      </a:ext>
                    </a:extLst>
                  </p:cNvPr>
                  <p:cNvSpPr/>
                  <p:nvPr/>
                </p:nvSpPr>
                <p:spPr>
                  <a:xfrm>
                    <a:off x="6912864" y="6555105"/>
                    <a:ext cx="95250" cy="95250"/>
                  </a:xfrm>
                  <a:custGeom>
                    <a:avLst/>
                    <a:gdLst>
                      <a:gd name="connsiteX0" fmla="*/ 47625 w 95250"/>
                      <a:gd name="connsiteY0" fmla="*/ 0 h 95250"/>
                      <a:gd name="connsiteX1" fmla="*/ 0 w 95250"/>
                      <a:gd name="connsiteY1" fmla="*/ 47625 h 95250"/>
                      <a:gd name="connsiteX2" fmla="*/ 47625 w 95250"/>
                      <a:gd name="connsiteY2" fmla="*/ 95250 h 95250"/>
                      <a:gd name="connsiteX3" fmla="*/ 95250 w 95250"/>
                      <a:gd name="connsiteY3" fmla="*/ 47625 h 95250"/>
                      <a:gd name="connsiteX4" fmla="*/ 47625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625" y="0"/>
                        </a:moveTo>
                        <a:cubicBezTo>
                          <a:pt x="21336" y="0"/>
                          <a:pt x="0" y="21336"/>
                          <a:pt x="0" y="47625"/>
                        </a:cubicBezTo>
                        <a:cubicBezTo>
                          <a:pt x="0" y="73914"/>
                          <a:pt x="21336" y="95250"/>
                          <a:pt x="47625" y="95250"/>
                        </a:cubicBezTo>
                        <a:cubicBezTo>
                          <a:pt x="73914" y="95250"/>
                          <a:pt x="95250" y="73914"/>
                          <a:pt x="95250" y="47625"/>
                        </a:cubicBezTo>
                        <a:cubicBezTo>
                          <a:pt x="95250" y="21336"/>
                          <a:pt x="73914" y="0"/>
                          <a:pt x="47625"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5" name="Freeform: Shape 584">
                    <a:extLst>
                      <a:ext uri="{FF2B5EF4-FFF2-40B4-BE49-F238E27FC236}">
                        <a16:creationId xmlns:a16="http://schemas.microsoft.com/office/drawing/2014/main" id="{63683D8D-B89D-497F-A5DB-86421886DD21}"/>
                      </a:ext>
                    </a:extLst>
                  </p:cNvPr>
                  <p:cNvSpPr/>
                  <p:nvPr/>
                </p:nvSpPr>
                <p:spPr>
                  <a:xfrm>
                    <a:off x="8032052" y="6016371"/>
                    <a:ext cx="57150" cy="57150"/>
                  </a:xfrm>
                  <a:custGeom>
                    <a:avLst/>
                    <a:gdLst>
                      <a:gd name="connsiteX0" fmla="*/ 61531 w 57150"/>
                      <a:gd name="connsiteY0" fmla="*/ 30766 h 57150"/>
                      <a:gd name="connsiteX1" fmla="*/ 30766 w 57150"/>
                      <a:gd name="connsiteY1" fmla="*/ 61531 h 57150"/>
                      <a:gd name="connsiteX2" fmla="*/ 0 w 57150"/>
                      <a:gd name="connsiteY2" fmla="*/ 30766 h 57150"/>
                      <a:gd name="connsiteX3" fmla="*/ 30766 w 57150"/>
                      <a:gd name="connsiteY3" fmla="*/ 0 h 57150"/>
                      <a:gd name="connsiteX4" fmla="*/ 61531 w 57150"/>
                      <a:gd name="connsiteY4" fmla="*/ 3076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1531" y="30766"/>
                        </a:moveTo>
                        <a:cubicBezTo>
                          <a:pt x="61531" y="47757"/>
                          <a:pt x="47757" y="61531"/>
                          <a:pt x="30766" y="61531"/>
                        </a:cubicBezTo>
                        <a:cubicBezTo>
                          <a:pt x="13774" y="61531"/>
                          <a:pt x="0" y="47757"/>
                          <a:pt x="0" y="30766"/>
                        </a:cubicBezTo>
                        <a:cubicBezTo>
                          <a:pt x="0" y="13774"/>
                          <a:pt x="13774" y="0"/>
                          <a:pt x="30766" y="0"/>
                        </a:cubicBezTo>
                        <a:cubicBezTo>
                          <a:pt x="47757" y="0"/>
                          <a:pt x="61531" y="13774"/>
                          <a:pt x="61531" y="3076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6" name="Freeform: Shape 585">
                    <a:extLst>
                      <a:ext uri="{FF2B5EF4-FFF2-40B4-BE49-F238E27FC236}">
                        <a16:creationId xmlns:a16="http://schemas.microsoft.com/office/drawing/2014/main" id="{03BF7021-2610-4827-839D-9BA706CFA588}"/>
                      </a:ext>
                    </a:extLst>
                  </p:cNvPr>
                  <p:cNvSpPr/>
                  <p:nvPr/>
                </p:nvSpPr>
                <p:spPr>
                  <a:xfrm>
                    <a:off x="9332023" y="3043238"/>
                    <a:ext cx="85725" cy="85725"/>
                  </a:xfrm>
                  <a:custGeom>
                    <a:avLst/>
                    <a:gdLst>
                      <a:gd name="connsiteX0" fmla="*/ 44101 w 85725"/>
                      <a:gd name="connsiteY0" fmla="*/ 0 h 85725"/>
                      <a:gd name="connsiteX1" fmla="*/ 0 w 85725"/>
                      <a:gd name="connsiteY1" fmla="*/ 44101 h 85725"/>
                      <a:gd name="connsiteX2" fmla="*/ 44101 w 85725"/>
                      <a:gd name="connsiteY2" fmla="*/ 88202 h 85725"/>
                      <a:gd name="connsiteX3" fmla="*/ 88202 w 85725"/>
                      <a:gd name="connsiteY3" fmla="*/ 44101 h 85725"/>
                      <a:gd name="connsiteX4" fmla="*/ 44101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01" y="0"/>
                        </a:moveTo>
                        <a:cubicBezTo>
                          <a:pt x="19812" y="0"/>
                          <a:pt x="0" y="19717"/>
                          <a:pt x="0" y="44101"/>
                        </a:cubicBezTo>
                        <a:cubicBezTo>
                          <a:pt x="0" y="68485"/>
                          <a:pt x="19717" y="88202"/>
                          <a:pt x="44101" y="88202"/>
                        </a:cubicBezTo>
                        <a:cubicBezTo>
                          <a:pt x="68485" y="88202"/>
                          <a:pt x="88202" y="68485"/>
                          <a:pt x="88202" y="44101"/>
                        </a:cubicBezTo>
                        <a:cubicBezTo>
                          <a:pt x="88202" y="19717"/>
                          <a:pt x="68389" y="0"/>
                          <a:pt x="4410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7" name="Freeform: Shape 586">
                    <a:extLst>
                      <a:ext uri="{FF2B5EF4-FFF2-40B4-BE49-F238E27FC236}">
                        <a16:creationId xmlns:a16="http://schemas.microsoft.com/office/drawing/2014/main" id="{5BC556DD-553B-41D1-B742-3678145A63DC}"/>
                      </a:ext>
                    </a:extLst>
                  </p:cNvPr>
                  <p:cNvSpPr/>
                  <p:nvPr/>
                </p:nvSpPr>
                <p:spPr>
                  <a:xfrm>
                    <a:off x="7874508" y="5859304"/>
                    <a:ext cx="76200" cy="76200"/>
                  </a:xfrm>
                  <a:custGeom>
                    <a:avLst/>
                    <a:gdLst>
                      <a:gd name="connsiteX0" fmla="*/ 80581 w 76200"/>
                      <a:gd name="connsiteY0" fmla="*/ 40291 h 76200"/>
                      <a:gd name="connsiteX1" fmla="*/ 40291 w 76200"/>
                      <a:gd name="connsiteY1" fmla="*/ 80581 h 76200"/>
                      <a:gd name="connsiteX2" fmla="*/ 0 w 76200"/>
                      <a:gd name="connsiteY2" fmla="*/ 40291 h 76200"/>
                      <a:gd name="connsiteX3" fmla="*/ 40291 w 76200"/>
                      <a:gd name="connsiteY3" fmla="*/ 0 h 76200"/>
                      <a:gd name="connsiteX4" fmla="*/ 80581 w 76200"/>
                      <a:gd name="connsiteY4" fmla="*/ 402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80581" y="40291"/>
                        </a:moveTo>
                        <a:cubicBezTo>
                          <a:pt x="80581" y="62543"/>
                          <a:pt x="62542" y="80581"/>
                          <a:pt x="40291" y="80581"/>
                        </a:cubicBezTo>
                        <a:cubicBezTo>
                          <a:pt x="18039" y="80581"/>
                          <a:pt x="0" y="62542"/>
                          <a:pt x="0" y="40291"/>
                        </a:cubicBezTo>
                        <a:cubicBezTo>
                          <a:pt x="0" y="18039"/>
                          <a:pt x="18039" y="0"/>
                          <a:pt x="40291" y="0"/>
                        </a:cubicBezTo>
                        <a:cubicBezTo>
                          <a:pt x="62543" y="0"/>
                          <a:pt x="80581" y="18039"/>
                          <a:pt x="80581" y="4029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8" name="Freeform: Shape 587">
                    <a:extLst>
                      <a:ext uri="{FF2B5EF4-FFF2-40B4-BE49-F238E27FC236}">
                        <a16:creationId xmlns:a16="http://schemas.microsoft.com/office/drawing/2014/main" id="{40FE807D-706B-40CA-B57A-E1B6E90F2723}"/>
                      </a:ext>
                    </a:extLst>
                  </p:cNvPr>
                  <p:cNvSpPr/>
                  <p:nvPr/>
                </p:nvSpPr>
                <p:spPr>
                  <a:xfrm>
                    <a:off x="6142291" y="6429756"/>
                    <a:ext cx="85725" cy="85725"/>
                  </a:xfrm>
                  <a:custGeom>
                    <a:avLst/>
                    <a:gdLst>
                      <a:gd name="connsiteX0" fmla="*/ 45625 w 85725"/>
                      <a:gd name="connsiteY0" fmla="*/ 0 h 85725"/>
                      <a:gd name="connsiteX1" fmla="*/ 0 w 85725"/>
                      <a:gd name="connsiteY1" fmla="*/ 45625 h 85725"/>
                      <a:gd name="connsiteX2" fmla="*/ 45625 w 85725"/>
                      <a:gd name="connsiteY2" fmla="*/ 91250 h 85725"/>
                      <a:gd name="connsiteX3" fmla="*/ 91250 w 85725"/>
                      <a:gd name="connsiteY3" fmla="*/ 45625 h 85725"/>
                      <a:gd name="connsiteX4" fmla="*/ 45625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5625" y="0"/>
                        </a:moveTo>
                        <a:cubicBezTo>
                          <a:pt x="20384" y="0"/>
                          <a:pt x="0" y="20479"/>
                          <a:pt x="0" y="45625"/>
                        </a:cubicBezTo>
                        <a:cubicBezTo>
                          <a:pt x="0" y="70866"/>
                          <a:pt x="20479" y="91250"/>
                          <a:pt x="45625" y="91250"/>
                        </a:cubicBezTo>
                        <a:cubicBezTo>
                          <a:pt x="70866" y="91250"/>
                          <a:pt x="91250" y="70771"/>
                          <a:pt x="91250" y="45625"/>
                        </a:cubicBezTo>
                        <a:cubicBezTo>
                          <a:pt x="91345" y="20479"/>
                          <a:pt x="70866" y="0"/>
                          <a:pt x="45625"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89" name="Freeform: Shape 588">
                    <a:extLst>
                      <a:ext uri="{FF2B5EF4-FFF2-40B4-BE49-F238E27FC236}">
                        <a16:creationId xmlns:a16="http://schemas.microsoft.com/office/drawing/2014/main" id="{0546C0DA-8690-415E-A83A-5D8550312BCA}"/>
                      </a:ext>
                    </a:extLst>
                  </p:cNvPr>
                  <p:cNvSpPr/>
                  <p:nvPr/>
                </p:nvSpPr>
                <p:spPr>
                  <a:xfrm>
                    <a:off x="6212777" y="5672709"/>
                    <a:ext cx="76200" cy="76200"/>
                  </a:xfrm>
                  <a:custGeom>
                    <a:avLst/>
                    <a:gdLst>
                      <a:gd name="connsiteX0" fmla="*/ 40291 w 76200"/>
                      <a:gd name="connsiteY0" fmla="*/ 0 h 76200"/>
                      <a:gd name="connsiteX1" fmla="*/ 0 w 76200"/>
                      <a:gd name="connsiteY1" fmla="*/ 40291 h 76200"/>
                      <a:gd name="connsiteX2" fmla="*/ 40291 w 76200"/>
                      <a:gd name="connsiteY2" fmla="*/ 80582 h 76200"/>
                      <a:gd name="connsiteX3" fmla="*/ 80581 w 76200"/>
                      <a:gd name="connsiteY3" fmla="*/ 40291 h 76200"/>
                      <a:gd name="connsiteX4" fmla="*/ 40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291" y="0"/>
                        </a:moveTo>
                        <a:cubicBezTo>
                          <a:pt x="18002" y="0"/>
                          <a:pt x="0" y="18002"/>
                          <a:pt x="0" y="40291"/>
                        </a:cubicBezTo>
                        <a:cubicBezTo>
                          <a:pt x="0" y="62579"/>
                          <a:pt x="18002" y="80582"/>
                          <a:pt x="40291" y="80582"/>
                        </a:cubicBezTo>
                        <a:cubicBezTo>
                          <a:pt x="62579" y="80582"/>
                          <a:pt x="80581" y="62579"/>
                          <a:pt x="80581" y="40291"/>
                        </a:cubicBezTo>
                        <a:cubicBezTo>
                          <a:pt x="80581" y="18002"/>
                          <a:pt x="62579" y="0"/>
                          <a:pt x="4029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0" name="Freeform: Shape 589">
                    <a:extLst>
                      <a:ext uri="{FF2B5EF4-FFF2-40B4-BE49-F238E27FC236}">
                        <a16:creationId xmlns:a16="http://schemas.microsoft.com/office/drawing/2014/main" id="{907816D6-D1B6-40F0-8425-07CA31F1D187}"/>
                      </a:ext>
                    </a:extLst>
                  </p:cNvPr>
                  <p:cNvSpPr/>
                  <p:nvPr/>
                </p:nvSpPr>
                <p:spPr>
                  <a:xfrm>
                    <a:off x="6999161" y="6247924"/>
                    <a:ext cx="57150" cy="57150"/>
                  </a:xfrm>
                  <a:custGeom>
                    <a:avLst/>
                    <a:gdLst>
                      <a:gd name="connsiteX0" fmla="*/ 30766 w 57150"/>
                      <a:gd name="connsiteY0" fmla="*/ 0 h 57150"/>
                      <a:gd name="connsiteX1" fmla="*/ 0 w 57150"/>
                      <a:gd name="connsiteY1" fmla="*/ 30766 h 57150"/>
                      <a:gd name="connsiteX2" fmla="*/ 30766 w 57150"/>
                      <a:gd name="connsiteY2" fmla="*/ 61531 h 57150"/>
                      <a:gd name="connsiteX3" fmla="*/ 61531 w 57150"/>
                      <a:gd name="connsiteY3" fmla="*/ 30766 h 57150"/>
                      <a:gd name="connsiteX4" fmla="*/ 3076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766" y="0"/>
                        </a:moveTo>
                        <a:cubicBezTo>
                          <a:pt x="13811" y="0"/>
                          <a:pt x="0" y="13716"/>
                          <a:pt x="0" y="30766"/>
                        </a:cubicBezTo>
                        <a:cubicBezTo>
                          <a:pt x="0" y="47720"/>
                          <a:pt x="13716" y="61531"/>
                          <a:pt x="30766" y="61531"/>
                        </a:cubicBezTo>
                        <a:cubicBezTo>
                          <a:pt x="47720" y="61531"/>
                          <a:pt x="61531" y="47815"/>
                          <a:pt x="61531" y="30766"/>
                        </a:cubicBezTo>
                        <a:cubicBezTo>
                          <a:pt x="61531" y="13716"/>
                          <a:pt x="47720" y="0"/>
                          <a:pt x="30766"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1" name="Freeform: Shape 590">
                    <a:extLst>
                      <a:ext uri="{FF2B5EF4-FFF2-40B4-BE49-F238E27FC236}">
                        <a16:creationId xmlns:a16="http://schemas.microsoft.com/office/drawing/2014/main" id="{6773269B-3670-4415-B408-2611BBFBEDDE}"/>
                      </a:ext>
                    </a:extLst>
                  </p:cNvPr>
                  <p:cNvSpPr/>
                  <p:nvPr/>
                </p:nvSpPr>
                <p:spPr>
                  <a:xfrm>
                    <a:off x="6458998" y="788003"/>
                    <a:ext cx="47625" cy="47625"/>
                  </a:xfrm>
                  <a:custGeom>
                    <a:avLst/>
                    <a:gdLst>
                      <a:gd name="connsiteX0" fmla="*/ 28385 w 47625"/>
                      <a:gd name="connsiteY0" fmla="*/ 0 h 47625"/>
                      <a:gd name="connsiteX1" fmla="*/ 0 w 47625"/>
                      <a:gd name="connsiteY1" fmla="*/ 28384 h 47625"/>
                      <a:gd name="connsiteX2" fmla="*/ 28385 w 47625"/>
                      <a:gd name="connsiteY2" fmla="*/ 56769 h 47625"/>
                      <a:gd name="connsiteX3" fmla="*/ 56769 w 47625"/>
                      <a:gd name="connsiteY3" fmla="*/ 28384 h 47625"/>
                      <a:gd name="connsiteX4" fmla="*/ 2838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385" y="0"/>
                        </a:moveTo>
                        <a:cubicBezTo>
                          <a:pt x="12668" y="0"/>
                          <a:pt x="0" y="12668"/>
                          <a:pt x="0" y="28384"/>
                        </a:cubicBezTo>
                        <a:cubicBezTo>
                          <a:pt x="0" y="44101"/>
                          <a:pt x="12668" y="56769"/>
                          <a:pt x="28385" y="56769"/>
                        </a:cubicBezTo>
                        <a:cubicBezTo>
                          <a:pt x="44101" y="56769"/>
                          <a:pt x="56769" y="44101"/>
                          <a:pt x="56769" y="28384"/>
                        </a:cubicBezTo>
                        <a:cubicBezTo>
                          <a:pt x="56864" y="12763"/>
                          <a:pt x="44101" y="0"/>
                          <a:pt x="28385"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2" name="Freeform: Shape 591">
                    <a:extLst>
                      <a:ext uri="{FF2B5EF4-FFF2-40B4-BE49-F238E27FC236}">
                        <a16:creationId xmlns:a16="http://schemas.microsoft.com/office/drawing/2014/main" id="{9C631684-28D3-466A-8B90-3C2446647260}"/>
                      </a:ext>
                    </a:extLst>
                  </p:cNvPr>
                  <p:cNvSpPr/>
                  <p:nvPr/>
                </p:nvSpPr>
                <p:spPr>
                  <a:xfrm>
                    <a:off x="8456676" y="1117187"/>
                    <a:ext cx="76200" cy="76200"/>
                  </a:xfrm>
                  <a:custGeom>
                    <a:avLst/>
                    <a:gdLst>
                      <a:gd name="connsiteX0" fmla="*/ 40195 w 76200"/>
                      <a:gd name="connsiteY0" fmla="*/ 80391 h 76200"/>
                      <a:gd name="connsiteX1" fmla="*/ 80391 w 76200"/>
                      <a:gd name="connsiteY1" fmla="*/ 40196 h 76200"/>
                      <a:gd name="connsiteX2" fmla="*/ 40195 w 76200"/>
                      <a:gd name="connsiteY2" fmla="*/ 0 h 76200"/>
                      <a:gd name="connsiteX3" fmla="*/ 0 w 76200"/>
                      <a:gd name="connsiteY3" fmla="*/ 40196 h 76200"/>
                      <a:gd name="connsiteX4" fmla="*/ 40195 w 76200"/>
                      <a:gd name="connsiteY4" fmla="*/ 8039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195" y="80391"/>
                        </a:moveTo>
                        <a:cubicBezTo>
                          <a:pt x="62389" y="80391"/>
                          <a:pt x="80391" y="62389"/>
                          <a:pt x="80391" y="40196"/>
                        </a:cubicBezTo>
                        <a:cubicBezTo>
                          <a:pt x="80391" y="18002"/>
                          <a:pt x="62389" y="0"/>
                          <a:pt x="40195" y="0"/>
                        </a:cubicBezTo>
                        <a:cubicBezTo>
                          <a:pt x="18002" y="0"/>
                          <a:pt x="0" y="18002"/>
                          <a:pt x="0" y="40196"/>
                        </a:cubicBezTo>
                        <a:cubicBezTo>
                          <a:pt x="0" y="62484"/>
                          <a:pt x="18002" y="80391"/>
                          <a:pt x="40195" y="8039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3" name="Freeform: Shape 592">
                    <a:extLst>
                      <a:ext uri="{FF2B5EF4-FFF2-40B4-BE49-F238E27FC236}">
                        <a16:creationId xmlns:a16="http://schemas.microsoft.com/office/drawing/2014/main" id="{9A3135C9-E754-4617-8423-7910CB568DAE}"/>
                      </a:ext>
                    </a:extLst>
                  </p:cNvPr>
                  <p:cNvSpPr/>
                  <p:nvPr/>
                </p:nvSpPr>
                <p:spPr>
                  <a:xfrm>
                    <a:off x="9320784" y="3911251"/>
                    <a:ext cx="66675" cy="66675"/>
                  </a:xfrm>
                  <a:custGeom>
                    <a:avLst/>
                    <a:gdLst>
                      <a:gd name="connsiteX0" fmla="*/ 35338 w 66675"/>
                      <a:gd name="connsiteY0" fmla="*/ 0 h 66675"/>
                      <a:gd name="connsiteX1" fmla="*/ 0 w 66675"/>
                      <a:gd name="connsiteY1" fmla="*/ 35338 h 66675"/>
                      <a:gd name="connsiteX2" fmla="*/ 35338 w 66675"/>
                      <a:gd name="connsiteY2" fmla="*/ 70675 h 66675"/>
                      <a:gd name="connsiteX3" fmla="*/ 70675 w 66675"/>
                      <a:gd name="connsiteY3" fmla="*/ 35338 h 66675"/>
                      <a:gd name="connsiteX4" fmla="*/ 35338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338" y="0"/>
                        </a:moveTo>
                        <a:cubicBezTo>
                          <a:pt x="15811" y="0"/>
                          <a:pt x="0" y="15812"/>
                          <a:pt x="0" y="35338"/>
                        </a:cubicBezTo>
                        <a:cubicBezTo>
                          <a:pt x="0" y="54864"/>
                          <a:pt x="15811" y="70675"/>
                          <a:pt x="35338" y="70675"/>
                        </a:cubicBezTo>
                        <a:cubicBezTo>
                          <a:pt x="54864" y="70675"/>
                          <a:pt x="70675" y="54864"/>
                          <a:pt x="70675" y="35338"/>
                        </a:cubicBezTo>
                        <a:cubicBezTo>
                          <a:pt x="70675" y="15812"/>
                          <a:pt x="54864" y="0"/>
                          <a:pt x="3533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4" name="Freeform: Shape 593">
                    <a:extLst>
                      <a:ext uri="{FF2B5EF4-FFF2-40B4-BE49-F238E27FC236}">
                        <a16:creationId xmlns:a16="http://schemas.microsoft.com/office/drawing/2014/main" id="{3EA83598-4D7F-4106-B8EE-FD834E553BE4}"/>
                      </a:ext>
                    </a:extLst>
                  </p:cNvPr>
                  <p:cNvSpPr/>
                  <p:nvPr/>
                </p:nvSpPr>
                <p:spPr>
                  <a:xfrm>
                    <a:off x="8654796" y="5399437"/>
                    <a:ext cx="57150" cy="57150"/>
                  </a:xfrm>
                  <a:custGeom>
                    <a:avLst/>
                    <a:gdLst>
                      <a:gd name="connsiteX0" fmla="*/ 31528 w 57150"/>
                      <a:gd name="connsiteY0" fmla="*/ 0 h 57150"/>
                      <a:gd name="connsiteX1" fmla="*/ 0 w 57150"/>
                      <a:gd name="connsiteY1" fmla="*/ 31528 h 57150"/>
                      <a:gd name="connsiteX2" fmla="*/ 31528 w 57150"/>
                      <a:gd name="connsiteY2" fmla="*/ 63055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5"/>
                          <a:pt x="31528" y="63055"/>
                        </a:cubicBezTo>
                        <a:cubicBezTo>
                          <a:pt x="48959" y="63055"/>
                          <a:pt x="63055" y="48959"/>
                          <a:pt x="63055" y="31528"/>
                        </a:cubicBezTo>
                        <a:cubicBezTo>
                          <a:pt x="63055" y="14097"/>
                          <a:pt x="48959" y="0"/>
                          <a:pt x="315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5" name="Freeform: Shape 594">
                    <a:extLst>
                      <a:ext uri="{FF2B5EF4-FFF2-40B4-BE49-F238E27FC236}">
                        <a16:creationId xmlns:a16="http://schemas.microsoft.com/office/drawing/2014/main" id="{AAD8ED5E-4764-4D0D-9E0D-A050F6FF2E48}"/>
                      </a:ext>
                    </a:extLst>
                  </p:cNvPr>
                  <p:cNvSpPr/>
                  <p:nvPr/>
                </p:nvSpPr>
                <p:spPr>
                  <a:xfrm>
                    <a:off x="8516398" y="5223605"/>
                    <a:ext cx="57150" cy="57150"/>
                  </a:xfrm>
                  <a:custGeom>
                    <a:avLst/>
                    <a:gdLst>
                      <a:gd name="connsiteX0" fmla="*/ 31528 w 57150"/>
                      <a:gd name="connsiteY0" fmla="*/ 0 h 57150"/>
                      <a:gd name="connsiteX1" fmla="*/ 0 w 57150"/>
                      <a:gd name="connsiteY1" fmla="*/ 31528 h 57150"/>
                      <a:gd name="connsiteX2" fmla="*/ 31528 w 57150"/>
                      <a:gd name="connsiteY2" fmla="*/ 63056 h 57150"/>
                      <a:gd name="connsiteX3" fmla="*/ 63055 w 57150"/>
                      <a:gd name="connsiteY3" fmla="*/ 31528 h 57150"/>
                      <a:gd name="connsiteX4" fmla="*/ 31528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528" y="0"/>
                        </a:moveTo>
                        <a:cubicBezTo>
                          <a:pt x="14097" y="0"/>
                          <a:pt x="0" y="14097"/>
                          <a:pt x="0" y="31528"/>
                        </a:cubicBezTo>
                        <a:cubicBezTo>
                          <a:pt x="0" y="48959"/>
                          <a:pt x="14097" y="63056"/>
                          <a:pt x="31528" y="63056"/>
                        </a:cubicBezTo>
                        <a:cubicBezTo>
                          <a:pt x="48959" y="63056"/>
                          <a:pt x="63055" y="48959"/>
                          <a:pt x="63055" y="31528"/>
                        </a:cubicBezTo>
                        <a:cubicBezTo>
                          <a:pt x="63151" y="14097"/>
                          <a:pt x="48959" y="0"/>
                          <a:pt x="315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6" name="Freeform: Shape 595">
                    <a:extLst>
                      <a:ext uri="{FF2B5EF4-FFF2-40B4-BE49-F238E27FC236}">
                        <a16:creationId xmlns:a16="http://schemas.microsoft.com/office/drawing/2014/main" id="{3A3C858D-7F92-4F22-A532-77B692E1FB63}"/>
                      </a:ext>
                    </a:extLst>
                  </p:cNvPr>
                  <p:cNvSpPr/>
                  <p:nvPr/>
                </p:nvSpPr>
                <p:spPr>
                  <a:xfrm>
                    <a:off x="9137904" y="4480560"/>
                    <a:ext cx="85725" cy="85725"/>
                  </a:xfrm>
                  <a:custGeom>
                    <a:avLst/>
                    <a:gdLst>
                      <a:gd name="connsiteX0" fmla="*/ 44672 w 85725"/>
                      <a:gd name="connsiteY0" fmla="*/ 0 h 85725"/>
                      <a:gd name="connsiteX1" fmla="*/ 0 w 85725"/>
                      <a:gd name="connsiteY1" fmla="*/ 44672 h 85725"/>
                      <a:gd name="connsiteX2" fmla="*/ 44672 w 85725"/>
                      <a:gd name="connsiteY2" fmla="*/ 89345 h 85725"/>
                      <a:gd name="connsiteX3" fmla="*/ 89345 w 85725"/>
                      <a:gd name="connsiteY3" fmla="*/ 44672 h 85725"/>
                      <a:gd name="connsiteX4" fmla="*/ 44672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672" y="0"/>
                        </a:moveTo>
                        <a:cubicBezTo>
                          <a:pt x="20003" y="0"/>
                          <a:pt x="0" y="20003"/>
                          <a:pt x="0" y="44672"/>
                        </a:cubicBezTo>
                        <a:cubicBezTo>
                          <a:pt x="0" y="69342"/>
                          <a:pt x="20003" y="89345"/>
                          <a:pt x="44672" y="89345"/>
                        </a:cubicBezTo>
                        <a:cubicBezTo>
                          <a:pt x="69342" y="89345"/>
                          <a:pt x="89345" y="69342"/>
                          <a:pt x="89345" y="44672"/>
                        </a:cubicBezTo>
                        <a:cubicBezTo>
                          <a:pt x="89345" y="20098"/>
                          <a:pt x="69342" y="0"/>
                          <a:pt x="44672"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7" name="Freeform: Shape 596">
                    <a:extLst>
                      <a:ext uri="{FF2B5EF4-FFF2-40B4-BE49-F238E27FC236}">
                        <a16:creationId xmlns:a16="http://schemas.microsoft.com/office/drawing/2014/main" id="{FF915987-E32E-4F46-8649-4F4A7A087CCE}"/>
                      </a:ext>
                    </a:extLst>
                  </p:cNvPr>
                  <p:cNvSpPr/>
                  <p:nvPr/>
                </p:nvSpPr>
                <p:spPr>
                  <a:xfrm>
                    <a:off x="9186958" y="3596640"/>
                    <a:ext cx="85725" cy="85725"/>
                  </a:xfrm>
                  <a:custGeom>
                    <a:avLst/>
                    <a:gdLst>
                      <a:gd name="connsiteX0" fmla="*/ 43339 w 85725"/>
                      <a:gd name="connsiteY0" fmla="*/ 0 h 85725"/>
                      <a:gd name="connsiteX1" fmla="*/ 0 w 85725"/>
                      <a:gd name="connsiteY1" fmla="*/ 43339 h 85725"/>
                      <a:gd name="connsiteX2" fmla="*/ 43339 w 85725"/>
                      <a:gd name="connsiteY2" fmla="*/ 86678 h 85725"/>
                      <a:gd name="connsiteX3" fmla="*/ 86677 w 85725"/>
                      <a:gd name="connsiteY3" fmla="*/ 43339 h 85725"/>
                      <a:gd name="connsiteX4" fmla="*/ 43339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3339" y="0"/>
                        </a:moveTo>
                        <a:cubicBezTo>
                          <a:pt x="19431" y="0"/>
                          <a:pt x="0" y="19431"/>
                          <a:pt x="0" y="43339"/>
                        </a:cubicBezTo>
                        <a:cubicBezTo>
                          <a:pt x="0" y="67246"/>
                          <a:pt x="19431" y="86678"/>
                          <a:pt x="43339" y="86678"/>
                        </a:cubicBezTo>
                        <a:cubicBezTo>
                          <a:pt x="67246" y="86678"/>
                          <a:pt x="86677" y="67246"/>
                          <a:pt x="86677" y="43339"/>
                        </a:cubicBezTo>
                        <a:cubicBezTo>
                          <a:pt x="86677" y="19336"/>
                          <a:pt x="67246" y="0"/>
                          <a:pt x="4333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8" name="Freeform: Shape 597">
                    <a:extLst>
                      <a:ext uri="{FF2B5EF4-FFF2-40B4-BE49-F238E27FC236}">
                        <a16:creationId xmlns:a16="http://schemas.microsoft.com/office/drawing/2014/main" id="{07016742-1A86-479E-BD98-64AC79F2E119}"/>
                      </a:ext>
                    </a:extLst>
                  </p:cNvPr>
                  <p:cNvSpPr/>
                  <p:nvPr/>
                </p:nvSpPr>
                <p:spPr>
                  <a:xfrm>
                    <a:off x="7523893" y="5436680"/>
                    <a:ext cx="85725" cy="85725"/>
                  </a:xfrm>
                  <a:custGeom>
                    <a:avLst/>
                    <a:gdLst>
                      <a:gd name="connsiteX0" fmla="*/ 44196 w 85725"/>
                      <a:gd name="connsiteY0" fmla="*/ 0 h 85725"/>
                      <a:gd name="connsiteX1" fmla="*/ 0 w 85725"/>
                      <a:gd name="connsiteY1" fmla="*/ 44196 h 85725"/>
                      <a:gd name="connsiteX2" fmla="*/ 44196 w 85725"/>
                      <a:gd name="connsiteY2" fmla="*/ 88392 h 85725"/>
                      <a:gd name="connsiteX3" fmla="*/ 88392 w 85725"/>
                      <a:gd name="connsiteY3" fmla="*/ 44196 h 85725"/>
                      <a:gd name="connsiteX4" fmla="*/ 44196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4196" y="0"/>
                        </a:moveTo>
                        <a:cubicBezTo>
                          <a:pt x="19812" y="0"/>
                          <a:pt x="0" y="19812"/>
                          <a:pt x="0" y="44196"/>
                        </a:cubicBezTo>
                        <a:cubicBezTo>
                          <a:pt x="0" y="68580"/>
                          <a:pt x="19812" y="88392"/>
                          <a:pt x="44196" y="88392"/>
                        </a:cubicBezTo>
                        <a:cubicBezTo>
                          <a:pt x="68580" y="88392"/>
                          <a:pt x="88392" y="68580"/>
                          <a:pt x="88392" y="44196"/>
                        </a:cubicBezTo>
                        <a:cubicBezTo>
                          <a:pt x="88392" y="19716"/>
                          <a:pt x="68580" y="0"/>
                          <a:pt x="44196"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599" name="Freeform: Shape 598">
                    <a:extLst>
                      <a:ext uri="{FF2B5EF4-FFF2-40B4-BE49-F238E27FC236}">
                        <a16:creationId xmlns:a16="http://schemas.microsoft.com/office/drawing/2014/main" id="{781F8E8C-24AC-4EC1-B812-4007B44C8824}"/>
                      </a:ext>
                    </a:extLst>
                  </p:cNvPr>
                  <p:cNvSpPr/>
                  <p:nvPr/>
                </p:nvSpPr>
                <p:spPr>
                  <a:xfrm>
                    <a:off x="7659148" y="4095179"/>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0" name="Freeform: Shape 599">
                    <a:extLst>
                      <a:ext uri="{FF2B5EF4-FFF2-40B4-BE49-F238E27FC236}">
                        <a16:creationId xmlns:a16="http://schemas.microsoft.com/office/drawing/2014/main" id="{D8677D04-071F-4D3F-AC3E-ED827D4D2ADA}"/>
                      </a:ext>
                    </a:extLst>
                  </p:cNvPr>
                  <p:cNvSpPr/>
                  <p:nvPr/>
                </p:nvSpPr>
                <p:spPr>
                  <a:xfrm>
                    <a:off x="9232106" y="2602992"/>
                    <a:ext cx="57150" cy="57150"/>
                  </a:xfrm>
                  <a:custGeom>
                    <a:avLst/>
                    <a:gdLst>
                      <a:gd name="connsiteX0" fmla="*/ 28575 w 57150"/>
                      <a:gd name="connsiteY0" fmla="*/ 0 h 57150"/>
                      <a:gd name="connsiteX1" fmla="*/ 0 w 57150"/>
                      <a:gd name="connsiteY1" fmla="*/ 28575 h 57150"/>
                      <a:gd name="connsiteX2" fmla="*/ 28575 w 57150"/>
                      <a:gd name="connsiteY2" fmla="*/ 57150 h 57150"/>
                      <a:gd name="connsiteX3" fmla="*/ 57150 w 57150"/>
                      <a:gd name="connsiteY3" fmla="*/ 28575 h 57150"/>
                      <a:gd name="connsiteX4" fmla="*/ 28575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575" y="0"/>
                        </a:moveTo>
                        <a:cubicBezTo>
                          <a:pt x="12764" y="0"/>
                          <a:pt x="0" y="12763"/>
                          <a:pt x="0" y="28575"/>
                        </a:cubicBezTo>
                        <a:cubicBezTo>
                          <a:pt x="0" y="44387"/>
                          <a:pt x="12764" y="57150"/>
                          <a:pt x="28575" y="57150"/>
                        </a:cubicBezTo>
                        <a:cubicBezTo>
                          <a:pt x="44386" y="57150"/>
                          <a:pt x="57150" y="44387"/>
                          <a:pt x="57150" y="28575"/>
                        </a:cubicBezTo>
                        <a:cubicBezTo>
                          <a:pt x="57150" y="12859"/>
                          <a:pt x="44386" y="0"/>
                          <a:pt x="28575"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1" name="Freeform: Shape 600">
                    <a:extLst>
                      <a:ext uri="{FF2B5EF4-FFF2-40B4-BE49-F238E27FC236}">
                        <a16:creationId xmlns:a16="http://schemas.microsoft.com/office/drawing/2014/main" id="{E8EB578F-A629-4977-BEAB-EC08A0086587}"/>
                      </a:ext>
                    </a:extLst>
                  </p:cNvPr>
                  <p:cNvSpPr/>
                  <p:nvPr/>
                </p:nvSpPr>
                <p:spPr>
                  <a:xfrm>
                    <a:off x="8939879" y="1849374"/>
                    <a:ext cx="85725" cy="85725"/>
                  </a:xfrm>
                  <a:custGeom>
                    <a:avLst/>
                    <a:gdLst>
                      <a:gd name="connsiteX0" fmla="*/ 85916 w 85725"/>
                      <a:gd name="connsiteY0" fmla="*/ 42958 h 85725"/>
                      <a:gd name="connsiteX1" fmla="*/ 42958 w 85725"/>
                      <a:gd name="connsiteY1" fmla="*/ 0 h 85725"/>
                      <a:gd name="connsiteX2" fmla="*/ 0 w 85725"/>
                      <a:gd name="connsiteY2" fmla="*/ 42958 h 85725"/>
                      <a:gd name="connsiteX3" fmla="*/ 42958 w 85725"/>
                      <a:gd name="connsiteY3" fmla="*/ 85820 h 85725"/>
                      <a:gd name="connsiteX4" fmla="*/ 85916 w 85725"/>
                      <a:gd name="connsiteY4" fmla="*/ 4295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5916" y="42958"/>
                        </a:moveTo>
                        <a:cubicBezTo>
                          <a:pt x="85916" y="19240"/>
                          <a:pt x="66675" y="0"/>
                          <a:pt x="42958" y="0"/>
                        </a:cubicBezTo>
                        <a:cubicBezTo>
                          <a:pt x="19241" y="0"/>
                          <a:pt x="0" y="19240"/>
                          <a:pt x="0" y="42958"/>
                        </a:cubicBezTo>
                        <a:cubicBezTo>
                          <a:pt x="0" y="66675"/>
                          <a:pt x="19241" y="85820"/>
                          <a:pt x="42958" y="85820"/>
                        </a:cubicBezTo>
                        <a:cubicBezTo>
                          <a:pt x="66770" y="85915"/>
                          <a:pt x="85916" y="66675"/>
                          <a:pt x="85916" y="4295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2" name="Freeform: Shape 601">
                    <a:extLst>
                      <a:ext uri="{FF2B5EF4-FFF2-40B4-BE49-F238E27FC236}">
                        <a16:creationId xmlns:a16="http://schemas.microsoft.com/office/drawing/2014/main" id="{59A78D6C-E2ED-43F9-990E-04A62EBD909A}"/>
                      </a:ext>
                    </a:extLst>
                  </p:cNvPr>
                  <p:cNvSpPr/>
                  <p:nvPr/>
                </p:nvSpPr>
                <p:spPr>
                  <a:xfrm>
                    <a:off x="8192929" y="2185702"/>
                    <a:ext cx="76200" cy="76200"/>
                  </a:xfrm>
                  <a:custGeom>
                    <a:avLst/>
                    <a:gdLst>
                      <a:gd name="connsiteX0" fmla="*/ 42291 w 76200"/>
                      <a:gd name="connsiteY0" fmla="*/ 0 h 76200"/>
                      <a:gd name="connsiteX1" fmla="*/ 0 w 76200"/>
                      <a:gd name="connsiteY1" fmla="*/ 42291 h 76200"/>
                      <a:gd name="connsiteX2" fmla="*/ 42291 w 76200"/>
                      <a:gd name="connsiteY2" fmla="*/ 84582 h 76200"/>
                      <a:gd name="connsiteX3" fmla="*/ 84582 w 76200"/>
                      <a:gd name="connsiteY3" fmla="*/ 42291 h 76200"/>
                      <a:gd name="connsiteX4" fmla="*/ 42291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291" y="0"/>
                        </a:moveTo>
                        <a:cubicBezTo>
                          <a:pt x="18955" y="0"/>
                          <a:pt x="0" y="18955"/>
                          <a:pt x="0" y="42291"/>
                        </a:cubicBezTo>
                        <a:cubicBezTo>
                          <a:pt x="0" y="65627"/>
                          <a:pt x="18955" y="84582"/>
                          <a:pt x="42291" y="84582"/>
                        </a:cubicBezTo>
                        <a:cubicBezTo>
                          <a:pt x="65627" y="84582"/>
                          <a:pt x="84582" y="65627"/>
                          <a:pt x="84582" y="42291"/>
                        </a:cubicBezTo>
                        <a:cubicBezTo>
                          <a:pt x="84582" y="18955"/>
                          <a:pt x="65627" y="0"/>
                          <a:pt x="4229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3" name="Freeform: Shape 602">
                    <a:extLst>
                      <a:ext uri="{FF2B5EF4-FFF2-40B4-BE49-F238E27FC236}">
                        <a16:creationId xmlns:a16="http://schemas.microsoft.com/office/drawing/2014/main" id="{062E3186-D39C-4D9F-BFC0-1AC178AF7B98}"/>
                      </a:ext>
                    </a:extLst>
                  </p:cNvPr>
                  <p:cNvSpPr/>
                  <p:nvPr/>
                </p:nvSpPr>
                <p:spPr>
                  <a:xfrm>
                    <a:off x="8474773" y="3656933"/>
                    <a:ext cx="57150" cy="57150"/>
                  </a:xfrm>
                  <a:custGeom>
                    <a:avLst/>
                    <a:gdLst>
                      <a:gd name="connsiteX0" fmla="*/ 58674 w 57150"/>
                      <a:gd name="connsiteY0" fmla="*/ 29337 h 57150"/>
                      <a:gd name="connsiteX1" fmla="*/ 29337 w 57150"/>
                      <a:gd name="connsiteY1" fmla="*/ 0 h 57150"/>
                      <a:gd name="connsiteX2" fmla="*/ 0 w 57150"/>
                      <a:gd name="connsiteY2" fmla="*/ 29337 h 57150"/>
                      <a:gd name="connsiteX3" fmla="*/ 29337 w 57150"/>
                      <a:gd name="connsiteY3" fmla="*/ 58674 h 57150"/>
                      <a:gd name="connsiteX4" fmla="*/ 58674 w 57150"/>
                      <a:gd name="connsiteY4" fmla="*/ 29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674" y="29337"/>
                        </a:moveTo>
                        <a:cubicBezTo>
                          <a:pt x="58674" y="13145"/>
                          <a:pt x="45530" y="0"/>
                          <a:pt x="29337" y="0"/>
                        </a:cubicBezTo>
                        <a:cubicBezTo>
                          <a:pt x="13145" y="0"/>
                          <a:pt x="0" y="13145"/>
                          <a:pt x="0" y="29337"/>
                        </a:cubicBezTo>
                        <a:cubicBezTo>
                          <a:pt x="0" y="45529"/>
                          <a:pt x="13145" y="58674"/>
                          <a:pt x="29337" y="58674"/>
                        </a:cubicBezTo>
                        <a:cubicBezTo>
                          <a:pt x="45625" y="58579"/>
                          <a:pt x="58674" y="45529"/>
                          <a:pt x="58674" y="293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4" name="Freeform: Shape 603">
                    <a:extLst>
                      <a:ext uri="{FF2B5EF4-FFF2-40B4-BE49-F238E27FC236}">
                        <a16:creationId xmlns:a16="http://schemas.microsoft.com/office/drawing/2014/main" id="{82F4E3B5-BFB1-4293-B9AD-89562BAF6179}"/>
                      </a:ext>
                    </a:extLst>
                  </p:cNvPr>
                  <p:cNvSpPr/>
                  <p:nvPr/>
                </p:nvSpPr>
                <p:spPr>
                  <a:xfrm>
                    <a:off x="8802052" y="4429792"/>
                    <a:ext cx="57150" cy="57150"/>
                  </a:xfrm>
                  <a:custGeom>
                    <a:avLst/>
                    <a:gdLst>
                      <a:gd name="connsiteX0" fmla="*/ 28956 w 57150"/>
                      <a:gd name="connsiteY0" fmla="*/ 0 h 57150"/>
                      <a:gd name="connsiteX1" fmla="*/ 0 w 57150"/>
                      <a:gd name="connsiteY1" fmla="*/ 28956 h 57150"/>
                      <a:gd name="connsiteX2" fmla="*/ 28956 w 57150"/>
                      <a:gd name="connsiteY2" fmla="*/ 57912 h 57150"/>
                      <a:gd name="connsiteX3" fmla="*/ 57912 w 57150"/>
                      <a:gd name="connsiteY3" fmla="*/ 28956 h 57150"/>
                      <a:gd name="connsiteX4" fmla="*/ 28956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8956" y="0"/>
                        </a:moveTo>
                        <a:cubicBezTo>
                          <a:pt x="12954" y="0"/>
                          <a:pt x="0" y="12954"/>
                          <a:pt x="0" y="28956"/>
                        </a:cubicBezTo>
                        <a:cubicBezTo>
                          <a:pt x="0" y="44958"/>
                          <a:pt x="12954" y="57912"/>
                          <a:pt x="28956" y="57912"/>
                        </a:cubicBezTo>
                        <a:cubicBezTo>
                          <a:pt x="44958" y="57912"/>
                          <a:pt x="57912" y="44958"/>
                          <a:pt x="57912" y="28956"/>
                        </a:cubicBezTo>
                        <a:cubicBezTo>
                          <a:pt x="57912" y="12954"/>
                          <a:pt x="44958" y="0"/>
                          <a:pt x="28956"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5" name="Freeform: Shape 604">
                    <a:extLst>
                      <a:ext uri="{FF2B5EF4-FFF2-40B4-BE49-F238E27FC236}">
                        <a16:creationId xmlns:a16="http://schemas.microsoft.com/office/drawing/2014/main" id="{61074E42-396D-4780-836F-7E64A88E7A93}"/>
                      </a:ext>
                    </a:extLst>
                  </p:cNvPr>
                  <p:cNvSpPr/>
                  <p:nvPr/>
                </p:nvSpPr>
                <p:spPr>
                  <a:xfrm>
                    <a:off x="8737187" y="2777585"/>
                    <a:ext cx="66675" cy="66675"/>
                  </a:xfrm>
                  <a:custGeom>
                    <a:avLst/>
                    <a:gdLst>
                      <a:gd name="connsiteX0" fmla="*/ 71819 w 66675"/>
                      <a:gd name="connsiteY0" fmla="*/ 35909 h 66675"/>
                      <a:gd name="connsiteX1" fmla="*/ 35909 w 66675"/>
                      <a:gd name="connsiteY1" fmla="*/ 0 h 66675"/>
                      <a:gd name="connsiteX2" fmla="*/ 0 w 66675"/>
                      <a:gd name="connsiteY2" fmla="*/ 35909 h 66675"/>
                      <a:gd name="connsiteX3" fmla="*/ 35909 w 66675"/>
                      <a:gd name="connsiteY3" fmla="*/ 71819 h 66675"/>
                      <a:gd name="connsiteX4" fmla="*/ 71819 w 66675"/>
                      <a:gd name="connsiteY4" fmla="*/ 3590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71819" y="35909"/>
                        </a:moveTo>
                        <a:cubicBezTo>
                          <a:pt x="71819" y="16097"/>
                          <a:pt x="55722" y="0"/>
                          <a:pt x="35909" y="0"/>
                        </a:cubicBezTo>
                        <a:cubicBezTo>
                          <a:pt x="16097" y="0"/>
                          <a:pt x="0" y="16097"/>
                          <a:pt x="0" y="35909"/>
                        </a:cubicBezTo>
                        <a:cubicBezTo>
                          <a:pt x="0" y="55721"/>
                          <a:pt x="16097" y="71819"/>
                          <a:pt x="35909" y="71819"/>
                        </a:cubicBezTo>
                        <a:cubicBezTo>
                          <a:pt x="55722" y="71819"/>
                          <a:pt x="71819" y="55721"/>
                          <a:pt x="71819" y="3590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6" name="Freeform: Shape 605">
                    <a:extLst>
                      <a:ext uri="{FF2B5EF4-FFF2-40B4-BE49-F238E27FC236}">
                        <a16:creationId xmlns:a16="http://schemas.microsoft.com/office/drawing/2014/main" id="{6BF5B48F-A627-43BF-8F58-576D2FF53420}"/>
                      </a:ext>
                    </a:extLst>
                  </p:cNvPr>
                  <p:cNvSpPr/>
                  <p:nvPr/>
                </p:nvSpPr>
                <p:spPr>
                  <a:xfrm>
                    <a:off x="9151620" y="2972562"/>
                    <a:ext cx="47625" cy="47625"/>
                  </a:xfrm>
                  <a:custGeom>
                    <a:avLst/>
                    <a:gdLst>
                      <a:gd name="connsiteX0" fmla="*/ 27908 w 47625"/>
                      <a:gd name="connsiteY0" fmla="*/ 55817 h 47625"/>
                      <a:gd name="connsiteX1" fmla="*/ 55816 w 47625"/>
                      <a:gd name="connsiteY1" fmla="*/ 27908 h 47625"/>
                      <a:gd name="connsiteX2" fmla="*/ 27908 w 47625"/>
                      <a:gd name="connsiteY2" fmla="*/ 0 h 47625"/>
                      <a:gd name="connsiteX3" fmla="*/ 0 w 47625"/>
                      <a:gd name="connsiteY3" fmla="*/ 27908 h 47625"/>
                      <a:gd name="connsiteX4" fmla="*/ 27908 w 47625"/>
                      <a:gd name="connsiteY4" fmla="*/ 5581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7908" y="55817"/>
                        </a:moveTo>
                        <a:cubicBezTo>
                          <a:pt x="43339" y="55817"/>
                          <a:pt x="55816" y="43339"/>
                          <a:pt x="55816" y="27908"/>
                        </a:cubicBezTo>
                        <a:cubicBezTo>
                          <a:pt x="55816" y="12478"/>
                          <a:pt x="43339" y="0"/>
                          <a:pt x="27908" y="0"/>
                        </a:cubicBezTo>
                        <a:cubicBezTo>
                          <a:pt x="12478" y="0"/>
                          <a:pt x="0" y="12478"/>
                          <a:pt x="0" y="27908"/>
                        </a:cubicBezTo>
                        <a:cubicBezTo>
                          <a:pt x="0" y="43339"/>
                          <a:pt x="12478" y="55817"/>
                          <a:pt x="27908" y="5581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7" name="Freeform: Shape 606">
                    <a:extLst>
                      <a:ext uri="{FF2B5EF4-FFF2-40B4-BE49-F238E27FC236}">
                        <a16:creationId xmlns:a16="http://schemas.microsoft.com/office/drawing/2014/main" id="{80FE5E64-EC8B-4BAE-BFE0-EAB3FC1E5B45}"/>
                      </a:ext>
                    </a:extLst>
                  </p:cNvPr>
                  <p:cNvSpPr/>
                  <p:nvPr/>
                </p:nvSpPr>
                <p:spPr>
                  <a:xfrm>
                    <a:off x="8998077" y="2260473"/>
                    <a:ext cx="66675" cy="66675"/>
                  </a:xfrm>
                  <a:custGeom>
                    <a:avLst/>
                    <a:gdLst>
                      <a:gd name="connsiteX0" fmla="*/ 36957 w 66675"/>
                      <a:gd name="connsiteY0" fmla="*/ 0 h 66675"/>
                      <a:gd name="connsiteX1" fmla="*/ 0 w 66675"/>
                      <a:gd name="connsiteY1" fmla="*/ 36957 h 66675"/>
                      <a:gd name="connsiteX2" fmla="*/ 36957 w 66675"/>
                      <a:gd name="connsiteY2" fmla="*/ 73914 h 66675"/>
                      <a:gd name="connsiteX3" fmla="*/ 73914 w 66675"/>
                      <a:gd name="connsiteY3" fmla="*/ 36957 h 66675"/>
                      <a:gd name="connsiteX4" fmla="*/ 36957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6957" y="0"/>
                        </a:moveTo>
                        <a:cubicBezTo>
                          <a:pt x="16573" y="0"/>
                          <a:pt x="0" y="16573"/>
                          <a:pt x="0" y="36957"/>
                        </a:cubicBezTo>
                        <a:cubicBezTo>
                          <a:pt x="0" y="57340"/>
                          <a:pt x="16573" y="73914"/>
                          <a:pt x="36957" y="73914"/>
                        </a:cubicBezTo>
                        <a:cubicBezTo>
                          <a:pt x="57341" y="73914"/>
                          <a:pt x="73914" y="57340"/>
                          <a:pt x="73914" y="36957"/>
                        </a:cubicBezTo>
                        <a:cubicBezTo>
                          <a:pt x="73914" y="16478"/>
                          <a:pt x="57341" y="0"/>
                          <a:pt x="36957"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8" name="Freeform: Shape 607">
                    <a:extLst>
                      <a:ext uri="{FF2B5EF4-FFF2-40B4-BE49-F238E27FC236}">
                        <a16:creationId xmlns:a16="http://schemas.microsoft.com/office/drawing/2014/main" id="{BE1F559D-15AC-4B80-901A-CA29F5DAEB8D}"/>
                      </a:ext>
                    </a:extLst>
                  </p:cNvPr>
                  <p:cNvSpPr/>
                  <p:nvPr/>
                </p:nvSpPr>
                <p:spPr>
                  <a:xfrm>
                    <a:off x="6686455" y="465296"/>
                    <a:ext cx="47625" cy="47625"/>
                  </a:xfrm>
                  <a:custGeom>
                    <a:avLst/>
                    <a:gdLst>
                      <a:gd name="connsiteX0" fmla="*/ 26670 w 47625"/>
                      <a:gd name="connsiteY0" fmla="*/ 0 h 47625"/>
                      <a:gd name="connsiteX1" fmla="*/ 0 w 47625"/>
                      <a:gd name="connsiteY1" fmla="*/ 26670 h 47625"/>
                      <a:gd name="connsiteX2" fmla="*/ 26670 w 47625"/>
                      <a:gd name="connsiteY2" fmla="*/ 53340 h 47625"/>
                      <a:gd name="connsiteX3" fmla="*/ 53340 w 47625"/>
                      <a:gd name="connsiteY3" fmla="*/ 26670 h 47625"/>
                      <a:gd name="connsiteX4" fmla="*/ 26670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670" y="0"/>
                        </a:moveTo>
                        <a:cubicBezTo>
                          <a:pt x="11906" y="0"/>
                          <a:pt x="0" y="11906"/>
                          <a:pt x="0" y="26670"/>
                        </a:cubicBezTo>
                        <a:cubicBezTo>
                          <a:pt x="0" y="41434"/>
                          <a:pt x="11906" y="53340"/>
                          <a:pt x="26670" y="53340"/>
                        </a:cubicBezTo>
                        <a:cubicBezTo>
                          <a:pt x="41434" y="53340"/>
                          <a:pt x="53340" y="41434"/>
                          <a:pt x="53340" y="26670"/>
                        </a:cubicBezTo>
                        <a:cubicBezTo>
                          <a:pt x="53340" y="11906"/>
                          <a:pt x="41338" y="0"/>
                          <a:pt x="2667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9" name="Freeform: Shape 608">
                    <a:extLst>
                      <a:ext uri="{FF2B5EF4-FFF2-40B4-BE49-F238E27FC236}">
                        <a16:creationId xmlns:a16="http://schemas.microsoft.com/office/drawing/2014/main" id="{15E97C77-D0B0-4A3D-9CA8-E61FF7FD5DCD}"/>
                      </a:ext>
                    </a:extLst>
                  </p:cNvPr>
                  <p:cNvSpPr/>
                  <p:nvPr/>
                </p:nvSpPr>
                <p:spPr>
                  <a:xfrm>
                    <a:off x="7119938" y="1170813"/>
                    <a:ext cx="66675" cy="66675"/>
                  </a:xfrm>
                  <a:custGeom>
                    <a:avLst/>
                    <a:gdLst>
                      <a:gd name="connsiteX0" fmla="*/ 35814 w 66675"/>
                      <a:gd name="connsiteY0" fmla="*/ 0 h 66675"/>
                      <a:gd name="connsiteX1" fmla="*/ 0 w 66675"/>
                      <a:gd name="connsiteY1" fmla="*/ 35814 h 66675"/>
                      <a:gd name="connsiteX2" fmla="*/ 35814 w 66675"/>
                      <a:gd name="connsiteY2" fmla="*/ 71628 h 66675"/>
                      <a:gd name="connsiteX3" fmla="*/ 71628 w 66675"/>
                      <a:gd name="connsiteY3" fmla="*/ 35814 h 66675"/>
                      <a:gd name="connsiteX4" fmla="*/ 35814 w 666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814" y="0"/>
                        </a:moveTo>
                        <a:cubicBezTo>
                          <a:pt x="16097" y="0"/>
                          <a:pt x="0" y="16002"/>
                          <a:pt x="0" y="35814"/>
                        </a:cubicBezTo>
                        <a:cubicBezTo>
                          <a:pt x="0" y="55531"/>
                          <a:pt x="16002" y="71628"/>
                          <a:pt x="35814" y="71628"/>
                        </a:cubicBezTo>
                        <a:cubicBezTo>
                          <a:pt x="55531" y="71628"/>
                          <a:pt x="71628" y="55626"/>
                          <a:pt x="71628" y="35814"/>
                        </a:cubicBezTo>
                        <a:cubicBezTo>
                          <a:pt x="71628" y="16097"/>
                          <a:pt x="55626" y="0"/>
                          <a:pt x="35814"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0" name="Freeform: Shape 609">
                    <a:extLst>
                      <a:ext uri="{FF2B5EF4-FFF2-40B4-BE49-F238E27FC236}">
                        <a16:creationId xmlns:a16="http://schemas.microsoft.com/office/drawing/2014/main" id="{A316BCE3-7B57-46CF-8120-FCE829D8546A}"/>
                      </a:ext>
                    </a:extLst>
                  </p:cNvPr>
                  <p:cNvSpPr/>
                  <p:nvPr/>
                </p:nvSpPr>
                <p:spPr>
                  <a:xfrm>
                    <a:off x="7941564" y="1559909"/>
                    <a:ext cx="47625" cy="47625"/>
                  </a:xfrm>
                  <a:custGeom>
                    <a:avLst/>
                    <a:gdLst>
                      <a:gd name="connsiteX0" fmla="*/ 25812 w 47625"/>
                      <a:gd name="connsiteY0" fmla="*/ 0 h 47625"/>
                      <a:gd name="connsiteX1" fmla="*/ 0 w 47625"/>
                      <a:gd name="connsiteY1" fmla="*/ 25813 h 47625"/>
                      <a:gd name="connsiteX2" fmla="*/ 25812 w 47625"/>
                      <a:gd name="connsiteY2" fmla="*/ 51625 h 47625"/>
                      <a:gd name="connsiteX3" fmla="*/ 51625 w 47625"/>
                      <a:gd name="connsiteY3" fmla="*/ 25813 h 47625"/>
                      <a:gd name="connsiteX4" fmla="*/ 25812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812" y="0"/>
                        </a:moveTo>
                        <a:cubicBezTo>
                          <a:pt x="11525" y="0"/>
                          <a:pt x="0" y="11525"/>
                          <a:pt x="0" y="25813"/>
                        </a:cubicBezTo>
                        <a:cubicBezTo>
                          <a:pt x="0" y="40100"/>
                          <a:pt x="11525" y="51625"/>
                          <a:pt x="25812" y="51625"/>
                        </a:cubicBezTo>
                        <a:cubicBezTo>
                          <a:pt x="40100" y="51625"/>
                          <a:pt x="51625" y="40100"/>
                          <a:pt x="51625" y="25813"/>
                        </a:cubicBezTo>
                        <a:cubicBezTo>
                          <a:pt x="51625" y="11525"/>
                          <a:pt x="40005" y="0"/>
                          <a:pt x="25812"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1" name="Freeform: Shape 610">
                    <a:extLst>
                      <a:ext uri="{FF2B5EF4-FFF2-40B4-BE49-F238E27FC236}">
                        <a16:creationId xmlns:a16="http://schemas.microsoft.com/office/drawing/2014/main" id="{8DE43C7F-8494-4ACE-BFB7-8B1CBF2CE875}"/>
                      </a:ext>
                    </a:extLst>
                  </p:cNvPr>
                  <p:cNvSpPr/>
                  <p:nvPr/>
                </p:nvSpPr>
                <p:spPr>
                  <a:xfrm>
                    <a:off x="7380065" y="598456"/>
                    <a:ext cx="85725" cy="85725"/>
                  </a:xfrm>
                  <a:custGeom>
                    <a:avLst/>
                    <a:gdLst>
                      <a:gd name="connsiteX0" fmla="*/ 46958 w 85725"/>
                      <a:gd name="connsiteY0" fmla="*/ 0 h 85725"/>
                      <a:gd name="connsiteX1" fmla="*/ 0 w 85725"/>
                      <a:gd name="connsiteY1" fmla="*/ 46958 h 85725"/>
                      <a:gd name="connsiteX2" fmla="*/ 46958 w 85725"/>
                      <a:gd name="connsiteY2" fmla="*/ 93821 h 85725"/>
                      <a:gd name="connsiteX3" fmla="*/ 93917 w 85725"/>
                      <a:gd name="connsiteY3" fmla="*/ 46958 h 85725"/>
                      <a:gd name="connsiteX4" fmla="*/ 46958 w 857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46958" y="0"/>
                        </a:moveTo>
                        <a:cubicBezTo>
                          <a:pt x="21050" y="0"/>
                          <a:pt x="0" y="20955"/>
                          <a:pt x="0" y="46958"/>
                        </a:cubicBezTo>
                        <a:cubicBezTo>
                          <a:pt x="0" y="72866"/>
                          <a:pt x="21050" y="93821"/>
                          <a:pt x="46958" y="93821"/>
                        </a:cubicBezTo>
                        <a:cubicBezTo>
                          <a:pt x="72866" y="93821"/>
                          <a:pt x="93917" y="72866"/>
                          <a:pt x="93917" y="46958"/>
                        </a:cubicBezTo>
                        <a:cubicBezTo>
                          <a:pt x="93917" y="20955"/>
                          <a:pt x="72866" y="0"/>
                          <a:pt x="4695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2" name="Freeform: Shape 611">
                    <a:extLst>
                      <a:ext uri="{FF2B5EF4-FFF2-40B4-BE49-F238E27FC236}">
                        <a16:creationId xmlns:a16="http://schemas.microsoft.com/office/drawing/2014/main" id="{02CCC074-1BE7-4B40-98F5-D191D752F61F}"/>
                      </a:ext>
                    </a:extLst>
                  </p:cNvPr>
                  <p:cNvSpPr/>
                  <p:nvPr/>
                </p:nvSpPr>
                <p:spPr>
                  <a:xfrm>
                    <a:off x="7935183" y="1108710"/>
                    <a:ext cx="57150" cy="57150"/>
                  </a:xfrm>
                  <a:custGeom>
                    <a:avLst/>
                    <a:gdLst>
                      <a:gd name="connsiteX0" fmla="*/ 0 w 57150"/>
                      <a:gd name="connsiteY0" fmla="*/ 32194 h 57150"/>
                      <a:gd name="connsiteX1" fmla="*/ 32194 w 57150"/>
                      <a:gd name="connsiteY1" fmla="*/ 64389 h 57150"/>
                      <a:gd name="connsiteX2" fmla="*/ 64389 w 57150"/>
                      <a:gd name="connsiteY2" fmla="*/ 32194 h 57150"/>
                      <a:gd name="connsiteX3" fmla="*/ 32194 w 57150"/>
                      <a:gd name="connsiteY3" fmla="*/ 0 h 57150"/>
                      <a:gd name="connsiteX4" fmla="*/ 0 w 57150"/>
                      <a:gd name="connsiteY4" fmla="*/ 3219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0" y="32194"/>
                        </a:moveTo>
                        <a:cubicBezTo>
                          <a:pt x="0" y="49911"/>
                          <a:pt x="14382" y="64389"/>
                          <a:pt x="32194" y="64389"/>
                        </a:cubicBezTo>
                        <a:cubicBezTo>
                          <a:pt x="50006" y="64389"/>
                          <a:pt x="64389" y="50006"/>
                          <a:pt x="64389" y="32194"/>
                        </a:cubicBezTo>
                        <a:cubicBezTo>
                          <a:pt x="64389" y="14478"/>
                          <a:pt x="50006" y="0"/>
                          <a:pt x="32194" y="0"/>
                        </a:cubicBezTo>
                        <a:cubicBezTo>
                          <a:pt x="14382" y="0"/>
                          <a:pt x="0" y="14478"/>
                          <a:pt x="0" y="3219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3" name="Freeform: Shape 612">
                    <a:extLst>
                      <a:ext uri="{FF2B5EF4-FFF2-40B4-BE49-F238E27FC236}">
                        <a16:creationId xmlns:a16="http://schemas.microsoft.com/office/drawing/2014/main" id="{6788FA64-B403-4D5A-B801-FBBF14C0CD3B}"/>
                      </a:ext>
                    </a:extLst>
                  </p:cNvPr>
                  <p:cNvSpPr/>
                  <p:nvPr/>
                </p:nvSpPr>
                <p:spPr>
                  <a:xfrm>
                    <a:off x="8514588" y="1526286"/>
                    <a:ext cx="66675" cy="66675"/>
                  </a:xfrm>
                  <a:custGeom>
                    <a:avLst/>
                    <a:gdLst>
                      <a:gd name="connsiteX0" fmla="*/ 66675 w 66675"/>
                      <a:gd name="connsiteY0" fmla="*/ 33338 h 66675"/>
                      <a:gd name="connsiteX1" fmla="*/ 33337 w 66675"/>
                      <a:gd name="connsiteY1" fmla="*/ 66675 h 66675"/>
                      <a:gd name="connsiteX2" fmla="*/ 0 w 66675"/>
                      <a:gd name="connsiteY2" fmla="*/ 33338 h 66675"/>
                      <a:gd name="connsiteX3" fmla="*/ 33337 w 66675"/>
                      <a:gd name="connsiteY3" fmla="*/ 0 h 66675"/>
                      <a:gd name="connsiteX4" fmla="*/ 66675 w 6667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6675" y="33338"/>
                        </a:moveTo>
                        <a:cubicBezTo>
                          <a:pt x="66675" y="51749"/>
                          <a:pt x="51749" y="66675"/>
                          <a:pt x="33337" y="66675"/>
                        </a:cubicBezTo>
                        <a:cubicBezTo>
                          <a:pt x="14926" y="66675"/>
                          <a:pt x="0" y="51749"/>
                          <a:pt x="0" y="33338"/>
                        </a:cubicBezTo>
                        <a:cubicBezTo>
                          <a:pt x="0" y="14926"/>
                          <a:pt x="14926" y="0"/>
                          <a:pt x="33337" y="0"/>
                        </a:cubicBezTo>
                        <a:cubicBezTo>
                          <a:pt x="51749" y="0"/>
                          <a:pt x="66675" y="14926"/>
                          <a:pt x="66675" y="333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4" name="Freeform: Shape 613">
                    <a:extLst>
                      <a:ext uri="{FF2B5EF4-FFF2-40B4-BE49-F238E27FC236}">
                        <a16:creationId xmlns:a16="http://schemas.microsoft.com/office/drawing/2014/main" id="{212A5F90-59D0-47D9-855C-B676308B71A0}"/>
                      </a:ext>
                    </a:extLst>
                  </p:cNvPr>
                  <p:cNvSpPr/>
                  <p:nvPr/>
                </p:nvSpPr>
                <p:spPr>
                  <a:xfrm>
                    <a:off x="7873175" y="639413"/>
                    <a:ext cx="95250" cy="95250"/>
                  </a:xfrm>
                  <a:custGeom>
                    <a:avLst/>
                    <a:gdLst>
                      <a:gd name="connsiteX0" fmla="*/ 49339 w 95250"/>
                      <a:gd name="connsiteY0" fmla="*/ 98679 h 95250"/>
                      <a:gd name="connsiteX1" fmla="*/ 98679 w 95250"/>
                      <a:gd name="connsiteY1" fmla="*/ 49340 h 95250"/>
                      <a:gd name="connsiteX2" fmla="*/ 49339 w 95250"/>
                      <a:gd name="connsiteY2" fmla="*/ 0 h 95250"/>
                      <a:gd name="connsiteX3" fmla="*/ 0 w 95250"/>
                      <a:gd name="connsiteY3" fmla="*/ 49340 h 95250"/>
                      <a:gd name="connsiteX4" fmla="*/ 49339 w 95250"/>
                      <a:gd name="connsiteY4" fmla="*/ 9867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339" y="98679"/>
                        </a:moveTo>
                        <a:cubicBezTo>
                          <a:pt x="76581" y="98679"/>
                          <a:pt x="98679" y="76581"/>
                          <a:pt x="98679" y="49340"/>
                        </a:cubicBezTo>
                        <a:cubicBezTo>
                          <a:pt x="98679" y="22098"/>
                          <a:pt x="76581" y="0"/>
                          <a:pt x="49339" y="0"/>
                        </a:cubicBezTo>
                        <a:cubicBezTo>
                          <a:pt x="22098" y="0"/>
                          <a:pt x="0" y="22098"/>
                          <a:pt x="0" y="49340"/>
                        </a:cubicBezTo>
                        <a:cubicBezTo>
                          <a:pt x="0" y="76581"/>
                          <a:pt x="22098" y="98679"/>
                          <a:pt x="49339" y="9867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grpSp>
        </p:grpSp>
        <p:sp>
          <p:nvSpPr>
            <p:cNvPr id="838" name="Oval 837">
              <a:extLst>
                <a:ext uri="{FF2B5EF4-FFF2-40B4-BE49-F238E27FC236}">
                  <a16:creationId xmlns:a16="http://schemas.microsoft.com/office/drawing/2014/main" id="{6CE1E85A-B8CA-4838-AED1-64F4BEF81D50}"/>
                </a:ext>
              </a:extLst>
            </p:cNvPr>
            <p:cNvSpPr/>
            <p:nvPr/>
          </p:nvSpPr>
          <p:spPr>
            <a:xfrm>
              <a:off x="-3359987" y="5106030"/>
              <a:ext cx="2255359" cy="2255349"/>
            </a:xfrm>
            <a:prstGeom prst="ellipse">
              <a:avLst/>
            </a:prstGeom>
            <a:noFill/>
            <a:ln w="6350" cap="rnd" cmpd="sng" algn="ctr">
              <a:solidFill>
                <a:sysClr val="window" lastClr="FFFFFF">
                  <a:alpha val="25000"/>
                </a:sysClr>
              </a:solidFill>
              <a:prstDash val="lgDashDot"/>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err="1">
                <a:ln>
                  <a:noFill/>
                </a:ln>
                <a:solidFill>
                  <a:prstClr val="white"/>
                </a:solidFill>
                <a:effectLst/>
                <a:uLnTx/>
                <a:uFillTx/>
                <a:latin typeface="Univers 45 Light"/>
                <a:ea typeface="+mn-ea"/>
                <a:cs typeface="+mn-cs"/>
              </a:endParaRPr>
            </a:p>
          </p:txBody>
        </p:sp>
        <p:grpSp>
          <p:nvGrpSpPr>
            <p:cNvPr id="839" name="Group 838">
              <a:extLst>
                <a:ext uri="{FF2B5EF4-FFF2-40B4-BE49-F238E27FC236}">
                  <a16:creationId xmlns:a16="http://schemas.microsoft.com/office/drawing/2014/main" id="{0A540667-AA83-4F2D-9CE7-E05E13257B8D}"/>
                </a:ext>
              </a:extLst>
            </p:cNvPr>
            <p:cNvGrpSpPr/>
            <p:nvPr/>
          </p:nvGrpSpPr>
          <p:grpSpPr>
            <a:xfrm>
              <a:off x="-3506412" y="4959600"/>
              <a:ext cx="2548209" cy="2548208"/>
              <a:chOff x="3748659" y="1081668"/>
              <a:chExt cx="4694684" cy="4694682"/>
            </a:xfrm>
          </p:grpSpPr>
          <p:sp>
            <p:nvSpPr>
              <p:cNvPr id="840" name="Arc 839">
                <a:extLst>
                  <a:ext uri="{FF2B5EF4-FFF2-40B4-BE49-F238E27FC236}">
                    <a16:creationId xmlns:a16="http://schemas.microsoft.com/office/drawing/2014/main" id="{63148EEC-3A3F-4987-8560-D856DDDCA943}"/>
                  </a:ext>
                </a:extLst>
              </p:cNvPr>
              <p:cNvSpPr/>
              <p:nvPr/>
            </p:nvSpPr>
            <p:spPr>
              <a:xfrm>
                <a:off x="3748659" y="1081668"/>
                <a:ext cx="4694684" cy="4694682"/>
              </a:xfrm>
              <a:prstGeom prst="arc">
                <a:avLst/>
              </a:prstGeom>
              <a:noFill/>
              <a:ln w="177800" cap="flat" cmpd="sng" algn="ctr">
                <a:solidFill>
                  <a:sysClr val="window" lastClr="FFFFFF">
                    <a:alpha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Univers 45 Light"/>
                  <a:ea typeface="+mn-ea"/>
                  <a:cs typeface="+mn-cs"/>
                </a:endParaRPr>
              </a:p>
            </p:txBody>
          </p:sp>
          <p:sp>
            <p:nvSpPr>
              <p:cNvPr id="841" name="Arc 840">
                <a:extLst>
                  <a:ext uri="{FF2B5EF4-FFF2-40B4-BE49-F238E27FC236}">
                    <a16:creationId xmlns:a16="http://schemas.microsoft.com/office/drawing/2014/main" id="{B699A920-66E1-4381-923D-8EA9A6E56F64}"/>
                  </a:ext>
                </a:extLst>
              </p:cNvPr>
              <p:cNvSpPr/>
              <p:nvPr/>
            </p:nvSpPr>
            <p:spPr>
              <a:xfrm rot="10800000">
                <a:off x="3748659" y="1081668"/>
                <a:ext cx="4694684" cy="4694682"/>
              </a:xfrm>
              <a:prstGeom prst="arc">
                <a:avLst/>
              </a:prstGeom>
              <a:noFill/>
              <a:ln w="177800" cap="flat" cmpd="sng" algn="ctr">
                <a:solidFill>
                  <a:sysClr val="window" lastClr="FFFFFF">
                    <a:alpha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Univers 45 Light"/>
                  <a:ea typeface="+mn-ea"/>
                  <a:cs typeface="+mn-cs"/>
                </a:endParaRPr>
              </a:p>
            </p:txBody>
          </p:sp>
        </p:grpSp>
        <p:grpSp>
          <p:nvGrpSpPr>
            <p:cNvPr id="842" name="Group 841">
              <a:extLst>
                <a:ext uri="{FF2B5EF4-FFF2-40B4-BE49-F238E27FC236}">
                  <a16:creationId xmlns:a16="http://schemas.microsoft.com/office/drawing/2014/main" id="{6C4CD8E5-BB31-4276-BBCC-1D7870C70915}"/>
                </a:ext>
              </a:extLst>
            </p:cNvPr>
            <p:cNvGrpSpPr/>
            <p:nvPr/>
          </p:nvGrpSpPr>
          <p:grpSpPr>
            <a:xfrm>
              <a:off x="-2987808" y="5741507"/>
              <a:ext cx="1511003" cy="948126"/>
              <a:chOff x="5340500" y="2932956"/>
              <a:chExt cx="1511003" cy="948126"/>
            </a:xfrm>
          </p:grpSpPr>
          <p:sp>
            <p:nvSpPr>
              <p:cNvPr id="843" name="TextBox 842">
                <a:extLst>
                  <a:ext uri="{FF2B5EF4-FFF2-40B4-BE49-F238E27FC236}">
                    <a16:creationId xmlns:a16="http://schemas.microsoft.com/office/drawing/2014/main" id="{F2F071F8-9D9D-48AE-A1BE-1DF1B021D356}"/>
                  </a:ext>
                </a:extLst>
              </p:cNvPr>
              <p:cNvSpPr txBox="1"/>
              <p:nvPr/>
            </p:nvSpPr>
            <p:spPr>
              <a:xfrm>
                <a:off x="5340500" y="2932956"/>
                <a:ext cx="1511003" cy="427514"/>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prstClr val="white"/>
                    </a:solidFill>
                    <a:effectLst/>
                    <a:uLnTx/>
                    <a:uFillTx/>
                  </a:rPr>
                  <a:t>½ day </a:t>
                </a:r>
              </a:p>
            </p:txBody>
          </p:sp>
          <p:sp>
            <p:nvSpPr>
              <p:cNvPr id="844" name="TextBox 843">
                <a:extLst>
                  <a:ext uri="{FF2B5EF4-FFF2-40B4-BE49-F238E27FC236}">
                    <a16:creationId xmlns:a16="http://schemas.microsoft.com/office/drawing/2014/main" id="{A9D09AB9-7CE0-4EB1-9496-3319270D040A}"/>
                  </a:ext>
                </a:extLst>
              </p:cNvPr>
              <p:cNvSpPr txBox="1"/>
              <p:nvPr/>
            </p:nvSpPr>
            <p:spPr>
              <a:xfrm>
                <a:off x="5440872" y="3560448"/>
                <a:ext cx="1310260" cy="320634"/>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050" b="1" i="0" u="none" strike="noStrike" kern="0" cap="none" spc="0" normalizeH="0" baseline="0" noProof="0" dirty="0">
                    <a:ln>
                      <a:noFill/>
                    </a:ln>
                    <a:solidFill>
                      <a:prstClr val="white"/>
                    </a:solidFill>
                    <a:effectLst/>
                    <a:uLnTx/>
                    <a:uFillTx/>
                  </a:rPr>
                  <a:t>Workshop</a:t>
                </a:r>
              </a:p>
            </p:txBody>
          </p:sp>
          <p:cxnSp>
            <p:nvCxnSpPr>
              <p:cNvPr id="845" name="Straight Connector 844">
                <a:extLst>
                  <a:ext uri="{FF2B5EF4-FFF2-40B4-BE49-F238E27FC236}">
                    <a16:creationId xmlns:a16="http://schemas.microsoft.com/office/drawing/2014/main" id="{7CF1EC9A-32AD-4E34-88E3-A3C861EC894D}"/>
                  </a:ext>
                </a:extLst>
              </p:cNvPr>
              <p:cNvCxnSpPr>
                <a:cxnSpLocks/>
              </p:cNvCxnSpPr>
              <p:nvPr/>
            </p:nvCxnSpPr>
            <p:spPr>
              <a:xfrm>
                <a:off x="6059091" y="3460458"/>
                <a:ext cx="73819" cy="0"/>
              </a:xfrm>
              <a:prstGeom prst="line">
                <a:avLst/>
              </a:prstGeom>
              <a:noFill/>
              <a:ln w="19050" cap="rnd" cmpd="sng" algn="ctr">
                <a:solidFill>
                  <a:sysClr val="window" lastClr="FFFFFF"/>
                </a:solidFill>
                <a:prstDash val="solid"/>
                <a:miter lim="800000"/>
              </a:ln>
              <a:effectLst/>
            </p:spPr>
          </p:cxnSp>
        </p:grpSp>
      </p:grpSp>
      <p:cxnSp>
        <p:nvCxnSpPr>
          <p:cNvPr id="848" name="Straight Connector 847">
            <a:extLst>
              <a:ext uri="{FF2B5EF4-FFF2-40B4-BE49-F238E27FC236}">
                <a16:creationId xmlns:a16="http://schemas.microsoft.com/office/drawing/2014/main" id="{85BF475F-960F-4270-86DC-8E5EAC8900FE}"/>
              </a:ext>
            </a:extLst>
          </p:cNvPr>
          <p:cNvCxnSpPr>
            <a:cxnSpLocks/>
          </p:cNvCxnSpPr>
          <p:nvPr/>
        </p:nvCxnSpPr>
        <p:spPr>
          <a:xfrm>
            <a:off x="3054984" y="7445625"/>
            <a:ext cx="414591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a:extLst>
              <a:ext uri="{FF2B5EF4-FFF2-40B4-BE49-F238E27FC236}">
                <a16:creationId xmlns:a16="http://schemas.microsoft.com/office/drawing/2014/main" id="{5227DC6C-62F0-4C0B-84F4-9DD12C27C49D}"/>
              </a:ext>
            </a:extLst>
          </p:cNvPr>
          <p:cNvCxnSpPr>
            <a:cxnSpLocks/>
          </p:cNvCxnSpPr>
          <p:nvPr/>
        </p:nvCxnSpPr>
        <p:spPr>
          <a:xfrm>
            <a:off x="1006474" y="8284869"/>
            <a:ext cx="619442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52" name="TextBox 851">
            <a:extLst>
              <a:ext uri="{FF2B5EF4-FFF2-40B4-BE49-F238E27FC236}">
                <a16:creationId xmlns:a16="http://schemas.microsoft.com/office/drawing/2014/main" id="{E7B1BCF0-64C3-49A2-92DE-6CEBDCF32D77}"/>
              </a:ext>
            </a:extLst>
          </p:cNvPr>
          <p:cNvSpPr txBox="1"/>
          <p:nvPr/>
        </p:nvSpPr>
        <p:spPr>
          <a:xfrm>
            <a:off x="1006473" y="10590912"/>
            <a:ext cx="6989810" cy="582650"/>
          </a:xfrm>
          <a:prstGeom prst="rect">
            <a:avLst/>
          </a:prstGeom>
          <a:noFill/>
        </p:spPr>
        <p:txBody>
          <a:bodyPr wrap="square" lIns="0" tIns="0" rIns="0" bIns="0" rtlCol="0">
            <a:noAutofit/>
          </a:bodyPr>
          <a:lstStyle/>
          <a:p>
            <a:r>
              <a:rPr lang="en-US" sz="550" dirty="0">
                <a:solidFill>
                  <a:schemeClr val="bg1">
                    <a:lumMod val="50000"/>
                  </a:schemeClr>
                </a:solidFill>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r>
              <a:rPr lang="en-US" sz="550" dirty="0">
                <a:solidFill>
                  <a:schemeClr val="bg1">
                    <a:lumMod val="50000"/>
                  </a:schemeClr>
                </a:solidFill>
              </a:rPr>
              <a:t>© 2020 KPMG LLP, a UK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grpSp>
        <p:nvGrpSpPr>
          <p:cNvPr id="885" name="Group 884">
            <a:extLst>
              <a:ext uri="{FF2B5EF4-FFF2-40B4-BE49-F238E27FC236}">
                <a16:creationId xmlns:a16="http://schemas.microsoft.com/office/drawing/2014/main" id="{C82B6F91-7B45-4185-A7A8-0F5F5292A7B3}"/>
              </a:ext>
            </a:extLst>
          </p:cNvPr>
          <p:cNvGrpSpPr/>
          <p:nvPr/>
        </p:nvGrpSpPr>
        <p:grpSpPr>
          <a:xfrm>
            <a:off x="308859" y="10609494"/>
            <a:ext cx="934015" cy="305617"/>
            <a:chOff x="5527064" y="8639674"/>
            <a:chExt cx="934015" cy="305617"/>
          </a:xfrm>
        </p:grpSpPr>
        <p:grpSp>
          <p:nvGrpSpPr>
            <p:cNvPr id="853" name="Group 852">
              <a:extLst>
                <a:ext uri="{FF2B5EF4-FFF2-40B4-BE49-F238E27FC236}">
                  <a16:creationId xmlns:a16="http://schemas.microsoft.com/office/drawing/2014/main" id="{5F0E82B5-97FA-4637-939F-8172328DC904}"/>
                </a:ext>
              </a:extLst>
            </p:cNvPr>
            <p:cNvGrpSpPr/>
            <p:nvPr/>
          </p:nvGrpSpPr>
          <p:grpSpPr>
            <a:xfrm>
              <a:off x="5527064" y="8791892"/>
              <a:ext cx="530123" cy="153399"/>
              <a:chOff x="4633913" y="7339013"/>
              <a:chExt cx="3044824" cy="881062"/>
            </a:xfrm>
          </p:grpSpPr>
          <p:grpSp>
            <p:nvGrpSpPr>
              <p:cNvPr id="854" name="Group 853">
                <a:extLst>
                  <a:ext uri="{FF2B5EF4-FFF2-40B4-BE49-F238E27FC236}">
                    <a16:creationId xmlns:a16="http://schemas.microsoft.com/office/drawing/2014/main" id="{CF6F26F9-8F02-4482-B251-092DB57661DA}"/>
                  </a:ext>
                </a:extLst>
              </p:cNvPr>
              <p:cNvGrpSpPr/>
              <p:nvPr/>
            </p:nvGrpSpPr>
            <p:grpSpPr>
              <a:xfrm>
                <a:off x="5715794" y="7339013"/>
                <a:ext cx="881062" cy="881062"/>
                <a:chOff x="-2088357" y="5645950"/>
                <a:chExt cx="881062" cy="881062"/>
              </a:xfrm>
            </p:grpSpPr>
            <p:sp>
              <p:nvSpPr>
                <p:cNvPr id="863" name="Rounded Rectangle 5">
                  <a:extLst>
                    <a:ext uri="{FF2B5EF4-FFF2-40B4-BE49-F238E27FC236}">
                      <a16:creationId xmlns:a16="http://schemas.microsoft.com/office/drawing/2014/main" id="{928BC75E-6DAD-455C-AFBE-064853B5832E}"/>
                    </a:ext>
                  </a:extLst>
                </p:cNvPr>
                <p:cNvSpPr/>
                <p:nvPr/>
              </p:nvSpPr>
              <p:spPr>
                <a:xfrm>
                  <a:off x="-2088357" y="5645950"/>
                  <a:ext cx="881062" cy="881062"/>
                </a:xfrm>
                <a:prstGeom prst="roundRect">
                  <a:avLst>
                    <a:gd name="adj" fmla="val 5856"/>
                  </a:avLst>
                </a:prstGeom>
                <a:solidFill>
                  <a:srgbClr val="0069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dirty="0" err="1">
                    <a:solidFill>
                      <a:schemeClr val="bg1"/>
                    </a:solidFill>
                  </a:endParaRPr>
                </a:p>
              </p:txBody>
            </p:sp>
            <p:sp>
              <p:nvSpPr>
                <p:cNvPr id="864" name="Freeform 16">
                  <a:extLst>
                    <a:ext uri="{FF2B5EF4-FFF2-40B4-BE49-F238E27FC236}">
                      <a16:creationId xmlns:a16="http://schemas.microsoft.com/office/drawing/2014/main" id="{D9835191-E048-4FE5-AAE0-04C0DE9823E3}"/>
                    </a:ext>
                  </a:extLst>
                </p:cNvPr>
                <p:cNvSpPr>
                  <a:spLocks noEditPoints="1"/>
                </p:cNvSpPr>
                <p:nvPr/>
              </p:nvSpPr>
              <p:spPr bwMode="auto">
                <a:xfrm>
                  <a:off x="-1955006" y="5792113"/>
                  <a:ext cx="614360" cy="588736"/>
                </a:xfrm>
                <a:custGeom>
                  <a:avLst/>
                  <a:gdLst>
                    <a:gd name="T0" fmla="*/ 1245 w 1245"/>
                    <a:gd name="T1" fmla="*/ 731 h 1193"/>
                    <a:gd name="T2" fmla="*/ 1222 w 1245"/>
                    <a:gd name="T3" fmla="*/ 570 h 1193"/>
                    <a:gd name="T4" fmla="*/ 1157 w 1245"/>
                    <a:gd name="T5" fmla="*/ 457 h 1193"/>
                    <a:gd name="T6" fmla="*/ 1060 w 1245"/>
                    <a:gd name="T7" fmla="*/ 390 h 1193"/>
                    <a:gd name="T8" fmla="*/ 938 w 1245"/>
                    <a:gd name="T9" fmla="*/ 368 h 1193"/>
                    <a:gd name="T10" fmla="*/ 846 w 1245"/>
                    <a:gd name="T11" fmla="*/ 381 h 1193"/>
                    <a:gd name="T12" fmla="*/ 778 w 1245"/>
                    <a:gd name="T13" fmla="*/ 414 h 1193"/>
                    <a:gd name="T14" fmla="*/ 730 w 1245"/>
                    <a:gd name="T15" fmla="*/ 459 h 1193"/>
                    <a:gd name="T16" fmla="*/ 697 w 1245"/>
                    <a:gd name="T17" fmla="*/ 502 h 1193"/>
                    <a:gd name="T18" fmla="*/ 697 w 1245"/>
                    <a:gd name="T19" fmla="*/ 388 h 1193"/>
                    <a:gd name="T20" fmla="*/ 431 w 1245"/>
                    <a:gd name="T21" fmla="*/ 388 h 1193"/>
                    <a:gd name="T22" fmla="*/ 433 w 1245"/>
                    <a:gd name="T23" fmla="*/ 517 h 1193"/>
                    <a:gd name="T24" fmla="*/ 433 w 1245"/>
                    <a:gd name="T25" fmla="*/ 760 h 1193"/>
                    <a:gd name="T26" fmla="*/ 431 w 1245"/>
                    <a:gd name="T27" fmla="*/ 1193 h 1193"/>
                    <a:gd name="T28" fmla="*/ 697 w 1245"/>
                    <a:gd name="T29" fmla="*/ 1193 h 1193"/>
                    <a:gd name="T30" fmla="*/ 697 w 1245"/>
                    <a:gd name="T31" fmla="*/ 742 h 1193"/>
                    <a:gd name="T32" fmla="*/ 699 w 1245"/>
                    <a:gd name="T33" fmla="*/ 708 h 1193"/>
                    <a:gd name="T34" fmla="*/ 707 w 1245"/>
                    <a:gd name="T35" fmla="*/ 678 h 1193"/>
                    <a:gd name="T36" fmla="*/ 755 w 1245"/>
                    <a:gd name="T37" fmla="*/ 611 h 1193"/>
                    <a:gd name="T38" fmla="*/ 844 w 1245"/>
                    <a:gd name="T39" fmla="*/ 580 h 1193"/>
                    <a:gd name="T40" fmla="*/ 948 w 1245"/>
                    <a:gd name="T41" fmla="*/ 630 h 1193"/>
                    <a:gd name="T42" fmla="*/ 979 w 1245"/>
                    <a:gd name="T43" fmla="*/ 762 h 1193"/>
                    <a:gd name="T44" fmla="*/ 979 w 1245"/>
                    <a:gd name="T45" fmla="*/ 1193 h 1193"/>
                    <a:gd name="T46" fmla="*/ 1245 w 1245"/>
                    <a:gd name="T47" fmla="*/ 1193 h 1193"/>
                    <a:gd name="T48" fmla="*/ 1245 w 1245"/>
                    <a:gd name="T49" fmla="*/ 731 h 1193"/>
                    <a:gd name="T50" fmla="*/ 149 w 1245"/>
                    <a:gd name="T51" fmla="*/ 278 h 1193"/>
                    <a:gd name="T52" fmla="*/ 260 w 1245"/>
                    <a:gd name="T53" fmla="*/ 237 h 1193"/>
                    <a:gd name="T54" fmla="*/ 299 w 1245"/>
                    <a:gd name="T55" fmla="*/ 139 h 1193"/>
                    <a:gd name="T56" fmla="*/ 259 w 1245"/>
                    <a:gd name="T57" fmla="*/ 40 h 1193"/>
                    <a:gd name="T58" fmla="*/ 151 w 1245"/>
                    <a:gd name="T59" fmla="*/ 0 h 1193"/>
                    <a:gd name="T60" fmla="*/ 41 w 1245"/>
                    <a:gd name="T61" fmla="*/ 40 h 1193"/>
                    <a:gd name="T62" fmla="*/ 0 w 1245"/>
                    <a:gd name="T63" fmla="*/ 139 h 1193"/>
                    <a:gd name="T64" fmla="*/ 39 w 1245"/>
                    <a:gd name="T65" fmla="*/ 237 h 1193"/>
                    <a:gd name="T66" fmla="*/ 147 w 1245"/>
                    <a:gd name="T67" fmla="*/ 278 h 1193"/>
                    <a:gd name="T68" fmla="*/ 149 w 1245"/>
                    <a:gd name="T69" fmla="*/ 278 h 1193"/>
                    <a:gd name="T70" fmla="*/ 282 w 1245"/>
                    <a:gd name="T71" fmla="*/ 388 h 1193"/>
                    <a:gd name="T72" fmla="*/ 15 w 1245"/>
                    <a:gd name="T73" fmla="*/ 388 h 1193"/>
                    <a:gd name="T74" fmla="*/ 15 w 1245"/>
                    <a:gd name="T75" fmla="*/ 1193 h 1193"/>
                    <a:gd name="T76" fmla="*/ 282 w 1245"/>
                    <a:gd name="T77" fmla="*/ 1193 h 1193"/>
                    <a:gd name="T78" fmla="*/ 282 w 1245"/>
                    <a:gd name="T79" fmla="*/ 38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5" h="1193">
                      <a:moveTo>
                        <a:pt x="1245" y="731"/>
                      </a:moveTo>
                      <a:cubicBezTo>
                        <a:pt x="1245" y="669"/>
                        <a:pt x="1237" y="616"/>
                        <a:pt x="1222" y="570"/>
                      </a:cubicBezTo>
                      <a:cubicBezTo>
                        <a:pt x="1206" y="524"/>
                        <a:pt x="1185" y="487"/>
                        <a:pt x="1157" y="457"/>
                      </a:cubicBezTo>
                      <a:cubicBezTo>
                        <a:pt x="1130" y="427"/>
                        <a:pt x="1097" y="404"/>
                        <a:pt x="1060" y="390"/>
                      </a:cubicBezTo>
                      <a:cubicBezTo>
                        <a:pt x="1023" y="376"/>
                        <a:pt x="982" y="368"/>
                        <a:pt x="938" y="368"/>
                      </a:cubicBezTo>
                      <a:cubicBezTo>
                        <a:pt x="903" y="368"/>
                        <a:pt x="872" y="373"/>
                        <a:pt x="846" y="381"/>
                      </a:cubicBezTo>
                      <a:cubicBezTo>
                        <a:pt x="820" y="390"/>
                        <a:pt x="797" y="401"/>
                        <a:pt x="778" y="414"/>
                      </a:cubicBezTo>
                      <a:cubicBezTo>
                        <a:pt x="759" y="428"/>
                        <a:pt x="743" y="443"/>
                        <a:pt x="730" y="459"/>
                      </a:cubicBezTo>
                      <a:cubicBezTo>
                        <a:pt x="717" y="474"/>
                        <a:pt x="706" y="489"/>
                        <a:pt x="697" y="502"/>
                      </a:cubicBezTo>
                      <a:cubicBezTo>
                        <a:pt x="697" y="388"/>
                        <a:pt x="697" y="388"/>
                        <a:pt x="697" y="388"/>
                      </a:cubicBezTo>
                      <a:cubicBezTo>
                        <a:pt x="431" y="388"/>
                        <a:pt x="431" y="388"/>
                        <a:pt x="431" y="388"/>
                      </a:cubicBezTo>
                      <a:cubicBezTo>
                        <a:pt x="432" y="410"/>
                        <a:pt x="433" y="453"/>
                        <a:pt x="433" y="517"/>
                      </a:cubicBezTo>
                      <a:cubicBezTo>
                        <a:pt x="433" y="760"/>
                        <a:pt x="433" y="760"/>
                        <a:pt x="433" y="760"/>
                      </a:cubicBezTo>
                      <a:cubicBezTo>
                        <a:pt x="431" y="1193"/>
                        <a:pt x="431" y="1193"/>
                        <a:pt x="431" y="1193"/>
                      </a:cubicBezTo>
                      <a:cubicBezTo>
                        <a:pt x="697" y="1193"/>
                        <a:pt x="697" y="1193"/>
                        <a:pt x="697" y="1193"/>
                      </a:cubicBezTo>
                      <a:cubicBezTo>
                        <a:pt x="697" y="742"/>
                        <a:pt x="697" y="742"/>
                        <a:pt x="697" y="742"/>
                      </a:cubicBezTo>
                      <a:cubicBezTo>
                        <a:pt x="697" y="731"/>
                        <a:pt x="698" y="719"/>
                        <a:pt x="699" y="708"/>
                      </a:cubicBezTo>
                      <a:cubicBezTo>
                        <a:pt x="700" y="697"/>
                        <a:pt x="703" y="687"/>
                        <a:pt x="707" y="678"/>
                      </a:cubicBezTo>
                      <a:cubicBezTo>
                        <a:pt x="717" y="654"/>
                        <a:pt x="733" y="632"/>
                        <a:pt x="755" y="611"/>
                      </a:cubicBezTo>
                      <a:cubicBezTo>
                        <a:pt x="776" y="590"/>
                        <a:pt x="806" y="580"/>
                        <a:pt x="844" y="580"/>
                      </a:cubicBezTo>
                      <a:cubicBezTo>
                        <a:pt x="892" y="580"/>
                        <a:pt x="927" y="597"/>
                        <a:pt x="948" y="630"/>
                      </a:cubicBezTo>
                      <a:cubicBezTo>
                        <a:pt x="968" y="663"/>
                        <a:pt x="979" y="707"/>
                        <a:pt x="979" y="762"/>
                      </a:cubicBezTo>
                      <a:cubicBezTo>
                        <a:pt x="979" y="1193"/>
                        <a:pt x="979" y="1193"/>
                        <a:pt x="979" y="1193"/>
                      </a:cubicBezTo>
                      <a:cubicBezTo>
                        <a:pt x="1245" y="1193"/>
                        <a:pt x="1245" y="1193"/>
                        <a:pt x="1245" y="1193"/>
                      </a:cubicBezTo>
                      <a:lnTo>
                        <a:pt x="1245" y="731"/>
                      </a:lnTo>
                      <a:close/>
                      <a:moveTo>
                        <a:pt x="149" y="278"/>
                      </a:moveTo>
                      <a:cubicBezTo>
                        <a:pt x="196" y="278"/>
                        <a:pt x="233" y="265"/>
                        <a:pt x="260" y="237"/>
                      </a:cubicBezTo>
                      <a:cubicBezTo>
                        <a:pt x="288" y="210"/>
                        <a:pt x="301" y="177"/>
                        <a:pt x="299" y="139"/>
                      </a:cubicBezTo>
                      <a:cubicBezTo>
                        <a:pt x="299" y="100"/>
                        <a:pt x="286" y="67"/>
                        <a:pt x="259" y="40"/>
                      </a:cubicBezTo>
                      <a:cubicBezTo>
                        <a:pt x="232" y="14"/>
                        <a:pt x="196" y="0"/>
                        <a:pt x="151" y="0"/>
                      </a:cubicBezTo>
                      <a:cubicBezTo>
                        <a:pt x="105" y="0"/>
                        <a:pt x="68" y="14"/>
                        <a:pt x="41" y="40"/>
                      </a:cubicBezTo>
                      <a:cubicBezTo>
                        <a:pt x="13" y="67"/>
                        <a:pt x="0" y="100"/>
                        <a:pt x="0" y="139"/>
                      </a:cubicBezTo>
                      <a:cubicBezTo>
                        <a:pt x="0" y="177"/>
                        <a:pt x="13" y="210"/>
                        <a:pt x="39" y="237"/>
                      </a:cubicBezTo>
                      <a:cubicBezTo>
                        <a:pt x="65" y="265"/>
                        <a:pt x="101" y="278"/>
                        <a:pt x="147" y="278"/>
                      </a:cubicBezTo>
                      <a:lnTo>
                        <a:pt x="149" y="278"/>
                      </a:lnTo>
                      <a:close/>
                      <a:moveTo>
                        <a:pt x="282" y="388"/>
                      </a:moveTo>
                      <a:cubicBezTo>
                        <a:pt x="15" y="388"/>
                        <a:pt x="15" y="388"/>
                        <a:pt x="15" y="388"/>
                      </a:cubicBezTo>
                      <a:cubicBezTo>
                        <a:pt x="15" y="1193"/>
                        <a:pt x="15" y="1193"/>
                        <a:pt x="15" y="1193"/>
                      </a:cubicBezTo>
                      <a:cubicBezTo>
                        <a:pt x="282" y="1193"/>
                        <a:pt x="282" y="1193"/>
                        <a:pt x="282" y="1193"/>
                      </a:cubicBezTo>
                      <a:lnTo>
                        <a:pt x="282" y="38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sz="4400"/>
                </a:p>
              </p:txBody>
            </p:sp>
          </p:grpSp>
          <p:grpSp>
            <p:nvGrpSpPr>
              <p:cNvPr id="855" name="Group 854">
                <a:extLst>
                  <a:ext uri="{FF2B5EF4-FFF2-40B4-BE49-F238E27FC236}">
                    <a16:creationId xmlns:a16="http://schemas.microsoft.com/office/drawing/2014/main" id="{C1D42EC7-9237-494C-9CAE-71646C0AD973}"/>
                  </a:ext>
                </a:extLst>
              </p:cNvPr>
              <p:cNvGrpSpPr/>
              <p:nvPr/>
            </p:nvGrpSpPr>
            <p:grpSpPr>
              <a:xfrm>
                <a:off x="4633913" y="7339013"/>
                <a:ext cx="881062" cy="881062"/>
                <a:chOff x="-3170238" y="5645950"/>
                <a:chExt cx="881062" cy="881062"/>
              </a:xfrm>
            </p:grpSpPr>
            <p:sp>
              <p:nvSpPr>
                <p:cNvPr id="861" name="Rounded Rectangle 11">
                  <a:extLst>
                    <a:ext uri="{FF2B5EF4-FFF2-40B4-BE49-F238E27FC236}">
                      <a16:creationId xmlns:a16="http://schemas.microsoft.com/office/drawing/2014/main" id="{C0E2207B-1216-41E8-BFC2-B186D9FDBD65}"/>
                    </a:ext>
                  </a:extLst>
                </p:cNvPr>
                <p:cNvSpPr/>
                <p:nvPr/>
              </p:nvSpPr>
              <p:spPr>
                <a:xfrm>
                  <a:off x="-3170238" y="5645950"/>
                  <a:ext cx="881062" cy="881062"/>
                </a:xfrm>
                <a:prstGeom prst="roundRect">
                  <a:avLst>
                    <a:gd name="adj" fmla="val 5856"/>
                  </a:avLst>
                </a:prstGeom>
                <a:solidFill>
                  <a:srgbClr val="1DA1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dirty="0" err="1">
                    <a:solidFill>
                      <a:schemeClr val="bg1"/>
                    </a:solidFill>
                  </a:endParaRPr>
                </a:p>
              </p:txBody>
            </p:sp>
            <p:sp>
              <p:nvSpPr>
                <p:cNvPr id="862" name="Freeform 25">
                  <a:extLst>
                    <a:ext uri="{FF2B5EF4-FFF2-40B4-BE49-F238E27FC236}">
                      <a16:creationId xmlns:a16="http://schemas.microsoft.com/office/drawing/2014/main" id="{0C4071BC-05E3-4764-BF1F-516366664EE5}"/>
                    </a:ext>
                  </a:extLst>
                </p:cNvPr>
                <p:cNvSpPr>
                  <a:spLocks/>
                </p:cNvSpPr>
                <p:nvPr/>
              </p:nvSpPr>
              <p:spPr bwMode="auto">
                <a:xfrm>
                  <a:off x="-3009897" y="5875120"/>
                  <a:ext cx="558004" cy="453098"/>
                </a:xfrm>
                <a:custGeom>
                  <a:avLst/>
                  <a:gdLst>
                    <a:gd name="T0" fmla="*/ 314 w 1000"/>
                    <a:gd name="T1" fmla="*/ 812 h 812"/>
                    <a:gd name="T2" fmla="*/ 898 w 1000"/>
                    <a:gd name="T3" fmla="*/ 229 h 812"/>
                    <a:gd name="T4" fmla="*/ 898 w 1000"/>
                    <a:gd name="T5" fmla="*/ 202 h 812"/>
                    <a:gd name="T6" fmla="*/ 1000 w 1000"/>
                    <a:gd name="T7" fmla="*/ 96 h 812"/>
                    <a:gd name="T8" fmla="*/ 882 w 1000"/>
                    <a:gd name="T9" fmla="*/ 128 h 812"/>
                    <a:gd name="T10" fmla="*/ 972 w 1000"/>
                    <a:gd name="T11" fmla="*/ 15 h 812"/>
                    <a:gd name="T12" fmla="*/ 842 w 1000"/>
                    <a:gd name="T13" fmla="*/ 64 h 812"/>
                    <a:gd name="T14" fmla="*/ 692 w 1000"/>
                    <a:gd name="T15" fmla="*/ 0 h 812"/>
                    <a:gd name="T16" fmla="*/ 487 w 1000"/>
                    <a:gd name="T17" fmla="*/ 205 h 812"/>
                    <a:gd name="T18" fmla="*/ 492 w 1000"/>
                    <a:gd name="T19" fmla="*/ 252 h 812"/>
                    <a:gd name="T20" fmla="*/ 70 w 1000"/>
                    <a:gd name="T21" fmla="*/ 37 h 812"/>
                    <a:gd name="T22" fmla="*/ 42 w 1000"/>
                    <a:gd name="T23" fmla="*/ 140 h 812"/>
                    <a:gd name="T24" fmla="*/ 133 w 1000"/>
                    <a:gd name="T25" fmla="*/ 311 h 812"/>
                    <a:gd name="T26" fmla="*/ 40 w 1000"/>
                    <a:gd name="T27" fmla="*/ 285 h 812"/>
                    <a:gd name="T28" fmla="*/ 40 w 1000"/>
                    <a:gd name="T29" fmla="*/ 288 h 812"/>
                    <a:gd name="T30" fmla="*/ 205 w 1000"/>
                    <a:gd name="T31" fmla="*/ 489 h 812"/>
                    <a:gd name="T32" fmla="*/ 151 w 1000"/>
                    <a:gd name="T33" fmla="*/ 496 h 812"/>
                    <a:gd name="T34" fmla="*/ 112 w 1000"/>
                    <a:gd name="T35" fmla="*/ 493 h 812"/>
                    <a:gd name="T36" fmla="*/ 304 w 1000"/>
                    <a:gd name="T37" fmla="*/ 635 h 812"/>
                    <a:gd name="T38" fmla="*/ 49 w 1000"/>
                    <a:gd name="T39" fmla="*/ 723 h 812"/>
                    <a:gd name="T40" fmla="*/ 0 w 1000"/>
                    <a:gd name="T41" fmla="*/ 720 h 812"/>
                    <a:gd name="T42" fmla="*/ 314 w 1000"/>
                    <a:gd name="T43"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 h="812">
                      <a:moveTo>
                        <a:pt x="314" y="812"/>
                      </a:moveTo>
                      <a:cubicBezTo>
                        <a:pt x="692" y="812"/>
                        <a:pt x="898" y="500"/>
                        <a:pt x="898" y="229"/>
                      </a:cubicBezTo>
                      <a:cubicBezTo>
                        <a:pt x="898" y="220"/>
                        <a:pt x="898" y="211"/>
                        <a:pt x="898" y="202"/>
                      </a:cubicBezTo>
                      <a:cubicBezTo>
                        <a:pt x="938" y="173"/>
                        <a:pt x="973" y="137"/>
                        <a:pt x="1000" y="96"/>
                      </a:cubicBezTo>
                      <a:cubicBezTo>
                        <a:pt x="963" y="112"/>
                        <a:pt x="924" y="123"/>
                        <a:pt x="882" y="128"/>
                      </a:cubicBezTo>
                      <a:cubicBezTo>
                        <a:pt x="925" y="103"/>
                        <a:pt x="957" y="63"/>
                        <a:pt x="972" y="15"/>
                      </a:cubicBezTo>
                      <a:cubicBezTo>
                        <a:pt x="933" y="38"/>
                        <a:pt x="889" y="55"/>
                        <a:pt x="842" y="64"/>
                      </a:cubicBezTo>
                      <a:cubicBezTo>
                        <a:pt x="805" y="25"/>
                        <a:pt x="751" y="0"/>
                        <a:pt x="692" y="0"/>
                      </a:cubicBezTo>
                      <a:cubicBezTo>
                        <a:pt x="579" y="0"/>
                        <a:pt x="487" y="92"/>
                        <a:pt x="487" y="205"/>
                      </a:cubicBezTo>
                      <a:cubicBezTo>
                        <a:pt x="487" y="221"/>
                        <a:pt x="489" y="237"/>
                        <a:pt x="492" y="252"/>
                      </a:cubicBezTo>
                      <a:cubicBezTo>
                        <a:pt x="322" y="243"/>
                        <a:pt x="171" y="161"/>
                        <a:pt x="70" y="37"/>
                      </a:cubicBezTo>
                      <a:cubicBezTo>
                        <a:pt x="52" y="68"/>
                        <a:pt x="42" y="103"/>
                        <a:pt x="42" y="140"/>
                      </a:cubicBezTo>
                      <a:cubicBezTo>
                        <a:pt x="42" y="212"/>
                        <a:pt x="78" y="274"/>
                        <a:pt x="133" y="311"/>
                      </a:cubicBezTo>
                      <a:cubicBezTo>
                        <a:pt x="99" y="310"/>
                        <a:pt x="68" y="301"/>
                        <a:pt x="40" y="285"/>
                      </a:cubicBezTo>
                      <a:cubicBezTo>
                        <a:pt x="40" y="286"/>
                        <a:pt x="40" y="287"/>
                        <a:pt x="40" y="288"/>
                      </a:cubicBezTo>
                      <a:cubicBezTo>
                        <a:pt x="40" y="387"/>
                        <a:pt x="111" y="470"/>
                        <a:pt x="205" y="489"/>
                      </a:cubicBezTo>
                      <a:cubicBezTo>
                        <a:pt x="188" y="494"/>
                        <a:pt x="169" y="496"/>
                        <a:pt x="151" y="496"/>
                      </a:cubicBezTo>
                      <a:cubicBezTo>
                        <a:pt x="137" y="496"/>
                        <a:pt x="125" y="495"/>
                        <a:pt x="112" y="493"/>
                      </a:cubicBezTo>
                      <a:cubicBezTo>
                        <a:pt x="138" y="574"/>
                        <a:pt x="214" y="634"/>
                        <a:pt x="304" y="635"/>
                      </a:cubicBezTo>
                      <a:cubicBezTo>
                        <a:pt x="234" y="690"/>
                        <a:pt x="145" y="723"/>
                        <a:pt x="49" y="723"/>
                      </a:cubicBezTo>
                      <a:cubicBezTo>
                        <a:pt x="32" y="723"/>
                        <a:pt x="16" y="722"/>
                        <a:pt x="0" y="720"/>
                      </a:cubicBezTo>
                      <a:cubicBezTo>
                        <a:pt x="91" y="778"/>
                        <a:pt x="199" y="812"/>
                        <a:pt x="314" y="8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400"/>
                </a:p>
              </p:txBody>
            </p:sp>
          </p:grpSp>
          <p:grpSp>
            <p:nvGrpSpPr>
              <p:cNvPr id="856" name="Group 855">
                <a:extLst>
                  <a:ext uri="{FF2B5EF4-FFF2-40B4-BE49-F238E27FC236}">
                    <a16:creationId xmlns:a16="http://schemas.microsoft.com/office/drawing/2014/main" id="{879A424C-47F0-41ED-8E85-ABEEB4E0E40D}"/>
                  </a:ext>
                </a:extLst>
              </p:cNvPr>
              <p:cNvGrpSpPr/>
              <p:nvPr/>
            </p:nvGrpSpPr>
            <p:grpSpPr>
              <a:xfrm>
                <a:off x="6797675" y="7339013"/>
                <a:ext cx="881062" cy="881062"/>
                <a:chOff x="-2407145" y="8795566"/>
                <a:chExt cx="881062" cy="881062"/>
              </a:xfrm>
            </p:grpSpPr>
            <p:sp>
              <p:nvSpPr>
                <p:cNvPr id="857" name="Rounded Rectangle 14">
                  <a:extLst>
                    <a:ext uri="{FF2B5EF4-FFF2-40B4-BE49-F238E27FC236}">
                      <a16:creationId xmlns:a16="http://schemas.microsoft.com/office/drawing/2014/main" id="{FA01F0C0-5319-44D6-9A09-FF23089D561A}"/>
                    </a:ext>
                  </a:extLst>
                </p:cNvPr>
                <p:cNvSpPr/>
                <p:nvPr/>
              </p:nvSpPr>
              <p:spPr>
                <a:xfrm>
                  <a:off x="-2407145" y="8795566"/>
                  <a:ext cx="881062" cy="881062"/>
                </a:xfrm>
                <a:prstGeom prst="roundRect">
                  <a:avLst>
                    <a:gd name="adj" fmla="val 5856"/>
                  </a:avLst>
                </a:prstGeom>
                <a:gradFill>
                  <a:gsLst>
                    <a:gs pos="0">
                      <a:srgbClr val="E52D27"/>
                    </a:gs>
                    <a:gs pos="100000">
                      <a:srgbClr val="BF17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dirty="0" err="1">
                    <a:solidFill>
                      <a:schemeClr val="bg1"/>
                    </a:solidFill>
                  </a:endParaRPr>
                </a:p>
              </p:txBody>
            </p:sp>
            <p:grpSp>
              <p:nvGrpSpPr>
                <p:cNvPr id="858" name="Group 857">
                  <a:extLst>
                    <a:ext uri="{FF2B5EF4-FFF2-40B4-BE49-F238E27FC236}">
                      <a16:creationId xmlns:a16="http://schemas.microsoft.com/office/drawing/2014/main" id="{FFF93D6F-1F3D-406D-B26D-C195BB9E74FE}"/>
                    </a:ext>
                  </a:extLst>
                </p:cNvPr>
                <p:cNvGrpSpPr/>
                <p:nvPr/>
              </p:nvGrpSpPr>
              <p:grpSpPr>
                <a:xfrm>
                  <a:off x="-2238375" y="9044806"/>
                  <a:ext cx="543522" cy="382582"/>
                  <a:chOff x="-2705100" y="6054725"/>
                  <a:chExt cx="1549400" cy="1090613"/>
                </a:xfrm>
              </p:grpSpPr>
              <p:sp>
                <p:nvSpPr>
                  <p:cNvPr id="859" name="Freeform 9">
                    <a:extLst>
                      <a:ext uri="{FF2B5EF4-FFF2-40B4-BE49-F238E27FC236}">
                        <a16:creationId xmlns:a16="http://schemas.microsoft.com/office/drawing/2014/main" id="{F49CB53D-321C-4D38-ABD4-51825C9A5EF7}"/>
                      </a:ext>
                    </a:extLst>
                  </p:cNvPr>
                  <p:cNvSpPr>
                    <a:spLocks/>
                  </p:cNvSpPr>
                  <p:nvPr/>
                </p:nvSpPr>
                <p:spPr bwMode="auto">
                  <a:xfrm>
                    <a:off x="-2090738" y="6365875"/>
                    <a:ext cx="419100" cy="244475"/>
                  </a:xfrm>
                  <a:custGeom>
                    <a:avLst/>
                    <a:gdLst>
                      <a:gd name="T0" fmla="*/ 0 w 264"/>
                      <a:gd name="T1" fmla="*/ 0 h 154"/>
                      <a:gd name="T2" fmla="*/ 232 w 264"/>
                      <a:gd name="T3" fmla="*/ 154 h 154"/>
                      <a:gd name="T4" fmla="*/ 264 w 264"/>
                      <a:gd name="T5" fmla="*/ 137 h 154"/>
                      <a:gd name="T6" fmla="*/ 0 w 264"/>
                      <a:gd name="T7" fmla="*/ 0 h 154"/>
                    </a:gdLst>
                    <a:ahLst/>
                    <a:cxnLst>
                      <a:cxn ang="0">
                        <a:pos x="T0" y="T1"/>
                      </a:cxn>
                      <a:cxn ang="0">
                        <a:pos x="T2" y="T3"/>
                      </a:cxn>
                      <a:cxn ang="0">
                        <a:pos x="T4" y="T5"/>
                      </a:cxn>
                      <a:cxn ang="0">
                        <a:pos x="T6" y="T7"/>
                      </a:cxn>
                    </a:cxnLst>
                    <a:rect l="0" t="0" r="r" b="b"/>
                    <a:pathLst>
                      <a:path w="264" h="154">
                        <a:moveTo>
                          <a:pt x="0" y="0"/>
                        </a:moveTo>
                        <a:lnTo>
                          <a:pt x="232" y="154"/>
                        </a:lnTo>
                        <a:lnTo>
                          <a:pt x="264" y="137"/>
                        </a:lnTo>
                        <a:lnTo>
                          <a:pt x="0" y="0"/>
                        </a:lnTo>
                        <a:close/>
                      </a:path>
                    </a:pathLst>
                  </a:custGeom>
                  <a:solidFill>
                    <a:srgbClr val="000000">
                      <a:alpha val="24706"/>
                    </a:srgbClr>
                  </a:solidFill>
                  <a:ln>
                    <a:noFill/>
                  </a:ln>
                </p:spPr>
                <p:txBody>
                  <a:bodyPr vert="horz" wrap="square" lIns="91440" tIns="45720" rIns="91440" bIns="45720" numCol="1" anchor="t" anchorCtr="0" compatLnSpc="1">
                    <a:prstTxWarp prst="textNoShape">
                      <a:avLst/>
                    </a:prstTxWarp>
                  </a:bodyPr>
                  <a:lstStyle/>
                  <a:p>
                    <a:endParaRPr lang="en-GB" sz="4400"/>
                  </a:p>
                </p:txBody>
              </p:sp>
              <p:sp>
                <p:nvSpPr>
                  <p:cNvPr id="860" name="Freeform 11">
                    <a:extLst>
                      <a:ext uri="{FF2B5EF4-FFF2-40B4-BE49-F238E27FC236}">
                        <a16:creationId xmlns:a16="http://schemas.microsoft.com/office/drawing/2014/main" id="{454E70CB-BE6F-4D1E-8052-D69D9CB4D5A8}"/>
                      </a:ext>
                    </a:extLst>
                  </p:cNvPr>
                  <p:cNvSpPr>
                    <a:spLocks noEditPoints="1"/>
                  </p:cNvSpPr>
                  <p:nvPr/>
                </p:nvSpPr>
                <p:spPr bwMode="auto">
                  <a:xfrm>
                    <a:off x="-2705100" y="6054725"/>
                    <a:ext cx="1549400" cy="1090613"/>
                  </a:xfrm>
                  <a:custGeom>
                    <a:avLst/>
                    <a:gdLst>
                      <a:gd name="T0" fmla="*/ 4045 w 4086"/>
                      <a:gd name="T1" fmla="*/ 620 h 2874"/>
                      <a:gd name="T2" fmla="*/ 3883 w 4086"/>
                      <a:gd name="T3" fmla="*/ 215 h 2874"/>
                      <a:gd name="T4" fmla="*/ 3473 w 4086"/>
                      <a:gd name="T5" fmla="*/ 42 h 2874"/>
                      <a:gd name="T6" fmla="*/ 2044 w 4086"/>
                      <a:gd name="T7" fmla="*/ 0 h 2874"/>
                      <a:gd name="T8" fmla="*/ 2042 w 4086"/>
                      <a:gd name="T9" fmla="*/ 0 h 2874"/>
                      <a:gd name="T10" fmla="*/ 613 w 4086"/>
                      <a:gd name="T11" fmla="*/ 42 h 2874"/>
                      <a:gd name="T12" fmla="*/ 203 w 4086"/>
                      <a:gd name="T13" fmla="*/ 215 h 2874"/>
                      <a:gd name="T14" fmla="*/ 41 w 4086"/>
                      <a:gd name="T15" fmla="*/ 620 h 2874"/>
                      <a:gd name="T16" fmla="*/ 0 w 4086"/>
                      <a:gd name="T17" fmla="*/ 1281 h 2874"/>
                      <a:gd name="T18" fmla="*/ 0 w 4086"/>
                      <a:gd name="T19" fmla="*/ 1591 h 2874"/>
                      <a:gd name="T20" fmla="*/ 41 w 4086"/>
                      <a:gd name="T21" fmla="*/ 2253 h 2874"/>
                      <a:gd name="T22" fmla="*/ 203 w 4086"/>
                      <a:gd name="T23" fmla="*/ 2658 h 2874"/>
                      <a:gd name="T24" fmla="*/ 654 w 4086"/>
                      <a:gd name="T25" fmla="*/ 2833 h 2874"/>
                      <a:gd name="T26" fmla="*/ 2043 w 4086"/>
                      <a:gd name="T27" fmla="*/ 2874 h 2874"/>
                      <a:gd name="T28" fmla="*/ 3473 w 4086"/>
                      <a:gd name="T29" fmla="*/ 2831 h 2874"/>
                      <a:gd name="T30" fmla="*/ 3883 w 4086"/>
                      <a:gd name="T31" fmla="*/ 2658 h 2874"/>
                      <a:gd name="T32" fmla="*/ 4045 w 4086"/>
                      <a:gd name="T33" fmla="*/ 2253 h 2874"/>
                      <a:gd name="T34" fmla="*/ 4086 w 4086"/>
                      <a:gd name="T35" fmla="*/ 1591 h 2874"/>
                      <a:gd name="T36" fmla="*/ 4086 w 4086"/>
                      <a:gd name="T37" fmla="*/ 1281 h 2874"/>
                      <a:gd name="T38" fmla="*/ 4045 w 4086"/>
                      <a:gd name="T39" fmla="*/ 620 h 2874"/>
                      <a:gd name="T40" fmla="*/ 1621 w 4086"/>
                      <a:gd name="T41" fmla="*/ 1967 h 2874"/>
                      <a:gd name="T42" fmla="*/ 1621 w 4086"/>
                      <a:gd name="T43" fmla="*/ 819 h 2874"/>
                      <a:gd name="T44" fmla="*/ 2725 w 4086"/>
                      <a:gd name="T45" fmla="*/ 1395 h 2874"/>
                      <a:gd name="T46" fmla="*/ 1621 w 4086"/>
                      <a:gd name="T47" fmla="*/ 1967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86" h="2874">
                        <a:moveTo>
                          <a:pt x="4045" y="620"/>
                        </a:moveTo>
                        <a:cubicBezTo>
                          <a:pt x="4045" y="620"/>
                          <a:pt x="4005" y="339"/>
                          <a:pt x="3883" y="215"/>
                        </a:cubicBezTo>
                        <a:cubicBezTo>
                          <a:pt x="3727" y="52"/>
                          <a:pt x="3553" y="51"/>
                          <a:pt x="3473" y="42"/>
                        </a:cubicBezTo>
                        <a:cubicBezTo>
                          <a:pt x="2902" y="0"/>
                          <a:pt x="2044" y="0"/>
                          <a:pt x="2044" y="0"/>
                        </a:cubicBezTo>
                        <a:cubicBezTo>
                          <a:pt x="2042" y="0"/>
                          <a:pt x="2042" y="0"/>
                          <a:pt x="2042" y="0"/>
                        </a:cubicBezTo>
                        <a:cubicBezTo>
                          <a:pt x="2042" y="0"/>
                          <a:pt x="1184" y="0"/>
                          <a:pt x="613" y="42"/>
                        </a:cubicBezTo>
                        <a:cubicBezTo>
                          <a:pt x="533" y="51"/>
                          <a:pt x="359" y="52"/>
                          <a:pt x="203" y="215"/>
                        </a:cubicBezTo>
                        <a:cubicBezTo>
                          <a:pt x="81" y="339"/>
                          <a:pt x="41" y="620"/>
                          <a:pt x="41" y="620"/>
                        </a:cubicBezTo>
                        <a:cubicBezTo>
                          <a:pt x="41" y="620"/>
                          <a:pt x="0" y="951"/>
                          <a:pt x="0" y="1281"/>
                        </a:cubicBezTo>
                        <a:cubicBezTo>
                          <a:pt x="0" y="1591"/>
                          <a:pt x="0" y="1591"/>
                          <a:pt x="0" y="1591"/>
                        </a:cubicBezTo>
                        <a:cubicBezTo>
                          <a:pt x="0" y="1922"/>
                          <a:pt x="41" y="2253"/>
                          <a:pt x="41" y="2253"/>
                        </a:cubicBezTo>
                        <a:cubicBezTo>
                          <a:pt x="41" y="2253"/>
                          <a:pt x="81" y="2534"/>
                          <a:pt x="203" y="2658"/>
                        </a:cubicBezTo>
                        <a:cubicBezTo>
                          <a:pt x="359" y="2821"/>
                          <a:pt x="563" y="2816"/>
                          <a:pt x="654" y="2833"/>
                        </a:cubicBezTo>
                        <a:cubicBezTo>
                          <a:pt x="981" y="2864"/>
                          <a:pt x="2043" y="2874"/>
                          <a:pt x="2043" y="2874"/>
                        </a:cubicBezTo>
                        <a:cubicBezTo>
                          <a:pt x="2043" y="2874"/>
                          <a:pt x="2902" y="2873"/>
                          <a:pt x="3473" y="2831"/>
                        </a:cubicBezTo>
                        <a:cubicBezTo>
                          <a:pt x="3553" y="2822"/>
                          <a:pt x="3727" y="2821"/>
                          <a:pt x="3883" y="2658"/>
                        </a:cubicBezTo>
                        <a:cubicBezTo>
                          <a:pt x="4005" y="2534"/>
                          <a:pt x="4045" y="2253"/>
                          <a:pt x="4045" y="2253"/>
                        </a:cubicBezTo>
                        <a:cubicBezTo>
                          <a:pt x="4045" y="2253"/>
                          <a:pt x="4086" y="1922"/>
                          <a:pt x="4086" y="1591"/>
                        </a:cubicBezTo>
                        <a:cubicBezTo>
                          <a:pt x="4086" y="1281"/>
                          <a:pt x="4086" y="1281"/>
                          <a:pt x="4086" y="1281"/>
                        </a:cubicBezTo>
                        <a:cubicBezTo>
                          <a:pt x="4086" y="951"/>
                          <a:pt x="4045" y="620"/>
                          <a:pt x="4045" y="620"/>
                        </a:cubicBezTo>
                        <a:close/>
                        <a:moveTo>
                          <a:pt x="1621" y="1967"/>
                        </a:moveTo>
                        <a:cubicBezTo>
                          <a:pt x="1621" y="819"/>
                          <a:pt x="1621" y="819"/>
                          <a:pt x="1621" y="819"/>
                        </a:cubicBezTo>
                        <a:cubicBezTo>
                          <a:pt x="2725" y="1395"/>
                          <a:pt x="2725" y="1395"/>
                          <a:pt x="2725" y="1395"/>
                        </a:cubicBezTo>
                        <a:lnTo>
                          <a:pt x="1621" y="19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400"/>
                  </a:p>
                </p:txBody>
              </p:sp>
            </p:grpSp>
          </p:grpSp>
        </p:grpSp>
        <p:sp>
          <p:nvSpPr>
            <p:cNvPr id="865" name="TextBox 864">
              <a:extLst>
                <a:ext uri="{FF2B5EF4-FFF2-40B4-BE49-F238E27FC236}">
                  <a16:creationId xmlns:a16="http://schemas.microsoft.com/office/drawing/2014/main" id="{13BC0E1E-34CC-4837-A8E7-F3581EDC7422}"/>
                </a:ext>
              </a:extLst>
            </p:cNvPr>
            <p:cNvSpPr txBox="1"/>
            <p:nvPr/>
          </p:nvSpPr>
          <p:spPr>
            <a:xfrm>
              <a:off x="5527064" y="8639674"/>
              <a:ext cx="934015" cy="107722"/>
            </a:xfrm>
            <a:prstGeom prst="rect">
              <a:avLst/>
            </a:prstGeom>
            <a:noFill/>
          </p:spPr>
          <p:txBody>
            <a:bodyPr wrap="square" lIns="0" tIns="0" rIns="0" bIns="0" rtlCol="0">
              <a:spAutoFit/>
            </a:bodyPr>
            <a:lstStyle/>
            <a:p>
              <a:pPr>
                <a:spcAft>
                  <a:spcPts val="600"/>
                </a:spcAft>
              </a:pPr>
              <a:r>
                <a:rPr lang="en-GB" sz="700" b="1" dirty="0"/>
                <a:t>kpmg.com/</a:t>
              </a:r>
              <a:r>
                <a:rPr lang="en-GB" sz="700" b="1" dirty="0" err="1"/>
                <a:t>uk</a:t>
              </a:r>
              <a:endParaRPr lang="en-GB" sz="700" b="1" dirty="0"/>
            </a:p>
          </p:txBody>
        </p:sp>
      </p:grpSp>
      <p:sp>
        <p:nvSpPr>
          <p:cNvPr id="867" name="Text Placeholder 21">
            <a:extLst>
              <a:ext uri="{FF2B5EF4-FFF2-40B4-BE49-F238E27FC236}">
                <a16:creationId xmlns:a16="http://schemas.microsoft.com/office/drawing/2014/main" id="{E3F807E5-E574-4748-8A2E-92EBAE359615}"/>
              </a:ext>
            </a:extLst>
          </p:cNvPr>
          <p:cNvSpPr txBox="1">
            <a:spLocks/>
          </p:cNvSpPr>
          <p:nvPr/>
        </p:nvSpPr>
        <p:spPr>
          <a:xfrm>
            <a:off x="1468211" y="8371471"/>
            <a:ext cx="4013200" cy="291902"/>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a:spcAft>
                <a:spcPts val="300"/>
              </a:spcAft>
            </a:pPr>
            <a:r>
              <a:rPr lang="en-GB" sz="900" dirty="0">
                <a:solidFill>
                  <a:schemeClr val="accent4"/>
                </a:solidFill>
              </a:rPr>
              <a:t>To arrange a workshop or for support in shaping your firm’s response to BI, please get in touch via </a:t>
            </a:r>
            <a:r>
              <a:rPr lang="en-GB" sz="900" dirty="0">
                <a:solidFill>
                  <a:schemeClr val="accent4"/>
                </a:solidFill>
                <a:hlinkClick r:id="rId19"/>
              </a:rPr>
              <a:t>biclaims@kpmg.co.uk</a:t>
            </a:r>
            <a:r>
              <a:rPr lang="en-GB" sz="900" dirty="0">
                <a:solidFill>
                  <a:schemeClr val="accent4"/>
                </a:solidFill>
              </a:rPr>
              <a:t> . </a:t>
            </a:r>
          </a:p>
        </p:txBody>
      </p:sp>
      <p:pic>
        <p:nvPicPr>
          <p:cNvPr id="873" name="Picture 872">
            <a:extLst>
              <a:ext uri="{FF2B5EF4-FFF2-40B4-BE49-F238E27FC236}">
                <a16:creationId xmlns:a16="http://schemas.microsoft.com/office/drawing/2014/main" id="{2415E2F7-B28F-47B3-A8C1-97C0F9E878A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72863" y="8795999"/>
            <a:ext cx="609703" cy="731643"/>
          </a:xfrm>
          <a:prstGeom prst="rect">
            <a:avLst/>
          </a:prstGeom>
        </p:spPr>
      </p:pic>
      <p:pic>
        <p:nvPicPr>
          <p:cNvPr id="874" name="Picture 873">
            <a:extLst>
              <a:ext uri="{FF2B5EF4-FFF2-40B4-BE49-F238E27FC236}">
                <a16:creationId xmlns:a16="http://schemas.microsoft.com/office/drawing/2014/main" id="{43FF5269-B42D-4C16-8647-7E6CD90D3DC6}"/>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brightnessContrast bright="21000"/>
                    </a14:imgEffect>
                  </a14:imgLayer>
                </a14:imgProps>
              </a:ext>
              <a:ext uri="{28A0092B-C50C-407E-A947-70E740481C1C}">
                <a14:useLocalDpi xmlns:a14="http://schemas.microsoft.com/office/drawing/2010/main" val="0"/>
              </a:ext>
            </a:extLst>
          </a:blip>
          <a:srcRect t="164" b="164"/>
          <a:stretch/>
        </p:blipFill>
        <p:spPr>
          <a:xfrm>
            <a:off x="3472289" y="9654679"/>
            <a:ext cx="610278" cy="732334"/>
          </a:xfrm>
          <a:prstGeom prst="rect">
            <a:avLst/>
          </a:prstGeom>
        </p:spPr>
      </p:pic>
      <p:pic>
        <p:nvPicPr>
          <p:cNvPr id="875" name="Picture 874">
            <a:extLst>
              <a:ext uri="{FF2B5EF4-FFF2-40B4-BE49-F238E27FC236}">
                <a16:creationId xmlns:a16="http://schemas.microsoft.com/office/drawing/2014/main" id="{E8019D88-180D-4559-ABE4-B9D529A46163}"/>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rightnessContrast bright="11000"/>
                    </a14:imgEffect>
                  </a14:imgLayer>
                </a14:imgProps>
              </a:ext>
              <a:ext uri="{28A0092B-C50C-407E-A947-70E740481C1C}">
                <a14:useLocalDpi xmlns:a14="http://schemas.microsoft.com/office/drawing/2010/main" val="0"/>
              </a:ext>
            </a:extLst>
          </a:blip>
          <a:srcRect t="211" b="211"/>
          <a:stretch/>
        </p:blipFill>
        <p:spPr>
          <a:xfrm>
            <a:off x="1006473" y="9651563"/>
            <a:ext cx="613455" cy="735449"/>
          </a:xfrm>
          <a:prstGeom prst="rect">
            <a:avLst/>
          </a:prstGeom>
        </p:spPr>
      </p:pic>
      <p:sp>
        <p:nvSpPr>
          <p:cNvPr id="876" name="Text Placeholder 21">
            <a:extLst>
              <a:ext uri="{FF2B5EF4-FFF2-40B4-BE49-F238E27FC236}">
                <a16:creationId xmlns:a16="http://schemas.microsoft.com/office/drawing/2014/main" id="{728E24B7-76E1-4B07-80AC-9444B339E54A}"/>
              </a:ext>
            </a:extLst>
          </p:cNvPr>
          <p:cNvSpPr txBox="1">
            <a:spLocks/>
          </p:cNvSpPr>
          <p:nvPr/>
        </p:nvSpPr>
        <p:spPr>
          <a:xfrm>
            <a:off x="1738354" y="9073770"/>
            <a:ext cx="1555992" cy="45387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4">
              <a:spcAft>
                <a:spcPts val="300"/>
              </a:spcAft>
            </a:pPr>
            <a:r>
              <a:rPr lang="en-GB" b="1" dirty="0"/>
              <a:t>Graham Boffey</a:t>
            </a:r>
          </a:p>
          <a:p>
            <a:pPr lvl="4">
              <a:spcAft>
                <a:spcPts val="300"/>
              </a:spcAft>
            </a:pPr>
            <a:r>
              <a:rPr lang="en-GB" sz="800" dirty="0"/>
              <a:t>Partner, FS Insurance Sales</a:t>
            </a:r>
          </a:p>
          <a:p>
            <a:pPr lvl="4">
              <a:spcAft>
                <a:spcPts val="300"/>
              </a:spcAft>
            </a:pPr>
            <a:r>
              <a:rPr lang="en-GB" sz="800" dirty="0">
                <a:hlinkClick r:id="rId25"/>
              </a:rPr>
              <a:t>graham.boffey@kpmg.co.uk </a:t>
            </a:r>
            <a:endParaRPr lang="en-GB" sz="800" dirty="0"/>
          </a:p>
        </p:txBody>
      </p:sp>
      <p:sp>
        <p:nvSpPr>
          <p:cNvPr id="878" name="Text Placeholder 21">
            <a:extLst>
              <a:ext uri="{FF2B5EF4-FFF2-40B4-BE49-F238E27FC236}">
                <a16:creationId xmlns:a16="http://schemas.microsoft.com/office/drawing/2014/main" id="{A4460F9C-5AAB-41BF-9005-DCBC946FC40B}"/>
              </a:ext>
            </a:extLst>
          </p:cNvPr>
          <p:cNvSpPr txBox="1">
            <a:spLocks/>
          </p:cNvSpPr>
          <p:nvPr/>
        </p:nvSpPr>
        <p:spPr>
          <a:xfrm>
            <a:off x="1738354" y="9933140"/>
            <a:ext cx="1555992" cy="45387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4">
              <a:spcAft>
                <a:spcPts val="300"/>
              </a:spcAft>
            </a:pPr>
            <a:r>
              <a:rPr lang="en-GB" b="1" dirty="0"/>
              <a:t>Mike</a:t>
            </a:r>
            <a:r>
              <a:rPr lang="en-GB" sz="800" b="1" dirty="0"/>
              <a:t> </a:t>
            </a:r>
            <a:r>
              <a:rPr lang="en-GB" b="1" dirty="0"/>
              <a:t>Eaton</a:t>
            </a:r>
            <a:endParaRPr lang="en-GB" sz="800" b="1" dirty="0"/>
          </a:p>
          <a:p>
            <a:pPr lvl="4">
              <a:spcAft>
                <a:spcPts val="300"/>
              </a:spcAft>
            </a:pPr>
            <a:r>
              <a:rPr lang="en-GB" sz="800" dirty="0"/>
              <a:t>Partner, KPMG Managed Services</a:t>
            </a:r>
          </a:p>
          <a:p>
            <a:pPr lvl="4">
              <a:spcAft>
                <a:spcPts val="300"/>
              </a:spcAft>
            </a:pPr>
            <a:r>
              <a:rPr lang="en-GB" sz="800" dirty="0">
                <a:hlinkClick r:id="rId26"/>
              </a:rPr>
              <a:t>mike.eaton@kpmg.co.uk </a:t>
            </a:r>
            <a:endParaRPr lang="en-GB" sz="800" dirty="0"/>
          </a:p>
        </p:txBody>
      </p:sp>
      <p:sp>
        <p:nvSpPr>
          <p:cNvPr id="882" name="Text Placeholder 21">
            <a:extLst>
              <a:ext uri="{FF2B5EF4-FFF2-40B4-BE49-F238E27FC236}">
                <a16:creationId xmlns:a16="http://schemas.microsoft.com/office/drawing/2014/main" id="{BEF14EFC-FA92-4DFF-8CE5-0DE8AB29FCB6}"/>
              </a:ext>
            </a:extLst>
          </p:cNvPr>
          <p:cNvSpPr txBox="1">
            <a:spLocks/>
          </p:cNvSpPr>
          <p:nvPr/>
        </p:nvSpPr>
        <p:spPr>
          <a:xfrm>
            <a:off x="4200992" y="9073770"/>
            <a:ext cx="1280419" cy="45387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4">
              <a:spcAft>
                <a:spcPts val="300"/>
              </a:spcAft>
            </a:pPr>
            <a:r>
              <a:rPr lang="en-GB" b="1" dirty="0"/>
              <a:t>Jon Dowie</a:t>
            </a:r>
          </a:p>
          <a:p>
            <a:pPr lvl="4">
              <a:spcAft>
                <a:spcPts val="300"/>
              </a:spcAft>
            </a:pPr>
            <a:r>
              <a:rPr lang="en-GB" sz="800" dirty="0"/>
              <a:t>Partner, Technology Risk</a:t>
            </a:r>
          </a:p>
          <a:p>
            <a:pPr lvl="4">
              <a:spcAft>
                <a:spcPts val="300"/>
              </a:spcAft>
            </a:pPr>
            <a:r>
              <a:rPr lang="en-GB" sz="800" dirty="0">
                <a:hlinkClick r:id="rId27"/>
              </a:rPr>
              <a:t>jon.dowie@kpmg.co.uk </a:t>
            </a:r>
            <a:endParaRPr lang="en-GB" sz="800" dirty="0"/>
          </a:p>
        </p:txBody>
      </p:sp>
      <p:sp>
        <p:nvSpPr>
          <p:cNvPr id="884" name="Text Placeholder 21">
            <a:extLst>
              <a:ext uri="{FF2B5EF4-FFF2-40B4-BE49-F238E27FC236}">
                <a16:creationId xmlns:a16="http://schemas.microsoft.com/office/drawing/2014/main" id="{B11F054E-D4D2-4179-929B-F32FA2E3DF89}"/>
              </a:ext>
            </a:extLst>
          </p:cNvPr>
          <p:cNvSpPr txBox="1">
            <a:spLocks/>
          </p:cNvSpPr>
          <p:nvPr/>
        </p:nvSpPr>
        <p:spPr>
          <a:xfrm>
            <a:off x="4200992" y="9933140"/>
            <a:ext cx="1280419" cy="45387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4">
              <a:spcAft>
                <a:spcPts val="300"/>
              </a:spcAft>
            </a:pPr>
            <a:r>
              <a:rPr lang="en-GB" b="1" dirty="0"/>
              <a:t>David Miller</a:t>
            </a:r>
          </a:p>
          <a:p>
            <a:pPr lvl="4">
              <a:spcAft>
                <a:spcPts val="300"/>
              </a:spcAft>
            </a:pPr>
            <a:r>
              <a:rPr lang="en-GB" sz="800" dirty="0"/>
              <a:t>Partner, Risk Consulting </a:t>
            </a:r>
          </a:p>
          <a:p>
            <a:pPr lvl="4">
              <a:spcAft>
                <a:spcPts val="300"/>
              </a:spcAft>
            </a:pPr>
            <a:r>
              <a:rPr lang="en-GB" sz="800" dirty="0">
                <a:hlinkClick r:id="rId28"/>
              </a:rPr>
              <a:t>david.miller@kpmg.co.uk </a:t>
            </a:r>
            <a:endParaRPr lang="en-GB" sz="800" dirty="0"/>
          </a:p>
        </p:txBody>
      </p:sp>
      <p:grpSp>
        <p:nvGrpSpPr>
          <p:cNvPr id="890" name="Group 889">
            <a:extLst>
              <a:ext uri="{FF2B5EF4-FFF2-40B4-BE49-F238E27FC236}">
                <a16:creationId xmlns:a16="http://schemas.microsoft.com/office/drawing/2014/main" id="{CD0E5198-97DF-4F8D-8F08-5B8B9CD32CAA}"/>
              </a:ext>
            </a:extLst>
          </p:cNvPr>
          <p:cNvGrpSpPr/>
          <p:nvPr/>
        </p:nvGrpSpPr>
        <p:grpSpPr>
          <a:xfrm>
            <a:off x="1006475" y="8367403"/>
            <a:ext cx="362473" cy="300038"/>
            <a:chOff x="5657850" y="-576263"/>
            <a:chExt cx="490292" cy="405840"/>
          </a:xfrm>
          <a:solidFill>
            <a:schemeClr val="accent4"/>
          </a:solidFill>
        </p:grpSpPr>
        <p:sp>
          <p:nvSpPr>
            <p:cNvPr id="891" name="Freeform: Shape 890">
              <a:extLst>
                <a:ext uri="{FF2B5EF4-FFF2-40B4-BE49-F238E27FC236}">
                  <a16:creationId xmlns:a16="http://schemas.microsoft.com/office/drawing/2014/main" id="{DBEB68FA-6505-455B-A47F-0F647252F04A}"/>
                </a:ext>
              </a:extLst>
            </p:cNvPr>
            <p:cNvSpPr/>
            <p:nvPr/>
          </p:nvSpPr>
          <p:spPr>
            <a:xfrm>
              <a:off x="5657850" y="-576263"/>
              <a:ext cx="363665" cy="333375"/>
            </a:xfrm>
            <a:custGeom>
              <a:avLst/>
              <a:gdLst>
                <a:gd name="connsiteX0" fmla="*/ 181832 w 363665"/>
                <a:gd name="connsiteY0" fmla="*/ 234887 h 333375"/>
                <a:gd name="connsiteX1" fmla="*/ 166688 w 363665"/>
                <a:gd name="connsiteY1" fmla="*/ 250031 h 333375"/>
                <a:gd name="connsiteX2" fmla="*/ 181832 w 363665"/>
                <a:gd name="connsiteY2" fmla="*/ 265176 h 333375"/>
                <a:gd name="connsiteX3" fmla="*/ 196977 w 363665"/>
                <a:gd name="connsiteY3" fmla="*/ 250031 h 333375"/>
                <a:gd name="connsiteX4" fmla="*/ 181832 w 363665"/>
                <a:gd name="connsiteY4" fmla="*/ 234887 h 333375"/>
                <a:gd name="connsiteX5" fmla="*/ 30290 w 363665"/>
                <a:gd name="connsiteY5" fmla="*/ 0 h 333375"/>
                <a:gd name="connsiteX6" fmla="*/ 333375 w 363665"/>
                <a:gd name="connsiteY6" fmla="*/ 0 h 333375"/>
                <a:gd name="connsiteX7" fmla="*/ 363665 w 363665"/>
                <a:gd name="connsiteY7" fmla="*/ 30290 h 333375"/>
                <a:gd name="connsiteX8" fmla="*/ 363665 w 363665"/>
                <a:gd name="connsiteY8" fmla="*/ 185872 h 333375"/>
                <a:gd name="connsiteX9" fmla="*/ 333375 w 363665"/>
                <a:gd name="connsiteY9" fmla="*/ 185872 h 333375"/>
                <a:gd name="connsiteX10" fmla="*/ 333375 w 363665"/>
                <a:gd name="connsiteY10" fmla="*/ 30290 h 333375"/>
                <a:gd name="connsiteX11" fmla="*/ 30290 w 363665"/>
                <a:gd name="connsiteY11" fmla="*/ 30290 h 333375"/>
                <a:gd name="connsiteX12" fmla="*/ 30290 w 363665"/>
                <a:gd name="connsiteY12" fmla="*/ 227267 h 333375"/>
                <a:gd name="connsiteX13" fmla="*/ 244429 w 363665"/>
                <a:gd name="connsiteY13" fmla="*/ 227267 h 333375"/>
                <a:gd name="connsiteX14" fmla="*/ 244429 w 363665"/>
                <a:gd name="connsiteY14" fmla="*/ 287846 h 333375"/>
                <a:gd name="connsiteX15" fmla="*/ 230219 w 363665"/>
                <a:gd name="connsiteY15" fmla="*/ 287846 h 333375"/>
                <a:gd name="connsiteX16" fmla="*/ 240316 w 363665"/>
                <a:gd name="connsiteY16" fmla="*/ 318135 h 333375"/>
                <a:gd name="connsiteX17" fmla="*/ 244429 w 363665"/>
                <a:gd name="connsiteY17" fmla="*/ 318135 h 333375"/>
                <a:gd name="connsiteX18" fmla="*/ 244429 w 363665"/>
                <a:gd name="connsiteY18" fmla="*/ 333375 h 333375"/>
                <a:gd name="connsiteX19" fmla="*/ 235077 w 363665"/>
                <a:gd name="connsiteY19" fmla="*/ 333375 h 333375"/>
                <a:gd name="connsiteX20" fmla="*/ 234887 w 363665"/>
                <a:gd name="connsiteY20" fmla="*/ 333375 h 333375"/>
                <a:gd name="connsiteX21" fmla="*/ 128778 w 363665"/>
                <a:gd name="connsiteY21" fmla="*/ 333375 h 333375"/>
                <a:gd name="connsiteX22" fmla="*/ 75724 w 363665"/>
                <a:gd name="connsiteY22" fmla="*/ 333375 h 333375"/>
                <a:gd name="connsiteX23" fmla="*/ 68104 w 363665"/>
                <a:gd name="connsiteY23" fmla="*/ 325755 h 333375"/>
                <a:gd name="connsiteX24" fmla="*/ 75724 w 363665"/>
                <a:gd name="connsiteY24" fmla="*/ 318135 h 333375"/>
                <a:gd name="connsiteX25" fmla="*/ 123349 w 363665"/>
                <a:gd name="connsiteY25" fmla="*/ 318135 h 333375"/>
                <a:gd name="connsiteX26" fmla="*/ 133445 w 363665"/>
                <a:gd name="connsiteY26" fmla="*/ 287846 h 333375"/>
                <a:gd name="connsiteX27" fmla="*/ 30290 w 363665"/>
                <a:gd name="connsiteY27" fmla="*/ 287846 h 333375"/>
                <a:gd name="connsiteX28" fmla="*/ 0 w 363665"/>
                <a:gd name="connsiteY28" fmla="*/ 257556 h 333375"/>
                <a:gd name="connsiteX29" fmla="*/ 0 w 363665"/>
                <a:gd name="connsiteY29" fmla="*/ 30290 h 333375"/>
                <a:gd name="connsiteX30" fmla="*/ 30290 w 363665"/>
                <a:gd name="connsiteY30"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3665" h="333375">
                  <a:moveTo>
                    <a:pt x="181832" y="234887"/>
                  </a:moveTo>
                  <a:cubicBezTo>
                    <a:pt x="173450" y="234887"/>
                    <a:pt x="166688" y="241649"/>
                    <a:pt x="166688" y="250031"/>
                  </a:cubicBezTo>
                  <a:cubicBezTo>
                    <a:pt x="166688" y="258413"/>
                    <a:pt x="173450" y="265176"/>
                    <a:pt x="181832" y="265176"/>
                  </a:cubicBezTo>
                  <a:cubicBezTo>
                    <a:pt x="190214" y="265176"/>
                    <a:pt x="196977" y="258413"/>
                    <a:pt x="196977" y="250031"/>
                  </a:cubicBezTo>
                  <a:cubicBezTo>
                    <a:pt x="196977" y="241649"/>
                    <a:pt x="190214" y="234887"/>
                    <a:pt x="181832" y="234887"/>
                  </a:cubicBezTo>
                  <a:close/>
                  <a:moveTo>
                    <a:pt x="30290" y="0"/>
                  </a:moveTo>
                  <a:lnTo>
                    <a:pt x="333375" y="0"/>
                  </a:lnTo>
                  <a:cubicBezTo>
                    <a:pt x="350044" y="0"/>
                    <a:pt x="363665" y="13621"/>
                    <a:pt x="363665" y="30290"/>
                  </a:cubicBezTo>
                  <a:lnTo>
                    <a:pt x="363665" y="185872"/>
                  </a:lnTo>
                  <a:lnTo>
                    <a:pt x="333375" y="185872"/>
                  </a:lnTo>
                  <a:lnTo>
                    <a:pt x="333375" y="30290"/>
                  </a:lnTo>
                  <a:lnTo>
                    <a:pt x="30290" y="30290"/>
                  </a:lnTo>
                  <a:lnTo>
                    <a:pt x="30290" y="227267"/>
                  </a:lnTo>
                  <a:lnTo>
                    <a:pt x="244429" y="227267"/>
                  </a:lnTo>
                  <a:lnTo>
                    <a:pt x="244429" y="287846"/>
                  </a:lnTo>
                  <a:lnTo>
                    <a:pt x="230219" y="287846"/>
                  </a:lnTo>
                  <a:lnTo>
                    <a:pt x="240316" y="318135"/>
                  </a:lnTo>
                  <a:lnTo>
                    <a:pt x="244429" y="318135"/>
                  </a:lnTo>
                  <a:lnTo>
                    <a:pt x="244429" y="333375"/>
                  </a:lnTo>
                  <a:lnTo>
                    <a:pt x="235077" y="333375"/>
                  </a:lnTo>
                  <a:lnTo>
                    <a:pt x="234887" y="333375"/>
                  </a:lnTo>
                  <a:lnTo>
                    <a:pt x="128778" y="333375"/>
                  </a:lnTo>
                  <a:lnTo>
                    <a:pt x="75724" y="333375"/>
                  </a:lnTo>
                  <a:cubicBezTo>
                    <a:pt x="71533" y="333375"/>
                    <a:pt x="68104" y="329946"/>
                    <a:pt x="68104" y="325755"/>
                  </a:cubicBezTo>
                  <a:cubicBezTo>
                    <a:pt x="68104" y="321564"/>
                    <a:pt x="71533" y="318135"/>
                    <a:pt x="75724" y="318135"/>
                  </a:cubicBezTo>
                  <a:lnTo>
                    <a:pt x="123349" y="318135"/>
                  </a:lnTo>
                  <a:lnTo>
                    <a:pt x="133445" y="287846"/>
                  </a:lnTo>
                  <a:lnTo>
                    <a:pt x="30290" y="287846"/>
                  </a:lnTo>
                  <a:cubicBezTo>
                    <a:pt x="13621" y="287846"/>
                    <a:pt x="0" y="274225"/>
                    <a:pt x="0" y="257556"/>
                  </a:cubicBezTo>
                  <a:lnTo>
                    <a:pt x="0" y="30290"/>
                  </a:lnTo>
                  <a:cubicBezTo>
                    <a:pt x="0" y="13621"/>
                    <a:pt x="13621" y="0"/>
                    <a:pt x="30290" y="0"/>
                  </a:cubicBezTo>
                  <a:close/>
                </a:path>
              </a:pathLst>
            </a:custGeom>
            <a:grpFill/>
            <a:ln w="9525" cap="flat">
              <a:noFill/>
              <a:prstDash val="solid"/>
              <a:miter/>
            </a:ln>
          </p:spPr>
          <p:txBody>
            <a:bodyPr rtlCol="0" anchor="ctr"/>
            <a:lstStyle/>
            <a:p>
              <a:endParaRPr lang="en-GB"/>
            </a:p>
          </p:txBody>
        </p:sp>
        <p:grpSp>
          <p:nvGrpSpPr>
            <p:cNvPr id="892" name="Graphic 952">
              <a:extLst>
                <a:ext uri="{FF2B5EF4-FFF2-40B4-BE49-F238E27FC236}">
                  <a16:creationId xmlns:a16="http://schemas.microsoft.com/office/drawing/2014/main" id="{B275B806-500F-4D02-8D4E-D1FE2A692C38}"/>
                </a:ext>
              </a:extLst>
            </p:cNvPr>
            <p:cNvGrpSpPr/>
            <p:nvPr/>
          </p:nvGrpSpPr>
          <p:grpSpPr>
            <a:xfrm>
              <a:off x="5919542" y="-370448"/>
              <a:ext cx="228600" cy="200025"/>
              <a:chOff x="6307265" y="-519113"/>
              <a:chExt cx="228600" cy="200025"/>
            </a:xfrm>
            <a:grpFill/>
          </p:grpSpPr>
          <p:sp>
            <p:nvSpPr>
              <p:cNvPr id="893" name="Freeform: Shape 892">
                <a:extLst>
                  <a:ext uri="{FF2B5EF4-FFF2-40B4-BE49-F238E27FC236}">
                    <a16:creationId xmlns:a16="http://schemas.microsoft.com/office/drawing/2014/main" id="{E2BA33B2-4690-40A1-A582-65C88C1CE8E9}"/>
                  </a:ext>
                </a:extLst>
              </p:cNvPr>
              <p:cNvSpPr/>
              <p:nvPr/>
            </p:nvSpPr>
            <p:spPr>
              <a:xfrm>
                <a:off x="6307265" y="-509969"/>
                <a:ext cx="209550" cy="133350"/>
              </a:xfrm>
              <a:custGeom>
                <a:avLst/>
                <a:gdLst>
                  <a:gd name="connsiteX0" fmla="*/ 166688 w 209550"/>
                  <a:gd name="connsiteY0" fmla="*/ 57531 h 133350"/>
                  <a:gd name="connsiteX1" fmla="*/ 209550 w 209550"/>
                  <a:gd name="connsiteY1" fmla="*/ 71914 h 133350"/>
                  <a:gd name="connsiteX2" fmla="*/ 209550 w 209550"/>
                  <a:gd name="connsiteY2" fmla="*/ 9906 h 133350"/>
                  <a:gd name="connsiteX3" fmla="*/ 206692 w 209550"/>
                  <a:gd name="connsiteY3" fmla="*/ 0 h 133350"/>
                  <a:gd name="connsiteX4" fmla="*/ 107252 w 209550"/>
                  <a:gd name="connsiteY4" fmla="*/ 61532 h 133350"/>
                  <a:gd name="connsiteX5" fmla="*/ 104775 w 209550"/>
                  <a:gd name="connsiteY5" fmla="*/ 62294 h 133350"/>
                  <a:gd name="connsiteX6" fmla="*/ 102298 w 209550"/>
                  <a:gd name="connsiteY6" fmla="*/ 61532 h 133350"/>
                  <a:gd name="connsiteX7" fmla="*/ 2858 w 209550"/>
                  <a:gd name="connsiteY7" fmla="*/ 0 h 133350"/>
                  <a:gd name="connsiteX8" fmla="*/ 0 w 209550"/>
                  <a:gd name="connsiteY8" fmla="*/ 9906 h 133350"/>
                  <a:gd name="connsiteX9" fmla="*/ 0 w 209550"/>
                  <a:gd name="connsiteY9" fmla="*/ 114681 h 133350"/>
                  <a:gd name="connsiteX10" fmla="*/ 19050 w 209550"/>
                  <a:gd name="connsiteY10" fmla="*/ 133731 h 133350"/>
                  <a:gd name="connsiteX11" fmla="*/ 95536 w 209550"/>
                  <a:gd name="connsiteY11" fmla="*/ 133731 h 133350"/>
                  <a:gd name="connsiteX12" fmla="*/ 95250 w 209550"/>
                  <a:gd name="connsiteY12" fmla="*/ 128969 h 133350"/>
                  <a:gd name="connsiteX13" fmla="*/ 166688 w 209550"/>
                  <a:gd name="connsiteY13" fmla="*/ 5753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50" h="133350">
                    <a:moveTo>
                      <a:pt x="166688" y="57531"/>
                    </a:moveTo>
                    <a:cubicBezTo>
                      <a:pt x="182785" y="57531"/>
                      <a:pt x="197548" y="62960"/>
                      <a:pt x="209550" y="71914"/>
                    </a:cubicBezTo>
                    <a:lnTo>
                      <a:pt x="209550" y="9906"/>
                    </a:lnTo>
                    <a:cubicBezTo>
                      <a:pt x="209550" y="6286"/>
                      <a:pt x="208502" y="2953"/>
                      <a:pt x="206692" y="0"/>
                    </a:cubicBezTo>
                    <a:lnTo>
                      <a:pt x="107252" y="61532"/>
                    </a:lnTo>
                    <a:cubicBezTo>
                      <a:pt x="106490" y="62008"/>
                      <a:pt x="105632" y="62294"/>
                      <a:pt x="104775" y="62294"/>
                    </a:cubicBezTo>
                    <a:cubicBezTo>
                      <a:pt x="103918" y="62294"/>
                      <a:pt x="103061" y="62103"/>
                      <a:pt x="102298" y="61532"/>
                    </a:cubicBezTo>
                    <a:lnTo>
                      <a:pt x="2858" y="0"/>
                    </a:lnTo>
                    <a:cubicBezTo>
                      <a:pt x="1048" y="2858"/>
                      <a:pt x="0" y="6286"/>
                      <a:pt x="0" y="9906"/>
                    </a:cubicBezTo>
                    <a:lnTo>
                      <a:pt x="0" y="114681"/>
                    </a:lnTo>
                    <a:cubicBezTo>
                      <a:pt x="0" y="125159"/>
                      <a:pt x="8573" y="133731"/>
                      <a:pt x="19050" y="133731"/>
                    </a:cubicBezTo>
                    <a:lnTo>
                      <a:pt x="95536" y="133731"/>
                    </a:lnTo>
                    <a:cubicBezTo>
                      <a:pt x="95440" y="132112"/>
                      <a:pt x="95250" y="130588"/>
                      <a:pt x="95250" y="128969"/>
                    </a:cubicBezTo>
                    <a:cubicBezTo>
                      <a:pt x="95250" y="89630"/>
                      <a:pt x="127349" y="57531"/>
                      <a:pt x="166688" y="57531"/>
                    </a:cubicBezTo>
                    <a:close/>
                  </a:path>
                </a:pathLst>
              </a:custGeom>
              <a:grpFill/>
              <a:ln w="9525" cap="flat">
                <a:noFill/>
                <a:prstDash val="solid"/>
                <a:miter/>
              </a:ln>
            </p:spPr>
            <p:txBody>
              <a:bodyPr rtlCol="0" anchor="ctr"/>
              <a:lstStyle/>
              <a:p>
                <a:endParaRPr lang="en-GB"/>
              </a:p>
            </p:txBody>
          </p:sp>
          <p:sp>
            <p:nvSpPr>
              <p:cNvPr id="894" name="Freeform: Shape 893">
                <a:extLst>
                  <a:ext uri="{FF2B5EF4-FFF2-40B4-BE49-F238E27FC236}">
                    <a16:creationId xmlns:a16="http://schemas.microsoft.com/office/drawing/2014/main" id="{E0BB156B-03D4-4928-BB39-CE850C40A54D}"/>
                  </a:ext>
                </a:extLst>
              </p:cNvPr>
              <p:cNvSpPr/>
              <p:nvPr/>
            </p:nvSpPr>
            <p:spPr>
              <a:xfrm>
                <a:off x="6317266" y="-519113"/>
                <a:ext cx="180975" cy="57150"/>
              </a:xfrm>
              <a:custGeom>
                <a:avLst/>
                <a:gdLst>
                  <a:gd name="connsiteX0" fmla="*/ 189547 w 180975"/>
                  <a:gd name="connsiteY0" fmla="*/ 2381 h 57150"/>
                  <a:gd name="connsiteX1" fmla="*/ 180499 w 180975"/>
                  <a:gd name="connsiteY1" fmla="*/ 0 h 57150"/>
                  <a:gd name="connsiteX2" fmla="*/ 9049 w 180975"/>
                  <a:gd name="connsiteY2" fmla="*/ 0 h 57150"/>
                  <a:gd name="connsiteX3" fmla="*/ 0 w 180975"/>
                  <a:gd name="connsiteY3" fmla="*/ 2381 h 57150"/>
                  <a:gd name="connsiteX4" fmla="*/ 94774 w 180975"/>
                  <a:gd name="connsiteY4" fmla="*/ 61055 h 57150"/>
                  <a:gd name="connsiteX5" fmla="*/ 189547 w 180975"/>
                  <a:gd name="connsiteY5" fmla="*/ 238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57150">
                    <a:moveTo>
                      <a:pt x="189547" y="2381"/>
                    </a:moveTo>
                    <a:cubicBezTo>
                      <a:pt x="186880" y="952"/>
                      <a:pt x="183832" y="0"/>
                      <a:pt x="180499" y="0"/>
                    </a:cubicBezTo>
                    <a:lnTo>
                      <a:pt x="9049" y="0"/>
                    </a:lnTo>
                    <a:cubicBezTo>
                      <a:pt x="5715" y="0"/>
                      <a:pt x="2667" y="952"/>
                      <a:pt x="0" y="2381"/>
                    </a:cubicBezTo>
                    <a:lnTo>
                      <a:pt x="94774" y="61055"/>
                    </a:lnTo>
                    <a:lnTo>
                      <a:pt x="189547" y="2381"/>
                    </a:lnTo>
                    <a:close/>
                  </a:path>
                </a:pathLst>
              </a:custGeom>
              <a:grpFill/>
              <a:ln w="9525" cap="flat">
                <a:noFill/>
                <a:prstDash val="solid"/>
                <a:miter/>
              </a:ln>
            </p:spPr>
            <p:txBody>
              <a:bodyPr rtlCol="0" anchor="ctr"/>
              <a:lstStyle/>
              <a:p>
                <a:endParaRPr lang="en-GB"/>
              </a:p>
            </p:txBody>
          </p:sp>
          <p:sp>
            <p:nvSpPr>
              <p:cNvPr id="895" name="Freeform: Shape 894">
                <a:extLst>
                  <a:ext uri="{FF2B5EF4-FFF2-40B4-BE49-F238E27FC236}">
                    <a16:creationId xmlns:a16="http://schemas.microsoft.com/office/drawing/2014/main" id="{68946651-8324-4369-850E-231CDAAA1BE3}"/>
                  </a:ext>
                </a:extLst>
              </p:cNvPr>
              <p:cNvSpPr/>
              <p:nvPr/>
            </p:nvSpPr>
            <p:spPr>
              <a:xfrm>
                <a:off x="6412040" y="-442913"/>
                <a:ext cx="123825" cy="123825"/>
              </a:xfrm>
              <a:custGeom>
                <a:avLst/>
                <a:gdLst>
                  <a:gd name="connsiteX0" fmla="*/ 61913 w 123825"/>
                  <a:gd name="connsiteY0" fmla="*/ 0 h 123825"/>
                  <a:gd name="connsiteX1" fmla="*/ 0 w 123825"/>
                  <a:gd name="connsiteY1" fmla="*/ 61913 h 123825"/>
                  <a:gd name="connsiteX2" fmla="*/ 61913 w 123825"/>
                  <a:gd name="connsiteY2" fmla="*/ 123825 h 123825"/>
                  <a:gd name="connsiteX3" fmla="*/ 123825 w 123825"/>
                  <a:gd name="connsiteY3" fmla="*/ 61913 h 123825"/>
                  <a:gd name="connsiteX4" fmla="*/ 61913 w 123825"/>
                  <a:gd name="connsiteY4" fmla="*/ 0 h 123825"/>
                  <a:gd name="connsiteX5" fmla="*/ 96583 w 123825"/>
                  <a:gd name="connsiteY5" fmla="*/ 49530 h 123825"/>
                  <a:gd name="connsiteX6" fmla="*/ 56864 w 123825"/>
                  <a:gd name="connsiteY6" fmla="*/ 93059 h 123825"/>
                  <a:gd name="connsiteX7" fmla="*/ 27337 w 123825"/>
                  <a:gd name="connsiteY7" fmla="*/ 63532 h 123825"/>
                  <a:gd name="connsiteX8" fmla="*/ 27337 w 123825"/>
                  <a:gd name="connsiteY8" fmla="*/ 56769 h 123825"/>
                  <a:gd name="connsiteX9" fmla="*/ 34100 w 123825"/>
                  <a:gd name="connsiteY9" fmla="*/ 56769 h 123825"/>
                  <a:gd name="connsiteX10" fmla="*/ 56579 w 123825"/>
                  <a:gd name="connsiteY10" fmla="*/ 79248 h 123825"/>
                  <a:gd name="connsiteX11" fmla="*/ 89630 w 123825"/>
                  <a:gd name="connsiteY11" fmla="*/ 43053 h 123825"/>
                  <a:gd name="connsiteX12" fmla="*/ 96393 w 123825"/>
                  <a:gd name="connsiteY12" fmla="*/ 42767 h 123825"/>
                  <a:gd name="connsiteX13" fmla="*/ 96583 w 123825"/>
                  <a:gd name="connsiteY13" fmla="*/ 4953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61913" y="0"/>
                    </a:moveTo>
                    <a:cubicBezTo>
                      <a:pt x="27813" y="0"/>
                      <a:pt x="0" y="27813"/>
                      <a:pt x="0" y="61913"/>
                    </a:cubicBezTo>
                    <a:cubicBezTo>
                      <a:pt x="0" y="96012"/>
                      <a:pt x="27813" y="123825"/>
                      <a:pt x="61913" y="123825"/>
                    </a:cubicBezTo>
                    <a:cubicBezTo>
                      <a:pt x="96012" y="123825"/>
                      <a:pt x="123825" y="96012"/>
                      <a:pt x="123825" y="61913"/>
                    </a:cubicBezTo>
                    <a:cubicBezTo>
                      <a:pt x="123825" y="27813"/>
                      <a:pt x="96107" y="0"/>
                      <a:pt x="61913" y="0"/>
                    </a:cubicBezTo>
                    <a:close/>
                    <a:moveTo>
                      <a:pt x="96583" y="49530"/>
                    </a:moveTo>
                    <a:lnTo>
                      <a:pt x="56864" y="93059"/>
                    </a:lnTo>
                    <a:lnTo>
                      <a:pt x="27337" y="63532"/>
                    </a:lnTo>
                    <a:cubicBezTo>
                      <a:pt x="25432" y="61627"/>
                      <a:pt x="25432" y="58674"/>
                      <a:pt x="27337" y="56769"/>
                    </a:cubicBezTo>
                    <a:cubicBezTo>
                      <a:pt x="29242" y="54864"/>
                      <a:pt x="32194" y="54864"/>
                      <a:pt x="34100" y="56769"/>
                    </a:cubicBezTo>
                    <a:lnTo>
                      <a:pt x="56579" y="79248"/>
                    </a:lnTo>
                    <a:lnTo>
                      <a:pt x="89630" y="43053"/>
                    </a:lnTo>
                    <a:cubicBezTo>
                      <a:pt x="91440" y="41148"/>
                      <a:pt x="94393" y="40957"/>
                      <a:pt x="96393" y="42767"/>
                    </a:cubicBezTo>
                    <a:cubicBezTo>
                      <a:pt x="98298" y="44577"/>
                      <a:pt x="98393" y="47625"/>
                      <a:pt x="96583" y="49530"/>
                    </a:cubicBezTo>
                    <a:close/>
                  </a:path>
                </a:pathLst>
              </a:custGeom>
              <a:grpFill/>
              <a:ln w="9525" cap="flat">
                <a:noFill/>
                <a:prstDash val="solid"/>
                <a:miter/>
              </a:ln>
            </p:spPr>
            <p:txBody>
              <a:bodyPr rtlCol="0" anchor="ctr"/>
              <a:lstStyle/>
              <a:p>
                <a:endParaRPr lang="en-GB"/>
              </a:p>
            </p:txBody>
          </p:sp>
        </p:grpSp>
      </p:grpSp>
      <p:pic>
        <p:nvPicPr>
          <p:cNvPr id="3" name="Picture 2">
            <a:extLst>
              <a:ext uri="{FF2B5EF4-FFF2-40B4-BE49-F238E27FC236}">
                <a16:creationId xmlns:a16="http://schemas.microsoft.com/office/drawing/2014/main" id="{9A754704-E51B-4840-845B-59E75DFC9E5F}"/>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19153" y="8829587"/>
            <a:ext cx="609704" cy="731644"/>
          </a:xfrm>
          <a:prstGeom prst="rect">
            <a:avLst/>
          </a:prstGeom>
        </p:spPr>
      </p:pic>
      <p:sp>
        <p:nvSpPr>
          <p:cNvPr id="422" name="Text Placeholder 21">
            <a:extLst>
              <a:ext uri="{FF2B5EF4-FFF2-40B4-BE49-F238E27FC236}">
                <a16:creationId xmlns:a16="http://schemas.microsoft.com/office/drawing/2014/main" id="{9272EE77-D7EF-4330-8FDD-A151F69D82DF}"/>
              </a:ext>
            </a:extLst>
          </p:cNvPr>
          <p:cNvSpPr txBox="1">
            <a:spLocks/>
          </p:cNvSpPr>
          <p:nvPr/>
        </p:nvSpPr>
        <p:spPr>
          <a:xfrm>
            <a:off x="6209540" y="9073770"/>
            <a:ext cx="1280419" cy="45387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4">
              <a:spcAft>
                <a:spcPts val="300"/>
              </a:spcAft>
            </a:pPr>
            <a:r>
              <a:rPr lang="en-GB" b="1" dirty="0"/>
              <a:t>Philip Tippin</a:t>
            </a:r>
          </a:p>
          <a:p>
            <a:pPr lvl="4">
              <a:spcAft>
                <a:spcPts val="300"/>
              </a:spcAft>
            </a:pPr>
            <a:r>
              <a:rPr lang="en-GB" sz="800" dirty="0"/>
              <a:t>Partner, Insurance</a:t>
            </a:r>
          </a:p>
          <a:p>
            <a:pPr lvl="4">
              <a:spcAft>
                <a:spcPts val="300"/>
              </a:spcAft>
            </a:pPr>
            <a:r>
              <a:rPr lang="en-GB" sz="800" dirty="0">
                <a:hlinkClick r:id="rId27"/>
              </a:rPr>
              <a:t>philip.tippin@kpmg.co.uk </a:t>
            </a:r>
            <a:endParaRPr lang="en-GB" sz="800" dirty="0"/>
          </a:p>
        </p:txBody>
      </p:sp>
      <p:sp>
        <p:nvSpPr>
          <p:cNvPr id="423" name="Text Placeholder 21">
            <a:extLst>
              <a:ext uri="{FF2B5EF4-FFF2-40B4-BE49-F238E27FC236}">
                <a16:creationId xmlns:a16="http://schemas.microsoft.com/office/drawing/2014/main" id="{3202A10C-9E21-4BF9-853C-0ECF9A2142C3}"/>
              </a:ext>
            </a:extLst>
          </p:cNvPr>
          <p:cNvSpPr txBox="1">
            <a:spLocks/>
          </p:cNvSpPr>
          <p:nvPr/>
        </p:nvSpPr>
        <p:spPr>
          <a:xfrm>
            <a:off x="6209540" y="9819285"/>
            <a:ext cx="1864672" cy="453874"/>
          </a:xfrm>
          <a:prstGeom prst="rect">
            <a:avLst/>
          </a:prstGeom>
        </p:spPr>
        <p:txBody>
          <a:bodyPr vert="horz" lIns="0" tIns="0" rIns="0" bIns="0" rtlCol="0" anchor="t" anchorCtr="0">
            <a:noAutofit/>
          </a:bodyPr>
          <a:lstStyle>
            <a:lvl1pPr marL="0" indent="0" algn="l" defTabSz="182277" rtl="0" eaLnBrk="1" latinLnBrk="0" hangingPunct="1">
              <a:lnSpc>
                <a:spcPct val="100000"/>
              </a:lnSpc>
              <a:spcBef>
                <a:spcPts val="0"/>
              </a:spcBef>
              <a:spcAft>
                <a:spcPts val="1200"/>
              </a:spcAft>
              <a:buFontTx/>
              <a:buNone/>
              <a:defRPr lang="en-US" sz="1000" b="1" kern="1200" smtClean="0">
                <a:solidFill>
                  <a:schemeClr val="tx1"/>
                </a:solidFill>
                <a:latin typeface="+mn-lt"/>
                <a:ea typeface="+mn-ea"/>
                <a:cs typeface="+mn-cs"/>
              </a:defRPr>
            </a:lvl1pPr>
            <a:lvl2pPr marL="0" indent="0" algn="l" defTabSz="182277" rtl="0" eaLnBrk="1" latinLnBrk="0" hangingPunct="1">
              <a:lnSpc>
                <a:spcPct val="100000"/>
              </a:lnSpc>
              <a:spcBef>
                <a:spcPts val="0"/>
              </a:spcBef>
              <a:spcAft>
                <a:spcPts val="600"/>
              </a:spcAft>
              <a:buFontTx/>
              <a:buNone/>
              <a:defRPr sz="900" kern="1200">
                <a:solidFill>
                  <a:schemeClr val="tx1"/>
                </a:solidFill>
                <a:latin typeface="+mn-lt"/>
                <a:ea typeface="+mn-ea"/>
                <a:cs typeface="+mn-cs"/>
              </a:defRPr>
            </a:lvl2pPr>
            <a:lvl3pPr marL="0" indent="0" algn="l" defTabSz="182277" rtl="0" eaLnBrk="1" latinLnBrk="0" hangingPunct="1">
              <a:lnSpc>
                <a:spcPct val="100000"/>
              </a:lnSpc>
              <a:spcBef>
                <a:spcPts val="0"/>
              </a:spcBef>
              <a:spcAft>
                <a:spcPts val="600"/>
              </a:spcAft>
              <a:buClr>
                <a:schemeClr val="tx2"/>
              </a:buClr>
              <a:buFontTx/>
              <a:buNone/>
              <a:defRPr sz="900" b="0" kern="1200">
                <a:solidFill>
                  <a:schemeClr val="accent4"/>
                </a:solidFill>
                <a:latin typeface="+mn-lt"/>
                <a:ea typeface="+mn-ea"/>
                <a:cs typeface="+mn-cs"/>
              </a:defRPr>
            </a:lvl3pPr>
            <a:lvl4pPr marL="0" indent="0" algn="l" defTabSz="182277" rtl="0" eaLnBrk="1" latinLnBrk="0" hangingPunct="1">
              <a:lnSpc>
                <a:spcPct val="100000"/>
              </a:lnSpc>
              <a:spcBef>
                <a:spcPts val="0"/>
              </a:spcBef>
              <a:spcAft>
                <a:spcPts val="600"/>
              </a:spcAft>
              <a:buClr>
                <a:schemeClr val="tx2"/>
              </a:buClr>
              <a:buFontTx/>
              <a:buNone/>
              <a:defRPr sz="900" b="1" kern="1200">
                <a:solidFill>
                  <a:schemeClr val="tx1"/>
                </a:solidFill>
                <a:latin typeface="+mn-lt"/>
                <a:ea typeface="+mn-ea"/>
                <a:cs typeface="+mn-cs"/>
              </a:defRPr>
            </a:lvl4pPr>
            <a:lvl5pPr marL="0" indent="0" algn="l" defTabSz="182277" rtl="0" eaLnBrk="1" latinLnBrk="0" hangingPunct="1">
              <a:lnSpc>
                <a:spcPct val="100000"/>
              </a:lnSpc>
              <a:spcBef>
                <a:spcPts val="0"/>
              </a:spcBef>
              <a:spcAft>
                <a:spcPts val="600"/>
              </a:spcAft>
              <a:buClr>
                <a:schemeClr val="tx2"/>
              </a:buClr>
              <a:buFontTx/>
              <a:buNone/>
              <a:defRPr sz="900" b="0" kern="1200" baseline="0">
                <a:solidFill>
                  <a:schemeClr val="tx1"/>
                </a:solidFill>
                <a:latin typeface="+mn-lt"/>
                <a:ea typeface="+mn-ea"/>
                <a:cs typeface="+mn-cs"/>
              </a:defRPr>
            </a:lvl5pPr>
            <a:lvl6pPr marL="0" indent="0" algn="l" defTabSz="182277" rtl="0" eaLnBrk="1" latinLnBrk="0" hangingPunct="1">
              <a:lnSpc>
                <a:spcPct val="100000"/>
              </a:lnSpc>
              <a:spcBef>
                <a:spcPts val="0"/>
              </a:spcBef>
              <a:spcAft>
                <a:spcPts val="600"/>
              </a:spcAft>
              <a:buClrTx/>
              <a:buFontTx/>
              <a:buNone/>
              <a:defRPr sz="1000" kern="1200">
                <a:solidFill>
                  <a:schemeClr val="tx2"/>
                </a:solidFill>
                <a:latin typeface="+mn-lt"/>
                <a:ea typeface="+mn-ea"/>
                <a:cs typeface="+mn-cs"/>
              </a:defRPr>
            </a:lvl6pPr>
            <a:lvl7pPr marL="0" indent="0" algn="l" defTabSz="182277" rtl="0" eaLnBrk="1" latinLnBrk="0" hangingPunct="1">
              <a:lnSpc>
                <a:spcPct val="100000"/>
              </a:lnSpc>
              <a:spcBef>
                <a:spcPts val="0"/>
              </a:spcBef>
              <a:spcAft>
                <a:spcPts val="600"/>
              </a:spcAft>
              <a:buClrTx/>
              <a:buFontTx/>
              <a:buNone/>
              <a:defRPr sz="900" kern="1200">
                <a:solidFill>
                  <a:schemeClr val="tx1"/>
                </a:solidFill>
                <a:latin typeface="+mn-lt"/>
                <a:ea typeface="+mn-ea"/>
                <a:cs typeface="+mn-cs"/>
              </a:defRPr>
            </a:lvl7pPr>
            <a:lvl8pPr marL="216000" indent="-216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8pPr>
            <a:lvl9pPr marL="360000" indent="-144000" algn="l" defTabSz="182277" rtl="0" eaLnBrk="1" latinLnBrk="0" hangingPunct="1">
              <a:lnSpc>
                <a:spcPct val="100000"/>
              </a:lnSpc>
              <a:spcBef>
                <a:spcPts val="0"/>
              </a:spcBef>
              <a:spcAft>
                <a:spcPts val="600"/>
              </a:spcAft>
              <a:buClrTx/>
              <a:buFont typeface="Univers 45 Light" pitchFamily="2" charset="0"/>
              <a:buChar char="–"/>
              <a:defRPr sz="900" kern="1200">
                <a:solidFill>
                  <a:schemeClr val="tx1"/>
                </a:solidFill>
                <a:latin typeface="+mn-lt"/>
                <a:ea typeface="+mn-ea"/>
                <a:cs typeface="+mn-cs"/>
              </a:defRPr>
            </a:lvl9pPr>
          </a:lstStyle>
          <a:p>
            <a:pPr lvl="4">
              <a:spcAft>
                <a:spcPts val="300"/>
              </a:spcAft>
            </a:pPr>
            <a:r>
              <a:rPr lang="en-GB" b="1" dirty="0"/>
              <a:t>Richard Parsons</a:t>
            </a:r>
          </a:p>
          <a:p>
            <a:pPr lvl="4">
              <a:spcAft>
                <a:spcPts val="300"/>
              </a:spcAft>
            </a:pPr>
            <a:r>
              <a:rPr lang="en-GB" sz="800" dirty="0"/>
              <a:t>Solutions Lead, KPMG Managed Services</a:t>
            </a:r>
          </a:p>
          <a:p>
            <a:pPr lvl="4">
              <a:spcAft>
                <a:spcPts val="300"/>
              </a:spcAft>
            </a:pPr>
            <a:r>
              <a:rPr lang="en-GB" sz="800" dirty="0">
                <a:hlinkClick r:id="rId28"/>
              </a:rPr>
              <a:t>richard.parsons@kpmg.co.uk </a:t>
            </a:r>
            <a:endParaRPr lang="en-GB" sz="800" dirty="0"/>
          </a:p>
        </p:txBody>
      </p:sp>
      <p:pic>
        <p:nvPicPr>
          <p:cNvPr id="5" name="Picture 4">
            <a:extLst>
              <a:ext uri="{FF2B5EF4-FFF2-40B4-BE49-F238E27FC236}">
                <a16:creationId xmlns:a16="http://schemas.microsoft.com/office/drawing/2014/main" id="{B22436FD-F1EA-4FB1-A308-BB19CC274290}"/>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480375" y="8797773"/>
            <a:ext cx="609703" cy="730800"/>
          </a:xfrm>
          <a:prstGeom prst="rect">
            <a:avLst/>
          </a:prstGeom>
        </p:spPr>
      </p:pic>
      <p:pic>
        <p:nvPicPr>
          <p:cNvPr id="7" name="Picture 6">
            <a:extLst>
              <a:ext uri="{FF2B5EF4-FFF2-40B4-BE49-F238E27FC236}">
                <a16:creationId xmlns:a16="http://schemas.microsoft.com/office/drawing/2014/main" id="{A783AA5C-3E53-4F11-BBBA-C519AFC2928E}"/>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t="9142" b="8437"/>
          <a:stretch/>
        </p:blipFill>
        <p:spPr>
          <a:xfrm>
            <a:off x="5480375" y="9663623"/>
            <a:ext cx="609703" cy="730800"/>
          </a:xfrm>
          <a:prstGeom prst="rect">
            <a:avLst/>
          </a:prstGeom>
        </p:spPr>
      </p:pic>
    </p:spTree>
    <p:extLst>
      <p:ext uri="{BB962C8B-B14F-4D97-AF65-F5344CB8AC3E}">
        <p14:creationId xmlns:p14="http://schemas.microsoft.com/office/powerpoint/2010/main" val="43497489"/>
      </p:ext>
    </p:extLst>
  </p:cSld>
  <p:clrMapOvr>
    <a:masterClrMapping/>
  </p:clrMapOvr>
</p:sld>
</file>

<file path=ppt/theme/theme1.xml><?xml version="1.0" encoding="utf-8"?>
<a:theme xmlns:a="http://schemas.openxmlformats.org/drawingml/2006/main" name="SINGULAR COVER - Service Sheet">
  <a:themeElements>
    <a:clrScheme name="Custom 23">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A3A1"/>
      </a:hlink>
      <a:folHlink>
        <a:srgbClr val="000000"/>
      </a:folHlink>
    </a:clrScheme>
    <a:fontScheme name="KPMG Fonts">
      <a:majorFont>
        <a:latin typeface="KPMG Extralight"/>
        <a:ea typeface=""/>
        <a:cs typeface=""/>
      </a:majorFont>
      <a:minorFont>
        <a:latin typeface="Univers 45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latin typeface="+mn-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54000" tIns="54000" rIns="54000" bIns="54000" rtlCol="0">
        <a:noAutofit/>
      </a:bodyPr>
      <a:lstStyle>
        <a:defPPr>
          <a:spcAft>
            <a:spcPts val="600"/>
          </a:spcAft>
          <a:defRPr sz="900" dirty="0" err="1" smtClean="0"/>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Service sheet_v3_190124.potx" id="{9CB1EB25-2877-4339-8856-6026CD23A5CB}" vid="{84EDF748-25A5-49EA-A7AB-84B1C68F6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Service sheet_v3_200103</Template>
  <TotalTime>1292</TotalTime>
  <Words>1271</Words>
  <Application>Microsoft Office PowerPoint</Application>
  <PresentationFormat>Custom</PresentationFormat>
  <Paragraphs>77</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Univers 45 Light</vt:lpstr>
      <vt:lpstr>KPMG Extralight</vt:lpstr>
      <vt:lpstr>SINGULAR COVER - Service Sheet</vt:lpstr>
      <vt:lpstr>Business Interruption Insurance</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Interruption Insurancet</dc:title>
  <dc:creator>Ward, Jemma</dc:creator>
  <cp:lastModifiedBy>Thomas, Avril</cp:lastModifiedBy>
  <cp:revision>29</cp:revision>
  <dcterms:created xsi:type="dcterms:W3CDTF">2020-08-20T12:17:57Z</dcterms:created>
  <dcterms:modified xsi:type="dcterms:W3CDTF">2020-09-02T09:15:14Z</dcterms:modified>
  <cp:category>KPMG Confidential</cp:category>
</cp:coreProperties>
</file>