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1" r:id="rId5"/>
    <p:sldMasterId id="2147483683" r:id="rId6"/>
  </p:sldMasterIdLst>
  <p:notesMasterIdLst>
    <p:notesMasterId r:id="rId27"/>
  </p:notesMasterIdLst>
  <p:handoutMasterIdLst>
    <p:handoutMasterId r:id="rId28"/>
  </p:handoutMasterIdLst>
  <p:sldIdLst>
    <p:sldId id="317" r:id="rId7"/>
    <p:sldId id="320" r:id="rId8"/>
    <p:sldId id="261" r:id="rId9"/>
    <p:sldId id="334" r:id="rId10"/>
    <p:sldId id="335" r:id="rId11"/>
    <p:sldId id="336" r:id="rId12"/>
    <p:sldId id="333" r:id="rId13"/>
    <p:sldId id="332" r:id="rId14"/>
    <p:sldId id="331" r:id="rId15"/>
    <p:sldId id="337" r:id="rId16"/>
    <p:sldId id="258" r:id="rId17"/>
    <p:sldId id="271" r:id="rId18"/>
    <p:sldId id="272" r:id="rId19"/>
    <p:sldId id="263" r:id="rId20"/>
    <p:sldId id="264" r:id="rId21"/>
    <p:sldId id="273" r:id="rId22"/>
    <p:sldId id="276" r:id="rId23"/>
    <p:sldId id="274" r:id="rId24"/>
    <p:sldId id="266" r:id="rId25"/>
    <p:sldId id="277" r:id="rId26"/>
  </p:sldIdLst>
  <p:sldSz cx="12192000" cy="6858000"/>
  <p:notesSz cx="6797675" cy="9872663"/>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C7B008-C29D-406C-B83C-DCA3CB7CF79F}" v="46" dt="2026-04-15T17:15:35.362"/>
  </p1510:revLst>
</p1510:revInfo>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16" autoAdjust="0"/>
    <p:restoredTop sz="94706" autoAdjust="0"/>
  </p:normalViewPr>
  <p:slideViewPr>
    <p:cSldViewPr snapToGrid="0">
      <p:cViewPr varScale="1">
        <p:scale>
          <a:sx n="70" d="100"/>
          <a:sy n="70" d="100"/>
        </p:scale>
        <p:origin x="468" y="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0" d="100"/>
          <a:sy n="90" d="100"/>
        </p:scale>
        <p:origin x="285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pPr rtl="0"/>
            <a:fld id="{AFEEA889-5E66-4BC1-B7BD-0A476A3FD4CF}" type="datetime1">
              <a:rPr lang="en-GB" smtClean="0"/>
              <a:t>15/04/2026</a:t>
            </a:fld>
            <a:endParaRPr lang="en-GB" dirty="0"/>
          </a:p>
        </p:txBody>
      </p:sp>
      <p:sp>
        <p:nvSpPr>
          <p:cNvPr id="4" name="Footer Placeholder 3"/>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pPr rtl="0"/>
            <a:fld id="{1604A0D4-B89B-4ADD-AF9E-38636B40EE4E}" type="slidenum">
              <a:rPr lang="en-GB" smtClean="0"/>
              <a:t>‹#›</a:t>
            </a:fld>
            <a:endParaRPr lang="en-GB" dirty="0"/>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pPr rtl="0"/>
            <a:fld id="{1243557F-8383-4C87-B4A4-5F88E99CF0DF}" type="datetime1">
              <a:rPr lang="en-GB" noProof="0" smtClean="0"/>
              <a:t>15/04/2026</a:t>
            </a:fld>
            <a:endParaRPr lang="en-GB" noProof="0" dirty="0"/>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79768" y="4751219"/>
            <a:ext cx="5438140" cy="3332024"/>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pPr rtl="0"/>
            <a:fld id="{82869989-EB00-4EE7-BCB5-25BDC5BB29F8}" type="slidenum">
              <a:rPr lang="en-GB" noProof="0" smtClean="0"/>
              <a:t>‹#›</a:t>
            </a:fld>
            <a:endParaRPr lang="en-GB" noProof="0" dirty="0"/>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600"/>
              </a:spcAft>
              <a:buClr>
                <a:schemeClr val="accent1"/>
              </a:buClr>
              <a:buSzPct val="110000"/>
            </a:pPr>
            <a:r>
              <a:rPr lang="en-GB" sz="1200" b="1" dirty="0"/>
              <a:t>How to use this slide layout:</a:t>
            </a:r>
          </a:p>
          <a:p>
            <a:pPr marL="171450" indent="-171450" algn="l">
              <a:spcAft>
                <a:spcPts val="600"/>
              </a:spcAft>
              <a:buClr>
                <a:schemeClr val="accent1"/>
              </a:buClr>
              <a:buSzPct val="110000"/>
              <a:buFont typeface="Arial"/>
              <a:buChar char="•"/>
            </a:pPr>
            <a:r>
              <a:rPr lang="en-GB" sz="1200" dirty="0"/>
              <a:t>Type your text into the placeholders on the slide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1DD6B-D1EF-EC4C-8F93-5F34C02F5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5382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30908-4E8F-ED49-A9E6-F5E1503B648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33363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30908-4E8F-ED49-A9E6-F5E1503B648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42776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EE3AF-F9F5-84A2-537D-1E85CA8483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6E7EDF-D970-63B9-F12E-6F8895BF8E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F71035-0392-B6B2-5548-BAFEFD3BE7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3AE46E-60FD-DDB1-A639-42FE1C1783D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30908-4E8F-ED49-A9E6-F5E1503B648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44878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30908-4E8F-ED49-A9E6-F5E1503B648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26886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B3F8D-3C33-48FB-F2AA-0F251D52F5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23E151-B451-C7E9-40CE-EABDFEC35E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E4992B-723E-B4A5-D7B0-2CAB24CAD1BB}"/>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E8D4DC6-92A3-0866-C103-F1E7274415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30908-4E8F-ED49-A9E6-F5E1503B648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13098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30908-4E8F-ED49-A9E6-F5E1503B648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85279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729A8-D4CD-45F4-56B5-853A96A20D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11C0F4-3E6E-9891-3376-E02CC7851E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FC1F17-047B-43CC-88EF-B101EB9BD6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35D221-FF48-971E-43D6-3374D198EE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30908-4E8F-ED49-A9E6-F5E1503B648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44751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899E5-AAEE-923F-5716-DF08D9E7D3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82A62F-6C73-8474-AC49-6780CA0018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81EED1-1E3F-315B-77D6-CA10D69F8FDC}"/>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F409649-2AAE-3768-36FB-DCD8EDE333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30908-4E8F-ED49-A9E6-F5E1503B648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80504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30908-4E8F-ED49-A9E6-F5E1503B648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39002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44673-2B7E-59A1-22D1-F2CB173A39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213C83-D356-9737-2856-5EFA0C9578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4919EC-0B94-23D3-2148-449F8C09B1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55C49A-2BD0-0B84-9FEF-41D77A6DA4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30908-4E8F-ED49-A9E6-F5E1503B648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104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600"/>
              </a:spcAft>
              <a:buClr>
                <a:schemeClr val="accent1"/>
              </a:buClr>
              <a:buSzPct val="110000"/>
            </a:pPr>
            <a:r>
              <a:rPr lang="en-GB" sz="1200" b="1" dirty="0"/>
              <a:t>How to use this slide layout:</a:t>
            </a:r>
          </a:p>
          <a:p>
            <a:pPr marL="171450" indent="-171450" algn="l">
              <a:spcAft>
                <a:spcPts val="600"/>
              </a:spcAft>
              <a:buClr>
                <a:schemeClr val="accent1"/>
              </a:buClr>
              <a:buSzPct val="110000"/>
              <a:buFont typeface="Arial"/>
              <a:buChar char="•"/>
            </a:pPr>
            <a:r>
              <a:rPr lang="en-GB" sz="1200" dirty="0"/>
              <a:t>Type your text into the placeholders on the slide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1DD6B-D1EF-EC4C-8F93-5F34C02F5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7422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82869989-EB00-4EE7-BCB5-25BDC5BB29F8}" type="slidenum">
              <a:rPr lang="en-GB" smtClean="0"/>
              <a:t>3</a:t>
            </a:fld>
            <a:endParaRPr lang="en-GB" dirty="0"/>
          </a:p>
        </p:txBody>
      </p:sp>
    </p:spTree>
    <p:extLst>
      <p:ext uri="{BB962C8B-B14F-4D97-AF65-F5344CB8AC3E}">
        <p14:creationId xmlns:p14="http://schemas.microsoft.com/office/powerpoint/2010/main" val="3749514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2AB02-4FAB-20BD-A255-26F54B81C4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B8A6B6-5B0D-BC1A-03CA-F5E85C399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E2D9C7-4C37-BE71-9026-A679EE52A7AE}"/>
              </a:ext>
            </a:extLst>
          </p:cNvPr>
          <p:cNvSpPr>
            <a:spLocks noGrp="1"/>
          </p:cNvSpPr>
          <p:nvPr>
            <p:ph type="body" idx="1"/>
          </p:nvPr>
        </p:nvSpPr>
        <p:spPr/>
        <p:txBody>
          <a:bodyPr rtlCol="0"/>
          <a:lstStyle/>
          <a:p>
            <a:pPr rtl="0"/>
            <a:endParaRPr lang="en-GB" dirty="0"/>
          </a:p>
        </p:txBody>
      </p:sp>
      <p:sp>
        <p:nvSpPr>
          <p:cNvPr id="4" name="Slide Number Placeholder 3">
            <a:extLst>
              <a:ext uri="{FF2B5EF4-FFF2-40B4-BE49-F238E27FC236}">
                <a16:creationId xmlns:a16="http://schemas.microsoft.com/office/drawing/2014/main" id="{88AEDB5F-8576-EB95-87E9-686F2F160C56}"/>
              </a:ext>
            </a:extLst>
          </p:cNvPr>
          <p:cNvSpPr>
            <a:spLocks noGrp="1"/>
          </p:cNvSpPr>
          <p:nvPr>
            <p:ph type="sldNum" sz="quarter" idx="10"/>
          </p:nvPr>
        </p:nvSpPr>
        <p:spPr/>
        <p:txBody>
          <a:bodyPr rtlCol="0"/>
          <a:lstStyle/>
          <a:p>
            <a:pPr rtl="0"/>
            <a:fld id="{82869989-EB00-4EE7-BCB5-25BDC5BB29F8}" type="slidenum">
              <a:rPr lang="en-GB" smtClean="0"/>
              <a:t>4</a:t>
            </a:fld>
            <a:endParaRPr lang="en-GB" dirty="0"/>
          </a:p>
        </p:txBody>
      </p:sp>
    </p:spTree>
    <p:extLst>
      <p:ext uri="{BB962C8B-B14F-4D97-AF65-F5344CB8AC3E}">
        <p14:creationId xmlns:p14="http://schemas.microsoft.com/office/powerpoint/2010/main" val="2882546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DA4FE-11E6-EB37-E592-FDA2F1D09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1C7849-C440-6B29-1053-96C3DB819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3EAF0-82CB-364A-7FF1-177A826362C8}"/>
              </a:ext>
            </a:extLst>
          </p:cNvPr>
          <p:cNvSpPr>
            <a:spLocks noGrp="1"/>
          </p:cNvSpPr>
          <p:nvPr>
            <p:ph type="body" idx="1"/>
          </p:nvPr>
        </p:nvSpPr>
        <p:spPr/>
        <p:txBody>
          <a:bodyPr rtlCol="0"/>
          <a:lstStyle/>
          <a:p>
            <a:pPr rtl="0"/>
            <a:endParaRPr lang="en-GB" dirty="0"/>
          </a:p>
        </p:txBody>
      </p:sp>
      <p:sp>
        <p:nvSpPr>
          <p:cNvPr id="4" name="Slide Number Placeholder 3">
            <a:extLst>
              <a:ext uri="{FF2B5EF4-FFF2-40B4-BE49-F238E27FC236}">
                <a16:creationId xmlns:a16="http://schemas.microsoft.com/office/drawing/2014/main" id="{FDB5F620-02EB-0750-76A1-9633E12A5D7B}"/>
              </a:ext>
            </a:extLst>
          </p:cNvPr>
          <p:cNvSpPr>
            <a:spLocks noGrp="1"/>
          </p:cNvSpPr>
          <p:nvPr>
            <p:ph type="sldNum" sz="quarter" idx="10"/>
          </p:nvPr>
        </p:nvSpPr>
        <p:spPr/>
        <p:txBody>
          <a:bodyPr rtlCol="0"/>
          <a:lstStyle/>
          <a:p>
            <a:pPr rtl="0"/>
            <a:fld id="{82869989-EB00-4EE7-BCB5-25BDC5BB29F8}" type="slidenum">
              <a:rPr lang="en-GB" smtClean="0"/>
              <a:t>5</a:t>
            </a:fld>
            <a:endParaRPr lang="en-GB" dirty="0"/>
          </a:p>
        </p:txBody>
      </p:sp>
    </p:spTree>
    <p:extLst>
      <p:ext uri="{BB962C8B-B14F-4D97-AF65-F5344CB8AC3E}">
        <p14:creationId xmlns:p14="http://schemas.microsoft.com/office/powerpoint/2010/main" val="2531823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F9E05-9371-EEE1-F216-E40D8434A7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BAB1CD-2FC1-7E06-4ED2-13D9AA8B0F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5C7FEA-74AB-481C-FA0A-297E2F83ABD9}"/>
              </a:ext>
            </a:extLst>
          </p:cNvPr>
          <p:cNvSpPr>
            <a:spLocks noGrp="1"/>
          </p:cNvSpPr>
          <p:nvPr>
            <p:ph type="body" idx="1"/>
          </p:nvPr>
        </p:nvSpPr>
        <p:spPr/>
        <p:txBody>
          <a:bodyPr rtlCol="0"/>
          <a:lstStyle/>
          <a:p>
            <a:pPr rtl="0"/>
            <a:endParaRPr lang="en-GB" dirty="0"/>
          </a:p>
        </p:txBody>
      </p:sp>
      <p:sp>
        <p:nvSpPr>
          <p:cNvPr id="4" name="Slide Number Placeholder 3">
            <a:extLst>
              <a:ext uri="{FF2B5EF4-FFF2-40B4-BE49-F238E27FC236}">
                <a16:creationId xmlns:a16="http://schemas.microsoft.com/office/drawing/2014/main" id="{0CA3258A-8ABF-A596-4010-1456CFC90A2B}"/>
              </a:ext>
            </a:extLst>
          </p:cNvPr>
          <p:cNvSpPr>
            <a:spLocks noGrp="1"/>
          </p:cNvSpPr>
          <p:nvPr>
            <p:ph type="sldNum" sz="quarter" idx="10"/>
          </p:nvPr>
        </p:nvSpPr>
        <p:spPr/>
        <p:txBody>
          <a:bodyPr rtlCol="0"/>
          <a:lstStyle/>
          <a:p>
            <a:pPr rtl="0"/>
            <a:fld id="{82869989-EB00-4EE7-BCB5-25BDC5BB29F8}" type="slidenum">
              <a:rPr lang="en-GB" smtClean="0"/>
              <a:t>6</a:t>
            </a:fld>
            <a:endParaRPr lang="en-GB" dirty="0"/>
          </a:p>
        </p:txBody>
      </p:sp>
    </p:spTree>
    <p:extLst>
      <p:ext uri="{BB962C8B-B14F-4D97-AF65-F5344CB8AC3E}">
        <p14:creationId xmlns:p14="http://schemas.microsoft.com/office/powerpoint/2010/main" val="2156437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0F13F-1B46-C4AA-FF25-4655491579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38813E-5A48-225F-E6F9-B7AB4C262F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6EC7D1-2925-BCB9-0162-A1004A70259D}"/>
              </a:ext>
            </a:extLst>
          </p:cNvPr>
          <p:cNvSpPr>
            <a:spLocks noGrp="1"/>
          </p:cNvSpPr>
          <p:nvPr>
            <p:ph type="body" idx="1"/>
          </p:nvPr>
        </p:nvSpPr>
        <p:spPr/>
        <p:txBody>
          <a:bodyPr rtlCol="0"/>
          <a:lstStyle/>
          <a:p>
            <a:pPr rtl="0"/>
            <a:endParaRPr lang="en-GB" dirty="0"/>
          </a:p>
        </p:txBody>
      </p:sp>
      <p:sp>
        <p:nvSpPr>
          <p:cNvPr id="4" name="Slide Number Placeholder 3">
            <a:extLst>
              <a:ext uri="{FF2B5EF4-FFF2-40B4-BE49-F238E27FC236}">
                <a16:creationId xmlns:a16="http://schemas.microsoft.com/office/drawing/2014/main" id="{86F1BB73-D4A6-5994-70F5-102AB66A9E58}"/>
              </a:ext>
            </a:extLst>
          </p:cNvPr>
          <p:cNvSpPr>
            <a:spLocks noGrp="1"/>
          </p:cNvSpPr>
          <p:nvPr>
            <p:ph type="sldNum" sz="quarter" idx="10"/>
          </p:nvPr>
        </p:nvSpPr>
        <p:spPr/>
        <p:txBody>
          <a:bodyPr rtlCol="0"/>
          <a:lstStyle/>
          <a:p>
            <a:pPr rtl="0"/>
            <a:fld id="{82869989-EB00-4EE7-BCB5-25BDC5BB29F8}" type="slidenum">
              <a:rPr lang="en-GB" smtClean="0"/>
              <a:t>7</a:t>
            </a:fld>
            <a:endParaRPr lang="en-GB" dirty="0"/>
          </a:p>
        </p:txBody>
      </p:sp>
    </p:spTree>
    <p:extLst>
      <p:ext uri="{BB962C8B-B14F-4D97-AF65-F5344CB8AC3E}">
        <p14:creationId xmlns:p14="http://schemas.microsoft.com/office/powerpoint/2010/main" val="2437425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FF0C7-15E4-DF59-F28B-B06D1D0C24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FC9A5D-8126-B5F9-80C7-45E2D88F1F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ACE630-5624-0C9B-F45C-1059A5EF240F}"/>
              </a:ext>
            </a:extLst>
          </p:cNvPr>
          <p:cNvSpPr>
            <a:spLocks noGrp="1"/>
          </p:cNvSpPr>
          <p:nvPr>
            <p:ph type="body" idx="1"/>
          </p:nvPr>
        </p:nvSpPr>
        <p:spPr/>
        <p:txBody>
          <a:bodyPr rtlCol="0"/>
          <a:lstStyle/>
          <a:p>
            <a:pPr rtl="0"/>
            <a:endParaRPr lang="en-GB" dirty="0"/>
          </a:p>
        </p:txBody>
      </p:sp>
      <p:sp>
        <p:nvSpPr>
          <p:cNvPr id="4" name="Slide Number Placeholder 3">
            <a:extLst>
              <a:ext uri="{FF2B5EF4-FFF2-40B4-BE49-F238E27FC236}">
                <a16:creationId xmlns:a16="http://schemas.microsoft.com/office/drawing/2014/main" id="{3C72EA4D-ADF9-C0F1-A90E-01433BD439A1}"/>
              </a:ext>
            </a:extLst>
          </p:cNvPr>
          <p:cNvSpPr>
            <a:spLocks noGrp="1"/>
          </p:cNvSpPr>
          <p:nvPr>
            <p:ph type="sldNum" sz="quarter" idx="10"/>
          </p:nvPr>
        </p:nvSpPr>
        <p:spPr/>
        <p:txBody>
          <a:bodyPr rtlCol="0"/>
          <a:lstStyle/>
          <a:p>
            <a:pPr rtl="0"/>
            <a:fld id="{82869989-EB00-4EE7-BCB5-25BDC5BB29F8}" type="slidenum">
              <a:rPr lang="en-GB" smtClean="0"/>
              <a:t>8</a:t>
            </a:fld>
            <a:endParaRPr lang="en-GB" dirty="0"/>
          </a:p>
        </p:txBody>
      </p:sp>
    </p:spTree>
    <p:extLst>
      <p:ext uri="{BB962C8B-B14F-4D97-AF65-F5344CB8AC3E}">
        <p14:creationId xmlns:p14="http://schemas.microsoft.com/office/powerpoint/2010/main" val="1306252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30908-4E8F-ED49-A9E6-F5E1503B648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10962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3845" y="1909346"/>
            <a:ext cx="9604310" cy="2245404"/>
          </a:xfrm>
        </p:spPr>
        <p:txBody>
          <a:bodyPr rtlCol="0" anchor="t">
            <a:normAutofit/>
          </a:bodyPr>
          <a:lstStyle>
            <a:lvl1pPr algn="l">
              <a:lnSpc>
                <a:spcPct val="76000"/>
              </a:lnSpc>
              <a:defRPr sz="8000" cap="none" baseline="0">
                <a:solidFill>
                  <a:schemeClr val="tx1"/>
                </a:solidFill>
              </a:defRPr>
            </a:lvl1pPr>
          </a:lstStyle>
          <a:p>
            <a:pPr rtl="0"/>
            <a:r>
              <a:rPr lang="en-US" noProof="0" dirty="0"/>
              <a:t>Click to edit Master title style</a:t>
            </a:r>
            <a:endParaRPr lang="en-GB" noProof="0" dirty="0"/>
          </a:p>
        </p:txBody>
      </p:sp>
      <p:sp>
        <p:nvSpPr>
          <p:cNvPr id="3" name="Subtitle 2"/>
          <p:cNvSpPr>
            <a:spLocks noGrp="1"/>
          </p:cNvSpPr>
          <p:nvPr>
            <p:ph type="subTitle" idx="1"/>
          </p:nvPr>
        </p:nvSpPr>
        <p:spPr>
          <a:xfrm>
            <a:off x="1293845" y="4178673"/>
            <a:ext cx="9604310" cy="457200"/>
          </a:xfrm>
        </p:spPr>
        <p:txBody>
          <a:bodyPr rtlCol="0">
            <a:normAutofit/>
          </a:bodyPr>
          <a:lstStyle>
            <a:lvl1pPr marL="0" indent="0" algn="l">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dirty="0"/>
              <a:t>Click to edit Master subtitle style</a:t>
            </a:r>
            <a:endParaRPr lang="en-GB" noProof="0" dirty="0"/>
          </a:p>
        </p:txBody>
      </p:sp>
      <p:cxnSp>
        <p:nvCxnSpPr>
          <p:cNvPr id="58" name="Straight Connector 57"/>
          <p:cNvCxnSpPr/>
          <p:nvPr userDrawn="1"/>
        </p:nvCxnSpPr>
        <p:spPr>
          <a:xfrm>
            <a:off x="1295400" y="4166711"/>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57" name="Picture 56">
            <a:extLst>
              <a:ext uri="{FF2B5EF4-FFF2-40B4-BE49-F238E27FC236}">
                <a16:creationId xmlns:a16="http://schemas.microsoft.com/office/drawing/2014/main" id="{A13CE04B-98AD-1DC0-A84C-39578285767B}"/>
              </a:ext>
            </a:extLst>
          </p:cNvPr>
          <p:cNvPicPr>
            <a:picLocks noChangeAspect="1"/>
          </p:cNvPicPr>
          <p:nvPr userDrawn="1"/>
        </p:nvPicPr>
        <p:blipFill>
          <a:blip r:embed="rId2"/>
          <a:srcRect/>
          <a:stretch/>
        </p:blipFill>
        <p:spPr>
          <a:xfrm>
            <a:off x="10497105" y="289878"/>
            <a:ext cx="1273946" cy="1273946"/>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mber bio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5873" y="1997477"/>
            <a:ext cx="6748892" cy="3799642"/>
          </a:xfrm>
        </p:spPr>
        <p:txBody>
          <a:bodyPr/>
          <a:lstStyle>
            <a:lvl1pPr>
              <a:defRPr sz="1400"/>
            </a:lvl1pPr>
            <a:lvl2pPr>
              <a:defRPr sz="1400"/>
            </a:lvl2pPr>
            <a:lvl3pPr>
              <a:defRPr sz="1100"/>
            </a:lvl3pPr>
            <a:lvl4pPr>
              <a:defRPr sz="1050"/>
            </a:lvl4pPr>
            <a:lvl5pPr>
              <a:defRPr sz="1050"/>
            </a:lvl5pPr>
            <a:lvl6pPr>
              <a:defRPr sz="1500"/>
            </a:lvl6pPr>
            <a:lvl7pPr>
              <a:defRPr sz="1500"/>
            </a:lvl7pPr>
            <a:lvl8pPr>
              <a:defRPr sz="1500"/>
            </a:lvl8pPr>
            <a:lvl9pPr>
              <a:defRPr sz="15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Text Placeholder 3"/>
          <p:cNvSpPr>
            <a:spLocks noGrp="1"/>
          </p:cNvSpPr>
          <p:nvPr>
            <p:ph type="body" sz="half" idx="2" hasCustomPrompt="1"/>
          </p:nvPr>
        </p:nvSpPr>
        <p:spPr>
          <a:xfrm>
            <a:off x="1261513" y="3976159"/>
            <a:ext cx="2707257" cy="1815168"/>
          </a:xfrm>
        </p:spPr>
        <p:txBody>
          <a:bodyPr/>
          <a:lstStyle>
            <a:lvl1pPr marL="0" indent="0">
              <a:buNone/>
              <a:defRPr sz="1800" b="1"/>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dirty="0"/>
              <a:t>Year of call</a:t>
            </a:r>
          </a:p>
        </p:txBody>
      </p:sp>
      <p:sp>
        <p:nvSpPr>
          <p:cNvPr id="5" name="Date Placeholder 3"/>
          <p:cNvSpPr>
            <a:spLocks noGrp="1"/>
          </p:cNvSpPr>
          <p:nvPr>
            <p:ph type="dt" sz="half" idx="10"/>
          </p:nvPr>
        </p:nvSpPr>
        <p:spPr/>
        <p:txBody>
          <a:bodyPr/>
          <a:lstStyle>
            <a:lvl1pPr>
              <a:defRPr/>
            </a:lvl1pPr>
          </a:lstStyle>
          <a:p>
            <a:fld id="{E11D5654-B9C4-4510-A161-D4529B9FC855}" type="datetime1">
              <a:rPr lang="en-GB" smtClean="0"/>
              <a:t>15/04/2026</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FA7B1A45-2A47-4214-8B0A-7D9D2D62BBC5}" type="slidenum">
              <a:rPr lang="en-GB" smtClean="0"/>
              <a:t>‹#›</a:t>
            </a:fld>
            <a:endParaRPr lang="en-GB"/>
          </a:p>
        </p:txBody>
      </p:sp>
      <p:sp>
        <p:nvSpPr>
          <p:cNvPr id="11" name="TextBox 10">
            <a:extLst>
              <a:ext uri="{FF2B5EF4-FFF2-40B4-BE49-F238E27FC236}">
                <a16:creationId xmlns:a16="http://schemas.microsoft.com/office/drawing/2014/main" id="{56D614F8-FE4D-2E07-A39E-6A3914424F46}"/>
              </a:ext>
            </a:extLst>
          </p:cNvPr>
          <p:cNvSpPr txBox="1"/>
          <p:nvPr userDrawn="1"/>
        </p:nvSpPr>
        <p:spPr>
          <a:xfrm>
            <a:off x="609601" y="655608"/>
            <a:ext cx="4011084" cy="369332"/>
          </a:xfrm>
          <a:prstGeom prst="rect">
            <a:avLst/>
          </a:prstGeom>
          <a:noFill/>
        </p:spPr>
        <p:txBody>
          <a:bodyPr wrap="square" rtlCol="0">
            <a:spAutoFit/>
          </a:bodyPr>
          <a:lstStyle/>
          <a:p>
            <a:endParaRPr lang="en-GB" sz="1800" dirty="0">
              <a:ln>
                <a:solidFill>
                  <a:schemeClr val="tx1"/>
                </a:solidFill>
              </a:ln>
            </a:endParaRPr>
          </a:p>
        </p:txBody>
      </p:sp>
      <p:sp>
        <p:nvSpPr>
          <p:cNvPr id="16" name="Picture Placeholder 15">
            <a:extLst>
              <a:ext uri="{FF2B5EF4-FFF2-40B4-BE49-F238E27FC236}">
                <a16:creationId xmlns:a16="http://schemas.microsoft.com/office/drawing/2014/main" id="{ED175EFA-2697-8728-F79D-0898E505E988}"/>
              </a:ext>
            </a:extLst>
          </p:cNvPr>
          <p:cNvSpPr>
            <a:spLocks noGrp="1"/>
          </p:cNvSpPr>
          <p:nvPr>
            <p:ph type="pic" sz="quarter" idx="13"/>
          </p:nvPr>
        </p:nvSpPr>
        <p:spPr>
          <a:xfrm>
            <a:off x="1261514" y="1997476"/>
            <a:ext cx="2707257" cy="1815168"/>
          </a:xfrm>
          <a:ln>
            <a:solidFill>
              <a:srgbClr val="44095B"/>
            </a:solidFill>
          </a:ln>
        </p:spPr>
        <p:txBody>
          <a:bodyPr/>
          <a:lstStyle/>
          <a:p>
            <a:endParaRPr lang="en-GB" dirty="0"/>
          </a:p>
        </p:txBody>
      </p:sp>
      <p:sp>
        <p:nvSpPr>
          <p:cNvPr id="8" name="Title 1">
            <a:extLst>
              <a:ext uri="{FF2B5EF4-FFF2-40B4-BE49-F238E27FC236}">
                <a16:creationId xmlns:a16="http://schemas.microsoft.com/office/drawing/2014/main" id="{2566D843-5753-D5D7-EA9E-A9E24339A124}"/>
              </a:ext>
            </a:extLst>
          </p:cNvPr>
          <p:cNvSpPr>
            <a:spLocks noGrp="1"/>
          </p:cNvSpPr>
          <p:nvPr>
            <p:ph type="title"/>
          </p:nvPr>
        </p:nvSpPr>
        <p:spPr>
          <a:xfrm>
            <a:off x="1295400" y="503853"/>
            <a:ext cx="9601200" cy="1142385"/>
          </a:xfrm>
        </p:spPr>
        <p:txBody>
          <a:bodyPr rtlCol="0"/>
          <a:lstStyle/>
          <a:p>
            <a:pPr rtl="0"/>
            <a:r>
              <a:rPr lang="en-US" noProof="0"/>
              <a:t>Click to edit Master title style</a:t>
            </a:r>
            <a:endParaRPr lang="en-GB" noProof="0" dirty="0"/>
          </a:p>
        </p:txBody>
      </p:sp>
    </p:spTree>
    <p:extLst>
      <p:ext uri="{BB962C8B-B14F-4D97-AF65-F5344CB8AC3E}">
        <p14:creationId xmlns:p14="http://schemas.microsoft.com/office/powerpoint/2010/main" val="174591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Footer Placeholder 4"/>
          <p:cNvSpPr>
            <a:spLocks noGrp="1"/>
          </p:cNvSpPr>
          <p:nvPr>
            <p:ph type="ftr" sz="quarter" idx="11"/>
          </p:nvPr>
        </p:nvSpPr>
        <p:spPr/>
        <p:txBody>
          <a:bodyPr rtlCol="0"/>
          <a:lstStyle/>
          <a:p>
            <a:pPr rtl="0"/>
            <a:r>
              <a:rPr lang="en-GB" noProof="0" dirty="0"/>
              <a:t>Add a footer</a:t>
            </a:r>
          </a:p>
        </p:txBody>
      </p:sp>
      <p:sp>
        <p:nvSpPr>
          <p:cNvPr id="4" name="Date Placeholder 3"/>
          <p:cNvSpPr>
            <a:spLocks noGrp="1"/>
          </p:cNvSpPr>
          <p:nvPr>
            <p:ph type="dt" sz="half" idx="10"/>
          </p:nvPr>
        </p:nvSpPr>
        <p:spPr/>
        <p:txBody>
          <a:bodyPr rtlCol="0"/>
          <a:lstStyle/>
          <a:p>
            <a:pPr rtl="0"/>
            <a:fld id="{F6F590DC-7091-4B36-BBC5-F8475EAC8F1C}" type="datetime1">
              <a:rPr lang="en-GB" noProof="0" smtClean="0"/>
              <a:t>15/04/2026</a:t>
            </a:fld>
            <a:endParaRPr lang="en-GB" noProof="0" dirty="0"/>
          </a:p>
        </p:txBody>
      </p:sp>
      <p:sp>
        <p:nvSpPr>
          <p:cNvPr id="6" name="Slide Number Placeholder 5"/>
          <p:cNvSpPr>
            <a:spLocks noGrp="1"/>
          </p:cNvSpPr>
          <p:nvPr>
            <p:ph type="sldNum" sz="quarter" idx="12"/>
          </p:nvPr>
        </p:nvSpPr>
        <p:spPr/>
        <p:txBody>
          <a:bodyPr rtlCol="0"/>
          <a:lstStyle/>
          <a:p>
            <a:pPr rtl="0"/>
            <a:fld id="{E31375A4-56A4-47D6-9801-1991572033F7}" type="slidenum">
              <a:rPr lang="en-GB" noProof="0" smtClean="0"/>
              <a:t>‹#›</a:t>
            </a:fld>
            <a:endParaRPr lang="en-GB" noProof="0"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489856"/>
            <a:ext cx="1687286" cy="5301343"/>
          </a:xfrm>
        </p:spPr>
        <p:txBody>
          <a:bodyPr vert="eaVert" rtlCol="0"/>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a:xfrm>
            <a:off x="1295399" y="489856"/>
            <a:ext cx="7587344" cy="5301343"/>
          </a:xfrm>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Footer Placeholder 4"/>
          <p:cNvSpPr>
            <a:spLocks noGrp="1"/>
          </p:cNvSpPr>
          <p:nvPr>
            <p:ph type="ftr" sz="quarter" idx="11"/>
          </p:nvPr>
        </p:nvSpPr>
        <p:spPr/>
        <p:txBody>
          <a:bodyPr rtlCol="0"/>
          <a:lstStyle/>
          <a:p>
            <a:pPr rtl="0"/>
            <a:r>
              <a:rPr lang="en-GB" noProof="0" dirty="0"/>
              <a:t>Add a footer</a:t>
            </a:r>
          </a:p>
        </p:txBody>
      </p:sp>
      <p:sp>
        <p:nvSpPr>
          <p:cNvPr id="4" name="Date Placeholder 3"/>
          <p:cNvSpPr>
            <a:spLocks noGrp="1"/>
          </p:cNvSpPr>
          <p:nvPr>
            <p:ph type="dt" sz="half" idx="10"/>
          </p:nvPr>
        </p:nvSpPr>
        <p:spPr/>
        <p:txBody>
          <a:bodyPr rtlCol="0"/>
          <a:lstStyle/>
          <a:p>
            <a:pPr rtl="0"/>
            <a:fld id="{71B00BEA-F07C-4881-A3EB-166920C22A46}" type="datetime1">
              <a:rPr lang="en-GB" noProof="0" smtClean="0"/>
              <a:t>15/04/2026</a:t>
            </a:fld>
            <a:endParaRPr lang="en-GB" noProof="0" dirty="0"/>
          </a:p>
        </p:txBody>
      </p:sp>
      <p:sp>
        <p:nvSpPr>
          <p:cNvPr id="6" name="Slide Number Placeholder 5"/>
          <p:cNvSpPr>
            <a:spLocks noGrp="1"/>
          </p:cNvSpPr>
          <p:nvPr>
            <p:ph type="sldNum" sz="quarter" idx="12"/>
          </p:nvPr>
        </p:nvSpPr>
        <p:spPr/>
        <p:txBody>
          <a:bodyPr rtlCol="0"/>
          <a:lstStyle/>
          <a:p>
            <a:pPr rtl="0"/>
            <a:fld id="{E31375A4-56A4-47D6-9801-1991572033F7}" type="slidenum">
              <a:rPr lang="en-GB" noProof="0" smtClean="0"/>
              <a:t>‹#›</a:t>
            </a:fld>
            <a:endParaRPr lang="en-GB" noProof="0"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BBC11A4-7239-4415-AB3D-E771828147AA}"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D77F62-DCCF-480A-B8DB-D1B0D0226500}" type="slidenum">
              <a:rPr lang="en-GB" smtClean="0"/>
              <a:t>‹#›</a:t>
            </a:fld>
            <a:endParaRPr lang="en-GB"/>
          </a:p>
        </p:txBody>
      </p:sp>
    </p:spTree>
    <p:extLst>
      <p:ext uri="{BB962C8B-B14F-4D97-AF65-F5344CB8AC3E}">
        <p14:creationId xmlns:p14="http://schemas.microsoft.com/office/powerpoint/2010/main" val="108976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BC11A4-7239-4415-AB3D-E771828147AA}"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D77F62-DCCF-480A-B8DB-D1B0D0226500}" type="slidenum">
              <a:rPr lang="en-GB" smtClean="0"/>
              <a:t>‹#›</a:t>
            </a:fld>
            <a:endParaRPr lang="en-GB"/>
          </a:p>
        </p:txBody>
      </p:sp>
    </p:spTree>
    <p:extLst>
      <p:ext uri="{BB962C8B-B14F-4D97-AF65-F5344CB8AC3E}">
        <p14:creationId xmlns:p14="http://schemas.microsoft.com/office/powerpoint/2010/main" val="2155885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BC11A4-7239-4415-AB3D-E771828147AA}"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D77F62-DCCF-480A-B8DB-D1B0D0226500}" type="slidenum">
              <a:rPr lang="en-GB" smtClean="0"/>
              <a:t>‹#›</a:t>
            </a:fld>
            <a:endParaRPr lang="en-GB"/>
          </a:p>
        </p:txBody>
      </p:sp>
    </p:spTree>
    <p:extLst>
      <p:ext uri="{BB962C8B-B14F-4D97-AF65-F5344CB8AC3E}">
        <p14:creationId xmlns:p14="http://schemas.microsoft.com/office/powerpoint/2010/main" val="840534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BBC11A4-7239-4415-AB3D-E771828147AA}"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D77F62-DCCF-480A-B8DB-D1B0D0226500}" type="slidenum">
              <a:rPr lang="en-GB" smtClean="0"/>
              <a:t>‹#›</a:t>
            </a:fld>
            <a:endParaRPr lang="en-GB"/>
          </a:p>
        </p:txBody>
      </p:sp>
    </p:spTree>
    <p:extLst>
      <p:ext uri="{BB962C8B-B14F-4D97-AF65-F5344CB8AC3E}">
        <p14:creationId xmlns:p14="http://schemas.microsoft.com/office/powerpoint/2010/main" val="1109736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BBC11A4-7239-4415-AB3D-E771828147AA}" type="datetimeFigureOut">
              <a:rPr lang="en-GB" smtClean="0"/>
              <a:t>15/04/2026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D77F62-DCCF-480A-B8DB-D1B0D0226500}" type="slidenum">
              <a:rPr lang="en-GB" smtClean="0"/>
              <a:t>‹#›</a:t>
            </a:fld>
            <a:endParaRPr lang="en-GB"/>
          </a:p>
        </p:txBody>
      </p:sp>
    </p:spTree>
    <p:extLst>
      <p:ext uri="{BB962C8B-B14F-4D97-AF65-F5344CB8AC3E}">
        <p14:creationId xmlns:p14="http://schemas.microsoft.com/office/powerpoint/2010/main" val="3738125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BBC11A4-7239-4415-AB3D-E771828147AA}" type="datetimeFigureOut">
              <a:rPr lang="en-GB" smtClean="0"/>
              <a:t>15/04/2026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D77F62-DCCF-480A-B8DB-D1B0D0226500}" type="slidenum">
              <a:rPr lang="en-GB" smtClean="0"/>
              <a:t>‹#›</a:t>
            </a:fld>
            <a:endParaRPr lang="en-GB"/>
          </a:p>
        </p:txBody>
      </p:sp>
    </p:spTree>
    <p:extLst>
      <p:ext uri="{BB962C8B-B14F-4D97-AF65-F5344CB8AC3E}">
        <p14:creationId xmlns:p14="http://schemas.microsoft.com/office/powerpoint/2010/main" val="1060107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BC11A4-7239-4415-AB3D-E771828147AA}" type="datetimeFigureOut">
              <a:rPr lang="en-GB" smtClean="0"/>
              <a:t>15/04/2026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D77F62-DCCF-480A-B8DB-D1B0D0226500}" type="slidenum">
              <a:rPr lang="en-GB" smtClean="0"/>
              <a:t>‹#›</a:t>
            </a:fld>
            <a:endParaRPr lang="en-GB"/>
          </a:p>
        </p:txBody>
      </p:sp>
    </p:spTree>
    <p:extLst>
      <p:ext uri="{BB962C8B-B14F-4D97-AF65-F5344CB8AC3E}">
        <p14:creationId xmlns:p14="http://schemas.microsoft.com/office/powerpoint/2010/main" val="3856940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solidFill>
                  <a:schemeClr val="accent1"/>
                </a:solidFill>
              </a:defRPr>
            </a:lvl1pPr>
          </a:lstStyle>
          <a:p>
            <a:pPr rtl="0"/>
            <a:r>
              <a:rPr lang="en-US" noProof="0" dirty="0"/>
              <a:t>Click to edit Master title style</a:t>
            </a:r>
            <a:endParaRPr lang="en-GB" noProof="0" dirty="0"/>
          </a:p>
        </p:txBody>
      </p:sp>
      <p:sp>
        <p:nvSpPr>
          <p:cNvPr id="3" name="Content Placeholder 2"/>
          <p:cNvSpPr>
            <a:spLocks noGrp="1"/>
          </p:cNvSpPr>
          <p:nvPr>
            <p:ph idx="1"/>
          </p:nvPr>
        </p:nvSpPr>
        <p:spPr/>
        <p:txBody>
          <a:bodyPr rtlCol="0"/>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rtl="0"/>
            <a:r>
              <a:rPr lang="en-US" noProof="0" dirty="0"/>
              <a:t>Click to edit Master text styles</a:t>
            </a:r>
          </a:p>
          <a:p>
            <a:pPr lvl="1" rtl="0"/>
            <a:r>
              <a:rPr lang="en-US" noProof="0" dirty="0"/>
              <a:t>Second level</a:t>
            </a:r>
          </a:p>
          <a:p>
            <a:pPr lvl="2" rtl="0"/>
            <a:r>
              <a:rPr lang="en-US" noProof="0" dirty="0"/>
              <a:t>Third level</a:t>
            </a:r>
          </a:p>
          <a:p>
            <a:pPr lvl="3" rtl="0"/>
            <a:r>
              <a:rPr lang="en-US" noProof="0" dirty="0"/>
              <a:t>Fourth level</a:t>
            </a:r>
          </a:p>
          <a:p>
            <a:pPr lvl="4" rtl="0"/>
            <a:r>
              <a:rPr lang="en-US" noProof="0" dirty="0"/>
              <a:t>Fifth level</a:t>
            </a:r>
            <a:endParaRPr lang="en-GB" noProof="0" dirty="0"/>
          </a:p>
        </p:txBody>
      </p:sp>
      <p:sp>
        <p:nvSpPr>
          <p:cNvPr id="5" name="Footer Placeholder 4"/>
          <p:cNvSpPr>
            <a:spLocks noGrp="1"/>
          </p:cNvSpPr>
          <p:nvPr>
            <p:ph type="ftr" sz="quarter" idx="11"/>
          </p:nvPr>
        </p:nvSpPr>
        <p:spPr/>
        <p:txBody>
          <a:bodyPr rtlCol="0"/>
          <a:lstStyle/>
          <a:p>
            <a:pPr rtl="0"/>
            <a:r>
              <a:rPr lang="en-GB" noProof="0" dirty="0"/>
              <a:t>Add a footer</a:t>
            </a:r>
          </a:p>
        </p:txBody>
      </p:sp>
      <p:sp>
        <p:nvSpPr>
          <p:cNvPr id="4" name="Date Placeholder 3"/>
          <p:cNvSpPr>
            <a:spLocks noGrp="1"/>
          </p:cNvSpPr>
          <p:nvPr>
            <p:ph type="dt" sz="half" idx="10"/>
          </p:nvPr>
        </p:nvSpPr>
        <p:spPr/>
        <p:txBody>
          <a:bodyPr rtlCol="0"/>
          <a:lstStyle/>
          <a:p>
            <a:pPr rtl="0"/>
            <a:fld id="{8C487C83-D9AD-4A8B-A900-076F8D042560}" type="datetime1">
              <a:rPr lang="en-GB" noProof="0" smtClean="0"/>
              <a:t>15/04/2026</a:t>
            </a:fld>
            <a:endParaRPr lang="en-GB" noProof="0" dirty="0"/>
          </a:p>
        </p:txBody>
      </p:sp>
      <p:sp>
        <p:nvSpPr>
          <p:cNvPr id="6" name="Slide Number Placeholder 5"/>
          <p:cNvSpPr>
            <a:spLocks noGrp="1"/>
          </p:cNvSpPr>
          <p:nvPr>
            <p:ph type="sldNum" sz="quarter" idx="12"/>
          </p:nvPr>
        </p:nvSpPr>
        <p:spPr/>
        <p:txBody>
          <a:bodyPr rtlCol="0"/>
          <a:lstStyle/>
          <a:p>
            <a:pPr rtl="0"/>
            <a:fld id="{E31375A4-56A4-47D6-9801-1991572033F7}" type="slidenum">
              <a:rPr lang="en-GB" noProof="0" smtClean="0"/>
              <a:t>‹#›</a:t>
            </a:fld>
            <a:endParaRPr lang="en-GB" noProof="0"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BC11A4-7239-4415-AB3D-E771828147AA}"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D77F62-DCCF-480A-B8DB-D1B0D0226500}" type="slidenum">
              <a:rPr lang="en-GB" smtClean="0"/>
              <a:t>‹#›</a:t>
            </a:fld>
            <a:endParaRPr lang="en-GB"/>
          </a:p>
        </p:txBody>
      </p:sp>
    </p:spTree>
    <p:extLst>
      <p:ext uri="{BB962C8B-B14F-4D97-AF65-F5344CB8AC3E}">
        <p14:creationId xmlns:p14="http://schemas.microsoft.com/office/powerpoint/2010/main" val="4128188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BC11A4-7239-4415-AB3D-E771828147AA}" type="datetimeFigureOut">
              <a:rPr lang="en-GB" smtClean="0"/>
              <a:t>15/04/2026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D77F62-DCCF-480A-B8DB-D1B0D0226500}" type="slidenum">
              <a:rPr lang="en-GB" smtClean="0"/>
              <a:t>‹#›</a:t>
            </a:fld>
            <a:endParaRPr lang="en-GB"/>
          </a:p>
        </p:txBody>
      </p:sp>
    </p:spTree>
    <p:extLst>
      <p:ext uri="{BB962C8B-B14F-4D97-AF65-F5344CB8AC3E}">
        <p14:creationId xmlns:p14="http://schemas.microsoft.com/office/powerpoint/2010/main" val="793343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BC11A4-7239-4415-AB3D-E771828147AA}"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D77F62-DCCF-480A-B8DB-D1B0D0226500}" type="slidenum">
              <a:rPr lang="en-GB" smtClean="0"/>
              <a:t>‹#›</a:t>
            </a:fld>
            <a:endParaRPr lang="en-GB"/>
          </a:p>
        </p:txBody>
      </p:sp>
    </p:spTree>
    <p:extLst>
      <p:ext uri="{BB962C8B-B14F-4D97-AF65-F5344CB8AC3E}">
        <p14:creationId xmlns:p14="http://schemas.microsoft.com/office/powerpoint/2010/main" val="23373643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BC11A4-7239-4415-AB3D-E771828147AA}" type="datetimeFigureOut">
              <a:rPr lang="en-GB" smtClean="0"/>
              <a:t>15/04/2026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D77F62-DCCF-480A-B8DB-D1B0D0226500}" type="slidenum">
              <a:rPr lang="en-GB" smtClean="0"/>
              <a:t>‹#›</a:t>
            </a:fld>
            <a:endParaRPr lang="en-GB"/>
          </a:p>
        </p:txBody>
      </p:sp>
    </p:spTree>
    <p:extLst>
      <p:ext uri="{BB962C8B-B14F-4D97-AF65-F5344CB8AC3E}">
        <p14:creationId xmlns:p14="http://schemas.microsoft.com/office/powerpoint/2010/main" val="17232088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3739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406535" y="3076341"/>
            <a:ext cx="10972800" cy="1143000"/>
          </a:xfrm>
        </p:spPr>
        <p:txBody>
          <a:bodyPr/>
          <a:lstStyle>
            <a:lvl1pPr>
              <a:lnSpc>
                <a:spcPct val="80000"/>
              </a:lnSpc>
              <a:defRPr sz="8000">
                <a:solidFill>
                  <a:srgbClr val="6E7C7C"/>
                </a:solidFill>
              </a:defRPr>
            </a:lvl1pPr>
          </a:lstStyle>
          <a:p>
            <a:r>
              <a:rPr lang="en-GB" dirty="0"/>
              <a:t>Staff</a:t>
            </a:r>
            <a:br>
              <a:rPr lang="en-GB" dirty="0"/>
            </a:br>
            <a:r>
              <a:rPr lang="en-GB" dirty="0"/>
              <a:t>Forum</a:t>
            </a:r>
            <a:endParaRPr lang="en-US" dirty="0"/>
          </a:p>
        </p:txBody>
      </p:sp>
      <p:sp>
        <p:nvSpPr>
          <p:cNvPr id="4" name="Text Placeholder 8"/>
          <p:cNvSpPr>
            <a:spLocks noGrp="1"/>
          </p:cNvSpPr>
          <p:nvPr>
            <p:ph type="body" sz="quarter" idx="10" hasCustomPrompt="1"/>
          </p:nvPr>
        </p:nvSpPr>
        <p:spPr>
          <a:xfrm>
            <a:off x="404995" y="547569"/>
            <a:ext cx="5567853" cy="907972"/>
          </a:xfrm>
        </p:spPr>
        <p:txBody>
          <a:bodyPr>
            <a:noAutofit/>
          </a:bodyPr>
          <a:lstStyle>
            <a:lvl1pPr marL="0" indent="0" algn="l" rtl="0">
              <a:buNone/>
              <a:defRPr lang="en-GB" sz="2400" b="0" i="0" u="none" strike="noStrike" kern="1200" spc="0" baseline="0" smtClean="0">
                <a:solidFill>
                  <a:srgbClr val="6E7C7C"/>
                </a:solidFill>
                <a:cs typeface="Gotham Book"/>
              </a:defRPr>
            </a:lvl1pPr>
            <a:lvl2pPr marL="609585" indent="0" algn="ctr">
              <a:buNone/>
              <a:defRPr/>
            </a:lvl2pPr>
            <a:lvl3pPr marL="1219170" indent="0" algn="ctr">
              <a:buNone/>
              <a:defRPr/>
            </a:lvl3pPr>
            <a:lvl4pPr marL="1828754" indent="0" algn="ctr">
              <a:buNone/>
              <a:defRPr/>
            </a:lvl4pPr>
            <a:lvl5pPr marL="2438339" indent="0" algn="ctr">
              <a:buNone/>
              <a:defRPr/>
            </a:lvl5pPr>
          </a:lstStyle>
          <a:p>
            <a:pPr rtl="0"/>
            <a:r>
              <a:rPr lang="en-GB" sz="2933" b="0" i="0" u="none" strike="noStrike" kern="1200" spc="0" baseline="30000" dirty="0">
                <a:solidFill>
                  <a:srgbClr val="6E7C7C"/>
                </a:solidFill>
                <a:latin typeface="+mn-lt"/>
                <a:ea typeface="+mn-ea"/>
                <a:cs typeface="Gotham Book"/>
              </a:rPr>
              <a:t>Facilitating a better future</a:t>
            </a:r>
            <a:endParaRPr lang="en-US" dirty="0"/>
          </a:p>
        </p:txBody>
      </p:sp>
      <p:sp>
        <p:nvSpPr>
          <p:cNvPr id="5" name="Text Placeholder 15"/>
          <p:cNvSpPr>
            <a:spLocks noGrp="1"/>
          </p:cNvSpPr>
          <p:nvPr>
            <p:ph type="body" sz="quarter" idx="12" hasCustomPrompt="1"/>
          </p:nvPr>
        </p:nvSpPr>
        <p:spPr>
          <a:xfrm>
            <a:off x="404995" y="5454845"/>
            <a:ext cx="3403149" cy="596900"/>
          </a:xfrm>
        </p:spPr>
        <p:txBody>
          <a:bodyPr>
            <a:noAutofit/>
          </a:bodyPr>
          <a:lstStyle>
            <a:lvl1pPr marL="0" indent="0" algn="l">
              <a:buNone/>
              <a:defRPr sz="2933">
                <a:solidFill>
                  <a:srgbClr val="6E7C7C"/>
                </a:solidFill>
                <a:latin typeface="Arial"/>
                <a:cs typeface="Arial"/>
              </a:defRPr>
            </a:lvl1pPr>
            <a:lvl2pPr marL="609585" indent="0">
              <a:buNone/>
              <a:defRPr sz="1867">
                <a:latin typeface="Arial"/>
                <a:cs typeface="Arial"/>
              </a:defRPr>
            </a:lvl2pPr>
            <a:lvl3pPr marL="1219170" indent="0">
              <a:buNone/>
              <a:defRPr sz="1867">
                <a:latin typeface="Arial"/>
                <a:cs typeface="Arial"/>
              </a:defRPr>
            </a:lvl3pPr>
            <a:lvl4pPr marL="1828754" indent="0">
              <a:buNone/>
              <a:defRPr sz="1867">
                <a:latin typeface="Arial"/>
                <a:cs typeface="Arial"/>
              </a:defRPr>
            </a:lvl4pPr>
            <a:lvl5pPr marL="2438339" indent="0">
              <a:buNone/>
              <a:defRPr sz="1867">
                <a:latin typeface="Arial"/>
                <a:cs typeface="Arial"/>
              </a:defRPr>
            </a:lvl5pPr>
          </a:lstStyle>
          <a:p>
            <a:r>
              <a:rPr lang="en-GB" dirty="0"/>
              <a:t>June 2020</a:t>
            </a:r>
            <a:endParaRPr lang="en-US" dirty="0"/>
          </a:p>
        </p:txBody>
      </p:sp>
      <p:pic>
        <p:nvPicPr>
          <p:cNvPr id="7" name="Picture 6"/>
          <p:cNvPicPr>
            <a:picLocks noChangeAspect="1"/>
          </p:cNvPicPr>
          <p:nvPr userDrawn="1"/>
        </p:nvPicPr>
        <p:blipFill>
          <a:blip r:embed="rId2"/>
          <a:stretch>
            <a:fillRect/>
          </a:stretch>
        </p:blipFill>
        <p:spPr>
          <a:xfrm>
            <a:off x="8032688" y="586508"/>
            <a:ext cx="3484097" cy="1152000"/>
          </a:xfrm>
          <a:prstGeom prst="rect">
            <a:avLst/>
          </a:prstGeom>
        </p:spPr>
      </p:pic>
    </p:spTree>
    <p:extLst>
      <p:ext uri="{BB962C8B-B14F-4D97-AF65-F5344CB8AC3E}">
        <p14:creationId xmlns:p14="http://schemas.microsoft.com/office/powerpoint/2010/main" val="154390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C5143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Title 1"/>
          <p:cNvSpPr>
            <a:spLocks noGrp="1"/>
          </p:cNvSpPr>
          <p:nvPr>
            <p:ph type="title" hasCustomPrompt="1"/>
          </p:nvPr>
        </p:nvSpPr>
        <p:spPr>
          <a:xfrm>
            <a:off x="406535" y="3076341"/>
            <a:ext cx="10972800" cy="1143000"/>
          </a:xfrm>
        </p:spPr>
        <p:txBody>
          <a:bodyPr/>
          <a:lstStyle>
            <a:lvl1pPr>
              <a:lnSpc>
                <a:spcPct val="80000"/>
              </a:lnSpc>
              <a:defRPr sz="8000">
                <a:solidFill>
                  <a:srgbClr val="FFFFFF"/>
                </a:solidFill>
              </a:defRPr>
            </a:lvl1pPr>
          </a:lstStyle>
          <a:p>
            <a:r>
              <a:rPr lang="en-GB" dirty="0"/>
              <a:t>Staff</a:t>
            </a:r>
            <a:br>
              <a:rPr lang="en-GB" dirty="0"/>
            </a:br>
            <a:r>
              <a:rPr lang="en-GB" dirty="0"/>
              <a:t>Forum</a:t>
            </a:r>
            <a:endParaRPr lang="en-US" dirty="0"/>
          </a:p>
        </p:txBody>
      </p:sp>
      <p:sp>
        <p:nvSpPr>
          <p:cNvPr id="5" name="Text Placeholder 8"/>
          <p:cNvSpPr>
            <a:spLocks noGrp="1"/>
          </p:cNvSpPr>
          <p:nvPr>
            <p:ph type="body" sz="quarter" idx="10" hasCustomPrompt="1"/>
          </p:nvPr>
        </p:nvSpPr>
        <p:spPr>
          <a:xfrm>
            <a:off x="404995" y="547569"/>
            <a:ext cx="5567853" cy="907972"/>
          </a:xfrm>
        </p:spPr>
        <p:txBody>
          <a:bodyPr>
            <a:normAutofit/>
          </a:bodyPr>
          <a:lstStyle>
            <a:lvl1pPr marL="0" indent="0" algn="l" rtl="0">
              <a:buNone/>
              <a:defRPr lang="en-GB" sz="2933" b="0" i="0" u="none" strike="noStrike" baseline="30000" smtClean="0">
                <a:solidFill>
                  <a:srgbClr val="FFFFFF"/>
                </a:solidFill>
                <a:latin typeface="+mn-lt"/>
                <a:cs typeface="Apple Chancery"/>
              </a:defRPr>
            </a:lvl1pPr>
            <a:lvl2pPr marL="609585" indent="0" algn="ctr">
              <a:buNone/>
              <a:defRPr/>
            </a:lvl2pPr>
            <a:lvl3pPr marL="1219170" indent="0" algn="ctr">
              <a:buNone/>
              <a:defRPr/>
            </a:lvl3pPr>
            <a:lvl4pPr marL="1828754" indent="0" algn="ctr">
              <a:buNone/>
              <a:defRPr/>
            </a:lvl4pPr>
            <a:lvl5pPr marL="2438339" indent="0" algn="ctr">
              <a:buNone/>
              <a:defRPr/>
            </a:lvl5pPr>
          </a:lstStyle>
          <a:p>
            <a:pPr rtl="0"/>
            <a:r>
              <a:rPr lang="en-GB" sz="3467" b="0" i="0" u="none" strike="noStrike" baseline="30000" dirty="0">
                <a:solidFill>
                  <a:srgbClr val="000000"/>
                </a:solidFill>
                <a:latin typeface="HelveticaNeue"/>
              </a:rPr>
              <a:t>Facilitating a better future</a:t>
            </a:r>
          </a:p>
        </p:txBody>
      </p:sp>
      <p:sp>
        <p:nvSpPr>
          <p:cNvPr id="6" name="Text Placeholder 15"/>
          <p:cNvSpPr>
            <a:spLocks noGrp="1"/>
          </p:cNvSpPr>
          <p:nvPr>
            <p:ph type="body" sz="quarter" idx="12" hasCustomPrompt="1"/>
          </p:nvPr>
        </p:nvSpPr>
        <p:spPr>
          <a:xfrm>
            <a:off x="404995" y="5454845"/>
            <a:ext cx="3403149" cy="596900"/>
          </a:xfrm>
        </p:spPr>
        <p:txBody>
          <a:bodyPr>
            <a:noAutofit/>
          </a:bodyPr>
          <a:lstStyle>
            <a:lvl1pPr marL="0" indent="0" algn="l">
              <a:buNone/>
              <a:defRPr sz="2933">
                <a:solidFill>
                  <a:srgbClr val="FFFFFF"/>
                </a:solidFill>
                <a:latin typeface="Arial"/>
                <a:cs typeface="Arial"/>
              </a:defRPr>
            </a:lvl1pPr>
            <a:lvl2pPr marL="609585" indent="0">
              <a:buNone/>
              <a:defRPr sz="1867">
                <a:latin typeface="Arial"/>
                <a:cs typeface="Arial"/>
              </a:defRPr>
            </a:lvl2pPr>
            <a:lvl3pPr marL="1219170" indent="0">
              <a:buNone/>
              <a:defRPr sz="1867">
                <a:latin typeface="Arial"/>
                <a:cs typeface="Arial"/>
              </a:defRPr>
            </a:lvl3pPr>
            <a:lvl4pPr marL="1828754" indent="0">
              <a:buNone/>
              <a:defRPr sz="1867">
                <a:latin typeface="Arial"/>
                <a:cs typeface="Arial"/>
              </a:defRPr>
            </a:lvl4pPr>
            <a:lvl5pPr marL="2438339" indent="0">
              <a:buNone/>
              <a:defRPr sz="1867">
                <a:latin typeface="Arial"/>
                <a:cs typeface="Arial"/>
              </a:defRPr>
            </a:lvl5pPr>
          </a:lstStyle>
          <a:p>
            <a:r>
              <a:rPr lang="en-GB" dirty="0"/>
              <a:t>June 2020</a:t>
            </a:r>
            <a:endParaRPr lang="en-US" dirty="0"/>
          </a:p>
        </p:txBody>
      </p:sp>
      <p:pic>
        <p:nvPicPr>
          <p:cNvPr id="7" name="Picture 6"/>
          <p:cNvPicPr>
            <a:picLocks noChangeAspect="1"/>
          </p:cNvPicPr>
          <p:nvPr userDrawn="1"/>
        </p:nvPicPr>
        <p:blipFill>
          <a:blip r:embed="rId2"/>
          <a:stretch>
            <a:fillRect/>
          </a:stretch>
        </p:blipFill>
        <p:spPr>
          <a:xfrm>
            <a:off x="8032688" y="586508"/>
            <a:ext cx="3484097" cy="1152000"/>
          </a:xfrm>
          <a:prstGeom prst="rect">
            <a:avLst/>
          </a:prstGeom>
        </p:spPr>
      </p:pic>
    </p:spTree>
    <p:extLst>
      <p:ext uri="{BB962C8B-B14F-4D97-AF65-F5344CB8AC3E}">
        <p14:creationId xmlns:p14="http://schemas.microsoft.com/office/powerpoint/2010/main" val="3669257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3739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406535" y="2460577"/>
            <a:ext cx="10972800" cy="1143000"/>
          </a:xfrm>
        </p:spPr>
        <p:txBody>
          <a:bodyPr/>
          <a:lstStyle>
            <a:lvl1pPr>
              <a:lnSpc>
                <a:spcPct val="80000"/>
              </a:lnSpc>
              <a:defRPr sz="5867" b="0">
                <a:solidFill>
                  <a:srgbClr val="6E7C7C"/>
                </a:solidFill>
                <a:latin typeface="+mn-lt"/>
              </a:defRPr>
            </a:lvl1pPr>
          </a:lstStyle>
          <a:p>
            <a:r>
              <a:rPr lang="en-GB" dirty="0"/>
              <a:t>Divider title</a:t>
            </a:r>
            <a:endParaRPr lang="en-US" dirty="0"/>
          </a:p>
        </p:txBody>
      </p:sp>
      <p:sp>
        <p:nvSpPr>
          <p:cNvPr id="4" name="Text Placeholder 8"/>
          <p:cNvSpPr>
            <a:spLocks noGrp="1"/>
          </p:cNvSpPr>
          <p:nvPr>
            <p:ph type="body" sz="quarter" idx="10" hasCustomPrompt="1"/>
          </p:nvPr>
        </p:nvSpPr>
        <p:spPr>
          <a:xfrm>
            <a:off x="404995" y="547569"/>
            <a:ext cx="5567853" cy="907972"/>
          </a:xfrm>
        </p:spPr>
        <p:txBody>
          <a:bodyPr>
            <a:noAutofit/>
          </a:bodyPr>
          <a:lstStyle>
            <a:lvl1pPr marL="0" indent="0" algn="l" rtl="0">
              <a:buNone/>
              <a:defRPr lang="en-GB" sz="2400" b="0" i="0" u="none" strike="noStrike" kern="1200" spc="0" baseline="0" smtClean="0">
                <a:solidFill>
                  <a:srgbClr val="6E7C7C"/>
                </a:solidFill>
                <a:cs typeface="Gotham Book"/>
              </a:defRPr>
            </a:lvl1pPr>
            <a:lvl2pPr marL="609585" indent="0" algn="ctr">
              <a:buNone/>
              <a:defRPr/>
            </a:lvl2pPr>
            <a:lvl3pPr marL="1219170" indent="0" algn="ctr">
              <a:buNone/>
              <a:defRPr/>
            </a:lvl3pPr>
            <a:lvl4pPr marL="1828754" indent="0" algn="ctr">
              <a:buNone/>
              <a:defRPr/>
            </a:lvl4pPr>
            <a:lvl5pPr marL="2438339" indent="0" algn="ctr">
              <a:buNone/>
              <a:defRPr/>
            </a:lvl5pPr>
          </a:lstStyle>
          <a:p>
            <a:pPr rtl="0"/>
            <a:r>
              <a:rPr lang="en-GB" sz="2933" b="0" i="0" u="none" strike="noStrike" kern="1200" spc="0" baseline="30000" dirty="0">
                <a:solidFill>
                  <a:srgbClr val="6E7C7C"/>
                </a:solidFill>
                <a:latin typeface="+mn-lt"/>
                <a:ea typeface="+mn-ea"/>
                <a:cs typeface="Gotham Book"/>
              </a:rPr>
              <a:t>Facilitating a better future</a:t>
            </a:r>
            <a:endParaRPr lang="en-US" dirty="0"/>
          </a:p>
        </p:txBody>
      </p:sp>
      <p:sp>
        <p:nvSpPr>
          <p:cNvPr id="5" name="Text Placeholder 15"/>
          <p:cNvSpPr>
            <a:spLocks noGrp="1"/>
          </p:cNvSpPr>
          <p:nvPr>
            <p:ph type="body" sz="quarter" idx="12" hasCustomPrompt="1"/>
          </p:nvPr>
        </p:nvSpPr>
        <p:spPr>
          <a:xfrm>
            <a:off x="406535" y="6180669"/>
            <a:ext cx="3403149" cy="596900"/>
          </a:xfrm>
        </p:spPr>
        <p:txBody>
          <a:bodyPr>
            <a:noAutofit/>
          </a:bodyPr>
          <a:lstStyle>
            <a:lvl1pPr marL="0" indent="0" algn="l">
              <a:buNone/>
              <a:defRPr sz="1600">
                <a:solidFill>
                  <a:srgbClr val="6E7C7C"/>
                </a:solidFill>
                <a:latin typeface="Arial"/>
                <a:cs typeface="Arial"/>
              </a:defRPr>
            </a:lvl1pPr>
            <a:lvl2pPr marL="609585" indent="0">
              <a:buNone/>
              <a:defRPr sz="1867">
                <a:latin typeface="Arial"/>
                <a:cs typeface="Arial"/>
              </a:defRPr>
            </a:lvl2pPr>
            <a:lvl3pPr marL="1219170" indent="0">
              <a:buNone/>
              <a:defRPr sz="1867">
                <a:latin typeface="Arial"/>
                <a:cs typeface="Arial"/>
              </a:defRPr>
            </a:lvl3pPr>
            <a:lvl4pPr marL="1828754" indent="0">
              <a:buNone/>
              <a:defRPr sz="1867">
                <a:latin typeface="Arial"/>
                <a:cs typeface="Arial"/>
              </a:defRPr>
            </a:lvl4pPr>
            <a:lvl5pPr marL="2438339" indent="0">
              <a:buNone/>
              <a:defRPr sz="1867">
                <a:latin typeface="Arial"/>
                <a:cs typeface="Arial"/>
              </a:defRPr>
            </a:lvl5pPr>
          </a:lstStyle>
          <a:p>
            <a:r>
              <a:rPr lang="en-GB" dirty="0"/>
              <a:t>06 Presentation running title</a:t>
            </a:r>
            <a:endParaRPr lang="en-US" dirty="0"/>
          </a:p>
        </p:txBody>
      </p:sp>
      <p:pic>
        <p:nvPicPr>
          <p:cNvPr id="3" name="Picture 2"/>
          <p:cNvPicPr>
            <a:picLocks noChangeAspect="1"/>
          </p:cNvPicPr>
          <p:nvPr userDrawn="1"/>
        </p:nvPicPr>
        <p:blipFill>
          <a:blip r:embed="rId2"/>
          <a:stretch>
            <a:fillRect/>
          </a:stretch>
        </p:blipFill>
        <p:spPr>
          <a:xfrm>
            <a:off x="9149544" y="547568"/>
            <a:ext cx="5933713" cy="5760000"/>
          </a:xfrm>
          <a:prstGeom prst="rect">
            <a:avLst/>
          </a:prstGeom>
        </p:spPr>
      </p:pic>
    </p:spTree>
    <p:extLst>
      <p:ext uri="{BB962C8B-B14F-4D97-AF65-F5344CB8AC3E}">
        <p14:creationId xmlns:p14="http://schemas.microsoft.com/office/powerpoint/2010/main" val="49459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C5143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Title 1"/>
          <p:cNvSpPr>
            <a:spLocks noGrp="1"/>
          </p:cNvSpPr>
          <p:nvPr>
            <p:ph type="title" hasCustomPrompt="1"/>
          </p:nvPr>
        </p:nvSpPr>
        <p:spPr>
          <a:xfrm>
            <a:off x="406535" y="2460577"/>
            <a:ext cx="10972800" cy="1143000"/>
          </a:xfrm>
        </p:spPr>
        <p:txBody>
          <a:bodyPr/>
          <a:lstStyle>
            <a:lvl1pPr>
              <a:lnSpc>
                <a:spcPct val="80000"/>
              </a:lnSpc>
              <a:defRPr sz="5867" b="0">
                <a:solidFill>
                  <a:srgbClr val="FFFFFF"/>
                </a:solidFill>
                <a:latin typeface="+mn-lt"/>
              </a:defRPr>
            </a:lvl1pPr>
          </a:lstStyle>
          <a:p>
            <a:r>
              <a:rPr lang="en-GB" dirty="0"/>
              <a:t>Divider title</a:t>
            </a:r>
            <a:endParaRPr lang="en-US" dirty="0"/>
          </a:p>
        </p:txBody>
      </p:sp>
      <p:sp>
        <p:nvSpPr>
          <p:cNvPr id="5" name="Text Placeholder 8"/>
          <p:cNvSpPr>
            <a:spLocks noGrp="1"/>
          </p:cNvSpPr>
          <p:nvPr>
            <p:ph type="body" sz="quarter" idx="10" hasCustomPrompt="1"/>
          </p:nvPr>
        </p:nvSpPr>
        <p:spPr>
          <a:xfrm>
            <a:off x="404995" y="547569"/>
            <a:ext cx="5567853" cy="907972"/>
          </a:xfrm>
        </p:spPr>
        <p:txBody>
          <a:bodyPr>
            <a:normAutofit/>
          </a:bodyPr>
          <a:lstStyle>
            <a:lvl1pPr marL="0" indent="0" algn="l" rtl="0">
              <a:buNone/>
              <a:defRPr lang="en-GB" sz="2400" b="0" i="0" u="none" strike="noStrike" kern="1200" spc="0" baseline="0" smtClean="0">
                <a:solidFill>
                  <a:schemeClr val="bg2"/>
                </a:solidFill>
                <a:cs typeface="Gotham Book"/>
              </a:defRPr>
            </a:lvl1pPr>
            <a:lvl2pPr marL="609585" indent="0" algn="ctr">
              <a:buNone/>
              <a:defRPr/>
            </a:lvl2pPr>
            <a:lvl3pPr marL="1219170" indent="0" algn="ctr">
              <a:buNone/>
              <a:defRPr/>
            </a:lvl3pPr>
            <a:lvl4pPr marL="1828754" indent="0" algn="ctr">
              <a:buNone/>
              <a:defRPr/>
            </a:lvl4pPr>
            <a:lvl5pPr marL="2438339" indent="0" algn="ctr">
              <a:buNone/>
              <a:defRPr/>
            </a:lvl5pPr>
          </a:lstStyle>
          <a:p>
            <a:pPr rtl="0"/>
            <a:r>
              <a:rPr lang="en-GB" sz="2933" b="0" i="0" u="none" strike="noStrike" kern="1200" spc="0" baseline="30000" dirty="0">
                <a:solidFill>
                  <a:srgbClr val="6E7C7C"/>
                </a:solidFill>
                <a:latin typeface="+mn-lt"/>
                <a:ea typeface="+mn-ea"/>
                <a:cs typeface="Gotham Book"/>
              </a:rPr>
              <a:t>Facilitating a better future</a:t>
            </a:r>
            <a:endParaRPr lang="en-US" dirty="0"/>
          </a:p>
        </p:txBody>
      </p:sp>
      <p:sp>
        <p:nvSpPr>
          <p:cNvPr id="6" name="Text Placeholder 15"/>
          <p:cNvSpPr>
            <a:spLocks noGrp="1"/>
          </p:cNvSpPr>
          <p:nvPr>
            <p:ph type="body" sz="quarter" idx="12" hasCustomPrompt="1"/>
          </p:nvPr>
        </p:nvSpPr>
        <p:spPr>
          <a:xfrm>
            <a:off x="406535" y="6180669"/>
            <a:ext cx="3403149" cy="596900"/>
          </a:xfrm>
        </p:spPr>
        <p:txBody>
          <a:bodyPr>
            <a:noAutofit/>
          </a:bodyPr>
          <a:lstStyle>
            <a:lvl1pPr marL="0" indent="0" algn="l">
              <a:buNone/>
              <a:defRPr sz="1600">
                <a:solidFill>
                  <a:srgbClr val="FFFFFF"/>
                </a:solidFill>
                <a:latin typeface="Arial"/>
                <a:cs typeface="Arial"/>
              </a:defRPr>
            </a:lvl1pPr>
            <a:lvl2pPr marL="609585" indent="0">
              <a:buNone/>
              <a:defRPr sz="1867">
                <a:latin typeface="Arial"/>
                <a:cs typeface="Arial"/>
              </a:defRPr>
            </a:lvl2pPr>
            <a:lvl3pPr marL="1219170" indent="0">
              <a:buNone/>
              <a:defRPr sz="1867">
                <a:latin typeface="Arial"/>
                <a:cs typeface="Arial"/>
              </a:defRPr>
            </a:lvl3pPr>
            <a:lvl4pPr marL="1828754" indent="0">
              <a:buNone/>
              <a:defRPr sz="1867">
                <a:latin typeface="Arial"/>
                <a:cs typeface="Arial"/>
              </a:defRPr>
            </a:lvl4pPr>
            <a:lvl5pPr marL="2438339" indent="0">
              <a:buNone/>
              <a:defRPr sz="1867">
                <a:latin typeface="Arial"/>
                <a:cs typeface="Arial"/>
              </a:defRPr>
            </a:lvl5pPr>
          </a:lstStyle>
          <a:p>
            <a:r>
              <a:rPr lang="en-GB" dirty="0"/>
              <a:t>06 Presentation running title</a:t>
            </a:r>
            <a:endParaRPr lang="en-US" dirty="0"/>
          </a:p>
        </p:txBody>
      </p:sp>
      <p:pic>
        <p:nvPicPr>
          <p:cNvPr id="8" name="Picture 7"/>
          <p:cNvPicPr>
            <a:picLocks noChangeAspect="1"/>
          </p:cNvPicPr>
          <p:nvPr userDrawn="1"/>
        </p:nvPicPr>
        <p:blipFill>
          <a:blip r:embed="rId2"/>
          <a:stretch>
            <a:fillRect/>
          </a:stretch>
        </p:blipFill>
        <p:spPr>
          <a:xfrm>
            <a:off x="9133418" y="547568"/>
            <a:ext cx="5933713" cy="5760000"/>
          </a:xfrm>
          <a:prstGeom prst="rect">
            <a:avLst/>
          </a:prstGeom>
        </p:spPr>
      </p:pic>
    </p:spTree>
    <p:extLst>
      <p:ext uri="{BB962C8B-B14F-4D97-AF65-F5344CB8AC3E}">
        <p14:creationId xmlns:p14="http://schemas.microsoft.com/office/powerpoint/2010/main" val="1440249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vider_dark colour_crop of shie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D9EE2C5-496E-448E-A2C2-532ABDB98F30}"/>
              </a:ext>
            </a:extLst>
          </p:cNvPr>
          <p:cNvSpPr txBox="1"/>
          <p:nvPr userDrawn="1"/>
        </p:nvSpPr>
        <p:spPr>
          <a:xfrm>
            <a:off x="-2859565" y="1"/>
            <a:ext cx="2640293" cy="810286"/>
          </a:xfrm>
          <a:prstGeom prst="rect">
            <a:avLst/>
          </a:prstGeom>
          <a:noFill/>
        </p:spPr>
        <p:txBody>
          <a:bodyPr wrap="square" lIns="0" rIns="0" rtlCol="0">
            <a:spAutoFit/>
          </a:bodyPr>
          <a:lstStyle/>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Arial"/>
              <a:buChar char="•"/>
            </a:pPr>
            <a:r>
              <a:rPr lang="en-GB" sz="1333" dirty="0"/>
              <a:t>Type your text into the placeholders on the slide</a:t>
            </a:r>
          </a:p>
        </p:txBody>
      </p:sp>
      <p:sp>
        <p:nvSpPr>
          <p:cNvPr id="7" name="Rectangle 6"/>
          <p:cNvSpPr/>
          <p:nvPr userDrawn="1"/>
        </p:nvSpPr>
        <p:spPr>
          <a:xfrm>
            <a:off x="-1" y="0"/>
            <a:ext cx="12546061" cy="6013091"/>
          </a:xfrm>
          <a:prstGeom prst="rect">
            <a:avLst/>
          </a:prstGeom>
          <a:solidFill>
            <a:srgbClr val="6E7C7C">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itle 1"/>
          <p:cNvSpPr>
            <a:spLocks noGrp="1"/>
          </p:cNvSpPr>
          <p:nvPr>
            <p:ph type="title"/>
          </p:nvPr>
        </p:nvSpPr>
        <p:spPr>
          <a:xfrm>
            <a:off x="314044" y="153683"/>
            <a:ext cx="10972800" cy="1143000"/>
          </a:xfrm>
        </p:spPr>
        <p:txBody>
          <a:bodyPr/>
          <a:lstStyle>
            <a:lvl1pPr algn="l">
              <a:defRPr sz="5867" b="0">
                <a:solidFill>
                  <a:srgbClr val="C5143D"/>
                </a:solidFill>
              </a:defRPr>
            </a:lvl1pPr>
          </a:lstStyle>
          <a:p>
            <a:r>
              <a:rPr lang="en-US"/>
              <a:t>Click to edit Master title style</a:t>
            </a:r>
            <a:endParaRPr lang="en-US" dirty="0"/>
          </a:p>
        </p:txBody>
      </p:sp>
      <p:sp>
        <p:nvSpPr>
          <p:cNvPr id="10" name="Content Placeholder 2"/>
          <p:cNvSpPr>
            <a:spLocks noGrp="1"/>
          </p:cNvSpPr>
          <p:nvPr>
            <p:ph sz="half" idx="1"/>
          </p:nvPr>
        </p:nvSpPr>
        <p:spPr>
          <a:xfrm>
            <a:off x="378077" y="1393870"/>
            <a:ext cx="5243705" cy="3940337"/>
          </a:xfrm>
        </p:spPr>
        <p:txBody>
          <a:bodyPr>
            <a:normAutofit/>
          </a:bodyPr>
          <a:lstStyle>
            <a:lvl1pPr marL="0" indent="0">
              <a:buNone/>
              <a:defRPr sz="2400" b="1"/>
            </a:lvl1pPr>
            <a:lvl2pPr>
              <a:defRPr sz="1867"/>
            </a:lvl2pPr>
            <a:lvl3pPr>
              <a:defRPr sz="16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pic>
        <p:nvPicPr>
          <p:cNvPr id="13" name="Picture 12"/>
          <p:cNvPicPr>
            <a:picLocks noChangeAspect="1"/>
          </p:cNvPicPr>
          <p:nvPr userDrawn="1"/>
        </p:nvPicPr>
        <p:blipFill>
          <a:blip r:embed="rId2"/>
          <a:stretch>
            <a:fillRect/>
          </a:stretch>
        </p:blipFill>
        <p:spPr>
          <a:xfrm>
            <a:off x="10373536" y="6099703"/>
            <a:ext cx="1458824" cy="480000"/>
          </a:xfrm>
          <a:prstGeom prst="rect">
            <a:avLst/>
          </a:prstGeom>
        </p:spPr>
      </p:pic>
      <p:sp>
        <p:nvSpPr>
          <p:cNvPr id="14" name="Text Placeholder 15"/>
          <p:cNvSpPr>
            <a:spLocks noGrp="1"/>
          </p:cNvSpPr>
          <p:nvPr>
            <p:ph type="body" sz="quarter" idx="12" hasCustomPrompt="1"/>
          </p:nvPr>
        </p:nvSpPr>
        <p:spPr>
          <a:xfrm>
            <a:off x="406535" y="6180669"/>
            <a:ext cx="3403149" cy="596900"/>
          </a:xfrm>
        </p:spPr>
        <p:txBody>
          <a:bodyPr>
            <a:noAutofit/>
          </a:bodyPr>
          <a:lstStyle>
            <a:lvl1pPr marL="0" indent="0" algn="l">
              <a:buNone/>
              <a:defRPr sz="1600">
                <a:solidFill>
                  <a:srgbClr val="6E7C7C"/>
                </a:solidFill>
                <a:latin typeface="Arial"/>
                <a:cs typeface="Arial"/>
              </a:defRPr>
            </a:lvl1pPr>
            <a:lvl2pPr marL="609585" indent="0">
              <a:buNone/>
              <a:defRPr sz="1867">
                <a:latin typeface="Arial"/>
                <a:cs typeface="Arial"/>
              </a:defRPr>
            </a:lvl2pPr>
            <a:lvl3pPr marL="1219170" indent="0">
              <a:buNone/>
              <a:defRPr sz="1867">
                <a:latin typeface="Arial"/>
                <a:cs typeface="Arial"/>
              </a:defRPr>
            </a:lvl3pPr>
            <a:lvl4pPr marL="1828754" indent="0">
              <a:buNone/>
              <a:defRPr sz="1867">
                <a:latin typeface="Arial"/>
                <a:cs typeface="Arial"/>
              </a:defRPr>
            </a:lvl4pPr>
            <a:lvl5pPr marL="2438339" indent="0">
              <a:buNone/>
              <a:defRPr sz="1867">
                <a:latin typeface="Arial"/>
                <a:cs typeface="Arial"/>
              </a:defRPr>
            </a:lvl5pPr>
          </a:lstStyle>
          <a:p>
            <a:r>
              <a:rPr lang="en-GB" dirty="0"/>
              <a:t>06 Presentation running title</a:t>
            </a:r>
            <a:endParaRPr lang="en-US" dirty="0"/>
          </a:p>
        </p:txBody>
      </p:sp>
    </p:spTree>
    <p:extLst>
      <p:ext uri="{BB962C8B-B14F-4D97-AF65-F5344CB8AC3E}">
        <p14:creationId xmlns:p14="http://schemas.microsoft.com/office/powerpoint/2010/main" val="32368476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ttom bar 2 bullet columnss">
    <p:spTree>
      <p:nvGrpSpPr>
        <p:cNvPr id="1" name=""/>
        <p:cNvGrpSpPr/>
        <p:nvPr/>
      </p:nvGrpSpPr>
      <p:grpSpPr>
        <a:xfrm>
          <a:off x="0" y="0"/>
          <a:ext cx="0" cy="0"/>
          <a:chOff x="0" y="0"/>
          <a:chExt cx="0" cy="0"/>
        </a:xfrm>
      </p:grpSpPr>
      <p:sp>
        <p:nvSpPr>
          <p:cNvPr id="6" name="Rectangle 5"/>
          <p:cNvSpPr/>
          <p:nvPr userDrawn="1"/>
        </p:nvSpPr>
        <p:spPr>
          <a:xfrm>
            <a:off x="-1" y="0"/>
            <a:ext cx="12546061" cy="6013091"/>
          </a:xfrm>
          <a:prstGeom prst="rect">
            <a:avLst/>
          </a:prstGeom>
          <a:solidFill>
            <a:srgbClr val="6E7C7C">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Content Placeholder 2"/>
          <p:cNvSpPr>
            <a:spLocks noGrp="1"/>
          </p:cNvSpPr>
          <p:nvPr>
            <p:ph sz="half" idx="1"/>
          </p:nvPr>
        </p:nvSpPr>
        <p:spPr>
          <a:xfrm>
            <a:off x="378077" y="1393870"/>
            <a:ext cx="5243705" cy="3940337"/>
          </a:xfrm>
        </p:spPr>
        <p:txBody>
          <a:bodyPr>
            <a:normAutofit/>
          </a:bodyPr>
          <a:lstStyle>
            <a:lvl1pPr marL="0" indent="0">
              <a:buNone/>
              <a:defRPr sz="2400" b="1"/>
            </a:lvl1pPr>
            <a:lvl2pPr>
              <a:defRPr sz="1867"/>
            </a:lvl2pPr>
            <a:lvl3pPr>
              <a:defRPr sz="16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66276" y="1393870"/>
            <a:ext cx="5250217" cy="3940337"/>
          </a:xfrm>
        </p:spPr>
        <p:txBody>
          <a:bodyPr>
            <a:normAutofit/>
          </a:bodyPr>
          <a:lstStyle>
            <a:lvl1pPr>
              <a:defRPr sz="2400"/>
            </a:lvl1pPr>
            <a:lvl2pPr>
              <a:defRPr sz="1867"/>
            </a:lvl2pPr>
            <a:lvl3pPr>
              <a:defRPr sz="16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8" name="TextBox 7">
            <a:extLst>
              <a:ext uri="{FF2B5EF4-FFF2-40B4-BE49-F238E27FC236}">
                <a16:creationId xmlns:a16="http://schemas.microsoft.com/office/drawing/2014/main" id="{CD9EE2C5-496E-448E-A2C2-532ABDB98F30}"/>
              </a:ext>
            </a:extLst>
          </p:cNvPr>
          <p:cNvSpPr txBox="1"/>
          <p:nvPr userDrawn="1"/>
        </p:nvSpPr>
        <p:spPr>
          <a:xfrm>
            <a:off x="-2859565" y="1"/>
            <a:ext cx="2640293" cy="1117998"/>
          </a:xfrm>
          <a:prstGeom prst="rect">
            <a:avLst/>
          </a:prstGeom>
          <a:noFill/>
        </p:spPr>
        <p:txBody>
          <a:bodyPr wrap="square" lIns="0" rIns="0" rtlCol="0">
            <a:spAutoFit/>
          </a:bodyPr>
          <a:lstStyle/>
          <a:p>
            <a:pPr marL="0" marR="0" lvl="0" indent="0" algn="l" defTabSz="609585" rtl="0" eaLnBrk="1" fontAlgn="auto" latinLnBrk="0" hangingPunct="1">
              <a:lnSpc>
                <a:spcPct val="100000"/>
              </a:lnSpc>
              <a:spcBef>
                <a:spcPts val="0"/>
              </a:spcBef>
              <a:spcAft>
                <a:spcPts val="800"/>
              </a:spcAft>
              <a:buClr>
                <a:schemeClr val="accent1"/>
              </a:buClr>
              <a:buSzPct val="110000"/>
              <a:buFont typeface="Arial"/>
              <a:buNone/>
              <a:tabLst/>
              <a:defRPr/>
            </a:pPr>
            <a:r>
              <a:rPr lang="en-GB" sz="1333" b="1" dirty="0"/>
              <a:t>How to use this slide layout:</a:t>
            </a:r>
          </a:p>
          <a:p>
            <a:pPr marL="228594" indent="-228594" algn="l">
              <a:spcAft>
                <a:spcPts val="800"/>
              </a:spcAft>
              <a:buClr>
                <a:schemeClr val="accent1"/>
              </a:buClr>
              <a:buSzPct val="110000"/>
              <a:buFont typeface="Arial"/>
              <a:buChar char="•"/>
            </a:pPr>
            <a:r>
              <a:rPr lang="en-GB" sz="1333" dirty="0"/>
              <a:t>Type your text into the placeholders on the slide</a:t>
            </a:r>
          </a:p>
          <a:p>
            <a:pPr marL="228594" indent="-228594" algn="l">
              <a:spcAft>
                <a:spcPts val="800"/>
              </a:spcAft>
              <a:buClr>
                <a:schemeClr val="accent1"/>
              </a:buClr>
              <a:buSzPct val="110000"/>
              <a:buFont typeface="Arial"/>
              <a:buChar char="•"/>
            </a:pPr>
            <a:endParaRPr lang="en-GB" sz="1333" dirty="0"/>
          </a:p>
        </p:txBody>
      </p:sp>
      <p:pic>
        <p:nvPicPr>
          <p:cNvPr id="7" name="Picture 6"/>
          <p:cNvPicPr>
            <a:picLocks noChangeAspect="1"/>
          </p:cNvPicPr>
          <p:nvPr userDrawn="1"/>
        </p:nvPicPr>
        <p:blipFill>
          <a:blip r:embed="rId2"/>
          <a:stretch>
            <a:fillRect/>
          </a:stretch>
        </p:blipFill>
        <p:spPr>
          <a:xfrm>
            <a:off x="10373536" y="6099703"/>
            <a:ext cx="1458824" cy="480000"/>
          </a:xfrm>
          <a:prstGeom prst="rect">
            <a:avLst/>
          </a:prstGeom>
        </p:spPr>
      </p:pic>
      <p:sp>
        <p:nvSpPr>
          <p:cNvPr id="12" name="Text Placeholder 15"/>
          <p:cNvSpPr>
            <a:spLocks noGrp="1"/>
          </p:cNvSpPr>
          <p:nvPr>
            <p:ph type="body" sz="quarter" idx="12" hasCustomPrompt="1"/>
          </p:nvPr>
        </p:nvSpPr>
        <p:spPr>
          <a:xfrm>
            <a:off x="406535" y="6180669"/>
            <a:ext cx="3403149" cy="596900"/>
          </a:xfrm>
        </p:spPr>
        <p:txBody>
          <a:bodyPr>
            <a:noAutofit/>
          </a:bodyPr>
          <a:lstStyle>
            <a:lvl1pPr marL="0" indent="0" algn="l">
              <a:buNone/>
              <a:defRPr sz="1600">
                <a:solidFill>
                  <a:srgbClr val="6E7C7C"/>
                </a:solidFill>
                <a:latin typeface="Arial"/>
                <a:cs typeface="Arial"/>
              </a:defRPr>
            </a:lvl1pPr>
            <a:lvl2pPr marL="609585" indent="0">
              <a:buNone/>
              <a:defRPr sz="1867">
                <a:latin typeface="Arial"/>
                <a:cs typeface="Arial"/>
              </a:defRPr>
            </a:lvl2pPr>
            <a:lvl3pPr marL="1219170" indent="0">
              <a:buNone/>
              <a:defRPr sz="1867">
                <a:latin typeface="Arial"/>
                <a:cs typeface="Arial"/>
              </a:defRPr>
            </a:lvl3pPr>
            <a:lvl4pPr marL="1828754" indent="0">
              <a:buNone/>
              <a:defRPr sz="1867">
                <a:latin typeface="Arial"/>
                <a:cs typeface="Arial"/>
              </a:defRPr>
            </a:lvl4pPr>
            <a:lvl5pPr marL="2438339" indent="0">
              <a:buNone/>
              <a:defRPr sz="1867">
                <a:latin typeface="Arial"/>
                <a:cs typeface="Arial"/>
              </a:defRPr>
            </a:lvl5pPr>
          </a:lstStyle>
          <a:p>
            <a:r>
              <a:rPr lang="en-GB" dirty="0"/>
              <a:t>06 Presentation running title</a:t>
            </a:r>
            <a:endParaRPr lang="en-US" dirty="0"/>
          </a:p>
        </p:txBody>
      </p:sp>
      <p:sp>
        <p:nvSpPr>
          <p:cNvPr id="15" name="Title 1"/>
          <p:cNvSpPr>
            <a:spLocks noGrp="1"/>
          </p:cNvSpPr>
          <p:nvPr>
            <p:ph type="title"/>
          </p:nvPr>
        </p:nvSpPr>
        <p:spPr>
          <a:xfrm>
            <a:off x="314044" y="153683"/>
            <a:ext cx="10972800" cy="1143000"/>
          </a:xfrm>
        </p:spPr>
        <p:txBody>
          <a:bodyPr/>
          <a:lstStyle>
            <a:lvl1pPr algn="l">
              <a:defRPr sz="5867" b="0">
                <a:solidFill>
                  <a:srgbClr val="C5143D"/>
                </a:solidFill>
              </a:defRPr>
            </a:lvl1pPr>
          </a:lstStyle>
          <a:p>
            <a:r>
              <a:rPr lang="en-US"/>
              <a:t>Click to edit Master title style</a:t>
            </a:r>
            <a:endParaRPr lang="en-US" dirty="0"/>
          </a:p>
        </p:txBody>
      </p:sp>
    </p:spTree>
    <p:extLst>
      <p:ext uri="{BB962C8B-B14F-4D97-AF65-F5344CB8AC3E}">
        <p14:creationId xmlns:p14="http://schemas.microsoft.com/office/powerpoint/2010/main" val="3868386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userDrawn="1"/>
        </p:nvGrpSpPr>
        <p:grpSpPr bwMode="hidden">
          <a:xfrm>
            <a:off x="-1" y="0"/>
            <a:ext cx="12192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295400" y="2541573"/>
            <a:ext cx="9601200" cy="2743200"/>
          </a:xfrm>
        </p:spPr>
        <p:txBody>
          <a:bodyPr rtlCol="0" anchor="b">
            <a:normAutofit/>
          </a:bodyPr>
          <a:lstStyle>
            <a:lvl1pPr>
              <a:lnSpc>
                <a:spcPct val="85000"/>
              </a:lnSpc>
              <a:defRPr sz="6000" cap="none" baseline="0">
                <a:solidFill>
                  <a:schemeClr val="tx1"/>
                </a:solidFill>
              </a:defRPr>
            </a:lvl1p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1295400" y="5431536"/>
            <a:ext cx="9601200" cy="457200"/>
          </a:xfrm>
        </p:spPr>
        <p:txBody>
          <a:bodyPr rtlCol="0">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en-US" noProof="0"/>
              <a:t>Click to edit Master text styles</a:t>
            </a:r>
          </a:p>
        </p:txBody>
      </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close-up of a logo&#10;&#10;AI-generated content may be incorrect.">
            <a:extLst>
              <a:ext uri="{FF2B5EF4-FFF2-40B4-BE49-F238E27FC236}">
                <a16:creationId xmlns:a16="http://schemas.microsoft.com/office/drawing/2014/main" id="{0ED51939-B73B-2DC8-EA0E-42C5F0A322D3}"/>
              </a:ext>
            </a:extLst>
          </p:cNvPr>
          <p:cNvPicPr>
            <a:picLocks noChangeAspect="1"/>
          </p:cNvPicPr>
          <p:nvPr userDrawn="1"/>
        </p:nvPicPr>
        <p:blipFill>
          <a:blip r:embed="rId2"/>
          <a:stretch>
            <a:fillRect/>
          </a:stretch>
        </p:blipFill>
        <p:spPr>
          <a:xfrm>
            <a:off x="10490094" y="369781"/>
            <a:ext cx="1258994" cy="1258994"/>
          </a:xfrm>
          <a:prstGeom prst="rect">
            <a:avLst/>
          </a:prstGeom>
        </p:spPr>
      </p:pic>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Divider_dark colour_crop of shie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D9EE2C5-496E-448E-A2C2-532ABDB98F30}"/>
              </a:ext>
            </a:extLst>
          </p:cNvPr>
          <p:cNvSpPr txBox="1"/>
          <p:nvPr userDrawn="1"/>
        </p:nvSpPr>
        <p:spPr>
          <a:xfrm>
            <a:off x="-2859565" y="1"/>
            <a:ext cx="2640293" cy="810286"/>
          </a:xfrm>
          <a:prstGeom prst="rect">
            <a:avLst/>
          </a:prstGeom>
          <a:noFill/>
        </p:spPr>
        <p:txBody>
          <a:bodyPr wrap="square" lIns="0" rIns="0" rtlCol="0">
            <a:spAutoFit/>
          </a:bodyPr>
          <a:lstStyle/>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Arial"/>
              <a:buChar char="•"/>
            </a:pPr>
            <a:r>
              <a:rPr lang="en-GB" sz="1333" dirty="0"/>
              <a:t>Type your text into the placeholders on the slide</a:t>
            </a:r>
          </a:p>
        </p:txBody>
      </p:sp>
      <p:sp>
        <p:nvSpPr>
          <p:cNvPr id="7" name="Rectangle 6"/>
          <p:cNvSpPr/>
          <p:nvPr userDrawn="1"/>
        </p:nvSpPr>
        <p:spPr>
          <a:xfrm>
            <a:off x="-1" y="0"/>
            <a:ext cx="12546061" cy="6013091"/>
          </a:xfrm>
          <a:prstGeom prst="rect">
            <a:avLst/>
          </a:prstGeom>
          <a:solidFill>
            <a:srgbClr val="3739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n>
                <a:noFill/>
              </a:ln>
              <a:effectLst/>
            </a:endParaRPr>
          </a:p>
        </p:txBody>
      </p:sp>
      <p:sp>
        <p:nvSpPr>
          <p:cNvPr id="8" name="Title 1"/>
          <p:cNvSpPr>
            <a:spLocks noGrp="1"/>
          </p:cNvSpPr>
          <p:nvPr>
            <p:ph type="title"/>
          </p:nvPr>
        </p:nvSpPr>
        <p:spPr>
          <a:xfrm>
            <a:off x="314044" y="153683"/>
            <a:ext cx="10972800" cy="1143000"/>
          </a:xfrm>
        </p:spPr>
        <p:txBody>
          <a:bodyPr/>
          <a:lstStyle>
            <a:lvl1pPr algn="l">
              <a:defRPr sz="5867" b="0">
                <a:solidFill>
                  <a:srgbClr val="C5143D"/>
                </a:solidFill>
              </a:defRPr>
            </a:lvl1pPr>
          </a:lstStyle>
          <a:p>
            <a:r>
              <a:rPr lang="en-US"/>
              <a:t>Click to edit Master title style</a:t>
            </a:r>
            <a:endParaRPr lang="en-US" dirty="0"/>
          </a:p>
        </p:txBody>
      </p:sp>
      <p:sp>
        <p:nvSpPr>
          <p:cNvPr id="10" name="Content Placeholder 2"/>
          <p:cNvSpPr>
            <a:spLocks noGrp="1"/>
          </p:cNvSpPr>
          <p:nvPr>
            <p:ph sz="half" idx="1"/>
          </p:nvPr>
        </p:nvSpPr>
        <p:spPr>
          <a:xfrm>
            <a:off x="378077" y="1393870"/>
            <a:ext cx="5243705" cy="3940337"/>
          </a:xfrm>
        </p:spPr>
        <p:txBody>
          <a:bodyPr>
            <a:normAutofit/>
          </a:bodyPr>
          <a:lstStyle>
            <a:lvl1pPr marL="0" indent="0">
              <a:buNone/>
              <a:defRPr sz="2400" b="1">
                <a:solidFill>
                  <a:schemeClr val="bg1"/>
                </a:solidFill>
              </a:defRPr>
            </a:lvl1pPr>
            <a:lvl2pPr>
              <a:defRPr sz="1867">
                <a:solidFill>
                  <a:schemeClr val="bg1"/>
                </a:solidFill>
              </a:defRPr>
            </a:lvl2pPr>
            <a:lvl3pPr>
              <a:defRPr sz="1600">
                <a:solidFill>
                  <a:schemeClr val="bg1"/>
                </a:solidFill>
              </a:defRPr>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pic>
        <p:nvPicPr>
          <p:cNvPr id="13" name="Picture 12"/>
          <p:cNvPicPr>
            <a:picLocks noChangeAspect="1"/>
          </p:cNvPicPr>
          <p:nvPr userDrawn="1"/>
        </p:nvPicPr>
        <p:blipFill>
          <a:blip r:embed="rId2"/>
          <a:stretch>
            <a:fillRect/>
          </a:stretch>
        </p:blipFill>
        <p:spPr>
          <a:xfrm>
            <a:off x="10373536" y="6099703"/>
            <a:ext cx="1458824" cy="480000"/>
          </a:xfrm>
          <a:prstGeom prst="rect">
            <a:avLst/>
          </a:prstGeom>
        </p:spPr>
      </p:pic>
      <p:sp>
        <p:nvSpPr>
          <p:cNvPr id="14" name="Text Placeholder 15"/>
          <p:cNvSpPr>
            <a:spLocks noGrp="1"/>
          </p:cNvSpPr>
          <p:nvPr>
            <p:ph type="body" sz="quarter" idx="12" hasCustomPrompt="1"/>
          </p:nvPr>
        </p:nvSpPr>
        <p:spPr>
          <a:xfrm>
            <a:off x="406535" y="6180669"/>
            <a:ext cx="3403149" cy="596900"/>
          </a:xfrm>
        </p:spPr>
        <p:txBody>
          <a:bodyPr>
            <a:noAutofit/>
          </a:bodyPr>
          <a:lstStyle>
            <a:lvl1pPr marL="0" indent="0" algn="l">
              <a:buNone/>
              <a:defRPr sz="1600">
                <a:solidFill>
                  <a:srgbClr val="6E7C7C"/>
                </a:solidFill>
                <a:latin typeface="Arial"/>
                <a:cs typeface="Arial"/>
              </a:defRPr>
            </a:lvl1pPr>
            <a:lvl2pPr marL="609585" indent="0">
              <a:buNone/>
              <a:defRPr sz="1867">
                <a:latin typeface="Arial"/>
                <a:cs typeface="Arial"/>
              </a:defRPr>
            </a:lvl2pPr>
            <a:lvl3pPr marL="1219170" indent="0">
              <a:buNone/>
              <a:defRPr sz="1867">
                <a:latin typeface="Arial"/>
                <a:cs typeface="Arial"/>
              </a:defRPr>
            </a:lvl3pPr>
            <a:lvl4pPr marL="1828754" indent="0">
              <a:buNone/>
              <a:defRPr sz="1867">
                <a:latin typeface="Arial"/>
                <a:cs typeface="Arial"/>
              </a:defRPr>
            </a:lvl4pPr>
            <a:lvl5pPr marL="2438339" indent="0">
              <a:buNone/>
              <a:defRPr sz="1867">
                <a:latin typeface="Arial"/>
                <a:cs typeface="Arial"/>
              </a:defRPr>
            </a:lvl5pPr>
          </a:lstStyle>
          <a:p>
            <a:r>
              <a:rPr lang="en-GB" dirty="0"/>
              <a:t>06 Presentation running title</a:t>
            </a:r>
            <a:endParaRPr lang="en-US" dirty="0"/>
          </a:p>
        </p:txBody>
      </p:sp>
    </p:spTree>
    <p:extLst>
      <p:ext uri="{BB962C8B-B14F-4D97-AF65-F5344CB8AC3E}">
        <p14:creationId xmlns:p14="http://schemas.microsoft.com/office/powerpoint/2010/main" val="3552916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ottom bar 2 bullet columnss">
    <p:spTree>
      <p:nvGrpSpPr>
        <p:cNvPr id="1" name=""/>
        <p:cNvGrpSpPr/>
        <p:nvPr/>
      </p:nvGrpSpPr>
      <p:grpSpPr>
        <a:xfrm>
          <a:off x="0" y="0"/>
          <a:ext cx="0" cy="0"/>
          <a:chOff x="0" y="0"/>
          <a:chExt cx="0" cy="0"/>
        </a:xfrm>
      </p:grpSpPr>
      <p:sp>
        <p:nvSpPr>
          <p:cNvPr id="6" name="Rectangle 5"/>
          <p:cNvSpPr/>
          <p:nvPr userDrawn="1"/>
        </p:nvSpPr>
        <p:spPr>
          <a:xfrm>
            <a:off x="-1" y="0"/>
            <a:ext cx="12546061" cy="6013091"/>
          </a:xfrm>
          <a:prstGeom prst="rect">
            <a:avLst/>
          </a:prstGeom>
          <a:solidFill>
            <a:srgbClr val="3739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314044" y="153683"/>
            <a:ext cx="10972800" cy="1143000"/>
          </a:xfrm>
        </p:spPr>
        <p:txBody>
          <a:bodyPr/>
          <a:lstStyle>
            <a:lvl1pPr algn="l">
              <a:defRPr sz="5867" b="0">
                <a:solidFill>
                  <a:srgbClr val="C5143D"/>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78077" y="1393870"/>
            <a:ext cx="5243705" cy="3940337"/>
          </a:xfrm>
        </p:spPr>
        <p:txBody>
          <a:bodyPr>
            <a:normAutofit/>
          </a:bodyPr>
          <a:lstStyle>
            <a:lvl1pPr marL="0" indent="0">
              <a:buNone/>
              <a:defRPr sz="2400" b="1">
                <a:solidFill>
                  <a:srgbClr val="FFFFFF"/>
                </a:solidFill>
              </a:defRPr>
            </a:lvl1pPr>
            <a:lvl2pPr>
              <a:defRPr sz="1867">
                <a:solidFill>
                  <a:srgbClr val="FFFFFF"/>
                </a:solidFill>
              </a:defRPr>
            </a:lvl2pPr>
            <a:lvl3pPr>
              <a:defRPr sz="1600">
                <a:solidFill>
                  <a:srgbClr val="FFFFFF"/>
                </a:solidFill>
              </a:defRPr>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66276" y="1393870"/>
            <a:ext cx="5250217" cy="3940337"/>
          </a:xfrm>
        </p:spPr>
        <p:txBody>
          <a:bodyPr>
            <a:normAutofit/>
          </a:bodyPr>
          <a:lstStyle>
            <a:lvl1pPr>
              <a:defRPr sz="2400">
                <a:solidFill>
                  <a:srgbClr val="FFFFFF"/>
                </a:solidFill>
              </a:defRPr>
            </a:lvl1pPr>
            <a:lvl2pPr>
              <a:defRPr sz="1867">
                <a:solidFill>
                  <a:srgbClr val="FFFFFF"/>
                </a:solidFill>
              </a:defRPr>
            </a:lvl2pPr>
            <a:lvl3pPr>
              <a:defRPr sz="1600">
                <a:solidFill>
                  <a:srgbClr val="FFFFFF"/>
                </a:solidFill>
              </a:defRPr>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8" name="TextBox 7">
            <a:extLst>
              <a:ext uri="{FF2B5EF4-FFF2-40B4-BE49-F238E27FC236}">
                <a16:creationId xmlns:a16="http://schemas.microsoft.com/office/drawing/2014/main" id="{CD9EE2C5-496E-448E-A2C2-532ABDB98F30}"/>
              </a:ext>
            </a:extLst>
          </p:cNvPr>
          <p:cNvSpPr txBox="1"/>
          <p:nvPr userDrawn="1"/>
        </p:nvSpPr>
        <p:spPr>
          <a:xfrm>
            <a:off x="-2859565" y="1"/>
            <a:ext cx="2640293" cy="1117998"/>
          </a:xfrm>
          <a:prstGeom prst="rect">
            <a:avLst/>
          </a:prstGeom>
          <a:noFill/>
        </p:spPr>
        <p:txBody>
          <a:bodyPr wrap="square" lIns="0" rIns="0" rtlCol="0">
            <a:spAutoFit/>
          </a:bodyPr>
          <a:lstStyle/>
          <a:p>
            <a:pPr marL="0" marR="0" lvl="0" indent="0" algn="l" defTabSz="609585" rtl="0" eaLnBrk="1" fontAlgn="auto" latinLnBrk="0" hangingPunct="1">
              <a:lnSpc>
                <a:spcPct val="100000"/>
              </a:lnSpc>
              <a:spcBef>
                <a:spcPts val="0"/>
              </a:spcBef>
              <a:spcAft>
                <a:spcPts val="800"/>
              </a:spcAft>
              <a:buClr>
                <a:schemeClr val="accent1"/>
              </a:buClr>
              <a:buSzPct val="110000"/>
              <a:buFont typeface="Arial"/>
              <a:buNone/>
              <a:tabLst/>
              <a:defRPr/>
            </a:pPr>
            <a:r>
              <a:rPr lang="en-GB" sz="1333" b="1" dirty="0"/>
              <a:t>How to use this slide layout:</a:t>
            </a:r>
          </a:p>
          <a:p>
            <a:pPr marL="228594" indent="-228594" algn="l">
              <a:spcAft>
                <a:spcPts val="800"/>
              </a:spcAft>
              <a:buClr>
                <a:schemeClr val="accent1"/>
              </a:buClr>
              <a:buSzPct val="110000"/>
              <a:buFont typeface="Arial"/>
              <a:buChar char="•"/>
            </a:pPr>
            <a:r>
              <a:rPr lang="en-GB" sz="1333" dirty="0"/>
              <a:t>Type your text into the placeholders on the slide</a:t>
            </a:r>
          </a:p>
          <a:p>
            <a:pPr marL="228594" indent="-228594" algn="l">
              <a:spcAft>
                <a:spcPts val="800"/>
              </a:spcAft>
              <a:buClr>
                <a:schemeClr val="accent1"/>
              </a:buClr>
              <a:buSzPct val="110000"/>
              <a:buFont typeface="Arial"/>
              <a:buChar char="•"/>
            </a:pPr>
            <a:endParaRPr lang="en-GB" sz="1333" dirty="0"/>
          </a:p>
        </p:txBody>
      </p:sp>
      <p:pic>
        <p:nvPicPr>
          <p:cNvPr id="7" name="Picture 6"/>
          <p:cNvPicPr>
            <a:picLocks noChangeAspect="1"/>
          </p:cNvPicPr>
          <p:nvPr userDrawn="1"/>
        </p:nvPicPr>
        <p:blipFill>
          <a:blip r:embed="rId2"/>
          <a:stretch>
            <a:fillRect/>
          </a:stretch>
        </p:blipFill>
        <p:spPr>
          <a:xfrm>
            <a:off x="10373536" y="6099703"/>
            <a:ext cx="1458824" cy="480000"/>
          </a:xfrm>
          <a:prstGeom prst="rect">
            <a:avLst/>
          </a:prstGeom>
        </p:spPr>
      </p:pic>
      <p:sp>
        <p:nvSpPr>
          <p:cNvPr id="12" name="Text Placeholder 15"/>
          <p:cNvSpPr>
            <a:spLocks noGrp="1"/>
          </p:cNvSpPr>
          <p:nvPr>
            <p:ph type="body" sz="quarter" idx="12" hasCustomPrompt="1"/>
          </p:nvPr>
        </p:nvSpPr>
        <p:spPr>
          <a:xfrm>
            <a:off x="406535" y="6180669"/>
            <a:ext cx="3403149" cy="596900"/>
          </a:xfrm>
        </p:spPr>
        <p:txBody>
          <a:bodyPr>
            <a:noAutofit/>
          </a:bodyPr>
          <a:lstStyle>
            <a:lvl1pPr marL="0" indent="0" algn="l">
              <a:buNone/>
              <a:defRPr sz="1600">
                <a:solidFill>
                  <a:srgbClr val="6E7C7C"/>
                </a:solidFill>
                <a:latin typeface="Arial"/>
                <a:cs typeface="Arial"/>
              </a:defRPr>
            </a:lvl1pPr>
            <a:lvl2pPr marL="609585" indent="0">
              <a:buNone/>
              <a:defRPr sz="1867">
                <a:latin typeface="Arial"/>
                <a:cs typeface="Arial"/>
              </a:defRPr>
            </a:lvl2pPr>
            <a:lvl3pPr marL="1219170" indent="0">
              <a:buNone/>
              <a:defRPr sz="1867">
                <a:latin typeface="Arial"/>
                <a:cs typeface="Arial"/>
              </a:defRPr>
            </a:lvl3pPr>
            <a:lvl4pPr marL="1828754" indent="0">
              <a:buNone/>
              <a:defRPr sz="1867">
                <a:latin typeface="Arial"/>
                <a:cs typeface="Arial"/>
              </a:defRPr>
            </a:lvl4pPr>
            <a:lvl5pPr marL="2438339" indent="0">
              <a:buNone/>
              <a:defRPr sz="1867">
                <a:latin typeface="Arial"/>
                <a:cs typeface="Arial"/>
              </a:defRPr>
            </a:lvl5pPr>
          </a:lstStyle>
          <a:p>
            <a:r>
              <a:rPr lang="en-GB" dirty="0"/>
              <a:t>06 Presentation running title</a:t>
            </a:r>
            <a:endParaRPr lang="en-US" dirty="0"/>
          </a:p>
        </p:txBody>
      </p:sp>
    </p:spTree>
    <p:extLst>
      <p:ext uri="{BB962C8B-B14F-4D97-AF65-F5344CB8AC3E}">
        <p14:creationId xmlns:p14="http://schemas.microsoft.com/office/powerpoint/2010/main" val="2818886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ottom bar full text">
    <p:spTree>
      <p:nvGrpSpPr>
        <p:cNvPr id="1" name=""/>
        <p:cNvGrpSpPr/>
        <p:nvPr/>
      </p:nvGrpSpPr>
      <p:grpSpPr>
        <a:xfrm>
          <a:off x="0" y="0"/>
          <a:ext cx="0" cy="0"/>
          <a:chOff x="0" y="0"/>
          <a:chExt cx="0" cy="0"/>
        </a:xfrm>
      </p:grpSpPr>
      <p:sp>
        <p:nvSpPr>
          <p:cNvPr id="8" name="Rectangle 7"/>
          <p:cNvSpPr/>
          <p:nvPr userDrawn="1"/>
        </p:nvSpPr>
        <p:spPr>
          <a:xfrm>
            <a:off x="-1" y="0"/>
            <a:ext cx="12546061" cy="6013091"/>
          </a:xfrm>
          <a:prstGeom prst="rect">
            <a:avLst/>
          </a:prstGeom>
          <a:solidFill>
            <a:srgbClr val="6E7C7C">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5" name="Picture 14"/>
          <p:cNvPicPr>
            <a:picLocks noChangeAspect="1"/>
          </p:cNvPicPr>
          <p:nvPr userDrawn="1"/>
        </p:nvPicPr>
        <p:blipFill>
          <a:blip r:embed="rId2"/>
          <a:stretch>
            <a:fillRect/>
          </a:stretch>
        </p:blipFill>
        <p:spPr>
          <a:xfrm>
            <a:off x="10373536" y="6099703"/>
            <a:ext cx="1458824" cy="480000"/>
          </a:xfrm>
          <a:prstGeom prst="rect">
            <a:avLst/>
          </a:prstGeom>
        </p:spPr>
      </p:pic>
      <p:sp>
        <p:nvSpPr>
          <p:cNvPr id="16" name="Text Placeholder 15"/>
          <p:cNvSpPr>
            <a:spLocks noGrp="1"/>
          </p:cNvSpPr>
          <p:nvPr>
            <p:ph type="body" sz="quarter" idx="12" hasCustomPrompt="1"/>
          </p:nvPr>
        </p:nvSpPr>
        <p:spPr>
          <a:xfrm>
            <a:off x="406535" y="6180669"/>
            <a:ext cx="3403149" cy="596900"/>
          </a:xfrm>
        </p:spPr>
        <p:txBody>
          <a:bodyPr>
            <a:noAutofit/>
          </a:bodyPr>
          <a:lstStyle>
            <a:lvl1pPr marL="0" indent="0" algn="l">
              <a:buNone/>
              <a:defRPr sz="1600">
                <a:solidFill>
                  <a:srgbClr val="6E7C7C"/>
                </a:solidFill>
                <a:latin typeface="Arial"/>
                <a:cs typeface="Arial"/>
              </a:defRPr>
            </a:lvl1pPr>
            <a:lvl2pPr marL="609585" indent="0">
              <a:buNone/>
              <a:defRPr sz="1867">
                <a:latin typeface="Arial"/>
                <a:cs typeface="Arial"/>
              </a:defRPr>
            </a:lvl2pPr>
            <a:lvl3pPr marL="1219170" indent="0">
              <a:buNone/>
              <a:defRPr sz="1867">
                <a:latin typeface="Arial"/>
                <a:cs typeface="Arial"/>
              </a:defRPr>
            </a:lvl3pPr>
            <a:lvl4pPr marL="1828754" indent="0">
              <a:buNone/>
              <a:defRPr sz="1867">
                <a:latin typeface="Arial"/>
                <a:cs typeface="Arial"/>
              </a:defRPr>
            </a:lvl4pPr>
            <a:lvl5pPr marL="2438339" indent="0">
              <a:buNone/>
              <a:defRPr sz="1867">
                <a:latin typeface="Arial"/>
                <a:cs typeface="Arial"/>
              </a:defRPr>
            </a:lvl5pPr>
          </a:lstStyle>
          <a:p>
            <a:r>
              <a:rPr lang="en-GB" dirty="0"/>
              <a:t>06 Presentation running title</a:t>
            </a:r>
            <a:endParaRPr lang="en-US" dirty="0"/>
          </a:p>
        </p:txBody>
      </p:sp>
      <p:sp>
        <p:nvSpPr>
          <p:cNvPr id="7" name="TextBox 6">
            <a:extLst>
              <a:ext uri="{FF2B5EF4-FFF2-40B4-BE49-F238E27FC236}">
                <a16:creationId xmlns:a16="http://schemas.microsoft.com/office/drawing/2014/main" id="{CD9EE2C5-496E-448E-A2C2-532ABDB98F30}"/>
              </a:ext>
            </a:extLst>
          </p:cNvPr>
          <p:cNvSpPr txBox="1"/>
          <p:nvPr userDrawn="1"/>
        </p:nvSpPr>
        <p:spPr>
          <a:xfrm>
            <a:off x="-2859565" y="1"/>
            <a:ext cx="2640293" cy="1117998"/>
          </a:xfrm>
          <a:prstGeom prst="rect">
            <a:avLst/>
          </a:prstGeom>
          <a:noFill/>
        </p:spPr>
        <p:txBody>
          <a:bodyPr wrap="square" lIns="0" rIns="0" rtlCol="0">
            <a:spAutoFit/>
          </a:bodyPr>
          <a:lstStyle/>
          <a:p>
            <a:pPr algn="l">
              <a:spcAft>
                <a:spcPts val="800"/>
              </a:spcAft>
              <a:buClr>
                <a:schemeClr val="accent1"/>
              </a:buClr>
              <a:buSzPct val="110000"/>
            </a:pPr>
            <a:r>
              <a:rPr lang="en-GB" sz="1333" baseline="0" dirty="0"/>
              <a:t>’</a:t>
            </a:r>
            <a:endParaRPr lang="en-GB" sz="1333" dirty="0"/>
          </a:p>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Arial"/>
              <a:buChar char="•"/>
            </a:pPr>
            <a:r>
              <a:rPr lang="en-GB" sz="1333" dirty="0"/>
              <a:t>Type your text into the placeholders on the slide</a:t>
            </a:r>
          </a:p>
        </p:txBody>
      </p:sp>
      <p:sp>
        <p:nvSpPr>
          <p:cNvPr id="17" name="Content Placeholder 2"/>
          <p:cNvSpPr>
            <a:spLocks noGrp="1"/>
          </p:cNvSpPr>
          <p:nvPr>
            <p:ph idx="1"/>
          </p:nvPr>
        </p:nvSpPr>
        <p:spPr>
          <a:xfrm>
            <a:off x="445264" y="1426667"/>
            <a:ext cx="10972800" cy="4105863"/>
          </a:xfrm>
        </p:spPr>
        <p:txBody>
          <a:bodyPr/>
          <a:lstStyle>
            <a:lvl1pPr>
              <a:defRPr sz="2400"/>
            </a:lvl1pPr>
            <a:lvl2pPr>
              <a:defRPr sz="1867"/>
            </a:lvl2pPr>
            <a:lvl3pPr>
              <a:defRPr sz="1600"/>
            </a:lvl3pPr>
          </a:lstStyle>
          <a:p>
            <a:pPr lvl="0"/>
            <a:r>
              <a:rPr lang="en-US"/>
              <a:t>Click to edit Master text styles</a:t>
            </a:r>
          </a:p>
          <a:p>
            <a:pPr lvl="1"/>
            <a:r>
              <a:rPr lang="en-US"/>
              <a:t>Second level</a:t>
            </a:r>
          </a:p>
          <a:p>
            <a:pPr lvl="2"/>
            <a:r>
              <a:rPr lang="en-US"/>
              <a:t>Third level</a:t>
            </a:r>
          </a:p>
        </p:txBody>
      </p:sp>
      <p:sp>
        <p:nvSpPr>
          <p:cNvPr id="20" name="Title 1"/>
          <p:cNvSpPr>
            <a:spLocks noGrp="1"/>
          </p:cNvSpPr>
          <p:nvPr>
            <p:ph type="title"/>
          </p:nvPr>
        </p:nvSpPr>
        <p:spPr>
          <a:xfrm>
            <a:off x="314044" y="153683"/>
            <a:ext cx="10972800" cy="1143000"/>
          </a:xfrm>
        </p:spPr>
        <p:txBody>
          <a:bodyPr/>
          <a:lstStyle>
            <a:lvl1pPr algn="l">
              <a:defRPr sz="5867" b="0">
                <a:solidFill>
                  <a:srgbClr val="C5143D"/>
                </a:solidFill>
              </a:defRPr>
            </a:lvl1pPr>
          </a:lstStyle>
          <a:p>
            <a:r>
              <a:rPr lang="en-US"/>
              <a:t>Click to edit Master title style</a:t>
            </a:r>
            <a:endParaRPr lang="en-US" dirty="0"/>
          </a:p>
        </p:txBody>
      </p:sp>
    </p:spTree>
    <p:extLst>
      <p:ext uri="{BB962C8B-B14F-4D97-AF65-F5344CB8AC3E}">
        <p14:creationId xmlns:p14="http://schemas.microsoft.com/office/powerpoint/2010/main" val="19284771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g number slide">
    <p:spTree>
      <p:nvGrpSpPr>
        <p:cNvPr id="1" name=""/>
        <p:cNvGrpSpPr/>
        <p:nvPr/>
      </p:nvGrpSpPr>
      <p:grpSpPr>
        <a:xfrm>
          <a:off x="0" y="0"/>
          <a:ext cx="0" cy="0"/>
          <a:chOff x="0" y="0"/>
          <a:chExt cx="0" cy="0"/>
        </a:xfrm>
      </p:grpSpPr>
      <p:sp>
        <p:nvSpPr>
          <p:cNvPr id="9" name="Rectangle 8"/>
          <p:cNvSpPr/>
          <p:nvPr userDrawn="1"/>
        </p:nvSpPr>
        <p:spPr>
          <a:xfrm>
            <a:off x="-1" y="0"/>
            <a:ext cx="12546061" cy="6013091"/>
          </a:xfrm>
          <a:prstGeom prst="rect">
            <a:avLst/>
          </a:prstGeom>
          <a:solidFill>
            <a:srgbClr val="6E7C7C">
              <a:alpha val="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4" name="Picture 13"/>
          <p:cNvPicPr>
            <a:picLocks noChangeAspect="1"/>
          </p:cNvPicPr>
          <p:nvPr userDrawn="1"/>
        </p:nvPicPr>
        <p:blipFill>
          <a:blip r:embed="rId2"/>
          <a:stretch>
            <a:fillRect/>
          </a:stretch>
        </p:blipFill>
        <p:spPr>
          <a:xfrm>
            <a:off x="10373536" y="6099703"/>
            <a:ext cx="1458824" cy="480000"/>
          </a:xfrm>
          <a:prstGeom prst="rect">
            <a:avLst/>
          </a:prstGeom>
        </p:spPr>
      </p:pic>
      <p:sp>
        <p:nvSpPr>
          <p:cNvPr id="15" name="Text Placeholder 15"/>
          <p:cNvSpPr>
            <a:spLocks noGrp="1"/>
          </p:cNvSpPr>
          <p:nvPr>
            <p:ph type="body" sz="quarter" idx="12" hasCustomPrompt="1"/>
          </p:nvPr>
        </p:nvSpPr>
        <p:spPr>
          <a:xfrm>
            <a:off x="406535" y="6180669"/>
            <a:ext cx="3403149" cy="596900"/>
          </a:xfrm>
        </p:spPr>
        <p:txBody>
          <a:bodyPr>
            <a:noAutofit/>
          </a:bodyPr>
          <a:lstStyle>
            <a:lvl1pPr marL="0" indent="0" algn="l">
              <a:buNone/>
              <a:defRPr sz="1600">
                <a:solidFill>
                  <a:srgbClr val="6E7C7C"/>
                </a:solidFill>
                <a:latin typeface="Arial"/>
                <a:cs typeface="Arial"/>
              </a:defRPr>
            </a:lvl1pPr>
            <a:lvl2pPr marL="609585" indent="0">
              <a:buNone/>
              <a:defRPr sz="1867">
                <a:latin typeface="Arial"/>
                <a:cs typeface="Arial"/>
              </a:defRPr>
            </a:lvl2pPr>
            <a:lvl3pPr marL="1219170" indent="0">
              <a:buNone/>
              <a:defRPr sz="1867">
                <a:latin typeface="Arial"/>
                <a:cs typeface="Arial"/>
              </a:defRPr>
            </a:lvl3pPr>
            <a:lvl4pPr marL="1828754" indent="0">
              <a:buNone/>
              <a:defRPr sz="1867">
                <a:latin typeface="Arial"/>
                <a:cs typeface="Arial"/>
              </a:defRPr>
            </a:lvl4pPr>
            <a:lvl5pPr marL="2438339" indent="0">
              <a:buNone/>
              <a:defRPr sz="1867">
                <a:latin typeface="Arial"/>
                <a:cs typeface="Arial"/>
              </a:defRPr>
            </a:lvl5pPr>
          </a:lstStyle>
          <a:p>
            <a:r>
              <a:rPr lang="en-GB" dirty="0"/>
              <a:t>06 Presentation running title</a:t>
            </a:r>
            <a:endParaRPr lang="en-US" dirty="0"/>
          </a:p>
        </p:txBody>
      </p:sp>
      <p:sp>
        <p:nvSpPr>
          <p:cNvPr id="3" name="Content Placeholder 2"/>
          <p:cNvSpPr>
            <a:spLocks noGrp="1"/>
          </p:cNvSpPr>
          <p:nvPr>
            <p:ph idx="1" hasCustomPrompt="1"/>
          </p:nvPr>
        </p:nvSpPr>
        <p:spPr>
          <a:xfrm>
            <a:off x="445264" y="1417639"/>
            <a:ext cx="10972800" cy="3463755"/>
          </a:xfrm>
        </p:spPr>
        <p:txBody>
          <a:bodyPr>
            <a:normAutofit/>
          </a:bodyPr>
          <a:lstStyle>
            <a:lvl1pPr marL="0" indent="0" algn="ctr">
              <a:buNone/>
              <a:defRPr sz="22133" b="1" baseline="0">
                <a:solidFill>
                  <a:srgbClr val="C5143D"/>
                </a:solidFill>
              </a:defRPr>
            </a:lvl1pPr>
            <a:lvl2pPr marL="609585" indent="0">
              <a:buNone/>
              <a:defRPr sz="1867"/>
            </a:lvl2pPr>
            <a:lvl3pPr marL="1219170" indent="0">
              <a:buNone/>
              <a:defRPr sz="1600"/>
            </a:lvl3pPr>
          </a:lstStyle>
          <a:p>
            <a:pPr lvl="0"/>
            <a:r>
              <a:rPr lang="en-GB" dirty="0"/>
              <a:t>3,327</a:t>
            </a:r>
          </a:p>
        </p:txBody>
      </p:sp>
      <p:sp>
        <p:nvSpPr>
          <p:cNvPr id="5" name="Text Placeholder 4"/>
          <p:cNvSpPr>
            <a:spLocks noGrp="1"/>
          </p:cNvSpPr>
          <p:nvPr>
            <p:ph type="body" sz="quarter" idx="10" hasCustomPrompt="1"/>
          </p:nvPr>
        </p:nvSpPr>
        <p:spPr>
          <a:xfrm>
            <a:off x="445264" y="5175550"/>
            <a:ext cx="10972800" cy="837541"/>
          </a:xfrm>
        </p:spPr>
        <p:txBody>
          <a:bodyPr/>
          <a:lstStyle>
            <a:lvl1pPr marL="0" indent="0" algn="ctr">
              <a:buNone/>
              <a:defRPr sz="1600"/>
            </a:lvl1pPr>
          </a:lstStyle>
          <a:p>
            <a:r>
              <a:rPr lang="en-GB" sz="1600" dirty="0"/>
              <a:t>Use this slide to insert a key statistic, for example a big number, and add </a:t>
            </a:r>
            <a:br>
              <a:rPr lang="en-GB" sz="1600" dirty="0"/>
            </a:br>
            <a:r>
              <a:rPr lang="en-GB" sz="1600" dirty="0"/>
              <a:t>a small amount of supporting text here to give context. </a:t>
            </a:r>
          </a:p>
        </p:txBody>
      </p:sp>
      <p:sp>
        <p:nvSpPr>
          <p:cNvPr id="10" name="TextBox 9">
            <a:extLst>
              <a:ext uri="{FF2B5EF4-FFF2-40B4-BE49-F238E27FC236}">
                <a16:creationId xmlns:a16="http://schemas.microsoft.com/office/drawing/2014/main" id="{33EE7D68-EB1E-4C8D-8E91-5FE6AC903BAC}"/>
              </a:ext>
            </a:extLst>
          </p:cNvPr>
          <p:cNvSpPr txBox="1"/>
          <p:nvPr userDrawn="1"/>
        </p:nvSpPr>
        <p:spPr>
          <a:xfrm>
            <a:off x="-2859565" y="1"/>
            <a:ext cx="2640293" cy="810286"/>
          </a:xfrm>
          <a:prstGeom prst="rect">
            <a:avLst/>
          </a:prstGeom>
          <a:noFill/>
        </p:spPr>
        <p:txBody>
          <a:bodyPr wrap="square" lIns="0" rIns="0" rtlCol="0">
            <a:spAutoFit/>
          </a:bodyPr>
          <a:lstStyle/>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Arial"/>
              <a:buChar char="•"/>
            </a:pPr>
            <a:r>
              <a:rPr lang="en-GB" sz="1333" dirty="0"/>
              <a:t>Type your text into the placeholders on the slide</a:t>
            </a:r>
          </a:p>
        </p:txBody>
      </p:sp>
      <p:sp>
        <p:nvSpPr>
          <p:cNvPr id="17" name="Title 1"/>
          <p:cNvSpPr>
            <a:spLocks noGrp="1"/>
          </p:cNvSpPr>
          <p:nvPr>
            <p:ph type="title"/>
          </p:nvPr>
        </p:nvSpPr>
        <p:spPr>
          <a:xfrm>
            <a:off x="314044" y="153683"/>
            <a:ext cx="10972800" cy="1143000"/>
          </a:xfrm>
        </p:spPr>
        <p:txBody>
          <a:bodyPr/>
          <a:lstStyle>
            <a:lvl1pPr algn="ctr">
              <a:defRPr sz="5867" b="0">
                <a:solidFill>
                  <a:srgbClr val="C5143D"/>
                </a:solidFill>
              </a:defRPr>
            </a:lvl1pPr>
          </a:lstStyle>
          <a:p>
            <a:r>
              <a:rPr lang="en-US"/>
              <a:t>Click to edit Master title style</a:t>
            </a:r>
            <a:endParaRPr lang="en-US" dirty="0"/>
          </a:p>
        </p:txBody>
      </p:sp>
    </p:spTree>
    <p:extLst>
      <p:ext uri="{BB962C8B-B14F-4D97-AF65-F5344CB8AC3E}">
        <p14:creationId xmlns:p14="http://schemas.microsoft.com/office/powerpoint/2010/main" val="38870799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ig number slide">
    <p:spTree>
      <p:nvGrpSpPr>
        <p:cNvPr id="1" name=""/>
        <p:cNvGrpSpPr/>
        <p:nvPr/>
      </p:nvGrpSpPr>
      <p:grpSpPr>
        <a:xfrm>
          <a:off x="0" y="0"/>
          <a:ext cx="0" cy="0"/>
          <a:chOff x="0" y="0"/>
          <a:chExt cx="0" cy="0"/>
        </a:xfrm>
      </p:grpSpPr>
      <p:sp>
        <p:nvSpPr>
          <p:cNvPr id="9" name="Rectangle 8"/>
          <p:cNvSpPr/>
          <p:nvPr userDrawn="1"/>
        </p:nvSpPr>
        <p:spPr>
          <a:xfrm>
            <a:off x="-1" y="0"/>
            <a:ext cx="12546061" cy="6013091"/>
          </a:xfrm>
          <a:prstGeom prst="rect">
            <a:avLst/>
          </a:prstGeom>
          <a:solidFill>
            <a:srgbClr val="3739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4" name="Picture 13"/>
          <p:cNvPicPr>
            <a:picLocks noChangeAspect="1"/>
          </p:cNvPicPr>
          <p:nvPr userDrawn="1"/>
        </p:nvPicPr>
        <p:blipFill>
          <a:blip r:embed="rId2"/>
          <a:stretch>
            <a:fillRect/>
          </a:stretch>
        </p:blipFill>
        <p:spPr>
          <a:xfrm>
            <a:off x="10373536" y="6099703"/>
            <a:ext cx="1458824" cy="480000"/>
          </a:xfrm>
          <a:prstGeom prst="rect">
            <a:avLst/>
          </a:prstGeom>
        </p:spPr>
      </p:pic>
      <p:sp>
        <p:nvSpPr>
          <p:cNvPr id="15" name="Text Placeholder 15"/>
          <p:cNvSpPr>
            <a:spLocks noGrp="1"/>
          </p:cNvSpPr>
          <p:nvPr>
            <p:ph type="body" sz="quarter" idx="12" hasCustomPrompt="1"/>
          </p:nvPr>
        </p:nvSpPr>
        <p:spPr>
          <a:xfrm>
            <a:off x="406535" y="6180669"/>
            <a:ext cx="3403149" cy="596900"/>
          </a:xfrm>
        </p:spPr>
        <p:txBody>
          <a:bodyPr>
            <a:noAutofit/>
          </a:bodyPr>
          <a:lstStyle>
            <a:lvl1pPr marL="0" indent="0" algn="l">
              <a:buNone/>
              <a:defRPr sz="1600">
                <a:solidFill>
                  <a:srgbClr val="6E7C7C"/>
                </a:solidFill>
                <a:latin typeface="Arial"/>
                <a:cs typeface="Arial"/>
              </a:defRPr>
            </a:lvl1pPr>
            <a:lvl2pPr marL="609585" indent="0">
              <a:buNone/>
              <a:defRPr sz="1867">
                <a:latin typeface="Arial"/>
                <a:cs typeface="Arial"/>
              </a:defRPr>
            </a:lvl2pPr>
            <a:lvl3pPr marL="1219170" indent="0">
              <a:buNone/>
              <a:defRPr sz="1867">
                <a:latin typeface="Arial"/>
                <a:cs typeface="Arial"/>
              </a:defRPr>
            </a:lvl3pPr>
            <a:lvl4pPr marL="1828754" indent="0">
              <a:buNone/>
              <a:defRPr sz="1867">
                <a:latin typeface="Arial"/>
                <a:cs typeface="Arial"/>
              </a:defRPr>
            </a:lvl4pPr>
            <a:lvl5pPr marL="2438339" indent="0">
              <a:buNone/>
              <a:defRPr sz="1867">
                <a:latin typeface="Arial"/>
                <a:cs typeface="Arial"/>
              </a:defRPr>
            </a:lvl5pPr>
          </a:lstStyle>
          <a:p>
            <a:r>
              <a:rPr lang="en-GB" dirty="0"/>
              <a:t>06 Presentation running title</a:t>
            </a:r>
            <a:endParaRPr lang="en-US" dirty="0"/>
          </a:p>
        </p:txBody>
      </p:sp>
      <p:sp>
        <p:nvSpPr>
          <p:cNvPr id="3" name="Content Placeholder 2"/>
          <p:cNvSpPr>
            <a:spLocks noGrp="1"/>
          </p:cNvSpPr>
          <p:nvPr>
            <p:ph idx="1" hasCustomPrompt="1"/>
          </p:nvPr>
        </p:nvSpPr>
        <p:spPr>
          <a:xfrm>
            <a:off x="445264" y="1417639"/>
            <a:ext cx="10972800" cy="3463755"/>
          </a:xfrm>
        </p:spPr>
        <p:txBody>
          <a:bodyPr>
            <a:normAutofit/>
          </a:bodyPr>
          <a:lstStyle>
            <a:lvl1pPr marL="0" indent="0" algn="ctr">
              <a:buNone/>
              <a:defRPr sz="22133" b="1" baseline="0">
                <a:solidFill>
                  <a:schemeClr val="bg2"/>
                </a:solidFill>
              </a:defRPr>
            </a:lvl1pPr>
            <a:lvl2pPr marL="609585" indent="0">
              <a:buNone/>
              <a:defRPr sz="1867"/>
            </a:lvl2pPr>
            <a:lvl3pPr marL="1219170" indent="0">
              <a:buNone/>
              <a:defRPr sz="1600"/>
            </a:lvl3pPr>
          </a:lstStyle>
          <a:p>
            <a:pPr lvl="0"/>
            <a:r>
              <a:rPr lang="en-GB" dirty="0"/>
              <a:t>3,327</a:t>
            </a:r>
          </a:p>
        </p:txBody>
      </p:sp>
      <p:sp>
        <p:nvSpPr>
          <p:cNvPr id="5" name="Text Placeholder 4"/>
          <p:cNvSpPr>
            <a:spLocks noGrp="1"/>
          </p:cNvSpPr>
          <p:nvPr>
            <p:ph type="body" sz="quarter" idx="10" hasCustomPrompt="1"/>
          </p:nvPr>
        </p:nvSpPr>
        <p:spPr>
          <a:xfrm>
            <a:off x="445264" y="5175550"/>
            <a:ext cx="10972800" cy="837541"/>
          </a:xfrm>
        </p:spPr>
        <p:txBody>
          <a:bodyPr/>
          <a:lstStyle>
            <a:lvl1pPr marL="0" indent="0" algn="ctr">
              <a:buNone/>
              <a:defRPr sz="1600">
                <a:solidFill>
                  <a:schemeClr val="bg1"/>
                </a:solidFill>
              </a:defRPr>
            </a:lvl1pPr>
          </a:lstStyle>
          <a:p>
            <a:r>
              <a:rPr lang="en-GB" sz="1600" dirty="0"/>
              <a:t>Use this slide to insert a key statistic, for example a big number, and add </a:t>
            </a:r>
            <a:br>
              <a:rPr lang="en-GB" sz="1600" dirty="0"/>
            </a:br>
            <a:r>
              <a:rPr lang="en-GB" sz="1600" dirty="0"/>
              <a:t>a small amount of supporting text here to give context. </a:t>
            </a:r>
          </a:p>
        </p:txBody>
      </p:sp>
      <p:sp>
        <p:nvSpPr>
          <p:cNvPr id="10" name="TextBox 9">
            <a:extLst>
              <a:ext uri="{FF2B5EF4-FFF2-40B4-BE49-F238E27FC236}">
                <a16:creationId xmlns:a16="http://schemas.microsoft.com/office/drawing/2014/main" id="{33EE7D68-EB1E-4C8D-8E91-5FE6AC903BAC}"/>
              </a:ext>
            </a:extLst>
          </p:cNvPr>
          <p:cNvSpPr txBox="1"/>
          <p:nvPr userDrawn="1"/>
        </p:nvSpPr>
        <p:spPr>
          <a:xfrm>
            <a:off x="-2859565" y="1"/>
            <a:ext cx="2640293" cy="810286"/>
          </a:xfrm>
          <a:prstGeom prst="rect">
            <a:avLst/>
          </a:prstGeom>
          <a:noFill/>
        </p:spPr>
        <p:txBody>
          <a:bodyPr wrap="square" lIns="0" rIns="0" rtlCol="0">
            <a:spAutoFit/>
          </a:bodyPr>
          <a:lstStyle/>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Arial"/>
              <a:buChar char="•"/>
            </a:pPr>
            <a:r>
              <a:rPr lang="en-GB" sz="1333" dirty="0"/>
              <a:t>Type your text into the placeholders on the slide</a:t>
            </a:r>
          </a:p>
        </p:txBody>
      </p:sp>
      <p:sp>
        <p:nvSpPr>
          <p:cNvPr id="17" name="Title 1"/>
          <p:cNvSpPr>
            <a:spLocks noGrp="1"/>
          </p:cNvSpPr>
          <p:nvPr>
            <p:ph type="title"/>
          </p:nvPr>
        </p:nvSpPr>
        <p:spPr>
          <a:xfrm>
            <a:off x="314044" y="153683"/>
            <a:ext cx="10972800" cy="1143000"/>
          </a:xfrm>
        </p:spPr>
        <p:txBody>
          <a:bodyPr/>
          <a:lstStyle>
            <a:lvl1pPr algn="ctr">
              <a:defRPr sz="5867" b="0">
                <a:solidFill>
                  <a:srgbClr val="C5143D"/>
                </a:solidFill>
              </a:defRPr>
            </a:lvl1pPr>
          </a:lstStyle>
          <a:p>
            <a:r>
              <a:rPr lang="en-US"/>
              <a:t>Click to edit Master title style</a:t>
            </a:r>
            <a:endParaRPr lang="en-US" dirty="0"/>
          </a:p>
        </p:txBody>
      </p:sp>
    </p:spTree>
    <p:extLst>
      <p:ext uri="{BB962C8B-B14F-4D97-AF65-F5344CB8AC3E}">
        <p14:creationId xmlns:p14="http://schemas.microsoft.com/office/powerpoint/2010/main" val="33522081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pact statement slide _ white">
    <p:spTree>
      <p:nvGrpSpPr>
        <p:cNvPr id="1" name=""/>
        <p:cNvGrpSpPr/>
        <p:nvPr/>
      </p:nvGrpSpPr>
      <p:grpSpPr>
        <a:xfrm>
          <a:off x="0" y="0"/>
          <a:ext cx="0" cy="0"/>
          <a:chOff x="0" y="0"/>
          <a:chExt cx="0" cy="0"/>
        </a:xfrm>
      </p:grpSpPr>
      <p:sp>
        <p:nvSpPr>
          <p:cNvPr id="18" name="Rectangle 17"/>
          <p:cNvSpPr/>
          <p:nvPr userDrawn="1"/>
        </p:nvSpPr>
        <p:spPr>
          <a:xfrm>
            <a:off x="-1" y="0"/>
            <a:ext cx="12192001" cy="6013091"/>
          </a:xfrm>
          <a:prstGeom prst="rect">
            <a:avLst/>
          </a:prstGeom>
          <a:solidFill>
            <a:srgbClr val="6E7C7C">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445264" y="584691"/>
            <a:ext cx="10972800" cy="3644791"/>
          </a:xfrm>
        </p:spPr>
        <p:txBody>
          <a:bodyPr/>
          <a:lstStyle>
            <a:lvl1pPr algn="ctr">
              <a:lnSpc>
                <a:spcPct val="90000"/>
              </a:lnSpc>
              <a:defRPr sz="5333" baseline="0">
                <a:solidFill>
                  <a:srgbClr val="C5143D"/>
                </a:solidFill>
              </a:defRPr>
            </a:lvl1pPr>
          </a:lstStyle>
          <a:p>
            <a:r>
              <a:rPr lang="en-GB" dirty="0"/>
              <a:t>Grab attention with an</a:t>
            </a:r>
            <a:br>
              <a:rPr lang="en-GB" dirty="0"/>
            </a:br>
            <a:r>
              <a:rPr lang="en-GB" dirty="0"/>
              <a:t>impactful statement here </a:t>
            </a:r>
            <a:endParaRPr lang="en-US" dirty="0"/>
          </a:p>
        </p:txBody>
      </p:sp>
      <p:sp>
        <p:nvSpPr>
          <p:cNvPr id="3" name="Content Placeholder 2"/>
          <p:cNvSpPr>
            <a:spLocks noGrp="1"/>
          </p:cNvSpPr>
          <p:nvPr>
            <p:ph idx="1" hasCustomPrompt="1"/>
          </p:nvPr>
        </p:nvSpPr>
        <p:spPr>
          <a:xfrm>
            <a:off x="445264" y="4467019"/>
            <a:ext cx="10972800" cy="1546072"/>
          </a:xfrm>
        </p:spPr>
        <p:txBody>
          <a:bodyPr>
            <a:normAutofit/>
          </a:bodyPr>
          <a:lstStyle>
            <a:lvl1pPr marL="0" indent="0" algn="ctr">
              <a:buNone/>
              <a:defRPr sz="1867" b="0" baseline="0">
                <a:solidFill>
                  <a:schemeClr val="tx1"/>
                </a:solidFill>
              </a:defRPr>
            </a:lvl1pPr>
            <a:lvl2pPr marL="609585" indent="0">
              <a:buNone/>
              <a:defRPr sz="1867"/>
            </a:lvl2pPr>
            <a:lvl3pPr marL="1219170" indent="0">
              <a:buNone/>
              <a:defRPr sz="1600"/>
            </a:lvl3pPr>
          </a:lstStyle>
          <a:p>
            <a:pPr lvl="0"/>
            <a:r>
              <a:rPr lang="en-GB" dirty="0"/>
              <a:t>Add further detail here, but only if needed</a:t>
            </a:r>
          </a:p>
        </p:txBody>
      </p:sp>
      <p:pic>
        <p:nvPicPr>
          <p:cNvPr id="11" name="Picture 10"/>
          <p:cNvPicPr>
            <a:picLocks noChangeAspect="1"/>
          </p:cNvPicPr>
          <p:nvPr userDrawn="1"/>
        </p:nvPicPr>
        <p:blipFill>
          <a:blip r:embed="rId2"/>
          <a:stretch>
            <a:fillRect/>
          </a:stretch>
        </p:blipFill>
        <p:spPr>
          <a:xfrm>
            <a:off x="10373536" y="6099703"/>
            <a:ext cx="1458824" cy="480000"/>
          </a:xfrm>
          <a:prstGeom prst="rect">
            <a:avLst/>
          </a:prstGeom>
        </p:spPr>
      </p:pic>
      <p:sp>
        <p:nvSpPr>
          <p:cNvPr id="8" name="TextBox 7">
            <a:extLst>
              <a:ext uri="{FF2B5EF4-FFF2-40B4-BE49-F238E27FC236}">
                <a16:creationId xmlns:a16="http://schemas.microsoft.com/office/drawing/2014/main" id="{A59DCE8E-D767-4061-9846-E654AECD78B4}"/>
              </a:ext>
            </a:extLst>
          </p:cNvPr>
          <p:cNvSpPr txBox="1"/>
          <p:nvPr userDrawn="1"/>
        </p:nvSpPr>
        <p:spPr>
          <a:xfrm>
            <a:off x="-2859565" y="1"/>
            <a:ext cx="2640293" cy="810286"/>
          </a:xfrm>
          <a:prstGeom prst="rect">
            <a:avLst/>
          </a:prstGeom>
          <a:noFill/>
        </p:spPr>
        <p:txBody>
          <a:bodyPr wrap="square" lIns="0" rIns="0" rtlCol="0">
            <a:spAutoFit/>
          </a:bodyPr>
          <a:lstStyle/>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Arial"/>
              <a:buChar char="•"/>
            </a:pPr>
            <a:r>
              <a:rPr lang="en-GB" sz="1333" dirty="0"/>
              <a:t>Type your text into the placeholders on the slide</a:t>
            </a:r>
          </a:p>
        </p:txBody>
      </p:sp>
      <p:sp>
        <p:nvSpPr>
          <p:cNvPr id="19" name="Text Placeholder 15"/>
          <p:cNvSpPr>
            <a:spLocks noGrp="1"/>
          </p:cNvSpPr>
          <p:nvPr>
            <p:ph type="body" sz="quarter" idx="12" hasCustomPrompt="1"/>
          </p:nvPr>
        </p:nvSpPr>
        <p:spPr>
          <a:xfrm>
            <a:off x="406535" y="6180669"/>
            <a:ext cx="3403149" cy="596900"/>
          </a:xfrm>
        </p:spPr>
        <p:txBody>
          <a:bodyPr>
            <a:noAutofit/>
          </a:bodyPr>
          <a:lstStyle>
            <a:lvl1pPr marL="0" indent="0" algn="l">
              <a:buNone/>
              <a:defRPr sz="1600">
                <a:solidFill>
                  <a:srgbClr val="6E7C7C"/>
                </a:solidFill>
                <a:latin typeface="Arial"/>
                <a:cs typeface="Arial"/>
              </a:defRPr>
            </a:lvl1pPr>
            <a:lvl2pPr marL="609585" indent="0">
              <a:buNone/>
              <a:defRPr sz="1867">
                <a:latin typeface="Arial"/>
                <a:cs typeface="Arial"/>
              </a:defRPr>
            </a:lvl2pPr>
            <a:lvl3pPr marL="1219170" indent="0">
              <a:buNone/>
              <a:defRPr sz="1867">
                <a:latin typeface="Arial"/>
                <a:cs typeface="Arial"/>
              </a:defRPr>
            </a:lvl3pPr>
            <a:lvl4pPr marL="1828754" indent="0">
              <a:buNone/>
              <a:defRPr sz="1867">
                <a:latin typeface="Arial"/>
                <a:cs typeface="Arial"/>
              </a:defRPr>
            </a:lvl4pPr>
            <a:lvl5pPr marL="2438339" indent="0">
              <a:buNone/>
              <a:defRPr sz="1867">
                <a:latin typeface="Arial"/>
                <a:cs typeface="Arial"/>
              </a:defRPr>
            </a:lvl5pPr>
          </a:lstStyle>
          <a:p>
            <a:r>
              <a:rPr lang="en-GB" dirty="0"/>
              <a:t>06 Presentation running title</a:t>
            </a:r>
            <a:endParaRPr lang="en-US" dirty="0"/>
          </a:p>
        </p:txBody>
      </p:sp>
    </p:spTree>
    <p:extLst>
      <p:ext uri="{BB962C8B-B14F-4D97-AF65-F5344CB8AC3E}">
        <p14:creationId xmlns:p14="http://schemas.microsoft.com/office/powerpoint/2010/main" val="3902523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mpact statement slide _ white">
    <p:spTree>
      <p:nvGrpSpPr>
        <p:cNvPr id="1" name=""/>
        <p:cNvGrpSpPr/>
        <p:nvPr/>
      </p:nvGrpSpPr>
      <p:grpSpPr>
        <a:xfrm>
          <a:off x="0" y="0"/>
          <a:ext cx="0" cy="0"/>
          <a:chOff x="0" y="0"/>
          <a:chExt cx="0" cy="0"/>
        </a:xfrm>
      </p:grpSpPr>
      <p:sp>
        <p:nvSpPr>
          <p:cNvPr id="18" name="Rectangle 17"/>
          <p:cNvSpPr/>
          <p:nvPr userDrawn="1"/>
        </p:nvSpPr>
        <p:spPr>
          <a:xfrm>
            <a:off x="-1" y="0"/>
            <a:ext cx="12192001" cy="6013091"/>
          </a:xfrm>
          <a:prstGeom prst="rect">
            <a:avLst/>
          </a:prstGeom>
          <a:solidFill>
            <a:srgbClr val="3739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445264" y="584691"/>
            <a:ext cx="10972800" cy="3644791"/>
          </a:xfrm>
        </p:spPr>
        <p:txBody>
          <a:bodyPr/>
          <a:lstStyle>
            <a:lvl1pPr algn="ctr">
              <a:lnSpc>
                <a:spcPct val="90000"/>
              </a:lnSpc>
              <a:defRPr sz="5333" baseline="0">
                <a:solidFill>
                  <a:schemeClr val="bg1"/>
                </a:solidFill>
              </a:defRPr>
            </a:lvl1pPr>
          </a:lstStyle>
          <a:p>
            <a:r>
              <a:rPr lang="en-GB" dirty="0"/>
              <a:t>Grab attention with an</a:t>
            </a:r>
            <a:br>
              <a:rPr lang="en-GB" dirty="0"/>
            </a:br>
            <a:r>
              <a:rPr lang="en-GB" dirty="0"/>
              <a:t>impactful statement here </a:t>
            </a:r>
            <a:endParaRPr lang="en-US" dirty="0"/>
          </a:p>
        </p:txBody>
      </p:sp>
      <p:sp>
        <p:nvSpPr>
          <p:cNvPr id="3" name="Content Placeholder 2"/>
          <p:cNvSpPr>
            <a:spLocks noGrp="1"/>
          </p:cNvSpPr>
          <p:nvPr>
            <p:ph idx="1" hasCustomPrompt="1"/>
          </p:nvPr>
        </p:nvSpPr>
        <p:spPr>
          <a:xfrm>
            <a:off x="445264" y="4467019"/>
            <a:ext cx="10972800" cy="1546072"/>
          </a:xfrm>
        </p:spPr>
        <p:txBody>
          <a:bodyPr>
            <a:normAutofit/>
          </a:bodyPr>
          <a:lstStyle>
            <a:lvl1pPr marL="0" indent="0" algn="ctr">
              <a:buNone/>
              <a:defRPr sz="1867" b="0" baseline="0">
                <a:solidFill>
                  <a:srgbClr val="6E7C7C"/>
                </a:solidFill>
              </a:defRPr>
            </a:lvl1pPr>
            <a:lvl2pPr marL="609585" indent="0">
              <a:buNone/>
              <a:defRPr sz="1867"/>
            </a:lvl2pPr>
            <a:lvl3pPr marL="1219170" indent="0">
              <a:buNone/>
              <a:defRPr sz="1600"/>
            </a:lvl3pPr>
          </a:lstStyle>
          <a:p>
            <a:pPr lvl="0"/>
            <a:r>
              <a:rPr lang="en-GB" dirty="0"/>
              <a:t>Add further detail here, but only if needed</a:t>
            </a:r>
          </a:p>
        </p:txBody>
      </p:sp>
      <p:pic>
        <p:nvPicPr>
          <p:cNvPr id="11" name="Picture 10"/>
          <p:cNvPicPr>
            <a:picLocks noChangeAspect="1"/>
          </p:cNvPicPr>
          <p:nvPr userDrawn="1"/>
        </p:nvPicPr>
        <p:blipFill>
          <a:blip r:embed="rId2"/>
          <a:stretch>
            <a:fillRect/>
          </a:stretch>
        </p:blipFill>
        <p:spPr>
          <a:xfrm>
            <a:off x="10373536" y="6099703"/>
            <a:ext cx="1458824" cy="480000"/>
          </a:xfrm>
          <a:prstGeom prst="rect">
            <a:avLst/>
          </a:prstGeom>
        </p:spPr>
      </p:pic>
      <p:sp>
        <p:nvSpPr>
          <p:cNvPr id="8" name="TextBox 7">
            <a:extLst>
              <a:ext uri="{FF2B5EF4-FFF2-40B4-BE49-F238E27FC236}">
                <a16:creationId xmlns:a16="http://schemas.microsoft.com/office/drawing/2014/main" id="{A59DCE8E-D767-4061-9846-E654AECD78B4}"/>
              </a:ext>
            </a:extLst>
          </p:cNvPr>
          <p:cNvSpPr txBox="1"/>
          <p:nvPr userDrawn="1"/>
        </p:nvSpPr>
        <p:spPr>
          <a:xfrm>
            <a:off x="-2859565" y="1"/>
            <a:ext cx="2640293" cy="810286"/>
          </a:xfrm>
          <a:prstGeom prst="rect">
            <a:avLst/>
          </a:prstGeom>
          <a:noFill/>
        </p:spPr>
        <p:txBody>
          <a:bodyPr wrap="square" lIns="0" rIns="0" rtlCol="0">
            <a:spAutoFit/>
          </a:bodyPr>
          <a:lstStyle/>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Arial"/>
              <a:buChar char="•"/>
            </a:pPr>
            <a:r>
              <a:rPr lang="en-GB" sz="1333" dirty="0"/>
              <a:t>Type your text into the placeholders on the slide</a:t>
            </a:r>
          </a:p>
        </p:txBody>
      </p:sp>
      <p:sp>
        <p:nvSpPr>
          <p:cNvPr id="19" name="Text Placeholder 15"/>
          <p:cNvSpPr>
            <a:spLocks noGrp="1"/>
          </p:cNvSpPr>
          <p:nvPr>
            <p:ph type="body" sz="quarter" idx="12" hasCustomPrompt="1"/>
          </p:nvPr>
        </p:nvSpPr>
        <p:spPr>
          <a:xfrm>
            <a:off x="406535" y="6180669"/>
            <a:ext cx="3403149" cy="596900"/>
          </a:xfrm>
        </p:spPr>
        <p:txBody>
          <a:bodyPr>
            <a:noAutofit/>
          </a:bodyPr>
          <a:lstStyle>
            <a:lvl1pPr marL="0" indent="0" algn="l">
              <a:buNone/>
              <a:defRPr sz="1600">
                <a:solidFill>
                  <a:srgbClr val="6E7C7C"/>
                </a:solidFill>
                <a:latin typeface="Arial"/>
                <a:cs typeface="Arial"/>
              </a:defRPr>
            </a:lvl1pPr>
            <a:lvl2pPr marL="609585" indent="0">
              <a:buNone/>
              <a:defRPr sz="1867">
                <a:latin typeface="Arial"/>
                <a:cs typeface="Arial"/>
              </a:defRPr>
            </a:lvl2pPr>
            <a:lvl3pPr marL="1219170" indent="0">
              <a:buNone/>
              <a:defRPr sz="1867">
                <a:latin typeface="Arial"/>
                <a:cs typeface="Arial"/>
              </a:defRPr>
            </a:lvl3pPr>
            <a:lvl4pPr marL="1828754" indent="0">
              <a:buNone/>
              <a:defRPr sz="1867">
                <a:latin typeface="Arial"/>
                <a:cs typeface="Arial"/>
              </a:defRPr>
            </a:lvl4pPr>
            <a:lvl5pPr marL="2438339" indent="0">
              <a:buNone/>
              <a:defRPr sz="1867">
                <a:latin typeface="Arial"/>
                <a:cs typeface="Arial"/>
              </a:defRPr>
            </a:lvl5pPr>
          </a:lstStyle>
          <a:p>
            <a:r>
              <a:rPr lang="en-GB" dirty="0"/>
              <a:t>06 Presentation running title</a:t>
            </a:r>
            <a:endParaRPr lang="en-US" dirty="0"/>
          </a:p>
        </p:txBody>
      </p:sp>
    </p:spTree>
    <p:extLst>
      <p:ext uri="{BB962C8B-B14F-4D97-AF65-F5344CB8AC3E}">
        <p14:creationId xmlns:p14="http://schemas.microsoft.com/office/powerpoint/2010/main" val="1735324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Impact statement slide _ white">
    <p:spTree>
      <p:nvGrpSpPr>
        <p:cNvPr id="1" name=""/>
        <p:cNvGrpSpPr/>
        <p:nvPr/>
      </p:nvGrpSpPr>
      <p:grpSpPr>
        <a:xfrm>
          <a:off x="0" y="0"/>
          <a:ext cx="0" cy="0"/>
          <a:chOff x="0" y="0"/>
          <a:chExt cx="0" cy="0"/>
        </a:xfrm>
      </p:grpSpPr>
      <p:sp>
        <p:nvSpPr>
          <p:cNvPr id="18" name="Rectangle 17"/>
          <p:cNvSpPr/>
          <p:nvPr userDrawn="1"/>
        </p:nvSpPr>
        <p:spPr>
          <a:xfrm>
            <a:off x="-1" y="0"/>
            <a:ext cx="12192001" cy="6013091"/>
          </a:xfrm>
          <a:prstGeom prst="rect">
            <a:avLst/>
          </a:prstGeom>
          <a:solidFill>
            <a:srgbClr val="C514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445264" y="584691"/>
            <a:ext cx="10972800" cy="3644791"/>
          </a:xfrm>
        </p:spPr>
        <p:txBody>
          <a:bodyPr/>
          <a:lstStyle>
            <a:lvl1pPr algn="ctr">
              <a:lnSpc>
                <a:spcPct val="90000"/>
              </a:lnSpc>
              <a:defRPr sz="5333" baseline="0">
                <a:solidFill>
                  <a:schemeClr val="bg1"/>
                </a:solidFill>
              </a:defRPr>
            </a:lvl1pPr>
          </a:lstStyle>
          <a:p>
            <a:r>
              <a:rPr lang="en-GB" dirty="0"/>
              <a:t>Grab attention with an</a:t>
            </a:r>
            <a:br>
              <a:rPr lang="en-GB" dirty="0"/>
            </a:br>
            <a:r>
              <a:rPr lang="en-GB" dirty="0"/>
              <a:t>impactful statement here </a:t>
            </a:r>
            <a:endParaRPr lang="en-US" dirty="0"/>
          </a:p>
        </p:txBody>
      </p:sp>
      <p:sp>
        <p:nvSpPr>
          <p:cNvPr id="3" name="Content Placeholder 2"/>
          <p:cNvSpPr>
            <a:spLocks noGrp="1"/>
          </p:cNvSpPr>
          <p:nvPr>
            <p:ph idx="1" hasCustomPrompt="1"/>
          </p:nvPr>
        </p:nvSpPr>
        <p:spPr>
          <a:xfrm>
            <a:off x="445264" y="4467019"/>
            <a:ext cx="10972800" cy="1546072"/>
          </a:xfrm>
        </p:spPr>
        <p:txBody>
          <a:bodyPr>
            <a:normAutofit/>
          </a:bodyPr>
          <a:lstStyle>
            <a:lvl1pPr marL="0" indent="0" algn="ctr">
              <a:buNone/>
              <a:defRPr sz="1867" b="0" baseline="0">
                <a:solidFill>
                  <a:srgbClr val="373935"/>
                </a:solidFill>
              </a:defRPr>
            </a:lvl1pPr>
            <a:lvl2pPr marL="609585" indent="0">
              <a:buNone/>
              <a:defRPr sz="1867"/>
            </a:lvl2pPr>
            <a:lvl3pPr marL="1219170" indent="0">
              <a:buNone/>
              <a:defRPr sz="1600"/>
            </a:lvl3pPr>
          </a:lstStyle>
          <a:p>
            <a:pPr lvl="0"/>
            <a:r>
              <a:rPr lang="en-GB" dirty="0"/>
              <a:t>Add further detail here, but only if needed</a:t>
            </a:r>
          </a:p>
        </p:txBody>
      </p:sp>
      <p:pic>
        <p:nvPicPr>
          <p:cNvPr id="11" name="Picture 10"/>
          <p:cNvPicPr>
            <a:picLocks noChangeAspect="1"/>
          </p:cNvPicPr>
          <p:nvPr userDrawn="1"/>
        </p:nvPicPr>
        <p:blipFill>
          <a:blip r:embed="rId2"/>
          <a:stretch>
            <a:fillRect/>
          </a:stretch>
        </p:blipFill>
        <p:spPr>
          <a:xfrm>
            <a:off x="10373536" y="6099703"/>
            <a:ext cx="1458824" cy="480000"/>
          </a:xfrm>
          <a:prstGeom prst="rect">
            <a:avLst/>
          </a:prstGeom>
        </p:spPr>
      </p:pic>
      <p:sp>
        <p:nvSpPr>
          <p:cNvPr id="8" name="TextBox 7">
            <a:extLst>
              <a:ext uri="{FF2B5EF4-FFF2-40B4-BE49-F238E27FC236}">
                <a16:creationId xmlns:a16="http://schemas.microsoft.com/office/drawing/2014/main" id="{A59DCE8E-D767-4061-9846-E654AECD78B4}"/>
              </a:ext>
            </a:extLst>
          </p:cNvPr>
          <p:cNvSpPr txBox="1"/>
          <p:nvPr userDrawn="1"/>
        </p:nvSpPr>
        <p:spPr>
          <a:xfrm>
            <a:off x="-2859565" y="1"/>
            <a:ext cx="2640293" cy="810286"/>
          </a:xfrm>
          <a:prstGeom prst="rect">
            <a:avLst/>
          </a:prstGeom>
          <a:noFill/>
        </p:spPr>
        <p:txBody>
          <a:bodyPr wrap="square" lIns="0" rIns="0" rtlCol="0">
            <a:spAutoFit/>
          </a:bodyPr>
          <a:lstStyle/>
          <a:p>
            <a:pPr algn="l">
              <a:spcAft>
                <a:spcPts val="800"/>
              </a:spcAft>
              <a:buClr>
                <a:schemeClr val="accent1"/>
              </a:buClr>
              <a:buSzPct val="110000"/>
            </a:pPr>
            <a:r>
              <a:rPr lang="en-GB" sz="1333" b="1" dirty="0"/>
              <a:t>How to use this slide layout:</a:t>
            </a:r>
          </a:p>
          <a:p>
            <a:pPr marL="228594" indent="-228594" algn="l">
              <a:spcAft>
                <a:spcPts val="800"/>
              </a:spcAft>
              <a:buClr>
                <a:schemeClr val="accent1"/>
              </a:buClr>
              <a:buSzPct val="110000"/>
              <a:buFont typeface="Arial"/>
              <a:buChar char="•"/>
            </a:pPr>
            <a:r>
              <a:rPr lang="en-GB" sz="1333" dirty="0"/>
              <a:t>Type your text into the placeholders on the slide</a:t>
            </a:r>
          </a:p>
        </p:txBody>
      </p:sp>
      <p:sp>
        <p:nvSpPr>
          <p:cNvPr id="19" name="Text Placeholder 15"/>
          <p:cNvSpPr>
            <a:spLocks noGrp="1"/>
          </p:cNvSpPr>
          <p:nvPr>
            <p:ph type="body" sz="quarter" idx="12" hasCustomPrompt="1"/>
          </p:nvPr>
        </p:nvSpPr>
        <p:spPr>
          <a:xfrm>
            <a:off x="406535" y="6180669"/>
            <a:ext cx="3403149" cy="596900"/>
          </a:xfrm>
        </p:spPr>
        <p:txBody>
          <a:bodyPr>
            <a:noAutofit/>
          </a:bodyPr>
          <a:lstStyle>
            <a:lvl1pPr marL="0" indent="0" algn="l">
              <a:buNone/>
              <a:defRPr sz="1600">
                <a:solidFill>
                  <a:srgbClr val="6E7C7C"/>
                </a:solidFill>
                <a:latin typeface="Arial"/>
                <a:cs typeface="Arial"/>
              </a:defRPr>
            </a:lvl1pPr>
            <a:lvl2pPr marL="609585" indent="0">
              <a:buNone/>
              <a:defRPr sz="1867">
                <a:latin typeface="Arial"/>
                <a:cs typeface="Arial"/>
              </a:defRPr>
            </a:lvl2pPr>
            <a:lvl3pPr marL="1219170" indent="0">
              <a:buNone/>
              <a:defRPr sz="1867">
                <a:latin typeface="Arial"/>
                <a:cs typeface="Arial"/>
              </a:defRPr>
            </a:lvl3pPr>
            <a:lvl4pPr marL="1828754" indent="0">
              <a:buNone/>
              <a:defRPr sz="1867">
                <a:latin typeface="Arial"/>
                <a:cs typeface="Arial"/>
              </a:defRPr>
            </a:lvl4pPr>
            <a:lvl5pPr marL="2438339" indent="0">
              <a:buNone/>
              <a:defRPr sz="1867">
                <a:latin typeface="Arial"/>
                <a:cs typeface="Arial"/>
              </a:defRPr>
            </a:lvl5pPr>
          </a:lstStyle>
          <a:p>
            <a:r>
              <a:rPr lang="en-GB" dirty="0"/>
              <a:t>06 Presentation running title</a:t>
            </a:r>
            <a:endParaRPr lang="en-US" dirty="0"/>
          </a:p>
        </p:txBody>
      </p:sp>
    </p:spTree>
    <p:extLst>
      <p:ext uri="{BB962C8B-B14F-4D97-AF65-F5344CB8AC3E}">
        <p14:creationId xmlns:p14="http://schemas.microsoft.com/office/powerpoint/2010/main" val="20177687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2" name="Rectangle 11"/>
          <p:cNvSpPr/>
          <p:nvPr userDrawn="1"/>
        </p:nvSpPr>
        <p:spPr>
          <a:xfrm>
            <a:off x="-1" y="0"/>
            <a:ext cx="12546061" cy="6013091"/>
          </a:xfrm>
          <a:prstGeom prst="rect">
            <a:avLst/>
          </a:prstGeom>
          <a:solidFill>
            <a:srgbClr val="3739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1" name="Picture 20"/>
          <p:cNvPicPr>
            <a:picLocks noChangeAspect="1"/>
          </p:cNvPicPr>
          <p:nvPr userDrawn="1"/>
        </p:nvPicPr>
        <p:blipFill>
          <a:blip r:embed="rId2"/>
          <a:stretch>
            <a:fillRect/>
          </a:stretch>
        </p:blipFill>
        <p:spPr>
          <a:xfrm>
            <a:off x="10373536" y="6099703"/>
            <a:ext cx="1458824" cy="480000"/>
          </a:xfrm>
          <a:prstGeom prst="rect">
            <a:avLst/>
          </a:prstGeom>
        </p:spPr>
      </p:pic>
      <p:sp>
        <p:nvSpPr>
          <p:cNvPr id="22" name="Text Placeholder 15"/>
          <p:cNvSpPr>
            <a:spLocks noGrp="1"/>
          </p:cNvSpPr>
          <p:nvPr>
            <p:ph type="body" sz="quarter" idx="15" hasCustomPrompt="1"/>
          </p:nvPr>
        </p:nvSpPr>
        <p:spPr>
          <a:xfrm>
            <a:off x="406535" y="6180669"/>
            <a:ext cx="3403149" cy="596900"/>
          </a:xfrm>
        </p:spPr>
        <p:txBody>
          <a:bodyPr>
            <a:noAutofit/>
          </a:bodyPr>
          <a:lstStyle>
            <a:lvl1pPr marL="0" indent="0" algn="l">
              <a:buNone/>
              <a:defRPr sz="1600">
                <a:solidFill>
                  <a:srgbClr val="6E7C7C"/>
                </a:solidFill>
                <a:latin typeface="Arial"/>
                <a:cs typeface="Arial"/>
              </a:defRPr>
            </a:lvl1pPr>
            <a:lvl2pPr marL="609585" indent="0">
              <a:buNone/>
              <a:defRPr sz="1867">
                <a:latin typeface="Arial"/>
                <a:cs typeface="Arial"/>
              </a:defRPr>
            </a:lvl2pPr>
            <a:lvl3pPr marL="1219170" indent="0">
              <a:buNone/>
              <a:defRPr sz="1867">
                <a:latin typeface="Arial"/>
                <a:cs typeface="Arial"/>
              </a:defRPr>
            </a:lvl3pPr>
            <a:lvl4pPr marL="1828754" indent="0">
              <a:buNone/>
              <a:defRPr sz="1867">
                <a:latin typeface="Arial"/>
                <a:cs typeface="Arial"/>
              </a:defRPr>
            </a:lvl4pPr>
            <a:lvl5pPr marL="2438339" indent="0">
              <a:buNone/>
              <a:defRPr sz="1867">
                <a:latin typeface="Arial"/>
                <a:cs typeface="Arial"/>
              </a:defRPr>
            </a:lvl5pPr>
          </a:lstStyle>
          <a:p>
            <a:r>
              <a:rPr lang="en-GB" dirty="0"/>
              <a:t>06 Presentation running title</a:t>
            </a:r>
            <a:endParaRPr lang="en-US" dirty="0"/>
          </a:p>
        </p:txBody>
      </p:sp>
      <p:sp>
        <p:nvSpPr>
          <p:cNvPr id="3" name="Content Placeholder 2"/>
          <p:cNvSpPr>
            <a:spLocks noGrp="1"/>
          </p:cNvSpPr>
          <p:nvPr>
            <p:ph idx="1" hasCustomPrompt="1"/>
          </p:nvPr>
        </p:nvSpPr>
        <p:spPr>
          <a:xfrm>
            <a:off x="351117" y="4395753"/>
            <a:ext cx="1912516" cy="907972"/>
          </a:xfrm>
        </p:spPr>
        <p:txBody>
          <a:bodyPr>
            <a:normAutofit/>
          </a:bodyPr>
          <a:lstStyle>
            <a:lvl1pPr marL="0" indent="0" algn="l">
              <a:buNone/>
              <a:defRPr sz="2400" b="1" i="0" baseline="0">
                <a:solidFill>
                  <a:schemeClr val="bg1"/>
                </a:solidFill>
                <a:latin typeface="Arial"/>
                <a:cs typeface="Arial"/>
              </a:defRPr>
            </a:lvl1pPr>
            <a:lvl2pPr marL="609585" indent="0">
              <a:buNone/>
              <a:defRPr sz="1867"/>
            </a:lvl2pPr>
            <a:lvl3pPr marL="1219170" indent="0">
              <a:buNone/>
              <a:defRPr sz="1600"/>
            </a:lvl3pPr>
          </a:lstStyle>
          <a:p>
            <a:pPr lvl="0"/>
            <a:r>
              <a:rPr lang="en-GB" dirty="0"/>
              <a:t>Email:</a:t>
            </a:r>
          </a:p>
        </p:txBody>
      </p:sp>
      <p:sp>
        <p:nvSpPr>
          <p:cNvPr id="9" name="Text Placeholder 8"/>
          <p:cNvSpPr>
            <a:spLocks noGrp="1"/>
          </p:cNvSpPr>
          <p:nvPr>
            <p:ph type="body" sz="quarter" idx="10" hasCustomPrompt="1"/>
          </p:nvPr>
        </p:nvSpPr>
        <p:spPr>
          <a:xfrm>
            <a:off x="4394426" y="4395753"/>
            <a:ext cx="2349649" cy="907972"/>
          </a:xfrm>
        </p:spPr>
        <p:txBody>
          <a:bodyPr>
            <a:normAutofit/>
          </a:bodyPr>
          <a:lstStyle>
            <a:lvl1pPr marL="0" indent="0" algn="l">
              <a:buNone/>
              <a:defRPr sz="2400" b="1" i="0">
                <a:solidFill>
                  <a:schemeClr val="bg1"/>
                </a:solidFill>
                <a:latin typeface="Arial"/>
                <a:cs typeface="Arial"/>
              </a:defRPr>
            </a:lvl1pPr>
            <a:lvl2pPr marL="609585" indent="0" algn="ctr">
              <a:buNone/>
              <a:defRPr/>
            </a:lvl2pPr>
            <a:lvl3pPr marL="1219170" indent="0" algn="ctr">
              <a:buNone/>
              <a:defRPr/>
            </a:lvl3pPr>
            <a:lvl4pPr marL="1828754" indent="0" algn="ctr">
              <a:buNone/>
              <a:defRPr/>
            </a:lvl4pPr>
            <a:lvl5pPr marL="2438339" indent="0" algn="ctr">
              <a:buNone/>
              <a:defRPr/>
            </a:lvl5pPr>
          </a:lstStyle>
          <a:p>
            <a:pPr lvl="0"/>
            <a:r>
              <a:rPr lang="en-GB" dirty="0"/>
              <a:t>Telephone:</a:t>
            </a:r>
            <a:endParaRPr lang="en-US" dirty="0"/>
          </a:p>
        </p:txBody>
      </p:sp>
      <p:sp>
        <p:nvSpPr>
          <p:cNvPr id="11" name="Text Placeholder 10"/>
          <p:cNvSpPr>
            <a:spLocks noGrp="1"/>
          </p:cNvSpPr>
          <p:nvPr>
            <p:ph type="body" sz="quarter" idx="11" hasCustomPrompt="1"/>
          </p:nvPr>
        </p:nvSpPr>
        <p:spPr>
          <a:xfrm>
            <a:off x="8476066" y="4395753"/>
            <a:ext cx="1823028" cy="907972"/>
          </a:xfrm>
        </p:spPr>
        <p:txBody>
          <a:bodyPr>
            <a:normAutofit/>
          </a:bodyPr>
          <a:lstStyle>
            <a:lvl1pPr marL="0" indent="0" algn="l">
              <a:buNone/>
              <a:defRPr sz="2400" b="1" i="0">
                <a:solidFill>
                  <a:schemeClr val="bg1"/>
                </a:solidFill>
                <a:latin typeface="Arial"/>
                <a:cs typeface="Arial"/>
              </a:defRPr>
            </a:lvl1pPr>
          </a:lstStyle>
          <a:p>
            <a:pPr lvl="0"/>
            <a:r>
              <a:rPr lang="en-US" dirty="0"/>
              <a:t>Online:</a:t>
            </a:r>
          </a:p>
        </p:txBody>
      </p:sp>
      <p:sp>
        <p:nvSpPr>
          <p:cNvPr id="16" name="Text Placeholder 15"/>
          <p:cNvSpPr>
            <a:spLocks noGrp="1"/>
          </p:cNvSpPr>
          <p:nvPr>
            <p:ph type="body" sz="quarter" idx="12"/>
          </p:nvPr>
        </p:nvSpPr>
        <p:spPr>
          <a:xfrm>
            <a:off x="351116" y="4912783"/>
            <a:ext cx="3403149" cy="596900"/>
          </a:xfrm>
        </p:spPr>
        <p:txBody>
          <a:bodyPr>
            <a:noAutofit/>
          </a:bodyPr>
          <a:lstStyle>
            <a:lvl1pPr marL="0" indent="0" algn="l">
              <a:buNone/>
              <a:defRPr sz="1867">
                <a:solidFill>
                  <a:srgbClr val="FFFFFF"/>
                </a:solidFill>
                <a:latin typeface="Arial"/>
                <a:cs typeface="Arial"/>
              </a:defRPr>
            </a:lvl1pPr>
            <a:lvl2pPr marL="609585" indent="0">
              <a:buNone/>
              <a:defRPr sz="1867">
                <a:latin typeface="Arial"/>
                <a:cs typeface="Arial"/>
              </a:defRPr>
            </a:lvl2pPr>
            <a:lvl3pPr marL="1219170" indent="0">
              <a:buNone/>
              <a:defRPr sz="1867">
                <a:latin typeface="Arial"/>
                <a:cs typeface="Arial"/>
              </a:defRPr>
            </a:lvl3pPr>
            <a:lvl4pPr marL="1828754" indent="0">
              <a:buNone/>
              <a:defRPr sz="1867">
                <a:latin typeface="Arial"/>
                <a:cs typeface="Arial"/>
              </a:defRPr>
            </a:lvl4pPr>
            <a:lvl5pPr marL="2438339" indent="0">
              <a:buNone/>
              <a:defRPr sz="1867">
                <a:latin typeface="Arial"/>
                <a:cs typeface="Arial"/>
              </a:defRPr>
            </a:lvl5pPr>
          </a:lstStyle>
          <a:p>
            <a:pPr lvl="0"/>
            <a:r>
              <a:rPr lang="en-US"/>
              <a:t>Click to edit Master text styles</a:t>
            </a:r>
          </a:p>
        </p:txBody>
      </p:sp>
      <p:sp>
        <p:nvSpPr>
          <p:cNvPr id="17" name="Text Placeholder 15"/>
          <p:cNvSpPr>
            <a:spLocks noGrp="1"/>
          </p:cNvSpPr>
          <p:nvPr>
            <p:ph type="body" sz="quarter" idx="13"/>
          </p:nvPr>
        </p:nvSpPr>
        <p:spPr>
          <a:xfrm>
            <a:off x="4394426" y="4912783"/>
            <a:ext cx="3403149" cy="596900"/>
          </a:xfrm>
        </p:spPr>
        <p:txBody>
          <a:bodyPr>
            <a:noAutofit/>
          </a:bodyPr>
          <a:lstStyle>
            <a:lvl1pPr marL="0" indent="0" algn="l">
              <a:buNone/>
              <a:defRPr sz="1867">
                <a:solidFill>
                  <a:srgbClr val="FFFFFF"/>
                </a:solidFill>
                <a:latin typeface="Arial"/>
                <a:cs typeface="Arial"/>
              </a:defRPr>
            </a:lvl1pPr>
            <a:lvl2pPr marL="609585" indent="0">
              <a:buNone/>
              <a:defRPr sz="1867">
                <a:latin typeface="Arial"/>
                <a:cs typeface="Arial"/>
              </a:defRPr>
            </a:lvl2pPr>
            <a:lvl3pPr marL="1219170" indent="0">
              <a:buNone/>
              <a:defRPr sz="1867">
                <a:latin typeface="Arial"/>
                <a:cs typeface="Arial"/>
              </a:defRPr>
            </a:lvl3pPr>
            <a:lvl4pPr marL="1828754" indent="0">
              <a:buNone/>
              <a:defRPr sz="1867">
                <a:latin typeface="Arial"/>
                <a:cs typeface="Arial"/>
              </a:defRPr>
            </a:lvl4pPr>
            <a:lvl5pPr marL="2438339" indent="0">
              <a:buNone/>
              <a:defRPr sz="1867">
                <a:latin typeface="Arial"/>
                <a:cs typeface="Arial"/>
              </a:defRPr>
            </a:lvl5pPr>
          </a:lstStyle>
          <a:p>
            <a:pPr lvl="0"/>
            <a:r>
              <a:rPr lang="en-US"/>
              <a:t>Click to edit Master text styles</a:t>
            </a:r>
          </a:p>
        </p:txBody>
      </p:sp>
      <p:sp>
        <p:nvSpPr>
          <p:cNvPr id="18" name="Text Placeholder 15"/>
          <p:cNvSpPr>
            <a:spLocks noGrp="1"/>
          </p:cNvSpPr>
          <p:nvPr>
            <p:ph type="body" sz="quarter" idx="14"/>
          </p:nvPr>
        </p:nvSpPr>
        <p:spPr>
          <a:xfrm>
            <a:off x="8476066" y="4912783"/>
            <a:ext cx="3403149" cy="596900"/>
          </a:xfrm>
        </p:spPr>
        <p:txBody>
          <a:bodyPr>
            <a:noAutofit/>
          </a:bodyPr>
          <a:lstStyle>
            <a:lvl1pPr marL="0" indent="0" algn="l">
              <a:buNone/>
              <a:defRPr sz="1867">
                <a:solidFill>
                  <a:srgbClr val="FFFFFF"/>
                </a:solidFill>
                <a:latin typeface="Arial"/>
                <a:cs typeface="Arial"/>
              </a:defRPr>
            </a:lvl1pPr>
            <a:lvl2pPr marL="609585" indent="0">
              <a:buNone/>
              <a:defRPr sz="1867">
                <a:latin typeface="Arial"/>
                <a:cs typeface="Arial"/>
              </a:defRPr>
            </a:lvl2pPr>
            <a:lvl3pPr marL="1219170" indent="0">
              <a:buNone/>
              <a:defRPr sz="1867">
                <a:latin typeface="Arial"/>
                <a:cs typeface="Arial"/>
              </a:defRPr>
            </a:lvl3pPr>
            <a:lvl4pPr marL="1828754" indent="0">
              <a:buNone/>
              <a:defRPr sz="1867">
                <a:latin typeface="Arial"/>
                <a:cs typeface="Arial"/>
              </a:defRPr>
            </a:lvl4pPr>
            <a:lvl5pPr marL="2438339" indent="0">
              <a:buNone/>
              <a:defRPr sz="1867">
                <a:latin typeface="Arial"/>
                <a:cs typeface="Arial"/>
              </a:defRPr>
            </a:lvl5pPr>
          </a:lstStyle>
          <a:p>
            <a:pPr lvl="0"/>
            <a:r>
              <a:rPr lang="en-US"/>
              <a:t>Click to edit Master text styles</a:t>
            </a:r>
          </a:p>
        </p:txBody>
      </p:sp>
      <p:sp>
        <p:nvSpPr>
          <p:cNvPr id="19" name="Title 1"/>
          <p:cNvSpPr>
            <a:spLocks noGrp="1"/>
          </p:cNvSpPr>
          <p:nvPr>
            <p:ph type="title"/>
          </p:nvPr>
        </p:nvSpPr>
        <p:spPr>
          <a:xfrm>
            <a:off x="314044" y="153683"/>
            <a:ext cx="10972800" cy="1143000"/>
          </a:xfrm>
        </p:spPr>
        <p:txBody>
          <a:bodyPr/>
          <a:lstStyle>
            <a:lvl1pPr algn="l">
              <a:defRPr sz="5867" b="0">
                <a:solidFill>
                  <a:srgbClr val="C5143D"/>
                </a:solidFill>
              </a:defRPr>
            </a:lvl1pPr>
          </a:lstStyle>
          <a:p>
            <a:r>
              <a:rPr lang="en-US"/>
              <a:t>Click to edit Master title style</a:t>
            </a:r>
            <a:endParaRPr lang="en-US" dirty="0"/>
          </a:p>
        </p:txBody>
      </p:sp>
      <p:sp>
        <p:nvSpPr>
          <p:cNvPr id="5" name="Picture Placeholder 4"/>
          <p:cNvSpPr>
            <a:spLocks noGrp="1"/>
          </p:cNvSpPr>
          <p:nvPr>
            <p:ph type="pic" sz="quarter" idx="16"/>
          </p:nvPr>
        </p:nvSpPr>
        <p:spPr>
          <a:xfrm>
            <a:off x="406400" y="1592441"/>
            <a:ext cx="2099733" cy="2459567"/>
          </a:xfrm>
        </p:spPr>
        <p:txBody>
          <a:bodyPr/>
          <a:lstStyle/>
          <a:p>
            <a:r>
              <a:rPr lang="en-US"/>
              <a:t>Click icon to add picture</a:t>
            </a:r>
            <a:endParaRPr lang="en-US" dirty="0"/>
          </a:p>
        </p:txBody>
      </p:sp>
      <p:sp>
        <p:nvSpPr>
          <p:cNvPr id="20" name="Picture Placeholder 4"/>
          <p:cNvSpPr>
            <a:spLocks noGrp="1"/>
          </p:cNvSpPr>
          <p:nvPr>
            <p:ph type="pic" sz="quarter" idx="17"/>
          </p:nvPr>
        </p:nvSpPr>
        <p:spPr>
          <a:xfrm>
            <a:off x="4394426" y="1592441"/>
            <a:ext cx="2099733" cy="2459567"/>
          </a:xfrm>
        </p:spPr>
        <p:txBody>
          <a:bodyPr/>
          <a:lstStyle/>
          <a:p>
            <a:r>
              <a:rPr lang="en-US"/>
              <a:t>Click icon to add picture</a:t>
            </a:r>
          </a:p>
        </p:txBody>
      </p:sp>
      <p:sp>
        <p:nvSpPr>
          <p:cNvPr id="23" name="Picture Placeholder 4"/>
          <p:cNvSpPr>
            <a:spLocks noGrp="1"/>
          </p:cNvSpPr>
          <p:nvPr>
            <p:ph type="pic" sz="quarter" idx="18"/>
          </p:nvPr>
        </p:nvSpPr>
        <p:spPr>
          <a:xfrm>
            <a:off x="8476066" y="1592441"/>
            <a:ext cx="2099733" cy="2459567"/>
          </a:xfrm>
        </p:spPr>
        <p:txBody>
          <a:bodyPr/>
          <a:lstStyle/>
          <a:p>
            <a:r>
              <a:rPr lang="en-US"/>
              <a:t>Click icon to add picture</a:t>
            </a:r>
          </a:p>
        </p:txBody>
      </p:sp>
    </p:spTree>
    <p:extLst>
      <p:ext uri="{BB962C8B-B14F-4D97-AF65-F5344CB8AC3E}">
        <p14:creationId xmlns:p14="http://schemas.microsoft.com/office/powerpoint/2010/main" val="22785176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Rectangle 7"/>
          <p:cNvSpPr/>
          <p:nvPr userDrawn="1"/>
        </p:nvSpPr>
        <p:spPr>
          <a:xfrm>
            <a:off x="-1" y="0"/>
            <a:ext cx="12546061" cy="6013091"/>
          </a:xfrm>
          <a:prstGeom prst="rect">
            <a:avLst/>
          </a:prstGeom>
          <a:solidFill>
            <a:srgbClr val="6E7C7C">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9" name="Picture 8"/>
          <p:cNvPicPr>
            <a:picLocks noChangeAspect="1"/>
          </p:cNvPicPr>
          <p:nvPr userDrawn="1"/>
        </p:nvPicPr>
        <p:blipFill>
          <a:blip r:embed="rId2"/>
          <a:stretch>
            <a:fillRect/>
          </a:stretch>
        </p:blipFill>
        <p:spPr>
          <a:xfrm>
            <a:off x="10373536" y="6099703"/>
            <a:ext cx="1458824" cy="480000"/>
          </a:xfrm>
          <a:prstGeom prst="rect">
            <a:avLst/>
          </a:prstGeom>
        </p:spPr>
      </p:pic>
      <p:sp>
        <p:nvSpPr>
          <p:cNvPr id="10" name="Text Placeholder 15"/>
          <p:cNvSpPr>
            <a:spLocks noGrp="1"/>
          </p:cNvSpPr>
          <p:nvPr>
            <p:ph type="body" sz="quarter" idx="12" hasCustomPrompt="1"/>
          </p:nvPr>
        </p:nvSpPr>
        <p:spPr>
          <a:xfrm>
            <a:off x="406535" y="6180669"/>
            <a:ext cx="3403149" cy="596900"/>
          </a:xfrm>
        </p:spPr>
        <p:txBody>
          <a:bodyPr>
            <a:noAutofit/>
          </a:bodyPr>
          <a:lstStyle>
            <a:lvl1pPr marL="0" indent="0" algn="l">
              <a:buNone/>
              <a:defRPr sz="1600">
                <a:solidFill>
                  <a:srgbClr val="6E7C7C"/>
                </a:solidFill>
                <a:latin typeface="Arial"/>
                <a:cs typeface="Arial"/>
              </a:defRPr>
            </a:lvl1pPr>
            <a:lvl2pPr marL="609585" indent="0">
              <a:buNone/>
              <a:defRPr sz="1867">
                <a:latin typeface="Arial"/>
                <a:cs typeface="Arial"/>
              </a:defRPr>
            </a:lvl2pPr>
            <a:lvl3pPr marL="1219170" indent="0">
              <a:buNone/>
              <a:defRPr sz="1867">
                <a:latin typeface="Arial"/>
                <a:cs typeface="Arial"/>
              </a:defRPr>
            </a:lvl3pPr>
            <a:lvl4pPr marL="1828754" indent="0">
              <a:buNone/>
              <a:defRPr sz="1867">
                <a:latin typeface="Arial"/>
                <a:cs typeface="Arial"/>
              </a:defRPr>
            </a:lvl4pPr>
            <a:lvl5pPr marL="2438339" indent="0">
              <a:buNone/>
              <a:defRPr sz="1867">
                <a:latin typeface="Arial"/>
                <a:cs typeface="Arial"/>
              </a:defRPr>
            </a:lvl5pPr>
          </a:lstStyle>
          <a:p>
            <a:r>
              <a:rPr lang="en-GB" dirty="0"/>
              <a:t>06 Presentation running title</a:t>
            </a:r>
            <a:endParaRPr lang="en-US" dirty="0"/>
          </a:p>
        </p:txBody>
      </p:sp>
      <p:sp>
        <p:nvSpPr>
          <p:cNvPr id="12" name="Content Placeholder 2"/>
          <p:cNvSpPr>
            <a:spLocks noGrp="1"/>
          </p:cNvSpPr>
          <p:nvPr>
            <p:ph idx="13"/>
          </p:nvPr>
        </p:nvSpPr>
        <p:spPr>
          <a:xfrm>
            <a:off x="445264" y="1426667"/>
            <a:ext cx="11071520" cy="4364532"/>
          </a:xfrm>
        </p:spPr>
        <p:txBody>
          <a:bodyPr/>
          <a:lstStyle>
            <a:lvl1pPr>
              <a:defRPr sz="2400"/>
            </a:lvl1pPr>
            <a:lvl2pPr>
              <a:defRPr sz="1867"/>
            </a:lvl2pPr>
            <a:lvl3pPr>
              <a:defRPr sz="1600"/>
            </a:lvl3pPr>
          </a:lstStyle>
          <a:p>
            <a:pPr lvl="0"/>
            <a:r>
              <a:rPr lang="en-US"/>
              <a:t>Click to edit Master text styles</a:t>
            </a:r>
          </a:p>
          <a:p>
            <a:pPr lvl="1"/>
            <a:r>
              <a:rPr lang="en-US"/>
              <a:t>Second level</a:t>
            </a:r>
          </a:p>
          <a:p>
            <a:pPr lvl="2"/>
            <a:r>
              <a:rPr lang="en-US"/>
              <a:t>Third level</a:t>
            </a:r>
          </a:p>
        </p:txBody>
      </p:sp>
      <p:sp>
        <p:nvSpPr>
          <p:cNvPr id="15" name="Title 1"/>
          <p:cNvSpPr>
            <a:spLocks noGrp="1"/>
          </p:cNvSpPr>
          <p:nvPr>
            <p:ph type="title"/>
          </p:nvPr>
        </p:nvSpPr>
        <p:spPr>
          <a:xfrm>
            <a:off x="314044" y="153683"/>
            <a:ext cx="10972800" cy="1143000"/>
          </a:xfrm>
        </p:spPr>
        <p:txBody>
          <a:bodyPr/>
          <a:lstStyle>
            <a:lvl1pPr algn="l">
              <a:defRPr sz="5867" b="0">
                <a:solidFill>
                  <a:srgbClr val="C5143D"/>
                </a:solidFill>
              </a:defRPr>
            </a:lvl1pPr>
          </a:lstStyle>
          <a:p>
            <a:r>
              <a:rPr lang="en-US"/>
              <a:t>Click to edit Master title style</a:t>
            </a:r>
            <a:endParaRPr lang="en-US" dirty="0"/>
          </a:p>
        </p:txBody>
      </p:sp>
    </p:spTree>
    <p:extLst>
      <p:ext uri="{BB962C8B-B14F-4D97-AF65-F5344CB8AC3E}">
        <p14:creationId xmlns:p14="http://schemas.microsoft.com/office/powerpoint/2010/main" val="3482713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Content Placeholder 2"/>
          <p:cNvSpPr>
            <a:spLocks noGrp="1"/>
          </p:cNvSpPr>
          <p:nvPr>
            <p:ph sz="half" idx="1"/>
          </p:nvPr>
        </p:nvSpPr>
        <p:spPr>
          <a:xfrm>
            <a:off x="1295400" y="1981199"/>
            <a:ext cx="4572000" cy="3810001"/>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Content Placeholder 3"/>
          <p:cNvSpPr>
            <a:spLocks noGrp="1"/>
          </p:cNvSpPr>
          <p:nvPr>
            <p:ph sz="half" idx="2"/>
          </p:nvPr>
        </p:nvSpPr>
        <p:spPr>
          <a:xfrm>
            <a:off x="6324600" y="1981199"/>
            <a:ext cx="4572000" cy="3810001"/>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6" name="Footer Placeholder 5"/>
          <p:cNvSpPr>
            <a:spLocks noGrp="1"/>
          </p:cNvSpPr>
          <p:nvPr>
            <p:ph type="ftr" sz="quarter" idx="11"/>
          </p:nvPr>
        </p:nvSpPr>
        <p:spPr/>
        <p:txBody>
          <a:bodyPr rtlCol="0"/>
          <a:lstStyle/>
          <a:p>
            <a:pPr rtl="0"/>
            <a:r>
              <a:rPr lang="en-GB" noProof="0" dirty="0"/>
              <a:t>Add a footer</a:t>
            </a:r>
          </a:p>
        </p:txBody>
      </p:sp>
      <p:sp>
        <p:nvSpPr>
          <p:cNvPr id="5" name="Date Placeholder 4"/>
          <p:cNvSpPr>
            <a:spLocks noGrp="1"/>
          </p:cNvSpPr>
          <p:nvPr>
            <p:ph type="dt" sz="half" idx="10"/>
          </p:nvPr>
        </p:nvSpPr>
        <p:spPr/>
        <p:txBody>
          <a:bodyPr rtlCol="0"/>
          <a:lstStyle/>
          <a:p>
            <a:pPr rtl="0"/>
            <a:fld id="{DC8220F6-FAAE-4224-A840-32140F4A0A47}" type="datetime1">
              <a:rPr lang="en-GB" noProof="0" smtClean="0"/>
              <a:t>15/04/2026</a:t>
            </a:fld>
            <a:endParaRPr lang="en-GB" noProof="0" dirty="0"/>
          </a:p>
        </p:txBody>
      </p:sp>
      <p:sp>
        <p:nvSpPr>
          <p:cNvPr id="7" name="Slide Number Placeholder 6"/>
          <p:cNvSpPr>
            <a:spLocks noGrp="1"/>
          </p:cNvSpPr>
          <p:nvPr>
            <p:ph type="sldNum" sz="quarter" idx="12"/>
          </p:nvPr>
        </p:nvSpPr>
        <p:spPr/>
        <p:txBody>
          <a:bodyPr rtlCol="0"/>
          <a:lstStyle/>
          <a:p>
            <a:pPr rtl="0"/>
            <a:fld id="{E31375A4-56A4-47D6-9801-1991572033F7}" type="slidenum">
              <a:rPr lang="en-GB" noProof="0" smtClean="0"/>
              <a:t>‹#›</a:t>
            </a:fld>
            <a:endParaRPr lang="en-GB" noProof="0"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mage">
    <p:spTree>
      <p:nvGrpSpPr>
        <p:cNvPr id="1" name=""/>
        <p:cNvGrpSpPr/>
        <p:nvPr/>
      </p:nvGrpSpPr>
      <p:grpSpPr>
        <a:xfrm>
          <a:off x="0" y="0"/>
          <a:ext cx="0" cy="0"/>
          <a:chOff x="0" y="0"/>
          <a:chExt cx="0" cy="0"/>
        </a:xfrm>
      </p:grpSpPr>
      <p:sp>
        <p:nvSpPr>
          <p:cNvPr id="8" name="Rectangle 7"/>
          <p:cNvSpPr/>
          <p:nvPr userDrawn="1"/>
        </p:nvSpPr>
        <p:spPr>
          <a:xfrm>
            <a:off x="-1" y="0"/>
            <a:ext cx="12546061" cy="6013091"/>
          </a:xfrm>
          <a:prstGeom prst="rect">
            <a:avLst/>
          </a:prstGeom>
          <a:solidFill>
            <a:srgbClr val="3739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9" name="Picture 8"/>
          <p:cNvPicPr>
            <a:picLocks noChangeAspect="1"/>
          </p:cNvPicPr>
          <p:nvPr userDrawn="1"/>
        </p:nvPicPr>
        <p:blipFill>
          <a:blip r:embed="rId2"/>
          <a:stretch>
            <a:fillRect/>
          </a:stretch>
        </p:blipFill>
        <p:spPr>
          <a:xfrm>
            <a:off x="10373536" y="6099703"/>
            <a:ext cx="1458824" cy="480000"/>
          </a:xfrm>
          <a:prstGeom prst="rect">
            <a:avLst/>
          </a:prstGeom>
        </p:spPr>
      </p:pic>
      <p:sp>
        <p:nvSpPr>
          <p:cNvPr id="10" name="Text Placeholder 15"/>
          <p:cNvSpPr>
            <a:spLocks noGrp="1"/>
          </p:cNvSpPr>
          <p:nvPr>
            <p:ph type="body" sz="quarter" idx="12" hasCustomPrompt="1"/>
          </p:nvPr>
        </p:nvSpPr>
        <p:spPr>
          <a:xfrm>
            <a:off x="406535" y="6180669"/>
            <a:ext cx="3403149" cy="596900"/>
          </a:xfrm>
        </p:spPr>
        <p:txBody>
          <a:bodyPr>
            <a:noAutofit/>
          </a:bodyPr>
          <a:lstStyle>
            <a:lvl1pPr marL="0" indent="0" algn="l">
              <a:buNone/>
              <a:defRPr sz="1600">
                <a:solidFill>
                  <a:srgbClr val="6E7C7C"/>
                </a:solidFill>
                <a:latin typeface="Arial"/>
                <a:cs typeface="Arial"/>
              </a:defRPr>
            </a:lvl1pPr>
            <a:lvl2pPr marL="609585" indent="0">
              <a:buNone/>
              <a:defRPr sz="1867">
                <a:latin typeface="Arial"/>
                <a:cs typeface="Arial"/>
              </a:defRPr>
            </a:lvl2pPr>
            <a:lvl3pPr marL="1219170" indent="0">
              <a:buNone/>
              <a:defRPr sz="1867">
                <a:latin typeface="Arial"/>
                <a:cs typeface="Arial"/>
              </a:defRPr>
            </a:lvl3pPr>
            <a:lvl4pPr marL="1828754" indent="0">
              <a:buNone/>
              <a:defRPr sz="1867">
                <a:latin typeface="Arial"/>
                <a:cs typeface="Arial"/>
              </a:defRPr>
            </a:lvl4pPr>
            <a:lvl5pPr marL="2438339" indent="0">
              <a:buNone/>
              <a:defRPr sz="1867">
                <a:latin typeface="Arial"/>
                <a:cs typeface="Arial"/>
              </a:defRPr>
            </a:lvl5pPr>
          </a:lstStyle>
          <a:p>
            <a:r>
              <a:rPr lang="en-GB" dirty="0"/>
              <a:t>06 Presentation running title</a:t>
            </a:r>
            <a:endParaRPr lang="en-US" dirty="0"/>
          </a:p>
        </p:txBody>
      </p:sp>
      <p:sp>
        <p:nvSpPr>
          <p:cNvPr id="12" name="Content Placeholder 2"/>
          <p:cNvSpPr>
            <a:spLocks noGrp="1"/>
          </p:cNvSpPr>
          <p:nvPr>
            <p:ph idx="13"/>
          </p:nvPr>
        </p:nvSpPr>
        <p:spPr>
          <a:xfrm>
            <a:off x="445264" y="1426667"/>
            <a:ext cx="11071520" cy="4364532"/>
          </a:xfrm>
        </p:spPr>
        <p:txBody>
          <a:bodyPr/>
          <a:lstStyle>
            <a:lvl1pPr>
              <a:defRPr sz="2400"/>
            </a:lvl1pPr>
            <a:lvl2pPr>
              <a:defRPr sz="1867"/>
            </a:lvl2pPr>
            <a:lvl3pPr>
              <a:defRPr sz="1600"/>
            </a:lvl3pPr>
          </a:lstStyle>
          <a:p>
            <a:pPr lvl="0"/>
            <a:r>
              <a:rPr lang="en-US"/>
              <a:t>Click to edit Master text styles</a:t>
            </a:r>
          </a:p>
          <a:p>
            <a:pPr lvl="1"/>
            <a:r>
              <a:rPr lang="en-US"/>
              <a:t>Second level</a:t>
            </a:r>
          </a:p>
          <a:p>
            <a:pPr lvl="2"/>
            <a:r>
              <a:rPr lang="en-US"/>
              <a:t>Third level</a:t>
            </a:r>
          </a:p>
        </p:txBody>
      </p:sp>
      <p:sp>
        <p:nvSpPr>
          <p:cNvPr id="15" name="Title 1"/>
          <p:cNvSpPr>
            <a:spLocks noGrp="1"/>
          </p:cNvSpPr>
          <p:nvPr>
            <p:ph type="title"/>
          </p:nvPr>
        </p:nvSpPr>
        <p:spPr>
          <a:xfrm>
            <a:off x="314044" y="153683"/>
            <a:ext cx="10972800" cy="1143000"/>
          </a:xfrm>
        </p:spPr>
        <p:txBody>
          <a:bodyPr/>
          <a:lstStyle>
            <a:lvl1pPr algn="l">
              <a:defRPr sz="5867" b="0">
                <a:solidFill>
                  <a:srgbClr val="C5143D"/>
                </a:solidFill>
              </a:defRPr>
            </a:lvl1pPr>
          </a:lstStyle>
          <a:p>
            <a:r>
              <a:rPr lang="en-US"/>
              <a:t>Click to edit Master title style</a:t>
            </a:r>
            <a:endParaRPr lang="en-US" dirty="0"/>
          </a:p>
        </p:txBody>
      </p:sp>
    </p:spTree>
    <p:extLst>
      <p:ext uri="{BB962C8B-B14F-4D97-AF65-F5344CB8AC3E}">
        <p14:creationId xmlns:p14="http://schemas.microsoft.com/office/powerpoint/2010/main" val="41211045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6" name="Rectangle 5"/>
          <p:cNvSpPr/>
          <p:nvPr userDrawn="1"/>
        </p:nvSpPr>
        <p:spPr>
          <a:xfrm>
            <a:off x="-1" y="0"/>
            <a:ext cx="12192001" cy="6013091"/>
          </a:xfrm>
          <a:prstGeom prst="rect">
            <a:avLst/>
          </a:prstGeom>
          <a:solidFill>
            <a:srgbClr val="C514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Content Placeholder 2"/>
          <p:cNvSpPr>
            <a:spLocks noGrp="1"/>
          </p:cNvSpPr>
          <p:nvPr>
            <p:ph sz="half" idx="1"/>
          </p:nvPr>
        </p:nvSpPr>
        <p:spPr>
          <a:xfrm>
            <a:off x="515147" y="1393870"/>
            <a:ext cx="5616000" cy="3940337"/>
          </a:xfrm>
        </p:spPr>
        <p:txBody>
          <a:bodyPr>
            <a:normAutofit/>
          </a:bodyPr>
          <a:lstStyle>
            <a:lvl1pPr marL="0" indent="0">
              <a:buNone/>
              <a:defRPr sz="2400" b="1"/>
            </a:lvl1pPr>
            <a:lvl2pPr>
              <a:defRPr sz="1867"/>
            </a:lvl2pPr>
            <a:lvl3pPr>
              <a:defRPr sz="16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246901" y="1393870"/>
            <a:ext cx="5585459" cy="3940337"/>
          </a:xfrm>
        </p:spPr>
        <p:txBody>
          <a:bodyPr>
            <a:normAutofit/>
          </a:bodyPr>
          <a:lstStyle>
            <a:lvl1pPr>
              <a:defRPr sz="2400"/>
            </a:lvl1pPr>
            <a:lvl2pPr>
              <a:defRPr sz="1867"/>
            </a:lvl2pPr>
            <a:lvl3pPr>
              <a:defRPr sz="16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8" name="TextBox 7">
            <a:extLst>
              <a:ext uri="{FF2B5EF4-FFF2-40B4-BE49-F238E27FC236}">
                <a16:creationId xmlns:a16="http://schemas.microsoft.com/office/drawing/2014/main" id="{CD9EE2C5-496E-448E-A2C2-532ABDB98F30}"/>
              </a:ext>
            </a:extLst>
          </p:cNvPr>
          <p:cNvSpPr txBox="1"/>
          <p:nvPr userDrawn="1"/>
        </p:nvSpPr>
        <p:spPr>
          <a:xfrm>
            <a:off x="-2859565" y="1"/>
            <a:ext cx="2640293" cy="1117998"/>
          </a:xfrm>
          <a:prstGeom prst="rect">
            <a:avLst/>
          </a:prstGeom>
          <a:noFill/>
        </p:spPr>
        <p:txBody>
          <a:bodyPr wrap="square" lIns="0" rIns="0" rtlCol="0">
            <a:spAutoFit/>
          </a:bodyPr>
          <a:lstStyle/>
          <a:p>
            <a:pPr marL="0" marR="0" lvl="0" indent="0" algn="l" defTabSz="609585" rtl="0" eaLnBrk="1" fontAlgn="auto" latinLnBrk="0" hangingPunct="1">
              <a:lnSpc>
                <a:spcPct val="100000"/>
              </a:lnSpc>
              <a:spcBef>
                <a:spcPts val="0"/>
              </a:spcBef>
              <a:spcAft>
                <a:spcPts val="800"/>
              </a:spcAft>
              <a:buClr>
                <a:schemeClr val="accent1"/>
              </a:buClr>
              <a:buSzPct val="110000"/>
              <a:buFont typeface="Arial"/>
              <a:buNone/>
              <a:tabLst/>
              <a:defRPr/>
            </a:pPr>
            <a:r>
              <a:rPr lang="en-GB" sz="1333" b="1" dirty="0"/>
              <a:t>How to use this slide layout:</a:t>
            </a:r>
          </a:p>
          <a:p>
            <a:pPr marL="228594" indent="-228594" algn="l">
              <a:spcAft>
                <a:spcPts val="800"/>
              </a:spcAft>
              <a:buClr>
                <a:schemeClr val="accent1"/>
              </a:buClr>
              <a:buSzPct val="110000"/>
              <a:buFont typeface="Arial"/>
              <a:buChar char="•"/>
            </a:pPr>
            <a:r>
              <a:rPr lang="en-GB" sz="1333" dirty="0"/>
              <a:t>Type your text into the placeholders on the slide</a:t>
            </a:r>
          </a:p>
          <a:p>
            <a:pPr marL="228594" indent="-228594" algn="l">
              <a:spcAft>
                <a:spcPts val="800"/>
              </a:spcAft>
              <a:buClr>
                <a:schemeClr val="accent1"/>
              </a:buClr>
              <a:buSzPct val="110000"/>
              <a:buFont typeface="Arial"/>
              <a:buChar char="•"/>
            </a:pPr>
            <a:endParaRPr lang="en-GB" sz="1333" dirty="0"/>
          </a:p>
        </p:txBody>
      </p:sp>
      <p:pic>
        <p:nvPicPr>
          <p:cNvPr id="7" name="Picture 6"/>
          <p:cNvPicPr>
            <a:picLocks noChangeAspect="1"/>
          </p:cNvPicPr>
          <p:nvPr userDrawn="1"/>
        </p:nvPicPr>
        <p:blipFill>
          <a:blip r:embed="rId2"/>
          <a:stretch>
            <a:fillRect/>
          </a:stretch>
        </p:blipFill>
        <p:spPr>
          <a:xfrm>
            <a:off x="10373536" y="6099703"/>
            <a:ext cx="1458824" cy="480000"/>
          </a:xfrm>
          <a:prstGeom prst="rect">
            <a:avLst/>
          </a:prstGeom>
        </p:spPr>
      </p:pic>
      <p:sp>
        <p:nvSpPr>
          <p:cNvPr id="12" name="Text Placeholder 15"/>
          <p:cNvSpPr>
            <a:spLocks noGrp="1"/>
          </p:cNvSpPr>
          <p:nvPr>
            <p:ph type="body" sz="quarter" idx="12" hasCustomPrompt="1"/>
          </p:nvPr>
        </p:nvSpPr>
        <p:spPr>
          <a:xfrm>
            <a:off x="406535" y="6180669"/>
            <a:ext cx="3403149" cy="596900"/>
          </a:xfrm>
        </p:spPr>
        <p:txBody>
          <a:bodyPr>
            <a:noAutofit/>
          </a:bodyPr>
          <a:lstStyle>
            <a:lvl1pPr marL="0" indent="0" algn="l">
              <a:buNone/>
              <a:defRPr sz="1600">
                <a:solidFill>
                  <a:srgbClr val="6E7C7C"/>
                </a:solidFill>
                <a:latin typeface="Arial"/>
                <a:cs typeface="Arial"/>
              </a:defRPr>
            </a:lvl1pPr>
            <a:lvl2pPr marL="609585" indent="0">
              <a:buNone/>
              <a:defRPr sz="1867">
                <a:latin typeface="Arial"/>
                <a:cs typeface="Arial"/>
              </a:defRPr>
            </a:lvl2pPr>
            <a:lvl3pPr marL="1219170" indent="0">
              <a:buNone/>
              <a:defRPr sz="1867">
                <a:latin typeface="Arial"/>
                <a:cs typeface="Arial"/>
              </a:defRPr>
            </a:lvl3pPr>
            <a:lvl4pPr marL="1828754" indent="0">
              <a:buNone/>
              <a:defRPr sz="1867">
                <a:latin typeface="Arial"/>
                <a:cs typeface="Arial"/>
              </a:defRPr>
            </a:lvl4pPr>
            <a:lvl5pPr marL="2438339" indent="0">
              <a:buNone/>
              <a:defRPr sz="1867">
                <a:latin typeface="Arial"/>
                <a:cs typeface="Arial"/>
              </a:defRPr>
            </a:lvl5pPr>
          </a:lstStyle>
          <a:p>
            <a:r>
              <a:rPr lang="en-GB" dirty="0"/>
              <a:t>06 Presentation running title</a:t>
            </a:r>
            <a:endParaRPr lang="en-US" dirty="0"/>
          </a:p>
        </p:txBody>
      </p:sp>
      <p:sp>
        <p:nvSpPr>
          <p:cNvPr id="15" name="Title 1"/>
          <p:cNvSpPr>
            <a:spLocks noGrp="1"/>
          </p:cNvSpPr>
          <p:nvPr>
            <p:ph type="title"/>
          </p:nvPr>
        </p:nvSpPr>
        <p:spPr>
          <a:xfrm>
            <a:off x="314044" y="153683"/>
            <a:ext cx="10972800" cy="1143000"/>
          </a:xfrm>
        </p:spPr>
        <p:txBody>
          <a:bodyPr/>
          <a:lstStyle>
            <a:lvl1pPr algn="l">
              <a:defRPr sz="5867" b="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2726092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ottom bar 2 columns text and chart">
    <p:spTree>
      <p:nvGrpSpPr>
        <p:cNvPr id="1" name=""/>
        <p:cNvGrpSpPr/>
        <p:nvPr/>
      </p:nvGrpSpPr>
      <p:grpSpPr>
        <a:xfrm>
          <a:off x="0" y="0"/>
          <a:ext cx="0" cy="0"/>
          <a:chOff x="0" y="0"/>
          <a:chExt cx="0" cy="0"/>
        </a:xfrm>
      </p:grpSpPr>
      <p:sp>
        <p:nvSpPr>
          <p:cNvPr id="9" name="Rectangle 8"/>
          <p:cNvSpPr/>
          <p:nvPr userDrawn="1"/>
        </p:nvSpPr>
        <p:spPr>
          <a:xfrm>
            <a:off x="-1" y="0"/>
            <a:ext cx="12546061" cy="6013091"/>
          </a:xfrm>
          <a:prstGeom prst="rect">
            <a:avLst/>
          </a:prstGeom>
          <a:solidFill>
            <a:srgbClr val="6E7C7C">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p:cNvPicPr>
            <a:picLocks noChangeAspect="1"/>
          </p:cNvPicPr>
          <p:nvPr userDrawn="1"/>
        </p:nvPicPr>
        <p:blipFill>
          <a:blip r:embed="rId2"/>
          <a:stretch>
            <a:fillRect/>
          </a:stretch>
        </p:blipFill>
        <p:spPr>
          <a:xfrm>
            <a:off x="10373536" y="6099703"/>
            <a:ext cx="1458824" cy="480000"/>
          </a:xfrm>
          <a:prstGeom prst="rect">
            <a:avLst/>
          </a:prstGeom>
        </p:spPr>
      </p:pic>
      <p:sp>
        <p:nvSpPr>
          <p:cNvPr id="12" name="Text Placeholder 15"/>
          <p:cNvSpPr>
            <a:spLocks noGrp="1"/>
          </p:cNvSpPr>
          <p:nvPr>
            <p:ph type="body" sz="quarter" idx="12" hasCustomPrompt="1"/>
          </p:nvPr>
        </p:nvSpPr>
        <p:spPr>
          <a:xfrm>
            <a:off x="406535" y="6180669"/>
            <a:ext cx="3403149" cy="596900"/>
          </a:xfrm>
        </p:spPr>
        <p:txBody>
          <a:bodyPr>
            <a:noAutofit/>
          </a:bodyPr>
          <a:lstStyle>
            <a:lvl1pPr marL="0" indent="0" algn="l">
              <a:buNone/>
              <a:defRPr sz="1600">
                <a:solidFill>
                  <a:srgbClr val="6E7C7C"/>
                </a:solidFill>
                <a:latin typeface="Arial"/>
                <a:cs typeface="Arial"/>
              </a:defRPr>
            </a:lvl1pPr>
            <a:lvl2pPr marL="609585" indent="0">
              <a:buNone/>
              <a:defRPr sz="1867">
                <a:latin typeface="Arial"/>
                <a:cs typeface="Arial"/>
              </a:defRPr>
            </a:lvl2pPr>
            <a:lvl3pPr marL="1219170" indent="0">
              <a:buNone/>
              <a:defRPr sz="1867">
                <a:latin typeface="Arial"/>
                <a:cs typeface="Arial"/>
              </a:defRPr>
            </a:lvl3pPr>
            <a:lvl4pPr marL="1828754" indent="0">
              <a:buNone/>
              <a:defRPr sz="1867">
                <a:latin typeface="Arial"/>
                <a:cs typeface="Arial"/>
              </a:defRPr>
            </a:lvl4pPr>
            <a:lvl5pPr marL="2438339" indent="0">
              <a:buNone/>
              <a:defRPr sz="1867">
                <a:latin typeface="Arial"/>
                <a:cs typeface="Arial"/>
              </a:defRPr>
            </a:lvl5pPr>
          </a:lstStyle>
          <a:p>
            <a:r>
              <a:rPr lang="en-GB" dirty="0"/>
              <a:t>06 Presentation running title</a:t>
            </a:r>
            <a:endParaRPr lang="en-US" dirty="0"/>
          </a:p>
        </p:txBody>
      </p:sp>
      <p:sp>
        <p:nvSpPr>
          <p:cNvPr id="13" name="Content Placeholder 2"/>
          <p:cNvSpPr>
            <a:spLocks noGrp="1"/>
          </p:cNvSpPr>
          <p:nvPr>
            <p:ph sz="half" idx="1"/>
          </p:nvPr>
        </p:nvSpPr>
        <p:spPr>
          <a:xfrm>
            <a:off x="443693" y="1600202"/>
            <a:ext cx="5243705" cy="3940337"/>
          </a:xfrm>
        </p:spPr>
        <p:txBody>
          <a:bodyPr>
            <a:normAutofit/>
          </a:bodyPr>
          <a:lstStyle>
            <a:lvl1pPr marL="0" indent="0">
              <a:buNone/>
              <a:defRPr sz="2400"/>
            </a:lvl1pPr>
            <a:lvl2pPr marL="609585" indent="0">
              <a:buNone/>
              <a:defRPr sz="2400"/>
            </a:lvl2pPr>
            <a:lvl3pPr marL="1219170" indent="0">
              <a:buNone/>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p:txBody>
      </p:sp>
      <p:sp>
        <p:nvSpPr>
          <p:cNvPr id="14" name="Content Placeholder 3"/>
          <p:cNvSpPr>
            <a:spLocks noGrp="1"/>
          </p:cNvSpPr>
          <p:nvPr>
            <p:ph sz="half" idx="2"/>
          </p:nvPr>
        </p:nvSpPr>
        <p:spPr>
          <a:xfrm>
            <a:off x="6166276" y="1600202"/>
            <a:ext cx="5250217" cy="3940337"/>
          </a:xfrm>
        </p:spPr>
        <p:txBody>
          <a:bodyPr>
            <a:normAutofit/>
          </a:bodyPr>
          <a:lstStyle>
            <a:lvl1pPr marL="0" indent="0">
              <a:buNone/>
              <a:defRPr sz="2400"/>
            </a:lvl1pPr>
            <a:lvl2pPr marL="609585" indent="0">
              <a:buNone/>
              <a:defRPr sz="1867"/>
            </a:lvl2pPr>
            <a:lvl3pPr marL="1219170" indent="0">
              <a:buNone/>
              <a:defRPr sz="16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p:txBody>
      </p:sp>
      <p:sp>
        <p:nvSpPr>
          <p:cNvPr id="15" name="Title 1"/>
          <p:cNvSpPr>
            <a:spLocks noGrp="1"/>
          </p:cNvSpPr>
          <p:nvPr>
            <p:ph type="title"/>
          </p:nvPr>
        </p:nvSpPr>
        <p:spPr>
          <a:xfrm>
            <a:off x="314044" y="153683"/>
            <a:ext cx="10972800" cy="1143000"/>
          </a:xfrm>
        </p:spPr>
        <p:txBody>
          <a:bodyPr/>
          <a:lstStyle>
            <a:lvl1pPr algn="l">
              <a:defRPr sz="5867" b="0">
                <a:solidFill>
                  <a:srgbClr val="C5143D"/>
                </a:solidFill>
              </a:defRPr>
            </a:lvl1pPr>
          </a:lstStyle>
          <a:p>
            <a:r>
              <a:rPr lang="en-US"/>
              <a:t>Click to edit Master title style</a:t>
            </a:r>
            <a:endParaRPr lang="en-US" dirty="0"/>
          </a:p>
        </p:txBody>
      </p:sp>
    </p:spTree>
    <p:extLst>
      <p:ext uri="{BB962C8B-B14F-4D97-AF65-F5344CB8AC3E}">
        <p14:creationId xmlns:p14="http://schemas.microsoft.com/office/powerpoint/2010/main" val="27730215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ottom bar 2 columns 2 charts">
    <p:spTree>
      <p:nvGrpSpPr>
        <p:cNvPr id="1" name=""/>
        <p:cNvGrpSpPr/>
        <p:nvPr/>
      </p:nvGrpSpPr>
      <p:grpSpPr>
        <a:xfrm>
          <a:off x="0" y="0"/>
          <a:ext cx="0" cy="0"/>
          <a:chOff x="0" y="0"/>
          <a:chExt cx="0" cy="0"/>
        </a:xfrm>
      </p:grpSpPr>
      <p:sp>
        <p:nvSpPr>
          <p:cNvPr id="14" name="Rectangle 13"/>
          <p:cNvSpPr/>
          <p:nvPr userDrawn="1"/>
        </p:nvSpPr>
        <p:spPr>
          <a:xfrm>
            <a:off x="-1" y="0"/>
            <a:ext cx="12546061" cy="6013091"/>
          </a:xfrm>
          <a:prstGeom prst="rect">
            <a:avLst/>
          </a:prstGeom>
          <a:solidFill>
            <a:srgbClr val="6E7C7C">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6" name="Picture 15"/>
          <p:cNvPicPr>
            <a:picLocks noChangeAspect="1"/>
          </p:cNvPicPr>
          <p:nvPr userDrawn="1"/>
        </p:nvPicPr>
        <p:blipFill>
          <a:blip r:embed="rId2"/>
          <a:stretch>
            <a:fillRect/>
          </a:stretch>
        </p:blipFill>
        <p:spPr>
          <a:xfrm>
            <a:off x="10373536" y="6099703"/>
            <a:ext cx="1458824" cy="480000"/>
          </a:xfrm>
          <a:prstGeom prst="rect">
            <a:avLst/>
          </a:prstGeom>
        </p:spPr>
      </p:pic>
      <p:sp>
        <p:nvSpPr>
          <p:cNvPr id="18" name="Text Placeholder 15"/>
          <p:cNvSpPr>
            <a:spLocks noGrp="1"/>
          </p:cNvSpPr>
          <p:nvPr>
            <p:ph type="body" sz="quarter" idx="12" hasCustomPrompt="1"/>
          </p:nvPr>
        </p:nvSpPr>
        <p:spPr>
          <a:xfrm>
            <a:off x="406535" y="6180669"/>
            <a:ext cx="3403149" cy="596900"/>
          </a:xfrm>
        </p:spPr>
        <p:txBody>
          <a:bodyPr>
            <a:noAutofit/>
          </a:bodyPr>
          <a:lstStyle>
            <a:lvl1pPr marL="0" indent="0" algn="l">
              <a:buNone/>
              <a:defRPr sz="1600">
                <a:solidFill>
                  <a:srgbClr val="6E7C7C"/>
                </a:solidFill>
                <a:latin typeface="Arial"/>
                <a:cs typeface="Arial"/>
              </a:defRPr>
            </a:lvl1pPr>
            <a:lvl2pPr marL="609585" indent="0">
              <a:buNone/>
              <a:defRPr sz="1867">
                <a:latin typeface="Arial"/>
                <a:cs typeface="Arial"/>
              </a:defRPr>
            </a:lvl2pPr>
            <a:lvl3pPr marL="1219170" indent="0">
              <a:buNone/>
              <a:defRPr sz="1867">
                <a:latin typeface="Arial"/>
                <a:cs typeface="Arial"/>
              </a:defRPr>
            </a:lvl3pPr>
            <a:lvl4pPr marL="1828754" indent="0">
              <a:buNone/>
              <a:defRPr sz="1867">
                <a:latin typeface="Arial"/>
                <a:cs typeface="Arial"/>
              </a:defRPr>
            </a:lvl4pPr>
            <a:lvl5pPr marL="2438339" indent="0">
              <a:buNone/>
              <a:defRPr sz="1867">
                <a:latin typeface="Arial"/>
                <a:cs typeface="Arial"/>
              </a:defRPr>
            </a:lvl5pPr>
          </a:lstStyle>
          <a:p>
            <a:r>
              <a:rPr lang="en-GB" dirty="0"/>
              <a:t>06 Presentation running title</a:t>
            </a:r>
            <a:endParaRPr lang="en-US" dirty="0"/>
          </a:p>
        </p:txBody>
      </p:sp>
      <p:sp>
        <p:nvSpPr>
          <p:cNvPr id="3" name="Content Placeholder 2"/>
          <p:cNvSpPr>
            <a:spLocks noGrp="1"/>
          </p:cNvSpPr>
          <p:nvPr>
            <p:ph sz="half" idx="1"/>
          </p:nvPr>
        </p:nvSpPr>
        <p:spPr>
          <a:xfrm>
            <a:off x="443693" y="1600202"/>
            <a:ext cx="5243705" cy="3940337"/>
          </a:xfrm>
        </p:spPr>
        <p:txBody>
          <a:bodyPr>
            <a:normAutofit/>
          </a:bodyPr>
          <a:lstStyle>
            <a:lvl1pPr marL="0" indent="0">
              <a:buNone/>
              <a:defRPr sz="2400"/>
            </a:lvl1pPr>
            <a:lvl2pPr marL="609585" indent="0">
              <a:buNone/>
              <a:defRPr sz="2400"/>
            </a:lvl2pPr>
            <a:lvl3pPr marL="1219170" indent="0">
              <a:buNone/>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p:txBody>
      </p:sp>
      <p:sp>
        <p:nvSpPr>
          <p:cNvPr id="4" name="Content Placeholder 3"/>
          <p:cNvSpPr>
            <a:spLocks noGrp="1"/>
          </p:cNvSpPr>
          <p:nvPr>
            <p:ph sz="half" idx="2"/>
          </p:nvPr>
        </p:nvSpPr>
        <p:spPr>
          <a:xfrm>
            <a:off x="6166276" y="1600202"/>
            <a:ext cx="5250217" cy="3940337"/>
          </a:xfrm>
        </p:spPr>
        <p:txBody>
          <a:bodyPr>
            <a:normAutofit/>
          </a:bodyPr>
          <a:lstStyle>
            <a:lvl1pPr marL="0" indent="0">
              <a:buNone/>
              <a:defRPr sz="2400"/>
            </a:lvl1pPr>
            <a:lvl2pPr marL="609585" indent="0">
              <a:buNone/>
              <a:defRPr sz="1867"/>
            </a:lvl2pPr>
            <a:lvl3pPr marL="1219170" indent="0">
              <a:buNone/>
              <a:defRPr sz="16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p:txBody>
      </p:sp>
      <p:sp>
        <p:nvSpPr>
          <p:cNvPr id="20" name="Title 1"/>
          <p:cNvSpPr>
            <a:spLocks noGrp="1"/>
          </p:cNvSpPr>
          <p:nvPr>
            <p:ph type="title"/>
          </p:nvPr>
        </p:nvSpPr>
        <p:spPr>
          <a:xfrm>
            <a:off x="314044" y="153683"/>
            <a:ext cx="10972800" cy="1143000"/>
          </a:xfrm>
        </p:spPr>
        <p:txBody>
          <a:bodyPr/>
          <a:lstStyle>
            <a:lvl1pPr algn="l">
              <a:defRPr sz="5867" b="0">
                <a:solidFill>
                  <a:srgbClr val="C5143D"/>
                </a:solidFill>
              </a:defRPr>
            </a:lvl1pPr>
          </a:lstStyle>
          <a:p>
            <a:r>
              <a:rPr lang="en-US"/>
              <a:t>Click to edit Master title style</a:t>
            </a:r>
            <a:endParaRPr lang="en-US" dirty="0"/>
          </a:p>
        </p:txBody>
      </p:sp>
    </p:spTree>
    <p:extLst>
      <p:ext uri="{BB962C8B-B14F-4D97-AF65-F5344CB8AC3E}">
        <p14:creationId xmlns:p14="http://schemas.microsoft.com/office/powerpoint/2010/main" val="28851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 column and larger picture">
    <p:spTree>
      <p:nvGrpSpPr>
        <p:cNvPr id="1" name=""/>
        <p:cNvGrpSpPr/>
        <p:nvPr/>
      </p:nvGrpSpPr>
      <p:grpSpPr>
        <a:xfrm>
          <a:off x="0" y="0"/>
          <a:ext cx="0" cy="0"/>
          <a:chOff x="0" y="0"/>
          <a:chExt cx="0" cy="0"/>
        </a:xfrm>
      </p:grpSpPr>
      <p:sp>
        <p:nvSpPr>
          <p:cNvPr id="7" name="Rectangle 6"/>
          <p:cNvSpPr/>
          <p:nvPr userDrawn="1"/>
        </p:nvSpPr>
        <p:spPr>
          <a:xfrm>
            <a:off x="-1" y="0"/>
            <a:ext cx="12546061" cy="6013091"/>
          </a:xfrm>
          <a:prstGeom prst="rect">
            <a:avLst/>
          </a:prstGeom>
          <a:solidFill>
            <a:srgbClr val="6E7C7C">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9" name="Picture 8"/>
          <p:cNvPicPr>
            <a:picLocks noChangeAspect="1"/>
          </p:cNvPicPr>
          <p:nvPr userDrawn="1"/>
        </p:nvPicPr>
        <p:blipFill>
          <a:blip r:embed="rId2"/>
          <a:stretch>
            <a:fillRect/>
          </a:stretch>
        </p:blipFill>
        <p:spPr>
          <a:xfrm>
            <a:off x="10373536" y="6099703"/>
            <a:ext cx="1458824" cy="480000"/>
          </a:xfrm>
          <a:prstGeom prst="rect">
            <a:avLst/>
          </a:prstGeom>
        </p:spPr>
      </p:pic>
      <p:sp>
        <p:nvSpPr>
          <p:cNvPr id="10" name="Text Placeholder 15"/>
          <p:cNvSpPr>
            <a:spLocks noGrp="1"/>
          </p:cNvSpPr>
          <p:nvPr>
            <p:ph type="body" sz="quarter" idx="12" hasCustomPrompt="1"/>
          </p:nvPr>
        </p:nvSpPr>
        <p:spPr>
          <a:xfrm>
            <a:off x="406535" y="6180669"/>
            <a:ext cx="3403149" cy="596900"/>
          </a:xfrm>
        </p:spPr>
        <p:txBody>
          <a:bodyPr>
            <a:noAutofit/>
          </a:bodyPr>
          <a:lstStyle>
            <a:lvl1pPr marL="0" indent="0" algn="l">
              <a:buNone/>
              <a:defRPr sz="1600">
                <a:solidFill>
                  <a:srgbClr val="6E7C7C"/>
                </a:solidFill>
                <a:latin typeface="Arial"/>
                <a:cs typeface="Arial"/>
              </a:defRPr>
            </a:lvl1pPr>
            <a:lvl2pPr marL="609585" indent="0">
              <a:buNone/>
              <a:defRPr sz="1867">
                <a:latin typeface="Arial"/>
                <a:cs typeface="Arial"/>
              </a:defRPr>
            </a:lvl2pPr>
            <a:lvl3pPr marL="1219170" indent="0">
              <a:buNone/>
              <a:defRPr sz="1867">
                <a:latin typeface="Arial"/>
                <a:cs typeface="Arial"/>
              </a:defRPr>
            </a:lvl3pPr>
            <a:lvl4pPr marL="1828754" indent="0">
              <a:buNone/>
              <a:defRPr sz="1867">
                <a:latin typeface="Arial"/>
                <a:cs typeface="Arial"/>
              </a:defRPr>
            </a:lvl4pPr>
            <a:lvl5pPr marL="2438339" indent="0">
              <a:buNone/>
              <a:defRPr sz="1867">
                <a:latin typeface="Arial"/>
                <a:cs typeface="Arial"/>
              </a:defRPr>
            </a:lvl5pPr>
          </a:lstStyle>
          <a:p>
            <a:r>
              <a:rPr lang="en-GB" dirty="0"/>
              <a:t>06 Presentation running title</a:t>
            </a:r>
            <a:endParaRPr lang="en-US" dirty="0"/>
          </a:p>
        </p:txBody>
      </p:sp>
      <p:sp>
        <p:nvSpPr>
          <p:cNvPr id="2" name="Title 1"/>
          <p:cNvSpPr>
            <a:spLocks noGrp="1"/>
          </p:cNvSpPr>
          <p:nvPr>
            <p:ph type="title"/>
          </p:nvPr>
        </p:nvSpPr>
        <p:spPr>
          <a:xfrm>
            <a:off x="438119" y="274639"/>
            <a:ext cx="7050648" cy="1143000"/>
          </a:xfrm>
        </p:spPr>
        <p:txBody>
          <a:bodyPr/>
          <a:lstStyle>
            <a:lvl1pPr algn="l">
              <a:defRPr sz="3733" b="0">
                <a:solidFill>
                  <a:srgbClr val="C5143D"/>
                </a:solidFill>
              </a:defRPr>
            </a:lvl1pPr>
          </a:lstStyle>
          <a:p>
            <a:r>
              <a:rPr lang="en-US"/>
              <a:t>Click to edit Master title style</a:t>
            </a:r>
            <a:endParaRPr lang="en-US" dirty="0"/>
          </a:p>
        </p:txBody>
      </p:sp>
      <p:sp>
        <p:nvSpPr>
          <p:cNvPr id="3" name="Content Placeholder 2"/>
          <p:cNvSpPr>
            <a:spLocks noGrp="1"/>
          </p:cNvSpPr>
          <p:nvPr>
            <p:ph idx="1"/>
          </p:nvPr>
        </p:nvSpPr>
        <p:spPr>
          <a:xfrm>
            <a:off x="438119" y="1426667"/>
            <a:ext cx="7050648" cy="4105863"/>
          </a:xfrm>
        </p:spPr>
        <p:txBody>
          <a:bodyPr>
            <a:normAutofit/>
          </a:bodyPr>
          <a:lstStyle>
            <a:lvl1pPr>
              <a:defRPr sz="2400"/>
            </a:lvl1pPr>
            <a:lvl2pPr>
              <a:defRPr sz="1867"/>
            </a:lvl2pPr>
          </a:lstStyle>
          <a:p>
            <a:pPr lvl="0"/>
            <a:r>
              <a:rPr lang="en-US"/>
              <a:t>Click to edit Master text styles</a:t>
            </a:r>
          </a:p>
          <a:p>
            <a:pPr lvl="1"/>
            <a:r>
              <a:rPr lang="en-US"/>
              <a:t>Second level</a:t>
            </a:r>
          </a:p>
        </p:txBody>
      </p:sp>
      <p:sp>
        <p:nvSpPr>
          <p:cNvPr id="5" name="Picture Placeholder 4"/>
          <p:cNvSpPr>
            <a:spLocks noGrp="1"/>
          </p:cNvSpPr>
          <p:nvPr>
            <p:ph type="pic" sz="quarter" idx="10"/>
          </p:nvPr>
        </p:nvSpPr>
        <p:spPr>
          <a:xfrm>
            <a:off x="7196667" y="0"/>
            <a:ext cx="4995333" cy="6013091"/>
          </a:xfrm>
        </p:spPr>
        <p:txBody>
          <a:bodyPr/>
          <a:lstStyle/>
          <a:p>
            <a:r>
              <a:rPr lang="en-US"/>
              <a:t>Click icon to add picture</a:t>
            </a:r>
            <a:endParaRPr lang="en-US" dirty="0"/>
          </a:p>
        </p:txBody>
      </p:sp>
    </p:spTree>
    <p:extLst>
      <p:ext uri="{BB962C8B-B14F-4D97-AF65-F5344CB8AC3E}">
        <p14:creationId xmlns:p14="http://schemas.microsoft.com/office/powerpoint/2010/main" val="2042483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Text Placeholder 2"/>
          <p:cNvSpPr>
            <a:spLocks noGrp="1"/>
          </p:cNvSpPr>
          <p:nvPr>
            <p:ph type="body" idx="1"/>
          </p:nvPr>
        </p:nvSpPr>
        <p:spPr>
          <a:xfrm>
            <a:off x="1295400" y="1818322"/>
            <a:ext cx="4572000" cy="641350"/>
          </a:xfrm>
        </p:spPr>
        <p:txBody>
          <a:bodyPr rtlCol="0"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p:cNvSpPr>
            <a:spLocks noGrp="1"/>
          </p:cNvSpPr>
          <p:nvPr>
            <p:ph sz="half" idx="2"/>
          </p:nvPr>
        </p:nvSpPr>
        <p:spPr>
          <a:xfrm>
            <a:off x="1295400" y="2503713"/>
            <a:ext cx="4572000" cy="3287487"/>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Text Placeholder 4"/>
          <p:cNvSpPr>
            <a:spLocks noGrp="1"/>
          </p:cNvSpPr>
          <p:nvPr>
            <p:ph type="body" sz="quarter" idx="3"/>
          </p:nvPr>
        </p:nvSpPr>
        <p:spPr>
          <a:xfrm>
            <a:off x="6324600" y="1818322"/>
            <a:ext cx="4572000" cy="641350"/>
          </a:xfrm>
        </p:spPr>
        <p:txBody>
          <a:bodyPr rtlCol="0"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p:cNvSpPr>
            <a:spLocks noGrp="1"/>
          </p:cNvSpPr>
          <p:nvPr>
            <p:ph sz="quarter" idx="4"/>
          </p:nvPr>
        </p:nvSpPr>
        <p:spPr>
          <a:xfrm>
            <a:off x="6324600" y="2503713"/>
            <a:ext cx="4572000" cy="3287487"/>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8" name="Footer Placeholder 7"/>
          <p:cNvSpPr>
            <a:spLocks noGrp="1"/>
          </p:cNvSpPr>
          <p:nvPr>
            <p:ph type="ftr" sz="quarter" idx="11"/>
          </p:nvPr>
        </p:nvSpPr>
        <p:spPr/>
        <p:txBody>
          <a:bodyPr rtlCol="0"/>
          <a:lstStyle/>
          <a:p>
            <a:pPr rtl="0"/>
            <a:r>
              <a:rPr lang="en-GB" noProof="0" dirty="0"/>
              <a:t>Add a footer</a:t>
            </a:r>
          </a:p>
        </p:txBody>
      </p:sp>
      <p:sp>
        <p:nvSpPr>
          <p:cNvPr id="7" name="Date Placeholder 6"/>
          <p:cNvSpPr>
            <a:spLocks noGrp="1"/>
          </p:cNvSpPr>
          <p:nvPr>
            <p:ph type="dt" sz="half" idx="10"/>
          </p:nvPr>
        </p:nvSpPr>
        <p:spPr/>
        <p:txBody>
          <a:bodyPr rtlCol="0"/>
          <a:lstStyle/>
          <a:p>
            <a:pPr rtl="0"/>
            <a:fld id="{D85DA6CF-190C-4EAB-84DD-7741FDE41517}" type="datetime1">
              <a:rPr lang="en-GB" noProof="0" smtClean="0"/>
              <a:t>15/04/2026</a:t>
            </a:fld>
            <a:endParaRPr lang="en-GB" noProof="0" dirty="0"/>
          </a:p>
        </p:txBody>
      </p:sp>
      <p:sp>
        <p:nvSpPr>
          <p:cNvPr id="9" name="Slide Number Placeholder 8"/>
          <p:cNvSpPr>
            <a:spLocks noGrp="1"/>
          </p:cNvSpPr>
          <p:nvPr>
            <p:ph type="sldNum" sz="quarter" idx="12"/>
          </p:nvPr>
        </p:nvSpPr>
        <p:spPr/>
        <p:txBody>
          <a:bodyPr rtlCol="0"/>
          <a:lstStyle/>
          <a:p>
            <a:pPr rtl="0"/>
            <a:fld id="{E31375A4-56A4-47D6-9801-1991572033F7}" type="slidenum">
              <a:rPr lang="en-GB" noProof="0" smtClean="0"/>
              <a:t>‹#›</a:t>
            </a:fld>
            <a:endParaRPr lang="en-GB" noProof="0"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4" name="Footer Placeholder 3"/>
          <p:cNvSpPr>
            <a:spLocks noGrp="1"/>
          </p:cNvSpPr>
          <p:nvPr>
            <p:ph type="ftr" sz="quarter" idx="11"/>
          </p:nvPr>
        </p:nvSpPr>
        <p:spPr/>
        <p:txBody>
          <a:bodyPr rtlCol="0"/>
          <a:lstStyle/>
          <a:p>
            <a:pPr rtl="0"/>
            <a:r>
              <a:rPr lang="en-GB" noProof="0" dirty="0"/>
              <a:t>Add a footer</a:t>
            </a:r>
          </a:p>
        </p:txBody>
      </p:sp>
      <p:sp>
        <p:nvSpPr>
          <p:cNvPr id="3" name="Date Placeholder 2"/>
          <p:cNvSpPr>
            <a:spLocks noGrp="1"/>
          </p:cNvSpPr>
          <p:nvPr>
            <p:ph type="dt" sz="half" idx="10"/>
          </p:nvPr>
        </p:nvSpPr>
        <p:spPr/>
        <p:txBody>
          <a:bodyPr rtlCol="0"/>
          <a:lstStyle/>
          <a:p>
            <a:pPr rtl="0"/>
            <a:fld id="{1CFEFFCF-A8B9-4FC4-BA80-DD4C12F4B668}" type="datetime1">
              <a:rPr lang="en-GB" noProof="0" smtClean="0"/>
              <a:t>15/04/2026</a:t>
            </a:fld>
            <a:endParaRPr lang="en-GB" noProof="0" dirty="0"/>
          </a:p>
        </p:txBody>
      </p:sp>
      <p:sp>
        <p:nvSpPr>
          <p:cNvPr id="5" name="Slide Number Placeholder 4"/>
          <p:cNvSpPr>
            <a:spLocks noGrp="1"/>
          </p:cNvSpPr>
          <p:nvPr>
            <p:ph type="sldNum" sz="quarter" idx="12"/>
          </p:nvPr>
        </p:nvSpPr>
        <p:spPr/>
        <p:txBody>
          <a:bodyPr rtlCol="0"/>
          <a:lstStyle/>
          <a:p>
            <a:pPr rtl="0"/>
            <a:fld id="{E31375A4-56A4-47D6-9801-1991572033F7}" type="slidenum">
              <a:rPr lang="en-GB" noProof="0" smtClean="0"/>
              <a:t>‹#›</a:t>
            </a:fld>
            <a:endParaRPr lang="en-GB" noProof="0"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13" name="Footer Placeholder 212"/>
          <p:cNvSpPr>
            <a:spLocks noGrp="1"/>
          </p:cNvSpPr>
          <p:nvPr>
            <p:ph type="ftr" sz="quarter" idx="11"/>
          </p:nvPr>
        </p:nvSpPr>
        <p:spPr/>
        <p:txBody>
          <a:bodyPr rtlCol="0"/>
          <a:lstStyle/>
          <a:p>
            <a:pPr rtl="0"/>
            <a:r>
              <a:rPr lang="en-GB" noProof="0" dirty="0"/>
              <a:t>Add a footer</a:t>
            </a:r>
          </a:p>
        </p:txBody>
      </p:sp>
      <p:sp>
        <p:nvSpPr>
          <p:cNvPr id="212" name="Date Placeholder 211"/>
          <p:cNvSpPr>
            <a:spLocks noGrp="1"/>
          </p:cNvSpPr>
          <p:nvPr>
            <p:ph type="dt" sz="half" idx="10"/>
          </p:nvPr>
        </p:nvSpPr>
        <p:spPr/>
        <p:txBody>
          <a:bodyPr rtlCol="0"/>
          <a:lstStyle/>
          <a:p>
            <a:pPr rtl="0"/>
            <a:fld id="{0AD2618C-E36A-4509-A283-71164552E4F6}" type="datetime1">
              <a:rPr lang="en-GB" noProof="0" smtClean="0"/>
              <a:t>15/04/2026</a:t>
            </a:fld>
            <a:endParaRPr lang="en-GB" noProof="0" dirty="0"/>
          </a:p>
        </p:txBody>
      </p:sp>
      <p:sp>
        <p:nvSpPr>
          <p:cNvPr id="214" name="Slide Number Placeholder 213"/>
          <p:cNvSpPr>
            <a:spLocks noGrp="1"/>
          </p:cNvSpPr>
          <p:nvPr>
            <p:ph type="sldNum" sz="quarter" idx="12"/>
          </p:nvPr>
        </p:nvSpPr>
        <p:spPr/>
        <p:txBody>
          <a:bodyPr rtlCol="0"/>
          <a:lstStyle/>
          <a:p>
            <a:pPr rtl="0"/>
            <a:fld id="{E31375A4-56A4-47D6-9801-1991572033F7}" type="slidenum">
              <a:rPr lang="en-GB" noProof="0" smtClean="0"/>
              <a:pPr/>
              <a:t>‹#›</a:t>
            </a:fld>
            <a:endParaRPr lang="en-GB" noProof="0"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userDrawn="1"/>
        </p:nvGrpSpPr>
        <p:grpSpPr bwMode="hidden">
          <a:xfrm>
            <a:off x="-1" y="0"/>
            <a:ext cx="12192002"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p:cNvSpPr>
            <a:spLocks noGrp="1"/>
          </p:cNvSpPr>
          <p:nvPr>
            <p:ph type="title"/>
          </p:nvPr>
        </p:nvSpPr>
        <p:spPr>
          <a:xfrm>
            <a:off x="7913152" y="571500"/>
            <a:ext cx="3657600" cy="2197100"/>
          </a:xfrm>
        </p:spPr>
        <p:txBody>
          <a:bodyPr rtlCol="0" anchor="b">
            <a:normAutofit/>
          </a:bodyPr>
          <a:lstStyle>
            <a:lvl1pPr>
              <a:defRPr sz="2600">
                <a:solidFill>
                  <a:schemeClr val="bg1"/>
                </a:solidFill>
              </a:defRPr>
            </a:lvl1pPr>
          </a:lstStyle>
          <a:p>
            <a:pPr rtl="0"/>
            <a:r>
              <a:rPr lang="en-US" noProof="0"/>
              <a:t>Click to edit Master title style</a:t>
            </a:r>
            <a:endParaRPr lang="en-GB" noProof="0" dirty="0"/>
          </a:p>
        </p:txBody>
      </p:sp>
      <p:sp>
        <p:nvSpPr>
          <p:cNvPr id="3" name="Content Placeholder 2"/>
          <p:cNvSpPr>
            <a:spLocks noGrp="1"/>
          </p:cNvSpPr>
          <p:nvPr>
            <p:ph idx="1"/>
          </p:nvPr>
        </p:nvSpPr>
        <p:spPr>
          <a:xfrm>
            <a:off x="543197" y="571500"/>
            <a:ext cx="6217920" cy="5715000"/>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Text Placeholder 3"/>
          <p:cNvSpPr>
            <a:spLocks noGrp="1"/>
          </p:cNvSpPr>
          <p:nvPr>
            <p:ph type="body" sz="half" idx="2"/>
          </p:nvPr>
        </p:nvSpPr>
        <p:spPr>
          <a:xfrm>
            <a:off x="7913152" y="2995012"/>
            <a:ext cx="3657600" cy="2285950"/>
          </a:xfrm>
        </p:spPr>
        <p:txBody>
          <a:bodyPr rtlCol="0">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rtlCol="0"/>
          <a:lstStyle/>
          <a:p>
            <a:pPr rtl="0"/>
            <a:r>
              <a:rPr lang="en-GB" noProof="0" dirty="0"/>
              <a:t>Add a footer</a:t>
            </a:r>
          </a:p>
        </p:txBody>
      </p:sp>
      <p:sp>
        <p:nvSpPr>
          <p:cNvPr id="5" name="Date Placeholder 4"/>
          <p:cNvSpPr>
            <a:spLocks noGrp="1"/>
          </p:cNvSpPr>
          <p:nvPr>
            <p:ph type="dt" sz="half" idx="10"/>
          </p:nvPr>
        </p:nvSpPr>
        <p:spPr/>
        <p:txBody>
          <a:bodyPr rtlCol="0"/>
          <a:lstStyle>
            <a:lvl1pPr>
              <a:defRPr>
                <a:solidFill>
                  <a:schemeClr val="bg1"/>
                </a:solidFill>
              </a:defRPr>
            </a:lvl1pPr>
          </a:lstStyle>
          <a:p>
            <a:pPr rtl="0"/>
            <a:fld id="{5D239C74-3E29-46D2-B7E2-D66DE8B187F2}" type="datetime1">
              <a:rPr lang="en-GB" noProof="0" smtClean="0"/>
              <a:t>15/04/2026</a:t>
            </a:fld>
            <a:endParaRPr lang="en-GB" noProof="0" dirty="0"/>
          </a:p>
        </p:txBody>
      </p:sp>
      <p:sp>
        <p:nvSpPr>
          <p:cNvPr id="8" name="Slide Number Placeholder 7"/>
          <p:cNvSpPr>
            <a:spLocks noGrp="1"/>
          </p:cNvSpPr>
          <p:nvPr>
            <p:ph type="sldNum" sz="quarter" idx="12"/>
          </p:nvPr>
        </p:nvSpPr>
        <p:spPr/>
        <p:txBody>
          <a:bodyPr rtlCol="0"/>
          <a:lstStyle>
            <a:lvl1pPr>
              <a:defRPr>
                <a:solidFill>
                  <a:schemeClr val="bg1"/>
                </a:solidFill>
              </a:defRPr>
            </a:lvl1pPr>
          </a:lstStyle>
          <a:p>
            <a:pPr rtl="0"/>
            <a:fld id="{E31375A4-56A4-47D6-9801-1991572033F7}" type="slidenum">
              <a:rPr lang="en-GB" noProof="0" smtClean="0"/>
              <a:pPr/>
              <a:t>‹#›</a:t>
            </a:fld>
            <a:endParaRPr lang="en-GB" noProof="0"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1" y="0"/>
            <a:ext cx="12192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rtlCol="0" anchor="b">
            <a:normAutofit/>
          </a:bodyPr>
          <a:lstStyle>
            <a:lvl1pPr>
              <a:defRPr sz="2600">
                <a:solidFill>
                  <a:schemeClr val="bg1"/>
                </a:solidFill>
              </a:defRPr>
            </a:lvl1pPr>
          </a:lstStyle>
          <a:p>
            <a:pPr rtl="0"/>
            <a:r>
              <a:rPr lang="en-US" noProof="0"/>
              <a:t>Click to edit Master title style</a:t>
            </a:r>
            <a:endParaRPr lang="en-GB" noProof="0" dirty="0"/>
          </a:p>
        </p:txBody>
      </p:sp>
      <p:sp>
        <p:nvSpPr>
          <p:cNvPr id="3" name="Picture Placeholder 2" descr="An empty placeholder to add an image. Click on the placeholder and select the image that you wish to add."/>
          <p:cNvSpPr>
            <a:spLocks noGrp="1"/>
          </p:cNvSpPr>
          <p:nvPr>
            <p:ph type="pic" idx="1"/>
          </p:nvPr>
        </p:nvSpPr>
        <p:spPr>
          <a:xfrm>
            <a:off x="4412" y="-159"/>
            <a:ext cx="7315200" cy="6858000"/>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dirty="0"/>
          </a:p>
        </p:txBody>
      </p:sp>
      <p:sp>
        <p:nvSpPr>
          <p:cNvPr id="4" name="Text Placeholder 3"/>
          <p:cNvSpPr>
            <a:spLocks noGrp="1"/>
          </p:cNvSpPr>
          <p:nvPr>
            <p:ph type="body" sz="half" idx="2"/>
          </p:nvPr>
        </p:nvSpPr>
        <p:spPr>
          <a:xfrm>
            <a:off x="7909560" y="2999232"/>
            <a:ext cx="3657600" cy="2286000"/>
          </a:xfrm>
        </p:spPr>
        <p:txBody>
          <a:bodyPr rtlCol="0"/>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503853"/>
            <a:ext cx="9601200" cy="1142385"/>
          </a:xfrm>
          <a:prstGeom prst="rect">
            <a:avLst/>
          </a:prstGeom>
        </p:spPr>
        <p:txBody>
          <a:bodyPr vert="horz" lIns="91440" tIns="45720" rIns="91440" bIns="45720" rtlCol="0" anchor="ctr">
            <a:normAutofit/>
          </a:bodyPr>
          <a:lstStyle/>
          <a:p>
            <a:pPr rtl="0"/>
            <a:r>
              <a:rPr lang="en-US" noProof="0" dirty="0"/>
              <a:t>Click to edit Master title style</a:t>
            </a:r>
            <a:endParaRPr lang="en-GB" noProof="0" dirty="0"/>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rtl="0"/>
            <a:r>
              <a:rPr lang="en-US" noProof="0" dirty="0"/>
              <a:t>Click to edit Master text styles</a:t>
            </a:r>
          </a:p>
          <a:p>
            <a:pPr lvl="1" rtl="0"/>
            <a:r>
              <a:rPr lang="en-US" noProof="0" dirty="0"/>
              <a:t>Second level</a:t>
            </a:r>
          </a:p>
          <a:p>
            <a:pPr lvl="2" rtl="0"/>
            <a:r>
              <a:rPr lang="en-US" noProof="0" dirty="0"/>
              <a:t>Third level</a:t>
            </a:r>
          </a:p>
          <a:p>
            <a:pPr lvl="3" rtl="0"/>
            <a:r>
              <a:rPr lang="en-US" noProof="0" dirty="0"/>
              <a:t>Fourth level</a:t>
            </a:r>
          </a:p>
          <a:p>
            <a:pPr lvl="4" rtl="0"/>
            <a:r>
              <a:rPr lang="en-US" noProof="0" dirty="0"/>
              <a:t>Fifth level</a:t>
            </a:r>
            <a:endParaRPr lang="en-GB" noProof="0" dirty="0"/>
          </a:p>
        </p:txBody>
      </p:sp>
      <p:cxnSp>
        <p:nvCxnSpPr>
          <p:cNvPr id="148" name="Straight Connector 147"/>
          <p:cNvCxnSpPr/>
          <p:nvPr userDrawn="1"/>
        </p:nvCxnSpPr>
        <p:spPr>
          <a:xfrm>
            <a:off x="609600" y="6172200"/>
            <a:ext cx="109728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1100">
                <a:solidFill>
                  <a:schemeClr val="tx1">
                    <a:lumMod val="90000"/>
                    <a:lumOff val="10000"/>
                  </a:schemeClr>
                </a:solidFill>
                <a:latin typeface="Aptos" panose="020B0004020202020204" pitchFamily="34" charset="0"/>
              </a:defRPr>
            </a:lvl1pPr>
          </a:lstStyle>
          <a:p>
            <a:r>
              <a:rPr lang="en-GB"/>
              <a:t>Add a footer</a:t>
            </a:r>
            <a:endParaRPr lang="en-GB" dirty="0"/>
          </a:p>
        </p:txBody>
      </p:sp>
      <p:sp>
        <p:nvSpPr>
          <p:cNvPr id="4" name="Date Placeholder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1100">
                <a:solidFill>
                  <a:schemeClr val="tx1">
                    <a:lumMod val="90000"/>
                    <a:lumOff val="10000"/>
                  </a:schemeClr>
                </a:solidFill>
                <a:latin typeface="Aptos" panose="020B0004020202020204" pitchFamily="34" charset="0"/>
              </a:defRPr>
            </a:lvl1pPr>
          </a:lstStyle>
          <a:p>
            <a:fld id="{9B488204-FD96-4CE5-BFDC-EA94C1CD269E}" type="datetime1">
              <a:rPr lang="en-GB" smtClean="0"/>
              <a:pPr/>
              <a:t>15/04/2026</a:t>
            </a:fld>
            <a:endParaRPr lang="en-GB" dirty="0"/>
          </a:p>
        </p:txBody>
      </p:sp>
      <p:sp>
        <p:nvSpPr>
          <p:cNvPr id="6" name="Slide Number Placehold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latin typeface="Aptos" panose="020B0004020202020204" pitchFamily="34" charset="0"/>
              </a:defRPr>
            </a:lvl1pPr>
          </a:lstStyle>
          <a:p>
            <a:fld id="{E31375A4-56A4-47D6-9801-1991572033F7}" type="slidenum">
              <a:rPr lang="en-GB" smtClean="0"/>
              <a:pPr/>
              <a:t>‹#›</a:t>
            </a:fld>
            <a:endParaRPr lang="en-GB" dirty="0"/>
          </a:p>
        </p:txBody>
      </p:sp>
      <p:pic>
        <p:nvPicPr>
          <p:cNvPr id="8" name="Picture 7">
            <a:extLst>
              <a:ext uri="{FF2B5EF4-FFF2-40B4-BE49-F238E27FC236}">
                <a16:creationId xmlns:a16="http://schemas.microsoft.com/office/drawing/2014/main" id="{31BC66C5-28D4-C757-9360-C19CFB1F5DE4}"/>
              </a:ext>
            </a:extLst>
          </p:cNvPr>
          <p:cNvPicPr>
            <a:picLocks noChangeAspect="1"/>
          </p:cNvPicPr>
          <p:nvPr userDrawn="1"/>
        </p:nvPicPr>
        <p:blipFill>
          <a:blip r:embed="rId14"/>
          <a:srcRect/>
          <a:stretch/>
        </p:blipFill>
        <p:spPr>
          <a:xfrm>
            <a:off x="10487779" y="372292"/>
            <a:ext cx="1273946" cy="1273946"/>
          </a:xfrm>
          <a:prstGeom prst="rect">
            <a:avLst/>
          </a:prstGeom>
        </p:spPr>
      </p:pic>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70"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accent1"/>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Aptos" panose="020B0004020202020204" pitchFamily="34" charset="0"/>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Aptos" panose="020B0004020202020204" pitchFamily="34" charset="0"/>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Aptos" panose="020B0004020202020204" pitchFamily="34" charset="0"/>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Aptos" panose="020B0004020202020204" pitchFamily="34" charset="0"/>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Aptos" panose="020B0004020202020204" pitchFamily="34" charset="0"/>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C11A4-7239-4415-AB3D-E771828147AA}" type="datetimeFigureOut">
              <a:rPr lang="en-GB" smtClean="0"/>
              <a:t>15/04/2026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77F62-DCCF-480A-B8DB-D1B0D0226500}" type="slidenum">
              <a:rPr lang="en-GB" smtClean="0"/>
              <a:t>‹#›</a:t>
            </a:fld>
            <a:endParaRPr lang="en-GB"/>
          </a:p>
        </p:txBody>
      </p:sp>
    </p:spTree>
    <p:extLst>
      <p:ext uri="{BB962C8B-B14F-4D97-AF65-F5344CB8AC3E}">
        <p14:creationId xmlns:p14="http://schemas.microsoft.com/office/powerpoint/2010/main" val="371742801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3"/>
            <a:ext cx="10972800" cy="41058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2400707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Lst>
  <p:txStyles>
    <p:titleStyle>
      <a:lvl1pPr algn="l" defTabSz="609585" rtl="0" eaLnBrk="1" latinLnBrk="0" hangingPunct="1">
        <a:spcBef>
          <a:spcPct val="0"/>
        </a:spcBef>
        <a:buNone/>
        <a:defRPr sz="4800" b="1" i="0" kern="1200">
          <a:solidFill>
            <a:srgbClr val="333333"/>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2667" b="0" i="0" kern="1200">
          <a:solidFill>
            <a:srgbClr val="333333"/>
          </a:solidFill>
          <a:latin typeface="+mn-lt"/>
          <a:ea typeface="+mn-ea"/>
          <a:cs typeface="Gotham Book"/>
        </a:defRPr>
      </a:lvl1pPr>
      <a:lvl2pPr marL="990575" indent="-380990" algn="l" defTabSz="609585" rtl="0" eaLnBrk="1" latinLnBrk="0" hangingPunct="1">
        <a:spcBef>
          <a:spcPct val="20000"/>
        </a:spcBef>
        <a:buFont typeface="Arial"/>
        <a:buChar char="–"/>
        <a:defRPr sz="2400" b="0" i="0" kern="1200">
          <a:solidFill>
            <a:srgbClr val="333333"/>
          </a:solidFill>
          <a:latin typeface="+mn-lt"/>
          <a:ea typeface="+mn-ea"/>
          <a:cs typeface="Gotham Book"/>
        </a:defRPr>
      </a:lvl2pPr>
      <a:lvl3pPr marL="1523962" indent="-304792" algn="l" defTabSz="609585" rtl="0" eaLnBrk="1" latinLnBrk="0" hangingPunct="1">
        <a:spcBef>
          <a:spcPct val="20000"/>
        </a:spcBef>
        <a:buFont typeface="Arial"/>
        <a:buChar char="•"/>
        <a:defRPr sz="2133" b="0" i="0" kern="1200">
          <a:solidFill>
            <a:srgbClr val="333333"/>
          </a:solidFill>
          <a:latin typeface="+mn-lt"/>
          <a:ea typeface="+mn-ea"/>
          <a:cs typeface="Gotham Book"/>
        </a:defRPr>
      </a:lvl3pPr>
      <a:lvl4pPr marL="2133547" indent="-304792" algn="l" defTabSz="609585" rtl="0" eaLnBrk="1" latinLnBrk="0" hangingPunct="1">
        <a:spcBef>
          <a:spcPct val="20000"/>
        </a:spcBef>
        <a:buFont typeface="Arial"/>
        <a:buChar char="–"/>
        <a:defRPr sz="1867" b="0" i="0" kern="1200">
          <a:solidFill>
            <a:srgbClr val="333333"/>
          </a:solidFill>
          <a:latin typeface="+mn-lt"/>
          <a:ea typeface="+mn-ea"/>
          <a:cs typeface="Gotham Book"/>
        </a:defRPr>
      </a:lvl4pPr>
      <a:lvl5pPr marL="2743131" indent="-304792" algn="l" defTabSz="609585" rtl="0" eaLnBrk="1" latinLnBrk="0" hangingPunct="1">
        <a:spcBef>
          <a:spcPct val="20000"/>
        </a:spcBef>
        <a:buFont typeface="Arial"/>
        <a:buChar char="»"/>
        <a:defRPr sz="1867" b="0" i="0" kern="1200">
          <a:solidFill>
            <a:srgbClr val="333333"/>
          </a:solidFill>
          <a:latin typeface="+mn-lt"/>
          <a:ea typeface="+mn-ea"/>
          <a:cs typeface="Gotham Book"/>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www.newyorkconvention.org/contracting-states"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lmalloyds.com/specialist-areas/legal/legal-and-compliance-useful-documents/comparison-of-arbitration-rules/"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hyperlink" Target="https://barstandardsboard.org.uk/" TargetMode="External"/><Relationship Id="rId2" Type="http://schemas.openxmlformats.org/officeDocument/2006/relationships/hyperlink" Target="mailto:seniorclerks@7kbw.co.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and jurisdiction</a:t>
            </a:r>
          </a:p>
        </p:txBody>
      </p:sp>
      <p:sp>
        <p:nvSpPr>
          <p:cNvPr id="3" name="Text Placeholder 2"/>
          <p:cNvSpPr>
            <a:spLocks noGrp="1"/>
          </p:cNvSpPr>
          <p:nvPr>
            <p:ph type="body" sz="quarter" idx="10"/>
          </p:nvPr>
        </p:nvSpPr>
        <p:spPr/>
        <p:txBody>
          <a:bodyPr>
            <a:normAutofit/>
          </a:bodyPr>
          <a:lstStyle/>
          <a:p>
            <a:r>
              <a:rPr lang="en-US" dirty="0"/>
              <a:t>Facilitating a better future</a:t>
            </a:r>
          </a:p>
        </p:txBody>
      </p:sp>
      <p:sp>
        <p:nvSpPr>
          <p:cNvPr id="4" name="Text Placeholder 3"/>
          <p:cNvSpPr>
            <a:spLocks noGrp="1"/>
          </p:cNvSpPr>
          <p:nvPr>
            <p:ph type="body" sz="quarter" idx="12"/>
          </p:nvPr>
        </p:nvSpPr>
        <p:spPr/>
        <p:txBody>
          <a:bodyPr/>
          <a:lstStyle/>
          <a:p>
            <a:r>
              <a:rPr lang="en-US" dirty="0"/>
              <a:t>April 2026</a:t>
            </a:r>
          </a:p>
        </p:txBody>
      </p:sp>
    </p:spTree>
    <p:extLst>
      <p:ext uri="{BB962C8B-B14F-4D97-AF65-F5344CB8AC3E}">
        <p14:creationId xmlns:p14="http://schemas.microsoft.com/office/powerpoint/2010/main" val="2369662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A282F"/>
        </a:solidFill>
        <a:effectLst/>
      </p:bgPr>
    </p:bg>
    <p:spTree>
      <p:nvGrpSpPr>
        <p:cNvPr id="1" name=""/>
        <p:cNvGrpSpPr/>
        <p:nvPr/>
      </p:nvGrpSpPr>
      <p:grpSpPr>
        <a:xfrm>
          <a:off x="0" y="0"/>
          <a:ext cx="0" cy="0"/>
          <a:chOff x="0" y="0"/>
          <a:chExt cx="0" cy="0"/>
        </a:xfrm>
      </p:grpSpPr>
      <p:sp>
        <p:nvSpPr>
          <p:cNvPr id="7" name="TextBox 6"/>
          <p:cNvSpPr txBox="1"/>
          <p:nvPr/>
        </p:nvSpPr>
        <p:spPr>
          <a:xfrm>
            <a:off x="2660374" y="1835427"/>
            <a:ext cx="709930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orporate E Regular"/>
                <a:ea typeface="+mn-ea"/>
                <a:cs typeface="+mn-cs"/>
              </a:rPr>
              <a:t>Forms of dispute resolution</a:t>
            </a:r>
            <a:endParaRPr kumimoji="0" lang="en-GB" sz="2400" b="0" i="0" u="none" strike="noStrike" kern="1200" cap="none" spc="0" normalizeH="0" baseline="0" noProof="0" dirty="0">
              <a:ln>
                <a:noFill/>
              </a:ln>
              <a:solidFill>
                <a:prstClr val="white"/>
              </a:solidFill>
              <a:effectLst/>
              <a:uLnTx/>
              <a:uFillTx/>
              <a:latin typeface="Corporate E Regular"/>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72" y="3949700"/>
            <a:ext cx="3068528" cy="2741785"/>
          </a:xfrm>
          <a:prstGeom prst="rect">
            <a:avLst/>
          </a:prstGeom>
        </p:spPr>
      </p:pic>
    </p:spTree>
    <p:extLst>
      <p:ext uri="{BB962C8B-B14F-4D97-AF65-F5344CB8AC3E}">
        <p14:creationId xmlns:p14="http://schemas.microsoft.com/office/powerpoint/2010/main" val="2380556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A282F"/>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886" y="4165825"/>
            <a:ext cx="2652485" cy="2371045"/>
          </a:xfrm>
          <a:prstGeom prst="rect">
            <a:avLst/>
          </a:prstGeom>
        </p:spPr>
      </p:pic>
      <p:sp>
        <p:nvSpPr>
          <p:cNvPr id="7" name="TextBox 6"/>
          <p:cNvSpPr txBox="1"/>
          <p:nvPr/>
        </p:nvSpPr>
        <p:spPr>
          <a:xfrm>
            <a:off x="2672474" y="1074509"/>
            <a:ext cx="7099300" cy="47089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white"/>
                </a:solidFill>
                <a:effectLst/>
                <a:uLnTx/>
                <a:uFillTx/>
                <a:latin typeface="Corporate E Regular" panose="02060503050000020004" pitchFamily="18" charset="0"/>
                <a:ea typeface="+mn-ea"/>
                <a:cs typeface="+mn-cs"/>
              </a:rPr>
              <a:t>What is the difference between resolving a dispute by litigation (in court), arbitration, or by mediation?</a:t>
            </a:r>
          </a:p>
        </p:txBody>
      </p:sp>
    </p:spTree>
    <p:extLst>
      <p:ext uri="{BB962C8B-B14F-4D97-AF65-F5344CB8AC3E}">
        <p14:creationId xmlns:p14="http://schemas.microsoft.com/office/powerpoint/2010/main" val="3826693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7E450-B7D7-314D-0161-1F00F37F3659}"/>
              </a:ext>
            </a:extLst>
          </p:cNvPr>
          <p:cNvSpPr>
            <a:spLocks noGrp="1"/>
          </p:cNvSpPr>
          <p:nvPr>
            <p:ph type="title"/>
          </p:nvPr>
        </p:nvSpPr>
        <p:spPr>
          <a:xfrm>
            <a:off x="838200" y="365125"/>
            <a:ext cx="10515600" cy="801523"/>
          </a:xfrm>
        </p:spPr>
        <p:txBody>
          <a:bodyPr>
            <a:normAutofit fontScale="90000"/>
          </a:bodyPr>
          <a:lstStyle/>
          <a:p>
            <a:r>
              <a:rPr lang="en-US" dirty="0"/>
              <a:t>Key differences: advantages and disadvantages </a:t>
            </a:r>
          </a:p>
        </p:txBody>
      </p:sp>
      <p:graphicFrame>
        <p:nvGraphicFramePr>
          <p:cNvPr id="7" name="Content Placeholder 6">
            <a:extLst>
              <a:ext uri="{FF2B5EF4-FFF2-40B4-BE49-F238E27FC236}">
                <a16:creationId xmlns:a16="http://schemas.microsoft.com/office/drawing/2014/main" id="{757C2144-3C0C-856E-4CB1-654A51B90E38}"/>
              </a:ext>
            </a:extLst>
          </p:cNvPr>
          <p:cNvGraphicFramePr>
            <a:graphicFrameLocks noGrp="1"/>
          </p:cNvGraphicFramePr>
          <p:nvPr>
            <p:ph idx="1"/>
          </p:nvPr>
        </p:nvGraphicFramePr>
        <p:xfrm>
          <a:off x="746760" y="1166648"/>
          <a:ext cx="10515600" cy="4989940"/>
        </p:xfrm>
        <a:graphic>
          <a:graphicData uri="http://schemas.openxmlformats.org/drawingml/2006/table">
            <a:tbl>
              <a:tblPr firstRow="1" bandRow="1">
                <a:tableStyleId>{5C22544A-7EE6-4342-B048-85BDC9FD1C3A}</a:tableStyleId>
              </a:tblPr>
              <a:tblGrid>
                <a:gridCol w="1374648">
                  <a:extLst>
                    <a:ext uri="{9D8B030D-6E8A-4147-A177-3AD203B41FA5}">
                      <a16:colId xmlns:a16="http://schemas.microsoft.com/office/drawing/2014/main" val="2145003084"/>
                    </a:ext>
                  </a:extLst>
                </a:gridCol>
                <a:gridCol w="2715768">
                  <a:extLst>
                    <a:ext uri="{9D8B030D-6E8A-4147-A177-3AD203B41FA5}">
                      <a16:colId xmlns:a16="http://schemas.microsoft.com/office/drawing/2014/main" val="1169702738"/>
                    </a:ext>
                  </a:extLst>
                </a:gridCol>
                <a:gridCol w="3246120">
                  <a:extLst>
                    <a:ext uri="{9D8B030D-6E8A-4147-A177-3AD203B41FA5}">
                      <a16:colId xmlns:a16="http://schemas.microsoft.com/office/drawing/2014/main" val="2630342286"/>
                    </a:ext>
                  </a:extLst>
                </a:gridCol>
                <a:gridCol w="3179064">
                  <a:extLst>
                    <a:ext uri="{9D8B030D-6E8A-4147-A177-3AD203B41FA5}">
                      <a16:colId xmlns:a16="http://schemas.microsoft.com/office/drawing/2014/main" val="676774531"/>
                    </a:ext>
                  </a:extLst>
                </a:gridCol>
              </a:tblGrid>
              <a:tr h="374703">
                <a:tc>
                  <a:txBody>
                    <a:bodyPr/>
                    <a:lstStyle/>
                    <a:p>
                      <a:r>
                        <a:rPr lang="en-US" dirty="0"/>
                        <a:t>Feature</a:t>
                      </a:r>
                    </a:p>
                  </a:txBody>
                  <a:tcPr/>
                </a:tc>
                <a:tc>
                  <a:txBody>
                    <a:bodyPr/>
                    <a:lstStyle/>
                    <a:p>
                      <a:r>
                        <a:rPr lang="en-US" dirty="0"/>
                        <a:t>Court Litigation</a:t>
                      </a:r>
                    </a:p>
                  </a:txBody>
                  <a:tcPr/>
                </a:tc>
                <a:tc>
                  <a:txBody>
                    <a:bodyPr/>
                    <a:lstStyle/>
                    <a:p>
                      <a:r>
                        <a:rPr lang="en-US" dirty="0"/>
                        <a:t>Arbitration</a:t>
                      </a:r>
                    </a:p>
                  </a:txBody>
                  <a:tcPr/>
                </a:tc>
                <a:tc>
                  <a:txBody>
                    <a:bodyPr/>
                    <a:lstStyle/>
                    <a:p>
                      <a:r>
                        <a:rPr lang="en-US" dirty="0"/>
                        <a:t>Mediation</a:t>
                      </a:r>
                    </a:p>
                  </a:txBody>
                  <a:tcPr/>
                </a:tc>
                <a:extLst>
                  <a:ext uri="{0D108BD9-81ED-4DB2-BD59-A6C34878D82A}">
                    <a16:rowId xmlns:a16="http://schemas.microsoft.com/office/drawing/2014/main" val="1155441309"/>
                  </a:ext>
                </a:extLst>
              </a:tr>
              <a:tr h="1478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Control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Low (Judge decides the procedure and the outcome)</a:t>
                      </a:r>
                    </a:p>
                    <a:p>
                      <a:endParaRPr lang="en-US" dirty="0"/>
                    </a:p>
                  </a:txBody>
                  <a:tcPr/>
                </a:tc>
                <a:tc>
                  <a:txBody>
                    <a:bodyPr/>
                    <a:lstStyle/>
                    <a:p>
                      <a:r>
                        <a:rPr lang="en-US" dirty="0"/>
                        <a:t>Moderate to Low (Arbitrator(s) decide the outcome but there is capacity for the parties to choose their arbitrator(s) and the procedure)</a:t>
                      </a:r>
                    </a:p>
                  </a:txBody>
                  <a:tcPr/>
                </a:tc>
                <a:tc>
                  <a:txBody>
                    <a:bodyPr/>
                    <a:lstStyle/>
                    <a:p>
                      <a:r>
                        <a:rPr lang="en-US" dirty="0"/>
                        <a:t>High</a:t>
                      </a:r>
                    </a:p>
                    <a:p>
                      <a:r>
                        <a:rPr lang="en-US" dirty="0"/>
                        <a:t>(Parties decide whether to settle their dispute and, if so, on what terms)</a:t>
                      </a:r>
                    </a:p>
                  </a:txBody>
                  <a:tcPr/>
                </a:tc>
                <a:extLst>
                  <a:ext uri="{0D108BD9-81ED-4DB2-BD59-A6C34878D82A}">
                    <a16:rowId xmlns:a16="http://schemas.microsoft.com/office/drawing/2014/main" val="1945494522"/>
                  </a:ext>
                </a:extLst>
              </a:tr>
              <a:tr h="1201104">
                <a:tc>
                  <a:txBody>
                    <a:bodyPr/>
                    <a:lstStyle/>
                    <a:p>
                      <a:r>
                        <a:rPr lang="en-US" b="1" dirty="0"/>
                        <a:t>Formality </a:t>
                      </a:r>
                    </a:p>
                  </a:txBody>
                  <a:tcPr/>
                </a:tc>
                <a:tc>
                  <a:txBody>
                    <a:bodyPr/>
                    <a:lstStyle/>
                    <a:p>
                      <a:r>
                        <a:rPr lang="en-US" dirty="0"/>
                        <a:t>High (much of the procedure prescribed by court rules)</a:t>
                      </a:r>
                    </a:p>
                  </a:txBody>
                  <a:tcPr/>
                </a:tc>
                <a:tc>
                  <a:txBody>
                    <a:bodyPr/>
                    <a:lstStyle/>
                    <a:p>
                      <a:r>
                        <a:rPr lang="en-US" dirty="0"/>
                        <a:t>Flexible (parties can choose suitable arbitral rules or their own ad hoc rules*)</a:t>
                      </a:r>
                    </a:p>
                  </a:txBody>
                  <a:tcPr/>
                </a:tc>
                <a:tc>
                  <a:txBody>
                    <a:bodyPr/>
                    <a:lstStyle/>
                    <a:p>
                      <a:r>
                        <a:rPr lang="en-US" dirty="0"/>
                        <a:t>Informal (format entirely driven by the parties, facilitated by mediator)</a:t>
                      </a:r>
                    </a:p>
                  </a:txBody>
                  <a:tcPr/>
                </a:tc>
                <a:extLst>
                  <a:ext uri="{0D108BD9-81ED-4DB2-BD59-A6C34878D82A}">
                    <a16:rowId xmlns:a16="http://schemas.microsoft.com/office/drawing/2014/main" val="3797926641"/>
                  </a:ext>
                </a:extLst>
              </a:tr>
              <a:tr h="646748">
                <a:tc>
                  <a:txBody>
                    <a:bodyPr/>
                    <a:lstStyle/>
                    <a:p>
                      <a:r>
                        <a:rPr lang="en-US" b="1" dirty="0"/>
                        <a:t>Finality </a:t>
                      </a:r>
                    </a:p>
                  </a:txBody>
                  <a:tcPr/>
                </a:tc>
                <a:tc>
                  <a:txBody>
                    <a:bodyPr/>
                    <a:lstStyle/>
                    <a:p>
                      <a:r>
                        <a:rPr lang="en-US" dirty="0"/>
                        <a:t>Legally binding judgment (generally appeals are possible)</a:t>
                      </a:r>
                    </a:p>
                  </a:txBody>
                  <a:tcPr/>
                </a:tc>
                <a:tc>
                  <a:txBody>
                    <a:bodyPr/>
                    <a:lstStyle/>
                    <a:p>
                      <a:r>
                        <a:rPr lang="en-US" dirty="0"/>
                        <a:t>Final and binding award (appeals may be possible*)</a:t>
                      </a:r>
                    </a:p>
                  </a:txBody>
                  <a:tcPr/>
                </a:tc>
                <a:tc>
                  <a:txBody>
                    <a:bodyPr/>
                    <a:lstStyle/>
                    <a:p>
                      <a:r>
                        <a:rPr lang="en-US" dirty="0"/>
                        <a:t>Not binding until agreement has been reached and reduced to an enforceable contract</a:t>
                      </a:r>
                    </a:p>
                  </a:txBody>
                  <a:tcPr/>
                </a:tc>
                <a:extLst>
                  <a:ext uri="{0D108BD9-81ED-4DB2-BD59-A6C34878D82A}">
                    <a16:rowId xmlns:a16="http://schemas.microsoft.com/office/drawing/2014/main" val="1153034853"/>
                  </a:ext>
                </a:extLst>
              </a:tr>
              <a:tr h="646748">
                <a:tc>
                  <a:txBody>
                    <a:bodyPr/>
                    <a:lstStyle/>
                    <a:p>
                      <a:r>
                        <a:rPr lang="en-US" b="1" dirty="0"/>
                        <a:t>Privacy </a:t>
                      </a:r>
                    </a:p>
                  </a:txBody>
                  <a:tcPr/>
                </a:tc>
                <a:tc>
                  <a:txBody>
                    <a:bodyPr/>
                    <a:lstStyle/>
                    <a:p>
                      <a:r>
                        <a:rPr lang="en-US" dirty="0"/>
                        <a:t>Public record</a:t>
                      </a:r>
                    </a:p>
                  </a:txBody>
                  <a:tcPr/>
                </a:tc>
                <a:tc>
                  <a:txBody>
                    <a:bodyPr/>
                    <a:lstStyle/>
                    <a:p>
                      <a:r>
                        <a:rPr lang="en-US" dirty="0"/>
                        <a:t>Private hearing and presumption of confidentiality</a:t>
                      </a:r>
                    </a:p>
                  </a:txBody>
                  <a:tcPr/>
                </a:tc>
                <a:tc>
                  <a:txBody>
                    <a:bodyPr/>
                    <a:lstStyle/>
                    <a:p>
                      <a:r>
                        <a:rPr lang="en-US" dirty="0"/>
                        <a:t>Private process and confidential</a:t>
                      </a:r>
                    </a:p>
                  </a:txBody>
                  <a:tcPr/>
                </a:tc>
                <a:extLst>
                  <a:ext uri="{0D108BD9-81ED-4DB2-BD59-A6C34878D82A}">
                    <a16:rowId xmlns:a16="http://schemas.microsoft.com/office/drawing/2014/main" val="3752480487"/>
                  </a:ext>
                </a:extLst>
              </a:tr>
              <a:tr h="374703">
                <a:tc>
                  <a:txBody>
                    <a:bodyPr/>
                    <a:lstStyle/>
                    <a:p>
                      <a:r>
                        <a:rPr lang="en-US" b="1" dirty="0"/>
                        <a:t>Cost / Time</a:t>
                      </a:r>
                    </a:p>
                  </a:txBody>
                  <a:tcPr/>
                </a:tc>
                <a:tc>
                  <a:txBody>
                    <a:bodyPr/>
                    <a:lstStyle/>
                    <a:p>
                      <a:r>
                        <a:rPr lang="en-US" dirty="0"/>
                        <a:t>High / Long*</a:t>
                      </a:r>
                    </a:p>
                  </a:txBody>
                  <a:tcPr/>
                </a:tc>
                <a:tc>
                  <a:txBody>
                    <a:bodyPr/>
                    <a:lstStyle/>
                    <a:p>
                      <a:r>
                        <a:rPr lang="en-US" dirty="0"/>
                        <a:t>Moderate to High *</a:t>
                      </a:r>
                    </a:p>
                  </a:txBody>
                  <a:tcPr/>
                </a:tc>
                <a:tc>
                  <a:txBody>
                    <a:bodyPr/>
                    <a:lstStyle/>
                    <a:p>
                      <a:r>
                        <a:rPr lang="en-US" dirty="0"/>
                        <a:t>Low to Moderate</a:t>
                      </a:r>
                    </a:p>
                  </a:txBody>
                  <a:tcPr/>
                </a:tc>
                <a:extLst>
                  <a:ext uri="{0D108BD9-81ED-4DB2-BD59-A6C34878D82A}">
                    <a16:rowId xmlns:a16="http://schemas.microsoft.com/office/drawing/2014/main" val="3705032948"/>
                  </a:ext>
                </a:extLst>
              </a:tr>
            </a:tbl>
          </a:graphicData>
        </a:graphic>
      </p:graphicFrame>
    </p:spTree>
    <p:extLst>
      <p:ext uri="{BB962C8B-B14F-4D97-AF65-F5344CB8AC3E}">
        <p14:creationId xmlns:p14="http://schemas.microsoft.com/office/powerpoint/2010/main" val="2030492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A282F"/>
        </a:solidFill>
        <a:effectLst/>
      </p:bgPr>
    </p:bg>
    <p:spTree>
      <p:nvGrpSpPr>
        <p:cNvPr id="1" name="">
          <a:extLst>
            <a:ext uri="{FF2B5EF4-FFF2-40B4-BE49-F238E27FC236}">
              <a16:creationId xmlns:a16="http://schemas.microsoft.com/office/drawing/2014/main" id="{64555AB3-BEFA-9D32-3E2B-44976CD6378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0C70D4B-96FC-ED2B-089C-898284CD75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886" y="4165825"/>
            <a:ext cx="2652485" cy="2371045"/>
          </a:xfrm>
          <a:prstGeom prst="rect">
            <a:avLst/>
          </a:prstGeom>
        </p:spPr>
      </p:pic>
      <p:sp>
        <p:nvSpPr>
          <p:cNvPr id="7" name="TextBox 6">
            <a:extLst>
              <a:ext uri="{FF2B5EF4-FFF2-40B4-BE49-F238E27FC236}">
                <a16:creationId xmlns:a16="http://schemas.microsoft.com/office/drawing/2014/main" id="{DED40161-1E88-DE15-B639-85F36B4EFC3A}"/>
              </a:ext>
            </a:extLst>
          </p:cNvPr>
          <p:cNvSpPr txBox="1"/>
          <p:nvPr/>
        </p:nvSpPr>
        <p:spPr>
          <a:xfrm>
            <a:off x="2546350" y="1886713"/>
            <a:ext cx="709930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orporate E Regular" panose="02060503050000020004" pitchFamily="18" charset="0"/>
                <a:ea typeface="+mn-ea"/>
                <a:cs typeface="+mn-cs"/>
              </a:rPr>
              <a:t>Some key points about arbitration </a:t>
            </a:r>
            <a:endParaRPr kumimoji="0" lang="en-GB" sz="6000" b="0" i="0" u="none" strike="noStrike" kern="1200" cap="none" spc="0" normalizeH="0" baseline="0" noProof="0" dirty="0">
              <a:ln>
                <a:noFill/>
              </a:ln>
              <a:solidFill>
                <a:prstClr val="white"/>
              </a:solidFill>
              <a:effectLst/>
              <a:uLnTx/>
              <a:uFillTx/>
              <a:latin typeface="Corporate E Regular" panose="02060503050000020004" pitchFamily="18" charset="0"/>
              <a:ea typeface="+mn-ea"/>
              <a:cs typeface="+mn-cs"/>
            </a:endParaRPr>
          </a:p>
        </p:txBody>
      </p:sp>
    </p:spTree>
    <p:extLst>
      <p:ext uri="{BB962C8B-B14F-4D97-AF65-F5344CB8AC3E}">
        <p14:creationId xmlns:p14="http://schemas.microsoft.com/office/powerpoint/2010/main" val="580005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A282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Why is an arbitration award “as good” as a court judgment?</a:t>
            </a:r>
          </a:p>
        </p:txBody>
      </p:sp>
      <p:sp>
        <p:nvSpPr>
          <p:cNvPr id="3" name="Content Placeholder 2"/>
          <p:cNvSpPr>
            <a:spLocks noGrp="1"/>
          </p:cNvSpPr>
          <p:nvPr>
            <p:ph idx="1"/>
          </p:nvPr>
        </p:nvSpPr>
        <p:spPr/>
        <p:txBody>
          <a:bodyPr>
            <a:normAutofit fontScale="92500" lnSpcReduction="10000"/>
          </a:bodyPr>
          <a:lstStyle/>
          <a:p>
            <a:r>
              <a:rPr lang="en-GB" dirty="0">
                <a:solidFill>
                  <a:schemeClr val="bg1"/>
                </a:solidFill>
              </a:rPr>
              <a:t>Almost all arbitration awards will be “New York Convention Awards”: see the parties to the </a:t>
            </a:r>
            <a:r>
              <a:rPr lang="en-US" dirty="0">
                <a:solidFill>
                  <a:schemeClr val="bg1"/>
                </a:solidFill>
              </a:rPr>
              <a:t>1958 Convention on the Recognition and Enforcement of of Foreign Arbitral Awards </a:t>
            </a:r>
            <a:r>
              <a:rPr lang="en-GB" dirty="0">
                <a:solidFill>
                  <a:schemeClr val="bg1"/>
                </a:solidFill>
              </a:rPr>
              <a:t>at: </a:t>
            </a:r>
            <a:r>
              <a:rPr lang="en-GB" dirty="0">
                <a:solidFill>
                  <a:srgbClr val="FF0000"/>
                </a:solidFill>
                <a:hlinkClick r:id="rId3">
                  <a:extLst>
                    <a:ext uri="{A12FA001-AC4F-418D-AE19-62706E023703}">
                      <ahyp:hlinkClr xmlns:ahyp="http://schemas.microsoft.com/office/drawing/2018/hyperlinkcolor" val="tx"/>
                    </a:ext>
                  </a:extLst>
                </a:hlinkClick>
              </a:rPr>
              <a:t>https://www.newyorkconvention.org/contracting-states</a:t>
            </a:r>
            <a:endParaRPr lang="en-GB" dirty="0">
              <a:solidFill>
                <a:srgbClr val="FF0000"/>
              </a:solidFill>
            </a:endParaRPr>
          </a:p>
          <a:p>
            <a:r>
              <a:rPr lang="en-GB" dirty="0">
                <a:solidFill>
                  <a:schemeClr val="bg1"/>
                </a:solidFill>
              </a:rPr>
              <a:t>To enforce an award, it must go through a process of recognition and enforcement. This typically happens by converting the award into a judgment of a local court (a process known as “exequatur”). </a:t>
            </a:r>
          </a:p>
          <a:p>
            <a:r>
              <a:rPr lang="en-GB" dirty="0">
                <a:solidFill>
                  <a:schemeClr val="bg1"/>
                </a:solidFill>
              </a:rPr>
              <a:t>Local courts in different jurisdictions will have their own local procedure.</a:t>
            </a:r>
          </a:p>
          <a:p>
            <a:r>
              <a:rPr lang="en-GB" dirty="0">
                <a:solidFill>
                  <a:schemeClr val="bg1"/>
                </a:solidFill>
              </a:rPr>
              <a:t>In England and Wales, following an application under the CPR Part 62, judgment will be entered in the same terms as the Award (s66 Arbitration Act 1996). Thereafter it can be enforced in the same way as a judgment of the English Court.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4400" y="5857278"/>
            <a:ext cx="1017600" cy="909244"/>
          </a:xfrm>
          <a:prstGeom prst="rect">
            <a:avLst/>
          </a:prstGeom>
        </p:spPr>
      </p:pic>
      <p:sp>
        <p:nvSpPr>
          <p:cNvPr id="5" name="Rectangle 4"/>
          <p:cNvSpPr/>
          <p:nvPr/>
        </p:nvSpPr>
        <p:spPr>
          <a:xfrm>
            <a:off x="-1" y="1690688"/>
            <a:ext cx="9633857"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porate E Regular"/>
              <a:ea typeface="+mn-ea"/>
              <a:cs typeface="+mn-cs"/>
            </a:endParaRPr>
          </a:p>
        </p:txBody>
      </p:sp>
    </p:spTree>
    <p:extLst>
      <p:ext uri="{BB962C8B-B14F-4D97-AF65-F5344CB8AC3E}">
        <p14:creationId xmlns:p14="http://schemas.microsoft.com/office/powerpoint/2010/main" val="3666463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B3A2C-1152-E7CA-C2D4-1DA68D96F4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692857-9CB7-3564-2D7C-E562CE6E40DC}"/>
              </a:ext>
            </a:extLst>
          </p:cNvPr>
          <p:cNvSpPr>
            <a:spLocks noGrp="1"/>
          </p:cNvSpPr>
          <p:nvPr>
            <p:ph type="title"/>
          </p:nvPr>
        </p:nvSpPr>
        <p:spPr/>
        <p:txBody>
          <a:bodyPr/>
          <a:lstStyle/>
          <a:p>
            <a:r>
              <a:rPr lang="en-GB" dirty="0"/>
              <a:t>The arbitral process</a:t>
            </a:r>
          </a:p>
        </p:txBody>
      </p:sp>
      <p:sp>
        <p:nvSpPr>
          <p:cNvPr id="3" name="Content Placeholder 2">
            <a:extLst>
              <a:ext uri="{FF2B5EF4-FFF2-40B4-BE49-F238E27FC236}">
                <a16:creationId xmlns:a16="http://schemas.microsoft.com/office/drawing/2014/main" id="{778A7E9F-2092-50F3-9301-8FA69F6F6ABE}"/>
              </a:ext>
            </a:extLst>
          </p:cNvPr>
          <p:cNvSpPr>
            <a:spLocks noGrp="1"/>
          </p:cNvSpPr>
          <p:nvPr>
            <p:ph idx="1"/>
          </p:nvPr>
        </p:nvSpPr>
        <p:spPr/>
        <p:txBody>
          <a:bodyPr>
            <a:normAutofit fontScale="92500" lnSpcReduction="10000"/>
          </a:bodyPr>
          <a:lstStyle/>
          <a:p>
            <a:r>
              <a:rPr lang="en-GB" dirty="0"/>
              <a:t>Precisely how the arbitration proceeds will depend on what has been specifically agreed via the arbitration agreement.</a:t>
            </a:r>
          </a:p>
          <a:p>
            <a:r>
              <a:rPr lang="en-GB" dirty="0"/>
              <a:t>Institutional vs </a:t>
            </a:r>
            <a:r>
              <a:rPr lang="en-GB" i="1" dirty="0"/>
              <a:t>ad hoc </a:t>
            </a:r>
            <a:r>
              <a:rPr lang="en-GB" dirty="0"/>
              <a:t>arbitration. </a:t>
            </a:r>
          </a:p>
          <a:p>
            <a:pPr marL="0" indent="0">
              <a:buNone/>
            </a:pPr>
            <a:r>
              <a:rPr lang="en-GB" dirty="0">
                <a:solidFill>
                  <a:srgbClr val="003399"/>
                </a:solidFill>
              </a:rPr>
              <a:t>Institutional arbitration:</a:t>
            </a:r>
          </a:p>
          <a:p>
            <a:pPr marL="0" indent="0">
              <a:buNone/>
            </a:pPr>
            <a:r>
              <a:rPr lang="en-GB" dirty="0"/>
              <a:t>The parties adopt a set of rules formulated by one of the arbitral institutions which administers the process, e.g. agreement to “LCIA arbitration seated in London”.</a:t>
            </a:r>
          </a:p>
          <a:p>
            <a:pPr marL="0" indent="0">
              <a:buNone/>
            </a:pPr>
            <a:r>
              <a:rPr lang="en-GB" i="1" dirty="0">
                <a:solidFill>
                  <a:srgbClr val="003399"/>
                </a:solidFill>
              </a:rPr>
              <a:t>Ad hoc </a:t>
            </a:r>
            <a:r>
              <a:rPr lang="en-GB" dirty="0">
                <a:solidFill>
                  <a:srgbClr val="003399"/>
                </a:solidFill>
              </a:rPr>
              <a:t>arbitration</a:t>
            </a:r>
            <a:r>
              <a:rPr lang="en-GB" dirty="0"/>
              <a:t>: </a:t>
            </a:r>
          </a:p>
          <a:p>
            <a:pPr marL="0" indent="0">
              <a:buNone/>
            </a:pPr>
            <a:r>
              <a:rPr lang="en-GB" dirty="0"/>
              <a:t>The parties manage the arbitration process themselves without the administration or procedural framework of an arbitral institution, e.g. agreement to “arbitration seated in London”. </a:t>
            </a:r>
          </a:p>
          <a:p>
            <a:pPr marL="0" indent="0" algn="just">
              <a:buNone/>
            </a:pPr>
            <a:endParaRPr lang="en-GB" sz="2400" dirty="0"/>
          </a:p>
        </p:txBody>
      </p:sp>
      <p:sp>
        <p:nvSpPr>
          <p:cNvPr id="4" name="Rectangle 3">
            <a:extLst>
              <a:ext uri="{FF2B5EF4-FFF2-40B4-BE49-F238E27FC236}">
                <a16:creationId xmlns:a16="http://schemas.microsoft.com/office/drawing/2014/main" id="{0C2AEE8D-90E4-9501-42A6-A1F4D0E00583}"/>
              </a:ext>
            </a:extLst>
          </p:cNvPr>
          <p:cNvSpPr/>
          <p:nvPr/>
        </p:nvSpPr>
        <p:spPr>
          <a:xfrm>
            <a:off x="-1" y="1690688"/>
            <a:ext cx="9633857" cy="45719"/>
          </a:xfrm>
          <a:prstGeom prst="rect">
            <a:avLst/>
          </a:prstGeom>
          <a:solidFill>
            <a:schemeClr val="tx1"/>
          </a:solidFill>
          <a:ln>
            <a:solidFill>
              <a:srgbClr val="0A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porate E Regular"/>
              <a:ea typeface="+mn-ea"/>
              <a:cs typeface="+mn-cs"/>
            </a:endParaRPr>
          </a:p>
        </p:txBody>
      </p:sp>
      <p:pic>
        <p:nvPicPr>
          <p:cNvPr id="5" name="Picture 4">
            <a:extLst>
              <a:ext uri="{FF2B5EF4-FFF2-40B4-BE49-F238E27FC236}">
                <a16:creationId xmlns:a16="http://schemas.microsoft.com/office/drawing/2014/main" id="{6E91704E-E186-D538-0645-58D222B55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4400" y="5857278"/>
            <a:ext cx="1017600" cy="909244"/>
          </a:xfrm>
          <a:prstGeom prst="rect">
            <a:avLst/>
          </a:prstGeom>
        </p:spPr>
      </p:pic>
    </p:spTree>
    <p:extLst>
      <p:ext uri="{BB962C8B-B14F-4D97-AF65-F5344CB8AC3E}">
        <p14:creationId xmlns:p14="http://schemas.microsoft.com/office/powerpoint/2010/main" val="874125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1A24FB-08A8-E125-4858-EE762501BBBE}"/>
              </a:ext>
            </a:extLst>
          </p:cNvPr>
          <p:cNvSpPr>
            <a:spLocks noGrp="1"/>
          </p:cNvSpPr>
          <p:nvPr>
            <p:ph idx="1"/>
          </p:nvPr>
        </p:nvSpPr>
        <p:spPr>
          <a:xfrm>
            <a:off x="838200" y="582040"/>
            <a:ext cx="10515600" cy="5690743"/>
          </a:xfrm>
        </p:spPr>
        <p:txBody>
          <a:bodyPr>
            <a:normAutofit lnSpcReduction="10000"/>
          </a:bodyPr>
          <a:lstStyle/>
          <a:p>
            <a:pPr marL="0" indent="0" algn="just">
              <a:buNone/>
            </a:pPr>
            <a:r>
              <a:rPr lang="en-US" sz="2000" dirty="0"/>
              <a:t>For further reading, the LMA has undertaken an extremely useful summary comparison of seven sets of institutional rules, which can be found here: </a:t>
            </a:r>
          </a:p>
          <a:p>
            <a:pPr marL="0" indent="0" algn="just">
              <a:buNone/>
            </a:pPr>
            <a:r>
              <a:rPr lang="en-US" sz="2000" dirty="0">
                <a:hlinkClick r:id="rId3"/>
              </a:rPr>
              <a:t>https://lmalloyds.com/specialist-areas/legal/legal-and-compliance-useful-documents/comparison-of-arbitration-rules/</a:t>
            </a:r>
            <a:endParaRPr lang="en-US" dirty="0"/>
          </a:p>
          <a:p>
            <a:pPr marL="0" indent="0">
              <a:buNone/>
            </a:pPr>
            <a:r>
              <a:rPr lang="en-US" sz="2000" dirty="0"/>
              <a:t>Have in mind things such as:</a:t>
            </a:r>
          </a:p>
          <a:p>
            <a:r>
              <a:rPr lang="en-US" sz="2000" dirty="0"/>
              <a:t>Arbitrator selection – number of arbitrators </a:t>
            </a:r>
          </a:p>
          <a:p>
            <a:r>
              <a:rPr lang="en-US" sz="2000" dirty="0"/>
              <a:t>Impartiality</a:t>
            </a:r>
          </a:p>
          <a:p>
            <a:r>
              <a:rPr lang="en-US" sz="2000" dirty="0"/>
              <a:t>Qualification of the arbitrator</a:t>
            </a:r>
          </a:p>
          <a:p>
            <a:r>
              <a:rPr lang="en-US" sz="2000" dirty="0"/>
              <a:t>Confidentiality </a:t>
            </a:r>
          </a:p>
          <a:p>
            <a:r>
              <a:rPr lang="en-US" sz="2000" dirty="0"/>
              <a:t>Consolidation</a:t>
            </a:r>
          </a:p>
          <a:p>
            <a:r>
              <a:rPr lang="en-US" sz="2000" dirty="0"/>
              <a:t>Costs </a:t>
            </a:r>
          </a:p>
          <a:p>
            <a:r>
              <a:rPr lang="en-US" sz="2000" dirty="0"/>
              <a:t>Duration</a:t>
            </a:r>
          </a:p>
          <a:p>
            <a:r>
              <a:rPr lang="en-US" sz="2000" dirty="0"/>
              <a:t>Written reasoned awards</a:t>
            </a:r>
          </a:p>
          <a:p>
            <a:r>
              <a:rPr lang="en-US" sz="2000" dirty="0"/>
              <a:t>Appeals</a:t>
            </a:r>
          </a:p>
          <a:p>
            <a:r>
              <a:rPr lang="en-US" sz="2000" dirty="0"/>
              <a:t>Powers of the Tribunal – advance payment of costs, early determination, injunctive relief, punitive damages </a:t>
            </a:r>
          </a:p>
          <a:p>
            <a:endParaRPr lang="en-US" sz="2000" dirty="0"/>
          </a:p>
          <a:p>
            <a:pPr marL="0" indent="0">
              <a:buNone/>
            </a:pPr>
            <a:endParaRPr lang="en-US" dirty="0"/>
          </a:p>
        </p:txBody>
      </p:sp>
    </p:spTree>
    <p:extLst>
      <p:ext uri="{BB962C8B-B14F-4D97-AF65-F5344CB8AC3E}">
        <p14:creationId xmlns:p14="http://schemas.microsoft.com/office/powerpoint/2010/main" val="3124996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A282F"/>
        </a:solidFill>
        <a:effectLst/>
      </p:bgPr>
    </p:bg>
    <p:spTree>
      <p:nvGrpSpPr>
        <p:cNvPr id="1" name="">
          <a:extLst>
            <a:ext uri="{FF2B5EF4-FFF2-40B4-BE49-F238E27FC236}">
              <a16:creationId xmlns:a16="http://schemas.microsoft.com/office/drawing/2014/main" id="{446044BB-27DC-17E5-CEBF-DC4F8D0BAD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A82897-32D6-2601-00AC-6C08304097DE}"/>
              </a:ext>
            </a:extLst>
          </p:cNvPr>
          <p:cNvSpPr>
            <a:spLocks noGrp="1"/>
          </p:cNvSpPr>
          <p:nvPr>
            <p:ph type="title"/>
          </p:nvPr>
        </p:nvSpPr>
        <p:spPr/>
        <p:txBody>
          <a:bodyPr/>
          <a:lstStyle/>
          <a:p>
            <a:r>
              <a:rPr lang="en-GB" dirty="0">
                <a:solidFill>
                  <a:schemeClr val="bg1"/>
                </a:solidFill>
              </a:rPr>
              <a:t>Extent of Court oversight</a:t>
            </a:r>
          </a:p>
        </p:txBody>
      </p:sp>
      <p:sp>
        <p:nvSpPr>
          <p:cNvPr id="3" name="Content Placeholder 2">
            <a:extLst>
              <a:ext uri="{FF2B5EF4-FFF2-40B4-BE49-F238E27FC236}">
                <a16:creationId xmlns:a16="http://schemas.microsoft.com/office/drawing/2014/main" id="{68D9D642-B12D-A4C8-FF92-A42EFCF7D219}"/>
              </a:ext>
            </a:extLst>
          </p:cNvPr>
          <p:cNvSpPr>
            <a:spLocks noGrp="1"/>
          </p:cNvSpPr>
          <p:nvPr>
            <p:ph idx="1"/>
          </p:nvPr>
        </p:nvSpPr>
        <p:spPr/>
        <p:txBody>
          <a:bodyPr>
            <a:normAutofit fontScale="92500" lnSpcReduction="10000"/>
          </a:bodyPr>
          <a:lstStyle/>
          <a:p>
            <a:pPr algn="just"/>
            <a:r>
              <a:rPr lang="en-GB" sz="3200" dirty="0">
                <a:solidFill>
                  <a:schemeClr val="bg1"/>
                </a:solidFill>
              </a:rPr>
              <a:t>Just because the parties have chosen arbitration, it does not mean that the Court will not be involved in the process at all.</a:t>
            </a:r>
          </a:p>
          <a:p>
            <a:pPr algn="just"/>
            <a:r>
              <a:rPr lang="en-GB" sz="3200" dirty="0">
                <a:solidFill>
                  <a:schemeClr val="bg1"/>
                </a:solidFill>
              </a:rPr>
              <a:t>It is often necessary for the parties to have recourse to the Court’s supervisory jurisdiction (exercised by the courts of the “seat of the arbitration” or “lex </a:t>
            </a:r>
            <a:r>
              <a:rPr lang="en-GB" sz="3200" dirty="0" err="1">
                <a:solidFill>
                  <a:schemeClr val="bg1"/>
                </a:solidFill>
              </a:rPr>
              <a:t>arbitri</a:t>
            </a:r>
            <a:r>
              <a:rPr lang="en-GB" sz="3200" dirty="0">
                <a:solidFill>
                  <a:schemeClr val="bg1"/>
                </a:solidFill>
              </a:rPr>
              <a:t>”) for the purposes of ensuring the integrity of the process and supporting it.</a:t>
            </a:r>
          </a:p>
          <a:p>
            <a:pPr algn="just"/>
            <a:r>
              <a:rPr lang="en-GB" sz="3200" dirty="0">
                <a:solidFill>
                  <a:schemeClr val="bg1"/>
                </a:solidFill>
              </a:rPr>
              <a:t>The Court’s supervisory jurisdiction </a:t>
            </a:r>
            <a:r>
              <a:rPr lang="en-GB" sz="3200" b="1" u="sng" dirty="0">
                <a:solidFill>
                  <a:schemeClr val="bg1"/>
                </a:solidFill>
              </a:rPr>
              <a:t>may</a:t>
            </a:r>
            <a:r>
              <a:rPr lang="en-GB" sz="3200" dirty="0">
                <a:solidFill>
                  <a:schemeClr val="bg1"/>
                </a:solidFill>
              </a:rPr>
              <a:t> extend e.g. to enforcing the arbitration agreement by anti suit injunction, issuing interim relief e.g. freezing injunctions, and determining challenges to the award rendered by the arbitral tribunal. </a:t>
            </a:r>
          </a:p>
        </p:txBody>
      </p:sp>
      <p:pic>
        <p:nvPicPr>
          <p:cNvPr id="4" name="Picture 3">
            <a:extLst>
              <a:ext uri="{FF2B5EF4-FFF2-40B4-BE49-F238E27FC236}">
                <a16:creationId xmlns:a16="http://schemas.microsoft.com/office/drawing/2014/main" id="{2400FB31-DB1C-F4BF-C964-A44DC6F6AE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4400" y="5857278"/>
            <a:ext cx="1017600" cy="909244"/>
          </a:xfrm>
          <a:prstGeom prst="rect">
            <a:avLst/>
          </a:prstGeom>
        </p:spPr>
      </p:pic>
      <p:sp>
        <p:nvSpPr>
          <p:cNvPr id="5" name="Rectangle 4">
            <a:extLst>
              <a:ext uri="{FF2B5EF4-FFF2-40B4-BE49-F238E27FC236}">
                <a16:creationId xmlns:a16="http://schemas.microsoft.com/office/drawing/2014/main" id="{2C7F4C40-F55B-751A-12CF-D50F00AD3C3E}"/>
              </a:ext>
            </a:extLst>
          </p:cNvPr>
          <p:cNvSpPr/>
          <p:nvPr/>
        </p:nvSpPr>
        <p:spPr>
          <a:xfrm>
            <a:off x="-1" y="1690688"/>
            <a:ext cx="9633857"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porate E Regular"/>
              <a:ea typeface="+mn-ea"/>
              <a:cs typeface="+mn-cs"/>
            </a:endParaRPr>
          </a:p>
        </p:txBody>
      </p:sp>
    </p:spTree>
    <p:extLst>
      <p:ext uri="{BB962C8B-B14F-4D97-AF65-F5344CB8AC3E}">
        <p14:creationId xmlns:p14="http://schemas.microsoft.com/office/powerpoint/2010/main" val="2823044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9B04A-61DF-2515-4BEE-4B55527920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5C13EA-32FC-AE0B-2C02-10A6A1A5B91E}"/>
              </a:ext>
            </a:extLst>
          </p:cNvPr>
          <p:cNvSpPr>
            <a:spLocks noGrp="1"/>
          </p:cNvSpPr>
          <p:nvPr>
            <p:ph type="title"/>
          </p:nvPr>
        </p:nvSpPr>
        <p:spPr/>
        <p:txBody>
          <a:bodyPr/>
          <a:lstStyle/>
          <a:p>
            <a:r>
              <a:rPr lang="en-GB" dirty="0"/>
              <a:t>Degree of Court oversight</a:t>
            </a:r>
          </a:p>
        </p:txBody>
      </p:sp>
      <p:sp>
        <p:nvSpPr>
          <p:cNvPr id="3" name="Content Placeholder 2">
            <a:extLst>
              <a:ext uri="{FF2B5EF4-FFF2-40B4-BE49-F238E27FC236}">
                <a16:creationId xmlns:a16="http://schemas.microsoft.com/office/drawing/2014/main" id="{67F545A6-6F55-E288-1CB7-8560767E6C7D}"/>
              </a:ext>
            </a:extLst>
          </p:cNvPr>
          <p:cNvSpPr>
            <a:spLocks noGrp="1"/>
          </p:cNvSpPr>
          <p:nvPr>
            <p:ph idx="1"/>
          </p:nvPr>
        </p:nvSpPr>
        <p:spPr/>
        <p:txBody>
          <a:bodyPr>
            <a:normAutofit fontScale="92500" lnSpcReduction="20000"/>
          </a:bodyPr>
          <a:lstStyle/>
          <a:p>
            <a:r>
              <a:rPr lang="en-GB" dirty="0"/>
              <a:t>It depends on (1) the curial law of the arbitration; and (2) what has been / can be agreed via the arbitration agreement.</a:t>
            </a:r>
          </a:p>
          <a:p>
            <a:r>
              <a:rPr lang="en-GB" dirty="0"/>
              <a:t>Some institutional rules attempt to oust rights of appeal, if it is possible consistent with the law governing the arbitration agreement e.g. LCIA Rules</a:t>
            </a:r>
          </a:p>
          <a:p>
            <a:pPr marL="0" indent="0" algn="just">
              <a:buNone/>
            </a:pPr>
            <a:r>
              <a:rPr lang="en-GB" sz="2000" i="1" dirty="0"/>
              <a:t>Art 29.2   To the extent permitted by any applicable law, the parties shall be taken to have waived any right of appeal or review in respect of any determination and decision of the LCIA Court to any state court or other legal authority. If such appeal or review takes place due to mandatory provisions of any applicable law or otherwise, the LCIA Court may determine whether or not the arbitration should continue, notwithstanding such appeal or review.</a:t>
            </a:r>
          </a:p>
          <a:p>
            <a:pPr algn="just"/>
            <a:r>
              <a:rPr lang="en-GB" sz="2400" dirty="0"/>
              <a:t>Whether rights of appeal have been successfully ousted will be a question for the law governing the arbitration agreement.</a:t>
            </a:r>
          </a:p>
          <a:p>
            <a:pPr algn="just"/>
            <a:r>
              <a:rPr lang="en-GB" sz="2400" dirty="0"/>
              <a:t>Often it is possible for the parties to contract out of the right to appeal for error of law but not when it comes to challenges to the jurisdiction of the tribunal or serious irregularity i.e. matters affecting the arbitral process itself.</a:t>
            </a:r>
          </a:p>
        </p:txBody>
      </p:sp>
      <p:sp>
        <p:nvSpPr>
          <p:cNvPr id="4" name="Rectangle 3">
            <a:extLst>
              <a:ext uri="{FF2B5EF4-FFF2-40B4-BE49-F238E27FC236}">
                <a16:creationId xmlns:a16="http://schemas.microsoft.com/office/drawing/2014/main" id="{69A0DA88-91C8-6152-9D93-CE2D6FCFCBBB}"/>
              </a:ext>
            </a:extLst>
          </p:cNvPr>
          <p:cNvSpPr/>
          <p:nvPr/>
        </p:nvSpPr>
        <p:spPr>
          <a:xfrm>
            <a:off x="-1" y="1690688"/>
            <a:ext cx="9633857" cy="45719"/>
          </a:xfrm>
          <a:prstGeom prst="rect">
            <a:avLst/>
          </a:prstGeom>
          <a:solidFill>
            <a:schemeClr val="tx1"/>
          </a:solidFill>
          <a:ln>
            <a:solidFill>
              <a:srgbClr val="0A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porate E Regular"/>
              <a:ea typeface="+mn-ea"/>
              <a:cs typeface="+mn-cs"/>
            </a:endParaRPr>
          </a:p>
        </p:txBody>
      </p:sp>
      <p:pic>
        <p:nvPicPr>
          <p:cNvPr id="5" name="Picture 4">
            <a:extLst>
              <a:ext uri="{FF2B5EF4-FFF2-40B4-BE49-F238E27FC236}">
                <a16:creationId xmlns:a16="http://schemas.microsoft.com/office/drawing/2014/main" id="{081DA295-7E99-6254-7A11-E4592C2890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4400" y="5857278"/>
            <a:ext cx="1017600" cy="909244"/>
          </a:xfrm>
          <a:prstGeom prst="rect">
            <a:avLst/>
          </a:prstGeom>
        </p:spPr>
      </p:pic>
    </p:spTree>
    <p:extLst>
      <p:ext uri="{BB962C8B-B14F-4D97-AF65-F5344CB8AC3E}">
        <p14:creationId xmlns:p14="http://schemas.microsoft.com/office/powerpoint/2010/main" val="2261224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A282F"/>
        </a:solidFill>
        <a:effectLst/>
      </p:bgPr>
    </p:bg>
    <p:spTree>
      <p:nvGrpSpPr>
        <p:cNvPr id="1" name="">
          <a:extLst>
            <a:ext uri="{FF2B5EF4-FFF2-40B4-BE49-F238E27FC236}">
              <a16:creationId xmlns:a16="http://schemas.microsoft.com/office/drawing/2014/main" id="{D926DAF0-F4B7-C353-1B76-E7890D8331F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26A7233-CBA9-C1CD-AD1C-F395A557F6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886" y="4165825"/>
            <a:ext cx="2652485" cy="2371045"/>
          </a:xfrm>
          <a:prstGeom prst="rect">
            <a:avLst/>
          </a:prstGeom>
        </p:spPr>
      </p:pic>
      <p:sp>
        <p:nvSpPr>
          <p:cNvPr id="7" name="TextBox 6">
            <a:extLst>
              <a:ext uri="{FF2B5EF4-FFF2-40B4-BE49-F238E27FC236}">
                <a16:creationId xmlns:a16="http://schemas.microsoft.com/office/drawing/2014/main" id="{6C5F8ECD-C9E0-CA0D-CCAB-86CC3D9AD5B8}"/>
              </a:ext>
            </a:extLst>
          </p:cNvPr>
          <p:cNvSpPr txBox="1"/>
          <p:nvPr/>
        </p:nvSpPr>
        <p:spPr>
          <a:xfrm>
            <a:off x="2410046" y="1718931"/>
            <a:ext cx="70993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orporate E Regular" panose="02060503050000020004" pitchFamily="18" charset="0"/>
                <a:ea typeface="+mn-ea"/>
                <a:cs typeface="+mn-cs"/>
              </a:rPr>
              <a:t>Concluding comments</a:t>
            </a:r>
            <a:endParaRPr kumimoji="0" lang="en-GB" sz="6000" b="0" i="0" u="none" strike="noStrike" kern="1200" cap="none" spc="0" normalizeH="0" baseline="0" noProof="0" dirty="0">
              <a:ln>
                <a:noFill/>
              </a:ln>
              <a:solidFill>
                <a:prstClr val="white"/>
              </a:solidFill>
              <a:effectLst/>
              <a:uLnTx/>
              <a:uFillTx/>
              <a:latin typeface="Corporate E Regular" panose="02060503050000020004" pitchFamily="18" charset="0"/>
              <a:ea typeface="+mn-ea"/>
              <a:cs typeface="+mn-cs"/>
            </a:endParaRPr>
          </a:p>
        </p:txBody>
      </p:sp>
    </p:spTree>
    <p:extLst>
      <p:ext uri="{BB962C8B-B14F-4D97-AF65-F5344CB8AC3E}">
        <p14:creationId xmlns:p14="http://schemas.microsoft.com/office/powerpoint/2010/main" val="218767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TextBox 2">
            <a:extLst>
              <a:ext uri="{FF2B5EF4-FFF2-40B4-BE49-F238E27FC236}">
                <a16:creationId xmlns:a16="http://schemas.microsoft.com/office/drawing/2014/main" id="{86FEF154-C7D7-26DC-38F3-DF93F2146B3B}"/>
              </a:ext>
            </a:extLst>
          </p:cNvPr>
          <p:cNvSpPr txBox="1"/>
          <p:nvPr/>
        </p:nvSpPr>
        <p:spPr>
          <a:xfrm>
            <a:off x="279315" y="1532209"/>
            <a:ext cx="10690427" cy="2677656"/>
          </a:xfrm>
          <a:prstGeom prst="rect">
            <a:avLst/>
          </a:prstGeom>
          <a:noFill/>
        </p:spPr>
        <p:txBody>
          <a:bodyPr wrap="none" rtlCol="0">
            <a:spAutoFit/>
          </a:bodyPr>
          <a:lstStyle/>
          <a:p>
            <a:r>
              <a:rPr lang="en-GB" sz="2400" dirty="0"/>
              <a:t>Introduction  -  Arabella Ramage (LMA)</a:t>
            </a:r>
          </a:p>
          <a:p>
            <a:endParaRPr lang="en-GB" sz="2400" dirty="0"/>
          </a:p>
          <a:p>
            <a:r>
              <a:rPr lang="en-GB" sz="2400" dirty="0"/>
              <a:t>Law and Jurisdiction Clauses – Harry Wright (7 King’s Bench Walk)</a:t>
            </a:r>
          </a:p>
          <a:p>
            <a:endParaRPr lang="en-GB" sz="2400" dirty="0"/>
          </a:p>
          <a:p>
            <a:r>
              <a:rPr lang="en-GB" sz="2400" dirty="0"/>
              <a:t>Forms of Dispute Resolution – Rani Noakes (4 Pump Court)</a:t>
            </a:r>
          </a:p>
          <a:p>
            <a:endParaRPr lang="en-GB" sz="2400" dirty="0"/>
          </a:p>
          <a:p>
            <a:r>
              <a:rPr lang="en-GB" sz="2400" dirty="0"/>
              <a:t>Q&amp;A – moderated by Katy Wilson (Ascot and Chair of LMA Legal Committee)</a:t>
            </a:r>
          </a:p>
        </p:txBody>
      </p:sp>
    </p:spTree>
    <p:extLst>
      <p:ext uri="{BB962C8B-B14F-4D97-AF65-F5344CB8AC3E}">
        <p14:creationId xmlns:p14="http://schemas.microsoft.com/office/powerpoint/2010/main" val="1702848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A282F"/>
        </a:solidFill>
        <a:effectLst/>
      </p:bgPr>
    </p:bg>
    <p:spTree>
      <p:nvGrpSpPr>
        <p:cNvPr id="1" name="">
          <a:extLst>
            <a:ext uri="{FF2B5EF4-FFF2-40B4-BE49-F238E27FC236}">
              <a16:creationId xmlns:a16="http://schemas.microsoft.com/office/drawing/2014/main" id="{DD554B3B-7F0E-08DA-09BA-AA91B4DEAD1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E7A3736-3A07-2090-3F78-15C769108A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886" y="4165825"/>
            <a:ext cx="2652485" cy="2371045"/>
          </a:xfrm>
          <a:prstGeom prst="rect">
            <a:avLst/>
          </a:prstGeom>
        </p:spPr>
      </p:pic>
      <p:sp>
        <p:nvSpPr>
          <p:cNvPr id="7" name="TextBox 6">
            <a:extLst>
              <a:ext uri="{FF2B5EF4-FFF2-40B4-BE49-F238E27FC236}">
                <a16:creationId xmlns:a16="http://schemas.microsoft.com/office/drawing/2014/main" id="{3B166BB9-6184-A18A-A450-EE7E2B86DD77}"/>
              </a:ext>
            </a:extLst>
          </p:cNvPr>
          <p:cNvSpPr txBox="1"/>
          <p:nvPr/>
        </p:nvSpPr>
        <p:spPr>
          <a:xfrm>
            <a:off x="2410046" y="1718931"/>
            <a:ext cx="70993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orporate E Regular" panose="02060503050000020004" pitchFamily="18" charset="0"/>
                <a:ea typeface="+mn-ea"/>
                <a:cs typeface="+mn-cs"/>
              </a:rPr>
              <a:t>Questions</a:t>
            </a:r>
            <a:endParaRPr kumimoji="0" lang="en-GB" sz="6000" b="0" i="0" u="none" strike="noStrike" kern="1200" cap="none" spc="0" normalizeH="0" baseline="0" noProof="0" dirty="0">
              <a:ln>
                <a:noFill/>
              </a:ln>
              <a:solidFill>
                <a:prstClr val="white"/>
              </a:solidFill>
              <a:effectLst/>
              <a:uLnTx/>
              <a:uFillTx/>
              <a:latin typeface="Corporate E Regular" panose="02060503050000020004" pitchFamily="18" charset="0"/>
              <a:ea typeface="+mn-ea"/>
              <a:cs typeface="+mn-cs"/>
            </a:endParaRPr>
          </a:p>
        </p:txBody>
      </p:sp>
    </p:spTree>
    <p:extLst>
      <p:ext uri="{BB962C8B-B14F-4D97-AF65-F5344CB8AC3E}">
        <p14:creationId xmlns:p14="http://schemas.microsoft.com/office/powerpoint/2010/main" val="81791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04" y="1983789"/>
            <a:ext cx="9601200" cy="2743200"/>
          </a:xfrm>
        </p:spPr>
        <p:txBody>
          <a:bodyPr rtlCol="0" anchor="b">
            <a:normAutofit/>
          </a:bodyPr>
          <a:lstStyle/>
          <a:p>
            <a:r>
              <a:rPr lang="en-GB" dirty="0"/>
              <a:t>Law and jurisdiction clauses</a:t>
            </a:r>
          </a:p>
        </p:txBody>
      </p:sp>
      <p:sp>
        <p:nvSpPr>
          <p:cNvPr id="3" name="Subtitle 2"/>
          <p:cNvSpPr>
            <a:spLocks noGrp="1"/>
          </p:cNvSpPr>
          <p:nvPr>
            <p:ph type="body" idx="1"/>
          </p:nvPr>
        </p:nvSpPr>
        <p:spPr>
          <a:xfrm>
            <a:off x="1295400" y="5431536"/>
            <a:ext cx="9601200" cy="457200"/>
          </a:xfrm>
        </p:spPr>
        <p:txBody>
          <a:bodyPr rtlCol="0">
            <a:normAutofit/>
          </a:bodyPr>
          <a:lstStyle/>
          <a:p>
            <a:pPr>
              <a:spcAft>
                <a:spcPts val="600"/>
              </a:spcAft>
            </a:pPr>
            <a:r>
              <a:rPr lang="en-GB"/>
              <a:t>Harry Wright, 7 King’s Bench Walk</a:t>
            </a:r>
          </a:p>
        </p:txBody>
      </p:sp>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58D64-489B-5748-7F85-11BD685731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0D257-8DFF-DC62-D705-E41EEEE144D4}"/>
              </a:ext>
            </a:extLst>
          </p:cNvPr>
          <p:cNvSpPr>
            <a:spLocks noGrp="1"/>
          </p:cNvSpPr>
          <p:nvPr>
            <p:ph type="title"/>
          </p:nvPr>
        </p:nvSpPr>
        <p:spPr>
          <a:xfrm>
            <a:off x="1295400" y="503853"/>
            <a:ext cx="9601200" cy="1142385"/>
          </a:xfrm>
        </p:spPr>
        <p:txBody>
          <a:bodyPr rtlCol="0"/>
          <a:lstStyle/>
          <a:p>
            <a:r>
              <a:rPr lang="en-GB" dirty="0"/>
              <a:t>What is a law and jurisdiction clause? </a:t>
            </a:r>
          </a:p>
        </p:txBody>
      </p:sp>
      <p:sp>
        <p:nvSpPr>
          <p:cNvPr id="3" name="Content Placeholder 2">
            <a:extLst>
              <a:ext uri="{FF2B5EF4-FFF2-40B4-BE49-F238E27FC236}">
                <a16:creationId xmlns:a16="http://schemas.microsoft.com/office/drawing/2014/main" id="{66C8797D-83AC-6AAC-CF76-8B9C61CC9511}"/>
              </a:ext>
            </a:extLst>
          </p:cNvPr>
          <p:cNvSpPr>
            <a:spLocks noGrp="1"/>
          </p:cNvSpPr>
          <p:nvPr>
            <p:ph idx="1"/>
          </p:nvPr>
        </p:nvSpPr>
        <p:spPr>
          <a:xfrm>
            <a:off x="1295400" y="1981201"/>
            <a:ext cx="9601200" cy="3809999"/>
          </a:xfrm>
        </p:spPr>
        <p:txBody>
          <a:bodyPr rtlCol="0"/>
          <a:lstStyle/>
          <a:p>
            <a:endParaRPr lang="en-GB" dirty="0"/>
          </a:p>
        </p:txBody>
      </p:sp>
      <p:pic>
        <p:nvPicPr>
          <p:cNvPr id="5" name="Picture 4">
            <a:extLst>
              <a:ext uri="{FF2B5EF4-FFF2-40B4-BE49-F238E27FC236}">
                <a16:creationId xmlns:a16="http://schemas.microsoft.com/office/drawing/2014/main" id="{16ACC51E-61E2-C304-36F6-7C6D659E766A}"/>
              </a:ext>
            </a:extLst>
          </p:cNvPr>
          <p:cNvPicPr>
            <a:picLocks noChangeAspect="1"/>
          </p:cNvPicPr>
          <p:nvPr/>
        </p:nvPicPr>
        <p:blipFill>
          <a:blip r:embed="rId3"/>
          <a:srcRect l="-1082" t="11663" r="4608" b="-1806"/>
          <a:stretch>
            <a:fillRect/>
          </a:stretch>
        </p:blipFill>
        <p:spPr>
          <a:xfrm>
            <a:off x="128772" y="2366991"/>
            <a:ext cx="11506439" cy="1715309"/>
          </a:xfrm>
          <a:prstGeom prst="rect">
            <a:avLst/>
          </a:prstGeom>
        </p:spPr>
      </p:pic>
    </p:spTree>
    <p:extLst>
      <p:ext uri="{BB962C8B-B14F-4D97-AF65-F5344CB8AC3E}">
        <p14:creationId xmlns:p14="http://schemas.microsoft.com/office/powerpoint/2010/main" val="202063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98865-DF23-B1F9-2415-3204903A69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9BBC16-D7E8-5633-E978-5697D2127349}"/>
              </a:ext>
            </a:extLst>
          </p:cNvPr>
          <p:cNvSpPr>
            <a:spLocks noGrp="1"/>
          </p:cNvSpPr>
          <p:nvPr>
            <p:ph type="title"/>
          </p:nvPr>
        </p:nvSpPr>
        <p:spPr>
          <a:xfrm>
            <a:off x="1295400" y="503853"/>
            <a:ext cx="9601200" cy="1142385"/>
          </a:xfrm>
        </p:spPr>
        <p:txBody>
          <a:bodyPr rtlCol="0"/>
          <a:lstStyle/>
          <a:p>
            <a:r>
              <a:rPr lang="en-GB" dirty="0"/>
              <a:t>Distinguish the following:</a:t>
            </a:r>
          </a:p>
        </p:txBody>
      </p:sp>
      <p:sp>
        <p:nvSpPr>
          <p:cNvPr id="3" name="Content Placeholder 2">
            <a:extLst>
              <a:ext uri="{FF2B5EF4-FFF2-40B4-BE49-F238E27FC236}">
                <a16:creationId xmlns:a16="http://schemas.microsoft.com/office/drawing/2014/main" id="{C8B43D0C-6313-7F7B-322C-DFA79AE5A64F}"/>
              </a:ext>
            </a:extLst>
          </p:cNvPr>
          <p:cNvSpPr>
            <a:spLocks noGrp="1"/>
          </p:cNvSpPr>
          <p:nvPr>
            <p:ph idx="1"/>
          </p:nvPr>
        </p:nvSpPr>
        <p:spPr>
          <a:xfrm>
            <a:off x="1295400" y="1981201"/>
            <a:ext cx="9601200" cy="3809999"/>
          </a:xfrm>
        </p:spPr>
        <p:txBody>
          <a:bodyPr rtlCol="0">
            <a:normAutofit lnSpcReduction="10000"/>
          </a:bodyPr>
          <a:lstStyle/>
          <a:p>
            <a:r>
              <a:rPr lang="en-GB" sz="2600" dirty="0"/>
              <a:t>Territorial scope of cover</a:t>
            </a:r>
          </a:p>
          <a:p>
            <a:pPr marL="0" indent="0">
              <a:buNone/>
            </a:pPr>
            <a:endParaRPr lang="en-GB" sz="2600" dirty="0"/>
          </a:p>
          <a:p>
            <a:r>
              <a:rPr lang="en-GB" sz="2600" dirty="0"/>
              <a:t>Physical location of risk</a:t>
            </a:r>
          </a:p>
          <a:p>
            <a:pPr marL="0" indent="0">
              <a:buNone/>
            </a:pPr>
            <a:endParaRPr lang="en-GB" sz="2600" dirty="0"/>
          </a:p>
          <a:p>
            <a:r>
              <a:rPr lang="en-GB" sz="2600" dirty="0"/>
              <a:t>Service of suit clause</a:t>
            </a:r>
          </a:p>
          <a:p>
            <a:endParaRPr lang="en-GB" sz="2600" dirty="0"/>
          </a:p>
          <a:p>
            <a:r>
              <a:rPr lang="en-GB" sz="2600" dirty="0"/>
              <a:t>Arbitration clause</a:t>
            </a:r>
          </a:p>
        </p:txBody>
      </p:sp>
    </p:spTree>
    <p:extLst>
      <p:ext uri="{BB962C8B-B14F-4D97-AF65-F5344CB8AC3E}">
        <p14:creationId xmlns:p14="http://schemas.microsoft.com/office/powerpoint/2010/main" val="131992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E2408-7B95-207E-874F-4FF221429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8B3D57-422F-855D-E674-CD0380B23643}"/>
              </a:ext>
            </a:extLst>
          </p:cNvPr>
          <p:cNvSpPr>
            <a:spLocks noGrp="1"/>
          </p:cNvSpPr>
          <p:nvPr>
            <p:ph type="title"/>
          </p:nvPr>
        </p:nvSpPr>
        <p:spPr>
          <a:xfrm>
            <a:off x="1295400" y="503853"/>
            <a:ext cx="9601200" cy="1142385"/>
          </a:xfrm>
        </p:spPr>
        <p:txBody>
          <a:bodyPr rtlCol="0"/>
          <a:lstStyle/>
          <a:p>
            <a:r>
              <a:rPr lang="en-GB" dirty="0"/>
              <a:t>Do I really need one? </a:t>
            </a:r>
          </a:p>
        </p:txBody>
      </p:sp>
      <p:sp>
        <p:nvSpPr>
          <p:cNvPr id="3" name="Content Placeholder 2">
            <a:extLst>
              <a:ext uri="{FF2B5EF4-FFF2-40B4-BE49-F238E27FC236}">
                <a16:creationId xmlns:a16="http://schemas.microsoft.com/office/drawing/2014/main" id="{1E59BD9E-D253-3921-61BA-7C4764C8B380}"/>
              </a:ext>
            </a:extLst>
          </p:cNvPr>
          <p:cNvSpPr>
            <a:spLocks noGrp="1"/>
          </p:cNvSpPr>
          <p:nvPr>
            <p:ph idx="1"/>
          </p:nvPr>
        </p:nvSpPr>
        <p:spPr>
          <a:xfrm>
            <a:off x="1295400" y="1981201"/>
            <a:ext cx="9601200" cy="3809999"/>
          </a:xfrm>
        </p:spPr>
        <p:txBody>
          <a:bodyPr rtlCol="0">
            <a:normAutofit/>
          </a:bodyPr>
          <a:lstStyle/>
          <a:p>
            <a:r>
              <a:rPr lang="en-GB" sz="2600" dirty="0"/>
              <a:t>Yes!</a:t>
            </a:r>
          </a:p>
          <a:p>
            <a:pPr marL="0" indent="0">
              <a:buNone/>
            </a:pPr>
            <a:endParaRPr lang="en-GB" sz="2600" dirty="0"/>
          </a:p>
          <a:p>
            <a:r>
              <a:rPr lang="en-GB" sz="2600" dirty="0"/>
              <a:t>But just one</a:t>
            </a:r>
          </a:p>
          <a:p>
            <a:pPr marL="0" indent="0">
              <a:buNone/>
            </a:pPr>
            <a:endParaRPr lang="en-GB" sz="2600" dirty="0"/>
          </a:p>
          <a:p>
            <a:r>
              <a:rPr lang="en-GB" sz="2600" dirty="0"/>
              <a:t>Not necessarily English law…</a:t>
            </a:r>
          </a:p>
          <a:p>
            <a:pPr marL="0" indent="0">
              <a:buNone/>
            </a:pPr>
            <a:r>
              <a:rPr lang="en-GB" sz="2600" dirty="0"/>
              <a:t>    (but it may help)</a:t>
            </a:r>
          </a:p>
        </p:txBody>
      </p:sp>
      <p:pic>
        <p:nvPicPr>
          <p:cNvPr id="4100" name="Picture 4" descr="Britain Quietly Abolishes Jury Trials for Most Crimes">
            <a:extLst>
              <a:ext uri="{FF2B5EF4-FFF2-40B4-BE49-F238E27FC236}">
                <a16:creationId xmlns:a16="http://schemas.microsoft.com/office/drawing/2014/main" id="{8BD2E0CB-729F-DCE5-892A-FA79BDDD4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8273" y="3229844"/>
            <a:ext cx="4989445" cy="2896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43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428D8-55A9-769E-C275-70946ADA5E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6FBBD2-C743-5FA2-F024-863E7A805A79}"/>
              </a:ext>
            </a:extLst>
          </p:cNvPr>
          <p:cNvSpPr>
            <a:spLocks noGrp="1"/>
          </p:cNvSpPr>
          <p:nvPr>
            <p:ph type="title"/>
          </p:nvPr>
        </p:nvSpPr>
        <p:spPr>
          <a:xfrm>
            <a:off x="1295400" y="503853"/>
            <a:ext cx="9601200" cy="1142385"/>
          </a:xfrm>
        </p:spPr>
        <p:txBody>
          <a:bodyPr rtlCol="0"/>
          <a:lstStyle/>
          <a:p>
            <a:r>
              <a:rPr lang="en-GB" dirty="0"/>
              <a:t>Why do they matter? </a:t>
            </a:r>
          </a:p>
        </p:txBody>
      </p:sp>
      <p:sp>
        <p:nvSpPr>
          <p:cNvPr id="3" name="Content Placeholder 2">
            <a:extLst>
              <a:ext uri="{FF2B5EF4-FFF2-40B4-BE49-F238E27FC236}">
                <a16:creationId xmlns:a16="http://schemas.microsoft.com/office/drawing/2014/main" id="{AD8F37E0-9BED-5EBB-B519-FAB05BF03472}"/>
              </a:ext>
            </a:extLst>
          </p:cNvPr>
          <p:cNvSpPr>
            <a:spLocks noGrp="1"/>
          </p:cNvSpPr>
          <p:nvPr>
            <p:ph idx="1"/>
          </p:nvPr>
        </p:nvSpPr>
        <p:spPr>
          <a:xfrm>
            <a:off x="1295400" y="1981201"/>
            <a:ext cx="9601200" cy="3809999"/>
          </a:xfrm>
        </p:spPr>
        <p:txBody>
          <a:bodyPr rtlCol="0"/>
          <a:lstStyle/>
          <a:p>
            <a:endParaRPr lang="en-GB" dirty="0"/>
          </a:p>
        </p:txBody>
      </p:sp>
      <p:pic>
        <p:nvPicPr>
          <p:cNvPr id="5" name="Picture 4">
            <a:extLst>
              <a:ext uri="{FF2B5EF4-FFF2-40B4-BE49-F238E27FC236}">
                <a16:creationId xmlns:a16="http://schemas.microsoft.com/office/drawing/2014/main" id="{2BFC66C5-AEE5-D8BC-26CA-60C90F894957}"/>
              </a:ext>
            </a:extLst>
          </p:cNvPr>
          <p:cNvPicPr>
            <a:picLocks noChangeAspect="1"/>
          </p:cNvPicPr>
          <p:nvPr/>
        </p:nvPicPr>
        <p:blipFill>
          <a:blip r:embed="rId3"/>
          <a:srcRect l="-1082" t="11663" r="4608" b="-1806"/>
          <a:stretch>
            <a:fillRect/>
          </a:stretch>
        </p:blipFill>
        <p:spPr>
          <a:xfrm>
            <a:off x="72349" y="1530411"/>
            <a:ext cx="11506439" cy="1715309"/>
          </a:xfrm>
          <a:prstGeom prst="rect">
            <a:avLst/>
          </a:prstGeom>
        </p:spPr>
      </p:pic>
      <p:pic>
        <p:nvPicPr>
          <p:cNvPr id="1026" name="Picture 2" descr="Christopher Butcher - Wikipedia">
            <a:extLst>
              <a:ext uri="{FF2B5EF4-FFF2-40B4-BE49-F238E27FC236}">
                <a16:creationId xmlns:a16="http://schemas.microsoft.com/office/drawing/2014/main" id="{76967E4C-C598-FCF8-EFBB-205F0D9021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496073"/>
            <a:ext cx="1900118" cy="26300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ildy &amp; Sons Ltd — The World's Legal Bookshop Search Results for isbn:  '9780414119192'">
            <a:extLst>
              <a:ext uri="{FF2B5EF4-FFF2-40B4-BE49-F238E27FC236}">
                <a16:creationId xmlns:a16="http://schemas.microsoft.com/office/drawing/2014/main" id="{0975FAAB-AC5B-5F83-F82E-B12B4D643A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9249" y="3429000"/>
            <a:ext cx="1900117" cy="28393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CAB8486-8669-6A30-83CC-08B8A0923D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5629" y="3538378"/>
            <a:ext cx="3820741" cy="254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86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A493D-3EAD-8664-B38B-1820C073D5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8BB177-B1AF-EBE5-3AAD-3A1BDD6A5BA9}"/>
              </a:ext>
            </a:extLst>
          </p:cNvPr>
          <p:cNvSpPr>
            <a:spLocks noGrp="1"/>
          </p:cNvSpPr>
          <p:nvPr>
            <p:ph type="title"/>
          </p:nvPr>
        </p:nvSpPr>
        <p:spPr>
          <a:xfrm>
            <a:off x="1295400" y="503853"/>
            <a:ext cx="9601200" cy="1142385"/>
          </a:xfrm>
        </p:spPr>
        <p:txBody>
          <a:bodyPr rtlCol="0"/>
          <a:lstStyle/>
          <a:p>
            <a:r>
              <a:rPr lang="en-GB" dirty="0"/>
              <a:t>Why do they matter? </a:t>
            </a:r>
          </a:p>
        </p:txBody>
      </p:sp>
      <p:sp>
        <p:nvSpPr>
          <p:cNvPr id="5" name="Content Placeholder 4">
            <a:extLst>
              <a:ext uri="{FF2B5EF4-FFF2-40B4-BE49-F238E27FC236}">
                <a16:creationId xmlns:a16="http://schemas.microsoft.com/office/drawing/2014/main" id="{A24A6EED-0A25-83A6-AD79-3AD7265BD69C}"/>
              </a:ext>
            </a:extLst>
          </p:cNvPr>
          <p:cNvSpPr>
            <a:spLocks noGrp="1"/>
          </p:cNvSpPr>
          <p:nvPr>
            <p:ph idx="1"/>
          </p:nvPr>
        </p:nvSpPr>
        <p:spPr>
          <a:xfrm>
            <a:off x="1295400" y="1939243"/>
            <a:ext cx="9601200" cy="3809999"/>
          </a:xfrm>
        </p:spPr>
        <p:txBody>
          <a:bodyPr/>
          <a:lstStyle/>
          <a:p>
            <a:r>
              <a:rPr lang="en-GB" b="1" dirty="0"/>
              <a:t>Law and jurisdiction</a:t>
            </a:r>
          </a:p>
          <a:p>
            <a:r>
              <a:rPr lang="en-GB" dirty="0"/>
              <a:t>This contract shall be governed by Russian Law and is subject to the exclusive jurisdiction of the Russian Courts</a:t>
            </a:r>
          </a:p>
        </p:txBody>
      </p:sp>
      <p:pic>
        <p:nvPicPr>
          <p:cNvPr id="2050" name="Picture 2" descr="Putin is set to win 6 more years in power. Here's how it will affect the  Ukraine war and Russia's relations | PBS News">
            <a:extLst>
              <a:ext uri="{FF2B5EF4-FFF2-40B4-BE49-F238E27FC236}">
                <a16:creationId xmlns:a16="http://schemas.microsoft.com/office/drawing/2014/main" id="{F0C09C8C-9A77-96FC-798A-58588B1FE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266" y="3696090"/>
            <a:ext cx="3500133" cy="24951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at Vladimir Putin's long table tells us about Russia's inner workings">
            <a:extLst>
              <a:ext uri="{FF2B5EF4-FFF2-40B4-BE49-F238E27FC236}">
                <a16:creationId xmlns:a16="http://schemas.microsoft.com/office/drawing/2014/main" id="{DB26AC8B-C3E4-2FB7-8DA4-D9C04C111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6897" y="3744535"/>
            <a:ext cx="3751156" cy="2398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10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03853"/>
            <a:ext cx="9601200" cy="1142385"/>
          </a:xfrm>
          <a:noFill/>
        </p:spPr>
        <p:txBody>
          <a:bodyPr/>
          <a:lstStyle/>
          <a:p>
            <a:r>
              <a:rPr lang="en-GB" dirty="0"/>
              <a:t>Harry Wright </a:t>
            </a:r>
          </a:p>
        </p:txBody>
      </p:sp>
      <p:sp>
        <p:nvSpPr>
          <p:cNvPr id="3" name="Content Placeholder 2"/>
          <p:cNvSpPr>
            <a:spLocks noGrp="1"/>
          </p:cNvSpPr>
          <p:nvPr>
            <p:ph idx="1"/>
          </p:nvPr>
        </p:nvSpPr>
        <p:spPr>
          <a:xfrm>
            <a:off x="1295400" y="1981201"/>
            <a:ext cx="9601200" cy="3809999"/>
          </a:xfrm>
        </p:spPr>
        <p:txBody>
          <a:bodyPr>
            <a:noAutofit/>
          </a:bodyPr>
          <a:lstStyle/>
          <a:p>
            <a:pPr marL="0" indent="0">
              <a:buNone/>
            </a:pPr>
            <a:r>
              <a:rPr lang="en-US" b="1" dirty="0"/>
              <a:t>7 King’s Bench Walk</a:t>
            </a:r>
            <a:br>
              <a:rPr lang="en-US" b="1" dirty="0"/>
            </a:br>
            <a:r>
              <a:rPr lang="en-US" b="1" dirty="0"/>
              <a:t>Temple</a:t>
            </a:r>
            <a:br>
              <a:rPr lang="en-US" b="1" dirty="0"/>
            </a:br>
            <a:r>
              <a:rPr lang="en-US" b="1" dirty="0"/>
              <a:t>London EC4Y 7DS</a:t>
            </a:r>
          </a:p>
          <a:p>
            <a:pPr marL="0" indent="0">
              <a:buNone/>
            </a:pPr>
            <a:r>
              <a:rPr lang="en-GB" b="1" dirty="0"/>
              <a:t>+44 (0)20 7910 8300</a:t>
            </a:r>
            <a:br>
              <a:rPr lang="en-GB" b="1" dirty="0"/>
            </a:br>
            <a:r>
              <a:rPr lang="en-GB" b="1" dirty="0">
                <a:hlinkClick r:id="rId2"/>
              </a:rPr>
              <a:t>seniorclerks@7kbw.co.uk</a:t>
            </a:r>
            <a:endParaRPr lang="en-GB" b="1" dirty="0"/>
          </a:p>
          <a:p>
            <a:pPr marL="0" indent="0">
              <a:spcBef>
                <a:spcPts val="600"/>
              </a:spcBef>
              <a:buNone/>
            </a:pPr>
            <a:endParaRPr lang="en-GB" sz="1400" b="1" dirty="0"/>
          </a:p>
          <a:p>
            <a:pPr marL="0" indent="0">
              <a:spcBef>
                <a:spcPts val="600"/>
              </a:spcBef>
              <a:buNone/>
            </a:pPr>
            <a:endParaRPr lang="en-GB" sz="1400" dirty="0"/>
          </a:p>
          <a:p>
            <a:pPr marL="0" indent="0">
              <a:spcBef>
                <a:spcPts val="600"/>
              </a:spcBef>
              <a:buNone/>
            </a:pPr>
            <a:r>
              <a:rPr lang="en-GB" sz="1400" dirty="0"/>
              <a:t>These slides are provided only for training and information purposes.</a:t>
            </a:r>
          </a:p>
          <a:p>
            <a:pPr marL="0" indent="0">
              <a:spcBef>
                <a:spcPts val="600"/>
              </a:spcBef>
              <a:buNone/>
            </a:pPr>
            <a:r>
              <a:rPr lang="en-GB" sz="1400" dirty="0"/>
              <a:t>These slides may be circulated only within the firm to which the original presentation was made.  Please do not share externally.</a:t>
            </a:r>
          </a:p>
          <a:p>
            <a:pPr marL="0" indent="0">
              <a:spcBef>
                <a:spcPts val="600"/>
              </a:spcBef>
              <a:buNone/>
            </a:pPr>
            <a:r>
              <a:rPr lang="en-GB" sz="1400" dirty="0"/>
              <a:t>No responsibility or liability is accepted for any errors or omissions.</a:t>
            </a:r>
          </a:p>
          <a:p>
            <a:pPr marL="0" indent="0">
              <a:spcBef>
                <a:spcPts val="600"/>
              </a:spcBef>
              <a:buNone/>
            </a:pPr>
            <a:r>
              <a:rPr lang="en-GB" sz="1400" dirty="0"/>
              <a:t>These slides are no substitute for taking legal advice (from members of 7KBW) and are not to be relied upon.</a:t>
            </a:r>
          </a:p>
          <a:p>
            <a:pPr marL="0" indent="0">
              <a:buNone/>
            </a:pPr>
            <a:endParaRPr lang="en-GB" sz="1400" dirty="0"/>
          </a:p>
          <a:p>
            <a:pPr marL="0" indent="0">
              <a:spcBef>
                <a:spcPts val="600"/>
              </a:spcBef>
              <a:buNone/>
            </a:pPr>
            <a:r>
              <a:rPr lang="en-GB" sz="1400" dirty="0"/>
              <a:t>©7KBW  | </a:t>
            </a:r>
            <a:r>
              <a:rPr lang="en-US" sz="1400" dirty="0"/>
              <a:t>Barristers regulated by the </a:t>
            </a:r>
            <a:r>
              <a:rPr lang="en-US" sz="1400" dirty="0">
                <a:hlinkClick r:id="rId3"/>
              </a:rPr>
              <a:t>Bar Standards Board</a:t>
            </a:r>
            <a:endParaRPr lang="en-GB" sz="1400" dirty="0"/>
          </a:p>
        </p:txBody>
      </p:sp>
    </p:spTree>
    <p:extLst>
      <p:ext uri="{BB962C8B-B14F-4D97-AF65-F5344CB8AC3E}">
        <p14:creationId xmlns:p14="http://schemas.microsoft.com/office/powerpoint/2010/main" val="232767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amond Grid 16x9">
  <a:themeElements>
    <a:clrScheme name="7KBW 2025">
      <a:dk1>
        <a:sysClr val="windowText" lastClr="000000"/>
      </a:dk1>
      <a:lt1>
        <a:sysClr val="window" lastClr="FFFFFF"/>
      </a:lt1>
      <a:dk2>
        <a:srgbClr val="44546A"/>
      </a:dk2>
      <a:lt2>
        <a:srgbClr val="F0EDE7"/>
      </a:lt2>
      <a:accent1>
        <a:srgbClr val="470F50"/>
      </a:accent1>
      <a:accent2>
        <a:srgbClr val="B78BBE"/>
      </a:accent2>
      <a:accent3>
        <a:srgbClr val="4D7C8A"/>
      </a:accent3>
      <a:accent4>
        <a:srgbClr val="539987"/>
      </a:accent4>
      <a:accent5>
        <a:srgbClr val="605B56"/>
      </a:accent5>
      <a:accent6>
        <a:srgbClr val="996653"/>
      </a:accent6>
      <a:hlink>
        <a:srgbClr val="0563C1"/>
      </a:hlink>
      <a:folHlink>
        <a:srgbClr val="954F72"/>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8326_TF03031015.potx" id="{3D03E32A-101D-4991-8040-890457B668DB}" vid="{F1BB8C7C-F58A-4EC0-851B-3944A6AC187F}"/>
    </a:ext>
  </a:extLst>
</a:theme>
</file>

<file path=ppt/theme/theme2.xml><?xml version="1.0" encoding="utf-8"?>
<a:theme xmlns:a="http://schemas.openxmlformats.org/drawingml/2006/main" name="Office Theme">
  <a:themeElements>
    <a:clrScheme name="4 Pump Court">
      <a:dk1>
        <a:srgbClr val="0A282F"/>
      </a:dk1>
      <a:lt1>
        <a:sysClr val="window" lastClr="FFFFFF"/>
      </a:lt1>
      <a:dk2>
        <a:srgbClr val="175B6B"/>
      </a:dk2>
      <a:lt2>
        <a:srgbClr val="D1D4D5"/>
      </a:lt2>
      <a:accent1>
        <a:srgbClr val="DC5868"/>
      </a:accent1>
      <a:accent2>
        <a:srgbClr val="79CDD0"/>
      </a:accent2>
      <a:accent3>
        <a:srgbClr val="9FA4A6"/>
      </a:accent3>
      <a:accent4>
        <a:srgbClr val="B7DA9C"/>
      </a:accent4>
      <a:accent5>
        <a:srgbClr val="7A709B"/>
      </a:accent5>
      <a:accent6>
        <a:srgbClr val="F7ACAD"/>
      </a:accent6>
      <a:hlink>
        <a:srgbClr val="748B9E"/>
      </a:hlink>
      <a:folHlink>
        <a:srgbClr val="954F72"/>
      </a:folHlink>
    </a:clrScheme>
    <a:fontScheme name="4PC Font">
      <a:majorFont>
        <a:latin typeface="Corporate E Regular"/>
        <a:ea typeface=""/>
        <a:cs typeface=""/>
      </a:majorFont>
      <a:minorFont>
        <a:latin typeface="Corporate E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LMA 1">
      <a:dk1>
        <a:sysClr val="windowText" lastClr="000000"/>
      </a:dk1>
      <a:lt1>
        <a:sysClr val="window" lastClr="FFFFFF"/>
      </a:lt1>
      <a:dk2>
        <a:srgbClr val="C5143D"/>
      </a:dk2>
      <a:lt2>
        <a:srgbClr val="FFFFFF"/>
      </a:lt2>
      <a:accent1>
        <a:srgbClr val="C5143D"/>
      </a:accent1>
      <a:accent2>
        <a:srgbClr val="373935"/>
      </a:accent2>
      <a:accent3>
        <a:srgbClr val="6E7C7C"/>
      </a:accent3>
      <a:accent4>
        <a:srgbClr val="2C2764"/>
      </a:accent4>
      <a:accent5>
        <a:srgbClr val="D77900"/>
      </a:accent5>
      <a:accent6>
        <a:srgbClr val="DAA900"/>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MA PowerPoint Template QUICK" id="{A7D14973-0FF3-4BC4-8F52-BA05261205E6}" vid="{06FED731-AAF3-4D14-A44C-BFB9670B9B2A}"/>
    </a:ext>
  </a:extLst>
</a:theme>
</file>

<file path=ppt/theme/theme4.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958443b-8179-4370-827a-e7d5aecfc0b6">
      <UserInfo>
        <DisplayName>Isabel Parmenter</DisplayName>
        <AccountId>35</AccountId>
        <AccountType/>
      </UserInfo>
      <UserInfo>
        <DisplayName>Emily Morris</DisplayName>
        <AccountId>34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A3592FD46CC446A9A35DC2B31F9DA9" ma:contentTypeVersion="8" ma:contentTypeDescription="Create a new document." ma:contentTypeScope="" ma:versionID="4fdb880f0d76ab4cf017b742db31a31e">
  <xsd:schema xmlns:xsd="http://www.w3.org/2001/XMLSchema" xmlns:xs="http://www.w3.org/2001/XMLSchema" xmlns:p="http://schemas.microsoft.com/office/2006/metadata/properties" xmlns:ns2="3958443b-8179-4370-827a-e7d5aecfc0b6" xmlns:ns3="334dcbc7-ec97-4e03-8a1b-d0c69588afc1" targetNamespace="http://schemas.microsoft.com/office/2006/metadata/properties" ma:root="true" ma:fieldsID="48720ea4e62c8aeaa19a2e70e64ac6a7" ns2:_="" ns3:_="">
    <xsd:import namespace="3958443b-8179-4370-827a-e7d5aecfc0b6"/>
    <xsd:import namespace="334dcbc7-ec97-4e03-8a1b-d0c69588afc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8443b-8179-4370-827a-e7d5aecfc0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4dcbc7-ec97-4e03-8a1b-d0c69588afc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33BBDD-631B-4606-8277-D915D5DD5D66}">
  <ds:schemaRefs>
    <ds:schemaRef ds:uri="http://schemas.microsoft.com/office/infopath/2007/PartnerControls"/>
    <ds:schemaRef ds:uri="334dcbc7-ec97-4e03-8a1b-d0c69588afc1"/>
    <ds:schemaRef ds:uri="http://schemas.microsoft.com/office/2006/documentManagement/types"/>
    <ds:schemaRef ds:uri="http://www.w3.org/XML/1998/namespace"/>
    <ds:schemaRef ds:uri="http://schemas.openxmlformats.org/package/2006/metadata/core-properties"/>
    <ds:schemaRef ds:uri="http://purl.org/dc/dcmitype/"/>
    <ds:schemaRef ds:uri="3958443b-8179-4370-827a-e7d5aecfc0b6"/>
    <ds:schemaRef ds:uri="http://purl.org/dc/term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BD99FA6C-E2AA-42F0-A234-000467F7A32E}">
  <ds:schemaRefs>
    <ds:schemaRef ds:uri="http://schemas.microsoft.com/sharepoint/v3/contenttype/forms"/>
  </ds:schemaRefs>
</ds:datastoreItem>
</file>

<file path=customXml/itemProps3.xml><?xml version="1.0" encoding="utf-8"?>
<ds:datastoreItem xmlns:ds="http://schemas.openxmlformats.org/officeDocument/2006/customXml" ds:itemID="{E8B654A2-4B20-4750-8AD9-548CEBD363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58443b-8179-4370-827a-e7d5aecfc0b6"/>
    <ds:schemaRef ds:uri="334dcbc7-ec97-4e03-8a1b-d0c69588af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Business diamond grid presentation (widescreen)</Template>
  <TotalTime>406</TotalTime>
  <Words>1167</Words>
  <Application>Microsoft Office PowerPoint</Application>
  <PresentationFormat>Widescreen</PresentationFormat>
  <Paragraphs>134</Paragraphs>
  <Slides>20</Slides>
  <Notes>19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Aptos</vt:lpstr>
      <vt:lpstr>Arial</vt:lpstr>
      <vt:lpstr>Calibri</vt:lpstr>
      <vt:lpstr>Corporate E Regular</vt:lpstr>
      <vt:lpstr>Gotham Book</vt:lpstr>
      <vt:lpstr>HelveticaNeue</vt:lpstr>
      <vt:lpstr>Diamond Grid 16x9</vt:lpstr>
      <vt:lpstr>Office Theme</vt:lpstr>
      <vt:lpstr>1_Office Theme</vt:lpstr>
      <vt:lpstr>Law and jurisdiction</vt:lpstr>
      <vt:lpstr>Agenda</vt:lpstr>
      <vt:lpstr>Law and jurisdiction clauses</vt:lpstr>
      <vt:lpstr>What is a law and jurisdiction clause? </vt:lpstr>
      <vt:lpstr>Distinguish the following:</vt:lpstr>
      <vt:lpstr>Do I really need one? </vt:lpstr>
      <vt:lpstr>Why do they matter? </vt:lpstr>
      <vt:lpstr>Why do they matter? </vt:lpstr>
      <vt:lpstr>Harry Wright </vt:lpstr>
      <vt:lpstr>PowerPoint Presentation</vt:lpstr>
      <vt:lpstr>PowerPoint Presentation</vt:lpstr>
      <vt:lpstr>Key differences: advantages and disadvantages </vt:lpstr>
      <vt:lpstr>PowerPoint Presentation</vt:lpstr>
      <vt:lpstr>Why is an arbitration award “as good” as a court judgment?</vt:lpstr>
      <vt:lpstr>The arbitral process</vt:lpstr>
      <vt:lpstr>PowerPoint Presentation</vt:lpstr>
      <vt:lpstr>Extent of Court oversight</vt:lpstr>
      <vt:lpstr>Degree of Court oversight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Emily Morris</dc:creator>
  <cp:lastModifiedBy>Ray Koh</cp:lastModifiedBy>
  <cp:revision>7</cp:revision>
  <cp:lastPrinted>2026-04-15T17:42:06Z</cp:lastPrinted>
  <dcterms:created xsi:type="dcterms:W3CDTF">2025-08-21T10:03:03Z</dcterms:created>
  <dcterms:modified xsi:type="dcterms:W3CDTF">2026-04-15T17:44:20Z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FeatureTags">
    <vt:lpwstr/>
  </property>
  <property fmtid="{D5CDD505-2E9C-101B-9397-08002B2CF9AE}" pid="4" name="LocalizationTags">
    <vt:lpwstr/>
  </property>
  <property fmtid="{D5CDD505-2E9C-101B-9397-08002B2CF9AE}" pid="5" name="ScenarioTags">
    <vt:lpwstr/>
  </property>
  <property fmtid="{D5CDD505-2E9C-101B-9397-08002B2CF9AE}" pid="6" name="CampaignTags">
    <vt:lpwstr/>
  </property>
  <property fmtid="{D5CDD505-2E9C-101B-9397-08002B2CF9AE}" pid="7" name="ContentTypeId">
    <vt:lpwstr>0x010100F1A3592FD46CC446A9A35DC2B31F9DA9</vt:lpwstr>
  </property>
  <property fmtid="{D5CDD505-2E9C-101B-9397-08002B2CF9AE}" pid="8" name="MediaServiceImageTags">
    <vt:lpwstr/>
  </property>
  <property fmtid="{D5CDD505-2E9C-101B-9397-08002B2CF9AE}" pid="9" name="Order">
    <vt:r8>285400</vt:r8>
  </property>
  <property fmtid="{D5CDD505-2E9C-101B-9397-08002B2CF9AE}" pid="10" name="xd_ProgID">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TriggerFlowInfo">
    <vt:lpwstr/>
  </property>
  <property fmtid="{D5CDD505-2E9C-101B-9397-08002B2CF9AE}" pid="15" name="xd_Signature">
    <vt:bool>false</vt:bool>
  </property>
</Properties>
</file>