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7" r:id="rId2"/>
  </p:sldMasterIdLst>
  <p:notesMasterIdLst>
    <p:notesMasterId r:id="rId13"/>
  </p:notesMasterIdLst>
  <p:sldIdLst>
    <p:sldId id="318" r:id="rId3"/>
    <p:sldId id="351" r:id="rId4"/>
    <p:sldId id="349" r:id="rId5"/>
    <p:sldId id="340" r:id="rId6"/>
    <p:sldId id="342" r:id="rId7"/>
    <p:sldId id="343" r:id="rId8"/>
    <p:sldId id="341" r:id="rId9"/>
    <p:sldId id="346" r:id="rId10"/>
    <p:sldId id="348" r:id="rId11"/>
    <p:sldId id="350" r:id="rId12"/>
  </p:sldIdLst>
  <p:sldSz cx="9144000" cy="5143500" type="screen16x9"/>
  <p:notesSz cx="6797675"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74">
          <p15:clr>
            <a:srgbClr val="A4A3A4"/>
          </p15:clr>
        </p15:guide>
        <p15:guide id="2" pos="4550">
          <p15:clr>
            <a:srgbClr val="A4A3A4"/>
          </p15:clr>
        </p15:guide>
        <p15:guide id="3" orient="horz" pos="995">
          <p15:clr>
            <a:srgbClr val="A4A3A4"/>
          </p15:clr>
        </p15:guide>
        <p15:guide id="4" pos="5759">
          <p15:clr>
            <a:srgbClr val="A4A3A4"/>
          </p15:clr>
        </p15:guide>
        <p15:guide id="5" orient="horz" pos="3041">
          <p15:clr>
            <a:srgbClr val="A4A3A4"/>
          </p15:clr>
        </p15:guide>
        <p15:guide id="6" orient="horz" pos="259">
          <p15:clr>
            <a:srgbClr val="A4A3A4"/>
          </p15:clr>
        </p15:guide>
        <p15:guide id="7" pos="5441">
          <p15:clr>
            <a:srgbClr val="A4A3A4"/>
          </p15:clr>
        </p15:guide>
        <p15:guide id="8" pos="4246">
          <p15:clr>
            <a:srgbClr val="A4A3A4"/>
          </p15:clr>
        </p15:guide>
        <p15:guide id="9" orient="horz" pos="894">
          <p15:clr>
            <a:srgbClr val="A4A3A4"/>
          </p15:clr>
        </p15:guide>
        <p15:guide id="10" pos="2188">
          <p15:clr>
            <a:srgbClr val="A4A3A4"/>
          </p15:clr>
        </p15:guide>
        <p15:guide id="11" pos="873">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143D"/>
    <a:srgbClr val="6E7C7C"/>
    <a:srgbClr val="373935"/>
    <a:srgbClr val="522A33"/>
    <a:srgbClr val="7E3E44"/>
    <a:srgbClr val="E9E1E2"/>
    <a:srgbClr val="A7C0D0"/>
    <a:srgbClr val="172334"/>
    <a:srgbClr val="18335F"/>
    <a:srgbClr val="CBD8E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1EDDBF-492B-412D-9EE7-791C705AAF14}" v="4" dt="2026-04-29T15:28:44.342"/>
  </p1510:revLst>
</p1510:revInfo>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28" autoAdjust="0"/>
    <p:restoredTop sz="93462" autoAdjust="0"/>
  </p:normalViewPr>
  <p:slideViewPr>
    <p:cSldViewPr snapToGrid="0" snapToObjects="1">
      <p:cViewPr varScale="1">
        <p:scale>
          <a:sx n="136" d="100"/>
          <a:sy n="136" d="100"/>
        </p:scale>
        <p:origin x="1206" y="114"/>
      </p:cViewPr>
      <p:guideLst>
        <p:guide orient="horz" pos="3074"/>
        <p:guide pos="4550"/>
        <p:guide orient="horz" pos="995"/>
        <p:guide pos="5759"/>
        <p:guide orient="horz" pos="3041"/>
        <p:guide orient="horz" pos="259"/>
        <p:guide pos="5441"/>
        <p:guide pos="4246"/>
        <p:guide orient="horz" pos="894"/>
        <p:guide pos="2188"/>
        <p:guide pos="873"/>
      </p:guideLst>
    </p:cSldViewPr>
  </p:slideViewPr>
  <p:outlineViewPr>
    <p:cViewPr>
      <p:scale>
        <a:sx n="33" d="100"/>
        <a:sy n="33" d="100"/>
      </p:scale>
      <p:origin x="0" y="0"/>
    </p:cViewPr>
  </p:outlineViewPr>
  <p:notesTextViewPr>
    <p:cViewPr>
      <p:scale>
        <a:sx n="3" d="2"/>
        <a:sy n="3" d="2"/>
      </p:scale>
      <p:origin x="0" y="0"/>
    </p:cViewPr>
  </p:notesTextViewPr>
  <p:sorterViewPr>
    <p:cViewPr>
      <p:scale>
        <a:sx n="197" d="100"/>
        <a:sy n="197" d="100"/>
      </p:scale>
      <p:origin x="0" y="0"/>
    </p:cViewPr>
  </p:sorterViewPr>
  <p:notesViewPr>
    <p:cSldViewPr snapToGrid="0" snapToObjects="1" showGuides="1">
      <p:cViewPr varScale="1">
        <p:scale>
          <a:sx n="90" d="100"/>
          <a:sy n="90" d="100"/>
        </p:scale>
        <p:origin x="2632" y="192"/>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19"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y Desai" userId="9ac3886a-bb62-4cca-9689-4d05195ec37c" providerId="ADAL" clId="{6595F70B-AAD6-475F-8989-B7550DADD83D}"/>
    <pc:docChg chg="custSel addSld delSld modSld sldOrd modNotesMaster">
      <pc:chgData name="Jay Desai" userId="9ac3886a-bb62-4cca-9689-4d05195ec37c" providerId="ADAL" clId="{6595F70B-AAD6-475F-8989-B7550DADD83D}" dt="2026-04-29T15:28:44.332" v="33"/>
      <pc:docMkLst>
        <pc:docMk/>
      </pc:docMkLst>
      <pc:sldChg chg="modSp mod">
        <pc:chgData name="Jay Desai" userId="9ac3886a-bb62-4cca-9689-4d05195ec37c" providerId="ADAL" clId="{6595F70B-AAD6-475F-8989-B7550DADD83D}" dt="2026-04-29T12:47:09.101" v="32" actId="6549"/>
        <pc:sldMkLst>
          <pc:docMk/>
          <pc:sldMk cId="3615621234" sldId="342"/>
        </pc:sldMkLst>
        <pc:spChg chg="mod">
          <ac:chgData name="Jay Desai" userId="9ac3886a-bb62-4cca-9689-4d05195ec37c" providerId="ADAL" clId="{6595F70B-AAD6-475F-8989-B7550DADD83D}" dt="2026-04-29T12:47:09.101" v="32" actId="6549"/>
          <ac:spMkLst>
            <pc:docMk/>
            <pc:sldMk cId="3615621234" sldId="342"/>
            <ac:spMk id="3" creationId="{4D7B727D-0E68-1BA8-B8A6-15EB20C129A3}"/>
          </ac:spMkLst>
        </pc:spChg>
      </pc:sldChg>
      <pc:sldChg chg="del">
        <pc:chgData name="Jay Desai" userId="9ac3886a-bb62-4cca-9689-4d05195ec37c" providerId="ADAL" clId="{6595F70B-AAD6-475F-8989-B7550DADD83D}" dt="2026-04-29T10:31:10.745" v="0" actId="2696"/>
        <pc:sldMkLst>
          <pc:docMk/>
          <pc:sldMk cId="165510176" sldId="345"/>
        </pc:sldMkLst>
      </pc:sldChg>
      <pc:sldChg chg="del">
        <pc:chgData name="Jay Desai" userId="9ac3886a-bb62-4cca-9689-4d05195ec37c" providerId="ADAL" clId="{6595F70B-AAD6-475F-8989-B7550DADD83D}" dt="2026-04-29T10:31:10.745" v="0" actId="2696"/>
        <pc:sldMkLst>
          <pc:docMk/>
          <pc:sldMk cId="2731588212" sldId="351"/>
        </pc:sldMkLst>
      </pc:sldChg>
      <pc:sldChg chg="modSp add mod ord">
        <pc:chgData name="Jay Desai" userId="9ac3886a-bb62-4cca-9689-4d05195ec37c" providerId="ADAL" clId="{6595F70B-AAD6-475F-8989-B7550DADD83D}" dt="2026-04-29T10:49:29.592" v="20" actId="20577"/>
        <pc:sldMkLst>
          <pc:docMk/>
          <pc:sldMk cId="2816713265" sldId="351"/>
        </pc:sldMkLst>
        <pc:spChg chg="mod">
          <ac:chgData name="Jay Desai" userId="9ac3886a-bb62-4cca-9689-4d05195ec37c" providerId="ADAL" clId="{6595F70B-AAD6-475F-8989-B7550DADD83D}" dt="2026-04-29T10:48:45.030" v="13" actId="20577"/>
          <ac:spMkLst>
            <pc:docMk/>
            <pc:sldMk cId="2816713265" sldId="351"/>
            <ac:spMk id="2" creationId="{13A45AAA-FB05-88CF-8E68-9B9F75FE7146}"/>
          </ac:spMkLst>
        </pc:spChg>
        <pc:spChg chg="mod">
          <ac:chgData name="Jay Desai" userId="9ac3886a-bb62-4cca-9689-4d05195ec37c" providerId="ADAL" clId="{6595F70B-AAD6-475F-8989-B7550DADD83D}" dt="2026-04-29T10:49:29.592" v="20" actId="20577"/>
          <ac:spMkLst>
            <pc:docMk/>
            <pc:sldMk cId="2816713265" sldId="351"/>
            <ac:spMk id="3" creationId="{D2B2078D-E975-4F06-B510-E0362E0D5617}"/>
          </ac:spMkLst>
        </pc:spChg>
      </pc:sldChg>
      <pc:sldChg chg="new del">
        <pc:chgData name="Jay Desai" userId="9ac3886a-bb62-4cca-9689-4d05195ec37c" providerId="ADAL" clId="{6595F70B-AAD6-475F-8989-B7550DADD83D}" dt="2026-04-29T10:48:35.339" v="2" actId="2696"/>
        <pc:sldMkLst>
          <pc:docMk/>
          <pc:sldMk cId="2947539342" sldId="35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AB07EED5-8C33-4545-8B63-C4322A7E32A0}" type="datetimeFigureOut">
              <a:rPr lang="en-US" smtClean="0"/>
              <a:t>4/29/2026</a:t>
            </a:fld>
            <a:endParaRPr lang="en-US"/>
          </a:p>
        </p:txBody>
      </p:sp>
      <p:sp>
        <p:nvSpPr>
          <p:cNvPr id="4" name="Slide Image Placeholder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0DB1DD6B-D1EF-EC4C-8F93-5F34C02F5587}" type="slidenum">
              <a:rPr lang="en-US" smtClean="0"/>
              <a:t>‹#›</a:t>
            </a:fld>
            <a:endParaRPr lang="en-US"/>
          </a:p>
        </p:txBody>
      </p:sp>
    </p:spTree>
    <p:extLst>
      <p:ext uri="{BB962C8B-B14F-4D97-AF65-F5344CB8AC3E}">
        <p14:creationId xmlns:p14="http://schemas.microsoft.com/office/powerpoint/2010/main" val="1699787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algn="l">
              <a:spcAft>
                <a:spcPts val="600"/>
              </a:spcAft>
              <a:buClr>
                <a:schemeClr val="accent1"/>
              </a:buClr>
              <a:buSzPct val="110000"/>
            </a:pPr>
            <a:r>
              <a:rPr lang="en-GB" sz="1200" b="1" dirty="0"/>
              <a:t>How to use this slide layout:</a:t>
            </a:r>
          </a:p>
          <a:p>
            <a:pPr marL="171450" indent="-171450" algn="l">
              <a:spcAft>
                <a:spcPts val="600"/>
              </a:spcAft>
              <a:buClr>
                <a:schemeClr val="accent1"/>
              </a:buClr>
              <a:buSzPct val="110000"/>
              <a:buFont typeface="Arial"/>
              <a:buChar char="•"/>
            </a:pPr>
            <a:r>
              <a:rPr lang="en-GB" sz="1200" dirty="0"/>
              <a:t>Type your text into the placeholders on the slide</a:t>
            </a:r>
          </a:p>
          <a:p>
            <a:endParaRPr lang="en-US" dirty="0"/>
          </a:p>
        </p:txBody>
      </p:sp>
      <p:sp>
        <p:nvSpPr>
          <p:cNvPr id="4" name="Slide Number Placeholder 3"/>
          <p:cNvSpPr>
            <a:spLocks noGrp="1"/>
          </p:cNvSpPr>
          <p:nvPr>
            <p:ph type="sldNum" sz="quarter" idx="10"/>
          </p:nvPr>
        </p:nvSpPr>
        <p:spPr/>
        <p:txBody>
          <a:bodyPr/>
          <a:lstStyle/>
          <a:p>
            <a:fld id="{0DB1DD6B-D1EF-EC4C-8F93-5F34C02F5587}" type="slidenum">
              <a:rPr lang="en-US" smtClean="0"/>
              <a:t>1</a:t>
            </a:fld>
            <a:endParaRPr lang="en-US"/>
          </a:p>
        </p:txBody>
      </p:sp>
    </p:spTree>
    <p:extLst>
      <p:ext uri="{BB962C8B-B14F-4D97-AF65-F5344CB8AC3E}">
        <p14:creationId xmlns:p14="http://schemas.microsoft.com/office/powerpoint/2010/main" val="1745382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A744B-356E-FD4A-4129-A8CA58E853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C587B8-6A47-D1F9-01D3-FD6A4BB828BB}"/>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59AAB9AF-3AFD-5CFC-2775-9675A8D3EB5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0A2A531-7F6A-8C54-F78F-AC4A90E20872}"/>
              </a:ext>
            </a:extLst>
          </p:cNvPr>
          <p:cNvSpPr>
            <a:spLocks noGrp="1"/>
          </p:cNvSpPr>
          <p:nvPr>
            <p:ph type="sldNum" sz="quarter" idx="5"/>
          </p:nvPr>
        </p:nvSpPr>
        <p:spPr/>
        <p:txBody>
          <a:bodyPr/>
          <a:lstStyle/>
          <a:p>
            <a:fld id="{0DB1DD6B-D1EF-EC4C-8F93-5F34C02F5587}" type="slidenum">
              <a:rPr lang="en-US" smtClean="0"/>
              <a:t>2</a:t>
            </a:fld>
            <a:endParaRPr lang="en-US"/>
          </a:p>
        </p:txBody>
      </p:sp>
    </p:spTree>
    <p:extLst>
      <p:ext uri="{BB962C8B-B14F-4D97-AF65-F5344CB8AC3E}">
        <p14:creationId xmlns:p14="http://schemas.microsoft.com/office/powerpoint/2010/main" val="3018606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DB1DD6B-D1EF-EC4C-8F93-5F34C02F5587}" type="slidenum">
              <a:rPr lang="en-US" smtClean="0"/>
              <a:t>4</a:t>
            </a:fld>
            <a:endParaRPr lang="en-US"/>
          </a:p>
        </p:txBody>
      </p:sp>
    </p:spTree>
    <p:extLst>
      <p:ext uri="{BB962C8B-B14F-4D97-AF65-F5344CB8AC3E}">
        <p14:creationId xmlns:p14="http://schemas.microsoft.com/office/powerpoint/2010/main" val="3799975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B28523-8C05-5E9B-2DF9-712DEAB55C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C02B59-F11A-76CF-9D13-FAC73CAAF416}"/>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40B9CC6D-58CB-0FA2-3086-183B3FB7EBF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BCEAF5D-C7A1-7725-894C-6BBB7D4B7DC4}"/>
              </a:ext>
            </a:extLst>
          </p:cNvPr>
          <p:cNvSpPr>
            <a:spLocks noGrp="1"/>
          </p:cNvSpPr>
          <p:nvPr>
            <p:ph type="sldNum" sz="quarter" idx="5"/>
          </p:nvPr>
        </p:nvSpPr>
        <p:spPr/>
        <p:txBody>
          <a:bodyPr/>
          <a:lstStyle/>
          <a:p>
            <a:fld id="{0DB1DD6B-D1EF-EC4C-8F93-5F34C02F5587}" type="slidenum">
              <a:rPr lang="en-US" smtClean="0"/>
              <a:t>5</a:t>
            </a:fld>
            <a:endParaRPr lang="en-US"/>
          </a:p>
        </p:txBody>
      </p:sp>
    </p:spTree>
    <p:extLst>
      <p:ext uri="{BB962C8B-B14F-4D97-AF65-F5344CB8AC3E}">
        <p14:creationId xmlns:p14="http://schemas.microsoft.com/office/powerpoint/2010/main" val="779115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A9A877-54C4-0CC1-80D0-95417F2FAA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88E5DF-AFC1-E7C9-000B-BC628012057B}"/>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9EE35EA9-427A-6FD2-5102-C8E5068318D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E3DEA8E-8365-6678-2F1D-6450EF3B905A}"/>
              </a:ext>
            </a:extLst>
          </p:cNvPr>
          <p:cNvSpPr>
            <a:spLocks noGrp="1"/>
          </p:cNvSpPr>
          <p:nvPr>
            <p:ph type="sldNum" sz="quarter" idx="5"/>
          </p:nvPr>
        </p:nvSpPr>
        <p:spPr/>
        <p:txBody>
          <a:bodyPr/>
          <a:lstStyle/>
          <a:p>
            <a:fld id="{0DB1DD6B-D1EF-EC4C-8F93-5F34C02F5587}" type="slidenum">
              <a:rPr lang="en-US" smtClean="0"/>
              <a:t>6</a:t>
            </a:fld>
            <a:endParaRPr lang="en-US"/>
          </a:p>
        </p:txBody>
      </p:sp>
    </p:spTree>
    <p:extLst>
      <p:ext uri="{BB962C8B-B14F-4D97-AF65-F5344CB8AC3E}">
        <p14:creationId xmlns:p14="http://schemas.microsoft.com/office/powerpoint/2010/main" val="2037576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DB1DD6B-D1EF-EC4C-8F93-5F34C02F5587}" type="slidenum">
              <a:rPr lang="en-US" smtClean="0"/>
              <a:t>7</a:t>
            </a:fld>
            <a:endParaRPr lang="en-US"/>
          </a:p>
        </p:txBody>
      </p:sp>
    </p:spTree>
    <p:extLst>
      <p:ext uri="{BB962C8B-B14F-4D97-AF65-F5344CB8AC3E}">
        <p14:creationId xmlns:p14="http://schemas.microsoft.com/office/powerpoint/2010/main" val="2361076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DB1DD6B-D1EF-EC4C-8F93-5F34C02F5587}" type="slidenum">
              <a:rPr lang="en-US" smtClean="0"/>
              <a:t>8</a:t>
            </a:fld>
            <a:endParaRPr lang="en-US"/>
          </a:p>
        </p:txBody>
      </p:sp>
    </p:spTree>
    <p:extLst>
      <p:ext uri="{BB962C8B-B14F-4D97-AF65-F5344CB8AC3E}">
        <p14:creationId xmlns:p14="http://schemas.microsoft.com/office/powerpoint/2010/main" val="1248576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21E983-BE3C-CCFC-C13D-9291BAA732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C5A88E-5A0F-62B1-5ECF-162954DDC0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FF1DB7-3805-DBB3-00CA-BFAD06800ED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3449166-96B2-68A3-82DD-3469B9431E4B}"/>
              </a:ext>
            </a:extLst>
          </p:cNvPr>
          <p:cNvSpPr>
            <a:spLocks noGrp="1"/>
          </p:cNvSpPr>
          <p:nvPr>
            <p:ph type="sldNum" sz="quarter" idx="5"/>
          </p:nvPr>
        </p:nvSpPr>
        <p:spPr/>
        <p:txBody>
          <a:bodyPr/>
          <a:lstStyle/>
          <a:p>
            <a:fld id="{0DB1DD6B-D1EF-EC4C-8F93-5F34C02F5587}" type="slidenum">
              <a:rPr lang="en-US" smtClean="0"/>
              <a:t>9</a:t>
            </a:fld>
            <a:endParaRPr lang="en-US"/>
          </a:p>
        </p:txBody>
      </p:sp>
    </p:spTree>
    <p:extLst>
      <p:ext uri="{BB962C8B-B14F-4D97-AF65-F5344CB8AC3E}">
        <p14:creationId xmlns:p14="http://schemas.microsoft.com/office/powerpoint/2010/main" val="20131987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p:cNvSpPr/>
          <p:nvPr userDrawn="1"/>
        </p:nvSpPr>
        <p:spPr>
          <a:xfrm>
            <a:off x="0" y="0"/>
            <a:ext cx="9144000" cy="5143500"/>
          </a:xfrm>
          <a:prstGeom prst="rect">
            <a:avLst/>
          </a:prstGeom>
          <a:solidFill>
            <a:srgbClr val="37393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04901" y="2307256"/>
            <a:ext cx="8229600" cy="857250"/>
          </a:xfrm>
        </p:spPr>
        <p:txBody>
          <a:bodyPr/>
          <a:lstStyle>
            <a:lvl1pPr>
              <a:lnSpc>
                <a:spcPct val="80000"/>
              </a:lnSpc>
              <a:defRPr sz="6000">
                <a:solidFill>
                  <a:srgbClr val="6E7C7C"/>
                </a:solidFill>
              </a:defRPr>
            </a:lvl1pPr>
          </a:lstStyle>
          <a:p>
            <a:r>
              <a:rPr lang="en-GB" dirty="0"/>
              <a:t>Staff</a:t>
            </a:r>
            <a:br>
              <a:rPr lang="en-GB" dirty="0"/>
            </a:br>
            <a:r>
              <a:rPr lang="en-GB" dirty="0"/>
              <a:t>Forum</a:t>
            </a:r>
            <a:endParaRPr lang="en-US" dirty="0"/>
          </a:p>
        </p:txBody>
      </p:sp>
      <p:sp>
        <p:nvSpPr>
          <p:cNvPr id="4" name="Text Placeholder 8"/>
          <p:cNvSpPr>
            <a:spLocks noGrp="1"/>
          </p:cNvSpPr>
          <p:nvPr>
            <p:ph type="body" sz="quarter" idx="10" hasCustomPrompt="1"/>
          </p:nvPr>
        </p:nvSpPr>
        <p:spPr>
          <a:xfrm>
            <a:off x="303746" y="410676"/>
            <a:ext cx="4175890" cy="680979"/>
          </a:xfrm>
        </p:spPr>
        <p:txBody>
          <a:bodyPr>
            <a:noAutofit/>
          </a:bodyPr>
          <a:lstStyle>
            <a:lvl1pPr marL="0" indent="0" algn="l" rtl="0">
              <a:buNone/>
              <a:defRPr lang="en-GB" sz="1800" b="0" i="0" u="none" strike="noStrike" kern="1200" spc="0" baseline="0" smtClean="0">
                <a:solidFill>
                  <a:srgbClr val="6E7C7C"/>
                </a:solidFill>
                <a:cs typeface="Gotham Book"/>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rtl="0"/>
            <a:r>
              <a:rPr lang="en-GB" sz="2200" b="0" i="0" u="none" strike="noStrike" kern="1200" spc="0" baseline="30000" dirty="0">
                <a:solidFill>
                  <a:srgbClr val="6E7C7C"/>
                </a:solidFill>
                <a:latin typeface="+mn-lt"/>
                <a:ea typeface="+mn-ea"/>
                <a:cs typeface="Gotham Book"/>
              </a:rPr>
              <a:t>Facilitating a better future</a:t>
            </a:r>
            <a:endParaRPr lang="en-US" dirty="0"/>
          </a:p>
        </p:txBody>
      </p:sp>
      <p:sp>
        <p:nvSpPr>
          <p:cNvPr id="5" name="Text Placeholder 15"/>
          <p:cNvSpPr>
            <a:spLocks noGrp="1"/>
          </p:cNvSpPr>
          <p:nvPr>
            <p:ph type="body" sz="quarter" idx="12" hasCustomPrompt="1"/>
          </p:nvPr>
        </p:nvSpPr>
        <p:spPr>
          <a:xfrm>
            <a:off x="303746" y="4091133"/>
            <a:ext cx="2552362" cy="447675"/>
          </a:xfrm>
        </p:spPr>
        <p:txBody>
          <a:bodyPr>
            <a:noAutofit/>
          </a:bodyPr>
          <a:lstStyle>
            <a:lvl1pPr marL="0" indent="0" algn="l">
              <a:buNone/>
              <a:defRPr sz="2200">
                <a:solidFill>
                  <a:srgbClr val="6E7C7C"/>
                </a:solidFill>
                <a:latin typeface="Arial"/>
                <a:cs typeface="Arial"/>
              </a:defRPr>
            </a:lvl1pPr>
            <a:lvl2pPr marL="457200" indent="0">
              <a:buNone/>
              <a:defRPr sz="1400">
                <a:latin typeface="Arial"/>
                <a:cs typeface="Arial"/>
              </a:defRPr>
            </a:lvl2pPr>
            <a:lvl3pPr marL="914400" indent="0">
              <a:buNone/>
              <a:defRPr sz="1400">
                <a:latin typeface="Arial"/>
                <a:cs typeface="Arial"/>
              </a:defRPr>
            </a:lvl3pPr>
            <a:lvl4pPr marL="1371600" indent="0">
              <a:buNone/>
              <a:defRPr sz="1400">
                <a:latin typeface="Arial"/>
                <a:cs typeface="Arial"/>
              </a:defRPr>
            </a:lvl4pPr>
            <a:lvl5pPr marL="1828800" indent="0">
              <a:buNone/>
              <a:defRPr sz="1400">
                <a:latin typeface="Arial"/>
                <a:cs typeface="Arial"/>
              </a:defRPr>
            </a:lvl5pPr>
          </a:lstStyle>
          <a:p>
            <a:r>
              <a:rPr lang="en-GB" dirty="0"/>
              <a:t>June 2020</a:t>
            </a:r>
            <a:endParaRPr lang="en-US" dirty="0"/>
          </a:p>
        </p:txBody>
      </p:sp>
      <p:pic>
        <p:nvPicPr>
          <p:cNvPr id="7" name="Picture 6"/>
          <p:cNvPicPr>
            <a:picLocks noChangeAspect="1"/>
          </p:cNvPicPr>
          <p:nvPr userDrawn="1"/>
        </p:nvPicPr>
        <p:blipFill>
          <a:blip r:embed="rId2"/>
          <a:stretch>
            <a:fillRect/>
          </a:stretch>
        </p:blipFill>
        <p:spPr>
          <a:xfrm>
            <a:off x="6024515" y="439881"/>
            <a:ext cx="2613073" cy="864000"/>
          </a:xfrm>
          <a:prstGeom prst="rect">
            <a:avLst/>
          </a:prstGeom>
        </p:spPr>
      </p:pic>
    </p:spTree>
    <p:extLst>
      <p:ext uri="{BB962C8B-B14F-4D97-AF65-F5344CB8AC3E}">
        <p14:creationId xmlns:p14="http://schemas.microsoft.com/office/powerpoint/2010/main" val="4259312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g number slide">
    <p:spTree>
      <p:nvGrpSpPr>
        <p:cNvPr id="1" name=""/>
        <p:cNvGrpSpPr/>
        <p:nvPr/>
      </p:nvGrpSpPr>
      <p:grpSpPr>
        <a:xfrm>
          <a:off x="0" y="0"/>
          <a:ext cx="0" cy="0"/>
          <a:chOff x="0" y="0"/>
          <a:chExt cx="0" cy="0"/>
        </a:xfrm>
      </p:grpSpPr>
      <p:sp>
        <p:nvSpPr>
          <p:cNvPr id="9" name="Rectangle 8"/>
          <p:cNvSpPr/>
          <p:nvPr userDrawn="1"/>
        </p:nvSpPr>
        <p:spPr>
          <a:xfrm>
            <a:off x="-1" y="0"/>
            <a:ext cx="9409546" cy="4509818"/>
          </a:xfrm>
          <a:prstGeom prst="rect">
            <a:avLst/>
          </a:prstGeom>
          <a:solidFill>
            <a:srgbClr val="6E7C7C">
              <a:alpha val="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2"/>
          <a:stretch>
            <a:fillRect/>
          </a:stretch>
        </p:blipFill>
        <p:spPr>
          <a:xfrm>
            <a:off x="7780152" y="4574777"/>
            <a:ext cx="1094118" cy="360000"/>
          </a:xfrm>
          <a:prstGeom prst="rect">
            <a:avLst/>
          </a:prstGeom>
        </p:spPr>
      </p:pic>
      <p:sp>
        <p:nvSpPr>
          <p:cNvPr id="15" name="Text Placeholder 15"/>
          <p:cNvSpPr>
            <a:spLocks noGrp="1"/>
          </p:cNvSpPr>
          <p:nvPr>
            <p:ph type="body" sz="quarter" idx="12" hasCustomPrompt="1"/>
          </p:nvPr>
        </p:nvSpPr>
        <p:spPr>
          <a:xfrm>
            <a:off x="304901" y="4635501"/>
            <a:ext cx="2552362" cy="447675"/>
          </a:xfrm>
        </p:spPr>
        <p:txBody>
          <a:bodyPr>
            <a:noAutofit/>
          </a:bodyPr>
          <a:lstStyle>
            <a:lvl1pPr marL="0" indent="0" algn="l">
              <a:buNone/>
              <a:defRPr sz="1200">
                <a:solidFill>
                  <a:srgbClr val="6E7C7C"/>
                </a:solidFill>
                <a:latin typeface="Arial"/>
                <a:cs typeface="Arial"/>
              </a:defRPr>
            </a:lvl1pPr>
            <a:lvl2pPr marL="457200" indent="0">
              <a:buNone/>
              <a:defRPr sz="1400">
                <a:latin typeface="Arial"/>
                <a:cs typeface="Arial"/>
              </a:defRPr>
            </a:lvl2pPr>
            <a:lvl3pPr marL="914400" indent="0">
              <a:buNone/>
              <a:defRPr sz="1400">
                <a:latin typeface="Arial"/>
                <a:cs typeface="Arial"/>
              </a:defRPr>
            </a:lvl3pPr>
            <a:lvl4pPr marL="1371600" indent="0">
              <a:buNone/>
              <a:defRPr sz="1400">
                <a:latin typeface="Arial"/>
                <a:cs typeface="Arial"/>
              </a:defRPr>
            </a:lvl4pPr>
            <a:lvl5pPr marL="1828800" indent="0">
              <a:buNone/>
              <a:defRPr sz="1400">
                <a:latin typeface="Arial"/>
                <a:cs typeface="Arial"/>
              </a:defRPr>
            </a:lvl5pPr>
          </a:lstStyle>
          <a:p>
            <a:r>
              <a:rPr lang="en-GB" dirty="0"/>
              <a:t>06 Presentation running title</a:t>
            </a:r>
            <a:endParaRPr lang="en-US" dirty="0"/>
          </a:p>
        </p:txBody>
      </p:sp>
      <p:sp>
        <p:nvSpPr>
          <p:cNvPr id="3" name="Content Placeholder 2"/>
          <p:cNvSpPr>
            <a:spLocks noGrp="1"/>
          </p:cNvSpPr>
          <p:nvPr>
            <p:ph idx="1" hasCustomPrompt="1"/>
          </p:nvPr>
        </p:nvSpPr>
        <p:spPr>
          <a:xfrm>
            <a:off x="333948" y="1063229"/>
            <a:ext cx="8229600" cy="2597816"/>
          </a:xfrm>
        </p:spPr>
        <p:txBody>
          <a:bodyPr>
            <a:normAutofit/>
          </a:bodyPr>
          <a:lstStyle>
            <a:lvl1pPr marL="0" indent="0" algn="ctr">
              <a:buNone/>
              <a:defRPr sz="16600" b="1" baseline="0">
                <a:solidFill>
                  <a:srgbClr val="C5143D"/>
                </a:solidFill>
              </a:defRPr>
            </a:lvl1pPr>
            <a:lvl2pPr marL="457200" indent="0">
              <a:buNone/>
              <a:defRPr sz="1400"/>
            </a:lvl2pPr>
            <a:lvl3pPr marL="914400" indent="0">
              <a:buNone/>
              <a:defRPr sz="1200"/>
            </a:lvl3pPr>
          </a:lstStyle>
          <a:p>
            <a:pPr lvl="0"/>
            <a:r>
              <a:rPr lang="en-GB" dirty="0"/>
              <a:t>3,327</a:t>
            </a:r>
          </a:p>
        </p:txBody>
      </p:sp>
      <p:sp>
        <p:nvSpPr>
          <p:cNvPr id="5" name="Text Placeholder 4"/>
          <p:cNvSpPr>
            <a:spLocks noGrp="1"/>
          </p:cNvSpPr>
          <p:nvPr>
            <p:ph type="body" sz="quarter" idx="10" hasCustomPrompt="1"/>
          </p:nvPr>
        </p:nvSpPr>
        <p:spPr>
          <a:xfrm>
            <a:off x="333948" y="3881662"/>
            <a:ext cx="8229600" cy="628156"/>
          </a:xfrm>
        </p:spPr>
        <p:txBody>
          <a:bodyPr/>
          <a:lstStyle>
            <a:lvl1pPr marL="0" indent="0" algn="ctr">
              <a:buNone/>
              <a:defRPr sz="1200"/>
            </a:lvl1pPr>
          </a:lstStyle>
          <a:p>
            <a:r>
              <a:rPr lang="en-GB" sz="1200" dirty="0"/>
              <a:t>Use this slide to insert a key statistic, for example a big number, and add </a:t>
            </a:r>
            <a:br>
              <a:rPr lang="en-GB" sz="1200" dirty="0"/>
            </a:br>
            <a:r>
              <a:rPr lang="en-GB" sz="1200" dirty="0"/>
              <a:t>a small amount of supporting text here to give context. </a:t>
            </a:r>
          </a:p>
        </p:txBody>
      </p:sp>
      <p:sp>
        <p:nvSpPr>
          <p:cNvPr id="10" name="TextBox 9">
            <a:extLst>
              <a:ext uri="{FF2B5EF4-FFF2-40B4-BE49-F238E27FC236}">
                <a16:creationId xmlns:a16="http://schemas.microsoft.com/office/drawing/2014/main" id="{33EE7D68-EB1E-4C8D-8E91-5FE6AC903BAC}"/>
              </a:ext>
            </a:extLst>
          </p:cNvPr>
          <p:cNvSpPr txBox="1"/>
          <p:nvPr userDrawn="1"/>
        </p:nvSpPr>
        <p:spPr>
          <a:xfrm>
            <a:off x="-2144674" y="0"/>
            <a:ext cx="1980220" cy="630942"/>
          </a:xfrm>
          <a:prstGeom prst="rect">
            <a:avLst/>
          </a:prstGeom>
          <a:noFill/>
        </p:spPr>
        <p:txBody>
          <a:bodyPr wrap="square" lIns="0" rIns="0" rtlCol="0">
            <a:spAutoFit/>
          </a:bodyPr>
          <a:lstStyle/>
          <a:p>
            <a:pPr algn="l">
              <a:spcAft>
                <a:spcPts val="600"/>
              </a:spcAft>
              <a:buClr>
                <a:schemeClr val="accent1"/>
              </a:buClr>
              <a:buSzPct val="110000"/>
            </a:pPr>
            <a:r>
              <a:rPr lang="en-GB" sz="1000" b="1" dirty="0"/>
              <a:t>How to use this slide layout:</a:t>
            </a:r>
          </a:p>
          <a:p>
            <a:pPr marL="171450" indent="-171450" algn="l">
              <a:spcAft>
                <a:spcPts val="600"/>
              </a:spcAft>
              <a:buClr>
                <a:schemeClr val="accent1"/>
              </a:buClr>
              <a:buSzPct val="110000"/>
              <a:buFont typeface="Arial"/>
              <a:buChar char="•"/>
            </a:pPr>
            <a:r>
              <a:rPr lang="en-GB" sz="1000" dirty="0"/>
              <a:t>Type your text into the placeholders on the slide</a:t>
            </a:r>
          </a:p>
        </p:txBody>
      </p:sp>
      <p:sp>
        <p:nvSpPr>
          <p:cNvPr id="17" name="Title 1"/>
          <p:cNvSpPr>
            <a:spLocks noGrp="1"/>
          </p:cNvSpPr>
          <p:nvPr>
            <p:ph type="title"/>
          </p:nvPr>
        </p:nvSpPr>
        <p:spPr>
          <a:xfrm>
            <a:off x="235533" y="115262"/>
            <a:ext cx="8229600" cy="857250"/>
          </a:xfrm>
        </p:spPr>
        <p:txBody>
          <a:bodyPr/>
          <a:lstStyle>
            <a:lvl1pPr algn="ctr">
              <a:defRPr sz="4400" b="0">
                <a:solidFill>
                  <a:srgbClr val="C5143D"/>
                </a:solidFill>
              </a:defRPr>
            </a:lvl1pPr>
          </a:lstStyle>
          <a:p>
            <a:r>
              <a:rPr lang="en-GB" dirty="0"/>
              <a:t>Click to edit Master title style</a:t>
            </a:r>
            <a:endParaRPr lang="en-US" dirty="0"/>
          </a:p>
        </p:txBody>
      </p:sp>
    </p:spTree>
    <p:extLst>
      <p:ext uri="{BB962C8B-B14F-4D97-AF65-F5344CB8AC3E}">
        <p14:creationId xmlns:p14="http://schemas.microsoft.com/office/powerpoint/2010/main" val="741877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Big number slide">
    <p:spTree>
      <p:nvGrpSpPr>
        <p:cNvPr id="1" name=""/>
        <p:cNvGrpSpPr/>
        <p:nvPr/>
      </p:nvGrpSpPr>
      <p:grpSpPr>
        <a:xfrm>
          <a:off x="0" y="0"/>
          <a:ext cx="0" cy="0"/>
          <a:chOff x="0" y="0"/>
          <a:chExt cx="0" cy="0"/>
        </a:xfrm>
      </p:grpSpPr>
      <p:sp>
        <p:nvSpPr>
          <p:cNvPr id="9" name="Rectangle 8"/>
          <p:cNvSpPr/>
          <p:nvPr userDrawn="1"/>
        </p:nvSpPr>
        <p:spPr>
          <a:xfrm>
            <a:off x="-1" y="0"/>
            <a:ext cx="9409546" cy="4509818"/>
          </a:xfrm>
          <a:prstGeom prst="rect">
            <a:avLst/>
          </a:prstGeom>
          <a:solidFill>
            <a:srgbClr val="37393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2"/>
          <a:stretch>
            <a:fillRect/>
          </a:stretch>
        </p:blipFill>
        <p:spPr>
          <a:xfrm>
            <a:off x="7780152" y="4574777"/>
            <a:ext cx="1094118" cy="360000"/>
          </a:xfrm>
          <a:prstGeom prst="rect">
            <a:avLst/>
          </a:prstGeom>
        </p:spPr>
      </p:pic>
      <p:sp>
        <p:nvSpPr>
          <p:cNvPr id="15" name="Text Placeholder 15"/>
          <p:cNvSpPr>
            <a:spLocks noGrp="1"/>
          </p:cNvSpPr>
          <p:nvPr>
            <p:ph type="body" sz="quarter" idx="12" hasCustomPrompt="1"/>
          </p:nvPr>
        </p:nvSpPr>
        <p:spPr>
          <a:xfrm>
            <a:off x="304901" y="4635501"/>
            <a:ext cx="2552362" cy="447675"/>
          </a:xfrm>
        </p:spPr>
        <p:txBody>
          <a:bodyPr>
            <a:noAutofit/>
          </a:bodyPr>
          <a:lstStyle>
            <a:lvl1pPr marL="0" indent="0" algn="l">
              <a:buNone/>
              <a:defRPr sz="1200">
                <a:solidFill>
                  <a:srgbClr val="6E7C7C"/>
                </a:solidFill>
                <a:latin typeface="Arial"/>
                <a:cs typeface="Arial"/>
              </a:defRPr>
            </a:lvl1pPr>
            <a:lvl2pPr marL="457200" indent="0">
              <a:buNone/>
              <a:defRPr sz="1400">
                <a:latin typeface="Arial"/>
                <a:cs typeface="Arial"/>
              </a:defRPr>
            </a:lvl2pPr>
            <a:lvl3pPr marL="914400" indent="0">
              <a:buNone/>
              <a:defRPr sz="1400">
                <a:latin typeface="Arial"/>
                <a:cs typeface="Arial"/>
              </a:defRPr>
            </a:lvl3pPr>
            <a:lvl4pPr marL="1371600" indent="0">
              <a:buNone/>
              <a:defRPr sz="1400">
                <a:latin typeface="Arial"/>
                <a:cs typeface="Arial"/>
              </a:defRPr>
            </a:lvl4pPr>
            <a:lvl5pPr marL="1828800" indent="0">
              <a:buNone/>
              <a:defRPr sz="1400">
                <a:latin typeface="Arial"/>
                <a:cs typeface="Arial"/>
              </a:defRPr>
            </a:lvl5pPr>
          </a:lstStyle>
          <a:p>
            <a:r>
              <a:rPr lang="en-GB" dirty="0"/>
              <a:t>06 Presentation running title</a:t>
            </a:r>
            <a:endParaRPr lang="en-US" dirty="0"/>
          </a:p>
        </p:txBody>
      </p:sp>
      <p:sp>
        <p:nvSpPr>
          <p:cNvPr id="3" name="Content Placeholder 2"/>
          <p:cNvSpPr>
            <a:spLocks noGrp="1"/>
          </p:cNvSpPr>
          <p:nvPr>
            <p:ph idx="1" hasCustomPrompt="1"/>
          </p:nvPr>
        </p:nvSpPr>
        <p:spPr>
          <a:xfrm>
            <a:off x="333948" y="1063229"/>
            <a:ext cx="8229600" cy="2597816"/>
          </a:xfrm>
        </p:spPr>
        <p:txBody>
          <a:bodyPr>
            <a:normAutofit/>
          </a:bodyPr>
          <a:lstStyle>
            <a:lvl1pPr marL="0" indent="0" algn="ctr">
              <a:buNone/>
              <a:defRPr sz="16600" b="1" baseline="0">
                <a:solidFill>
                  <a:schemeClr val="bg2"/>
                </a:solidFill>
              </a:defRPr>
            </a:lvl1pPr>
            <a:lvl2pPr marL="457200" indent="0">
              <a:buNone/>
              <a:defRPr sz="1400"/>
            </a:lvl2pPr>
            <a:lvl3pPr marL="914400" indent="0">
              <a:buNone/>
              <a:defRPr sz="1200"/>
            </a:lvl3pPr>
          </a:lstStyle>
          <a:p>
            <a:pPr lvl="0"/>
            <a:r>
              <a:rPr lang="en-GB" dirty="0"/>
              <a:t>3,327</a:t>
            </a:r>
          </a:p>
        </p:txBody>
      </p:sp>
      <p:sp>
        <p:nvSpPr>
          <p:cNvPr id="5" name="Text Placeholder 4"/>
          <p:cNvSpPr>
            <a:spLocks noGrp="1"/>
          </p:cNvSpPr>
          <p:nvPr>
            <p:ph type="body" sz="quarter" idx="10" hasCustomPrompt="1"/>
          </p:nvPr>
        </p:nvSpPr>
        <p:spPr>
          <a:xfrm>
            <a:off x="333948" y="3881662"/>
            <a:ext cx="8229600" cy="628156"/>
          </a:xfrm>
        </p:spPr>
        <p:txBody>
          <a:bodyPr/>
          <a:lstStyle>
            <a:lvl1pPr marL="0" indent="0" algn="ctr">
              <a:buNone/>
              <a:defRPr sz="1200">
                <a:solidFill>
                  <a:schemeClr val="bg1"/>
                </a:solidFill>
              </a:defRPr>
            </a:lvl1pPr>
          </a:lstStyle>
          <a:p>
            <a:r>
              <a:rPr lang="en-GB" sz="1200" dirty="0"/>
              <a:t>Use this slide to insert a key statistic, for example a big number, and add </a:t>
            </a:r>
            <a:br>
              <a:rPr lang="en-GB" sz="1200" dirty="0"/>
            </a:br>
            <a:r>
              <a:rPr lang="en-GB" sz="1200" dirty="0"/>
              <a:t>a small amount of supporting text here to give context. </a:t>
            </a:r>
          </a:p>
        </p:txBody>
      </p:sp>
      <p:sp>
        <p:nvSpPr>
          <p:cNvPr id="10" name="TextBox 9">
            <a:extLst>
              <a:ext uri="{FF2B5EF4-FFF2-40B4-BE49-F238E27FC236}">
                <a16:creationId xmlns:a16="http://schemas.microsoft.com/office/drawing/2014/main" id="{33EE7D68-EB1E-4C8D-8E91-5FE6AC903BAC}"/>
              </a:ext>
            </a:extLst>
          </p:cNvPr>
          <p:cNvSpPr txBox="1"/>
          <p:nvPr userDrawn="1"/>
        </p:nvSpPr>
        <p:spPr>
          <a:xfrm>
            <a:off x="-2144674" y="0"/>
            <a:ext cx="1980220" cy="630942"/>
          </a:xfrm>
          <a:prstGeom prst="rect">
            <a:avLst/>
          </a:prstGeom>
          <a:noFill/>
        </p:spPr>
        <p:txBody>
          <a:bodyPr wrap="square" lIns="0" rIns="0" rtlCol="0">
            <a:spAutoFit/>
          </a:bodyPr>
          <a:lstStyle/>
          <a:p>
            <a:pPr algn="l">
              <a:spcAft>
                <a:spcPts val="600"/>
              </a:spcAft>
              <a:buClr>
                <a:schemeClr val="accent1"/>
              </a:buClr>
              <a:buSzPct val="110000"/>
            </a:pPr>
            <a:r>
              <a:rPr lang="en-GB" sz="1000" b="1" dirty="0"/>
              <a:t>How to use this slide layout:</a:t>
            </a:r>
          </a:p>
          <a:p>
            <a:pPr marL="171450" indent="-171450" algn="l">
              <a:spcAft>
                <a:spcPts val="600"/>
              </a:spcAft>
              <a:buClr>
                <a:schemeClr val="accent1"/>
              </a:buClr>
              <a:buSzPct val="110000"/>
              <a:buFont typeface="Arial"/>
              <a:buChar char="•"/>
            </a:pPr>
            <a:r>
              <a:rPr lang="en-GB" sz="1000" dirty="0"/>
              <a:t>Type your text into the placeholders on the slide</a:t>
            </a:r>
          </a:p>
        </p:txBody>
      </p:sp>
      <p:sp>
        <p:nvSpPr>
          <p:cNvPr id="17" name="Title 1"/>
          <p:cNvSpPr>
            <a:spLocks noGrp="1"/>
          </p:cNvSpPr>
          <p:nvPr>
            <p:ph type="title"/>
          </p:nvPr>
        </p:nvSpPr>
        <p:spPr>
          <a:xfrm>
            <a:off x="235533" y="115262"/>
            <a:ext cx="8229600" cy="857250"/>
          </a:xfrm>
        </p:spPr>
        <p:txBody>
          <a:bodyPr/>
          <a:lstStyle>
            <a:lvl1pPr algn="ctr">
              <a:defRPr sz="4400" b="0">
                <a:solidFill>
                  <a:srgbClr val="C5143D"/>
                </a:solidFill>
              </a:defRPr>
            </a:lvl1pPr>
          </a:lstStyle>
          <a:p>
            <a:r>
              <a:rPr lang="en-GB" dirty="0"/>
              <a:t>Click to edit Master title style</a:t>
            </a:r>
            <a:endParaRPr lang="en-US" dirty="0"/>
          </a:p>
        </p:txBody>
      </p:sp>
    </p:spTree>
    <p:extLst>
      <p:ext uri="{BB962C8B-B14F-4D97-AF65-F5344CB8AC3E}">
        <p14:creationId xmlns:p14="http://schemas.microsoft.com/office/powerpoint/2010/main" val="2150021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pact statement slide _ white">
    <p:spTree>
      <p:nvGrpSpPr>
        <p:cNvPr id="1" name=""/>
        <p:cNvGrpSpPr/>
        <p:nvPr/>
      </p:nvGrpSpPr>
      <p:grpSpPr>
        <a:xfrm>
          <a:off x="0" y="0"/>
          <a:ext cx="0" cy="0"/>
          <a:chOff x="0" y="0"/>
          <a:chExt cx="0" cy="0"/>
        </a:xfrm>
      </p:grpSpPr>
      <p:sp>
        <p:nvSpPr>
          <p:cNvPr id="18" name="Rectangle 17"/>
          <p:cNvSpPr/>
          <p:nvPr userDrawn="1"/>
        </p:nvSpPr>
        <p:spPr>
          <a:xfrm>
            <a:off x="-1" y="0"/>
            <a:ext cx="9144001" cy="4509818"/>
          </a:xfrm>
          <a:prstGeom prst="rect">
            <a:avLst/>
          </a:prstGeom>
          <a:solidFill>
            <a:srgbClr val="6E7C7C">
              <a:alpha val="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33948" y="438518"/>
            <a:ext cx="8229600" cy="2733593"/>
          </a:xfrm>
        </p:spPr>
        <p:txBody>
          <a:bodyPr/>
          <a:lstStyle>
            <a:lvl1pPr algn="ctr">
              <a:lnSpc>
                <a:spcPct val="90000"/>
              </a:lnSpc>
              <a:defRPr sz="4000" baseline="0">
                <a:solidFill>
                  <a:srgbClr val="C5143D"/>
                </a:solidFill>
              </a:defRPr>
            </a:lvl1pPr>
          </a:lstStyle>
          <a:p>
            <a:r>
              <a:rPr lang="en-GB" dirty="0"/>
              <a:t>Grab attention with an</a:t>
            </a:r>
            <a:br>
              <a:rPr lang="en-GB" dirty="0"/>
            </a:br>
            <a:r>
              <a:rPr lang="en-GB" dirty="0"/>
              <a:t>impactful statement here </a:t>
            </a:r>
            <a:endParaRPr lang="en-US" dirty="0"/>
          </a:p>
        </p:txBody>
      </p:sp>
      <p:sp>
        <p:nvSpPr>
          <p:cNvPr id="3" name="Content Placeholder 2"/>
          <p:cNvSpPr>
            <a:spLocks noGrp="1"/>
          </p:cNvSpPr>
          <p:nvPr>
            <p:ph idx="1" hasCustomPrompt="1"/>
          </p:nvPr>
        </p:nvSpPr>
        <p:spPr>
          <a:xfrm>
            <a:off x="333948" y="3350264"/>
            <a:ext cx="8229600" cy="1159554"/>
          </a:xfrm>
        </p:spPr>
        <p:txBody>
          <a:bodyPr>
            <a:normAutofit/>
          </a:bodyPr>
          <a:lstStyle>
            <a:lvl1pPr marL="0" indent="0" algn="ctr">
              <a:buNone/>
              <a:defRPr sz="1400" b="0" baseline="0">
                <a:solidFill>
                  <a:schemeClr val="tx1"/>
                </a:solidFill>
              </a:defRPr>
            </a:lvl1pPr>
            <a:lvl2pPr marL="457200" indent="0">
              <a:buNone/>
              <a:defRPr sz="1400"/>
            </a:lvl2pPr>
            <a:lvl3pPr marL="914400" indent="0">
              <a:buNone/>
              <a:defRPr sz="1200"/>
            </a:lvl3pPr>
          </a:lstStyle>
          <a:p>
            <a:pPr lvl="0"/>
            <a:r>
              <a:rPr lang="en-GB" dirty="0"/>
              <a:t>Add further detail here, but only if needed</a:t>
            </a:r>
          </a:p>
        </p:txBody>
      </p:sp>
      <p:pic>
        <p:nvPicPr>
          <p:cNvPr id="11" name="Picture 10"/>
          <p:cNvPicPr>
            <a:picLocks noChangeAspect="1"/>
          </p:cNvPicPr>
          <p:nvPr userDrawn="1"/>
        </p:nvPicPr>
        <p:blipFill>
          <a:blip r:embed="rId2"/>
          <a:stretch>
            <a:fillRect/>
          </a:stretch>
        </p:blipFill>
        <p:spPr>
          <a:xfrm>
            <a:off x="7780152" y="4574777"/>
            <a:ext cx="1094118" cy="360000"/>
          </a:xfrm>
          <a:prstGeom prst="rect">
            <a:avLst/>
          </a:prstGeom>
        </p:spPr>
      </p:pic>
      <p:sp>
        <p:nvSpPr>
          <p:cNvPr id="8" name="TextBox 7">
            <a:extLst>
              <a:ext uri="{FF2B5EF4-FFF2-40B4-BE49-F238E27FC236}">
                <a16:creationId xmlns:a16="http://schemas.microsoft.com/office/drawing/2014/main" id="{A59DCE8E-D767-4061-9846-E654AECD78B4}"/>
              </a:ext>
            </a:extLst>
          </p:cNvPr>
          <p:cNvSpPr txBox="1"/>
          <p:nvPr userDrawn="1"/>
        </p:nvSpPr>
        <p:spPr>
          <a:xfrm>
            <a:off x="-2144674" y="0"/>
            <a:ext cx="1980220" cy="630942"/>
          </a:xfrm>
          <a:prstGeom prst="rect">
            <a:avLst/>
          </a:prstGeom>
          <a:noFill/>
        </p:spPr>
        <p:txBody>
          <a:bodyPr wrap="square" lIns="0" rIns="0" rtlCol="0">
            <a:spAutoFit/>
          </a:bodyPr>
          <a:lstStyle/>
          <a:p>
            <a:pPr algn="l">
              <a:spcAft>
                <a:spcPts val="600"/>
              </a:spcAft>
              <a:buClr>
                <a:schemeClr val="accent1"/>
              </a:buClr>
              <a:buSzPct val="110000"/>
            </a:pPr>
            <a:r>
              <a:rPr lang="en-GB" sz="1000" b="1" dirty="0"/>
              <a:t>How to use this slide layout:</a:t>
            </a:r>
          </a:p>
          <a:p>
            <a:pPr marL="171450" indent="-171450" algn="l">
              <a:spcAft>
                <a:spcPts val="600"/>
              </a:spcAft>
              <a:buClr>
                <a:schemeClr val="accent1"/>
              </a:buClr>
              <a:buSzPct val="110000"/>
              <a:buFont typeface="Arial"/>
              <a:buChar char="•"/>
            </a:pPr>
            <a:r>
              <a:rPr lang="en-GB" sz="1000" dirty="0"/>
              <a:t>Type your text into the placeholders on the slide</a:t>
            </a:r>
          </a:p>
        </p:txBody>
      </p:sp>
      <p:sp>
        <p:nvSpPr>
          <p:cNvPr id="19" name="Text Placeholder 15"/>
          <p:cNvSpPr>
            <a:spLocks noGrp="1"/>
          </p:cNvSpPr>
          <p:nvPr>
            <p:ph type="body" sz="quarter" idx="12" hasCustomPrompt="1"/>
          </p:nvPr>
        </p:nvSpPr>
        <p:spPr>
          <a:xfrm>
            <a:off x="304901" y="4635501"/>
            <a:ext cx="2552362" cy="447675"/>
          </a:xfrm>
        </p:spPr>
        <p:txBody>
          <a:bodyPr>
            <a:noAutofit/>
          </a:bodyPr>
          <a:lstStyle>
            <a:lvl1pPr marL="0" indent="0" algn="l">
              <a:buNone/>
              <a:defRPr sz="1200">
                <a:solidFill>
                  <a:srgbClr val="6E7C7C"/>
                </a:solidFill>
                <a:latin typeface="Arial"/>
                <a:cs typeface="Arial"/>
              </a:defRPr>
            </a:lvl1pPr>
            <a:lvl2pPr marL="457200" indent="0">
              <a:buNone/>
              <a:defRPr sz="1400">
                <a:latin typeface="Arial"/>
                <a:cs typeface="Arial"/>
              </a:defRPr>
            </a:lvl2pPr>
            <a:lvl3pPr marL="914400" indent="0">
              <a:buNone/>
              <a:defRPr sz="1400">
                <a:latin typeface="Arial"/>
                <a:cs typeface="Arial"/>
              </a:defRPr>
            </a:lvl3pPr>
            <a:lvl4pPr marL="1371600" indent="0">
              <a:buNone/>
              <a:defRPr sz="1400">
                <a:latin typeface="Arial"/>
                <a:cs typeface="Arial"/>
              </a:defRPr>
            </a:lvl4pPr>
            <a:lvl5pPr marL="1828800" indent="0">
              <a:buNone/>
              <a:defRPr sz="1400">
                <a:latin typeface="Arial"/>
                <a:cs typeface="Arial"/>
              </a:defRPr>
            </a:lvl5pPr>
          </a:lstStyle>
          <a:p>
            <a:r>
              <a:rPr lang="en-GB" dirty="0"/>
              <a:t>06 Presentation running title</a:t>
            </a:r>
            <a:endParaRPr lang="en-US" dirty="0"/>
          </a:p>
        </p:txBody>
      </p:sp>
    </p:spTree>
    <p:extLst>
      <p:ext uri="{BB962C8B-B14F-4D97-AF65-F5344CB8AC3E}">
        <p14:creationId xmlns:p14="http://schemas.microsoft.com/office/powerpoint/2010/main" val="9890370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Impact statement slide _ white">
    <p:spTree>
      <p:nvGrpSpPr>
        <p:cNvPr id="1" name=""/>
        <p:cNvGrpSpPr/>
        <p:nvPr/>
      </p:nvGrpSpPr>
      <p:grpSpPr>
        <a:xfrm>
          <a:off x="0" y="0"/>
          <a:ext cx="0" cy="0"/>
          <a:chOff x="0" y="0"/>
          <a:chExt cx="0" cy="0"/>
        </a:xfrm>
      </p:grpSpPr>
      <p:sp>
        <p:nvSpPr>
          <p:cNvPr id="18" name="Rectangle 17"/>
          <p:cNvSpPr/>
          <p:nvPr userDrawn="1"/>
        </p:nvSpPr>
        <p:spPr>
          <a:xfrm>
            <a:off x="-1" y="0"/>
            <a:ext cx="9144001" cy="4509818"/>
          </a:xfrm>
          <a:prstGeom prst="rect">
            <a:avLst/>
          </a:prstGeom>
          <a:solidFill>
            <a:srgbClr val="37393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33948" y="438518"/>
            <a:ext cx="8229600" cy="2733593"/>
          </a:xfrm>
        </p:spPr>
        <p:txBody>
          <a:bodyPr/>
          <a:lstStyle>
            <a:lvl1pPr algn="ctr">
              <a:lnSpc>
                <a:spcPct val="90000"/>
              </a:lnSpc>
              <a:defRPr sz="4000" baseline="0">
                <a:solidFill>
                  <a:schemeClr val="bg1"/>
                </a:solidFill>
              </a:defRPr>
            </a:lvl1pPr>
          </a:lstStyle>
          <a:p>
            <a:r>
              <a:rPr lang="en-GB" dirty="0"/>
              <a:t>Grab attention with an</a:t>
            </a:r>
            <a:br>
              <a:rPr lang="en-GB" dirty="0"/>
            </a:br>
            <a:r>
              <a:rPr lang="en-GB" dirty="0"/>
              <a:t>impactful statement here </a:t>
            </a:r>
            <a:endParaRPr lang="en-US" dirty="0"/>
          </a:p>
        </p:txBody>
      </p:sp>
      <p:sp>
        <p:nvSpPr>
          <p:cNvPr id="3" name="Content Placeholder 2"/>
          <p:cNvSpPr>
            <a:spLocks noGrp="1"/>
          </p:cNvSpPr>
          <p:nvPr>
            <p:ph idx="1" hasCustomPrompt="1"/>
          </p:nvPr>
        </p:nvSpPr>
        <p:spPr>
          <a:xfrm>
            <a:off x="333948" y="3350264"/>
            <a:ext cx="8229600" cy="1159554"/>
          </a:xfrm>
        </p:spPr>
        <p:txBody>
          <a:bodyPr>
            <a:normAutofit/>
          </a:bodyPr>
          <a:lstStyle>
            <a:lvl1pPr marL="0" indent="0" algn="ctr">
              <a:buNone/>
              <a:defRPr sz="1400" b="0" baseline="0">
                <a:solidFill>
                  <a:srgbClr val="6E7C7C"/>
                </a:solidFill>
              </a:defRPr>
            </a:lvl1pPr>
            <a:lvl2pPr marL="457200" indent="0">
              <a:buNone/>
              <a:defRPr sz="1400"/>
            </a:lvl2pPr>
            <a:lvl3pPr marL="914400" indent="0">
              <a:buNone/>
              <a:defRPr sz="1200"/>
            </a:lvl3pPr>
          </a:lstStyle>
          <a:p>
            <a:pPr lvl="0"/>
            <a:r>
              <a:rPr lang="en-GB" dirty="0"/>
              <a:t>Add further detail here, but only if needed</a:t>
            </a:r>
          </a:p>
        </p:txBody>
      </p:sp>
      <p:pic>
        <p:nvPicPr>
          <p:cNvPr id="11" name="Picture 10"/>
          <p:cNvPicPr>
            <a:picLocks noChangeAspect="1"/>
          </p:cNvPicPr>
          <p:nvPr userDrawn="1"/>
        </p:nvPicPr>
        <p:blipFill>
          <a:blip r:embed="rId2"/>
          <a:stretch>
            <a:fillRect/>
          </a:stretch>
        </p:blipFill>
        <p:spPr>
          <a:xfrm>
            <a:off x="7780152" y="4574777"/>
            <a:ext cx="1094118" cy="360000"/>
          </a:xfrm>
          <a:prstGeom prst="rect">
            <a:avLst/>
          </a:prstGeom>
        </p:spPr>
      </p:pic>
      <p:sp>
        <p:nvSpPr>
          <p:cNvPr id="8" name="TextBox 7">
            <a:extLst>
              <a:ext uri="{FF2B5EF4-FFF2-40B4-BE49-F238E27FC236}">
                <a16:creationId xmlns:a16="http://schemas.microsoft.com/office/drawing/2014/main" id="{A59DCE8E-D767-4061-9846-E654AECD78B4}"/>
              </a:ext>
            </a:extLst>
          </p:cNvPr>
          <p:cNvSpPr txBox="1"/>
          <p:nvPr userDrawn="1"/>
        </p:nvSpPr>
        <p:spPr>
          <a:xfrm>
            <a:off x="-2144674" y="0"/>
            <a:ext cx="1980220" cy="630942"/>
          </a:xfrm>
          <a:prstGeom prst="rect">
            <a:avLst/>
          </a:prstGeom>
          <a:noFill/>
        </p:spPr>
        <p:txBody>
          <a:bodyPr wrap="square" lIns="0" rIns="0" rtlCol="0">
            <a:spAutoFit/>
          </a:bodyPr>
          <a:lstStyle/>
          <a:p>
            <a:pPr algn="l">
              <a:spcAft>
                <a:spcPts val="600"/>
              </a:spcAft>
              <a:buClr>
                <a:schemeClr val="accent1"/>
              </a:buClr>
              <a:buSzPct val="110000"/>
            </a:pPr>
            <a:r>
              <a:rPr lang="en-GB" sz="1000" b="1" dirty="0"/>
              <a:t>How to use this slide layout:</a:t>
            </a:r>
          </a:p>
          <a:p>
            <a:pPr marL="171450" indent="-171450" algn="l">
              <a:spcAft>
                <a:spcPts val="600"/>
              </a:spcAft>
              <a:buClr>
                <a:schemeClr val="accent1"/>
              </a:buClr>
              <a:buSzPct val="110000"/>
              <a:buFont typeface="Arial"/>
              <a:buChar char="•"/>
            </a:pPr>
            <a:r>
              <a:rPr lang="en-GB" sz="1000" dirty="0"/>
              <a:t>Type your text into the placeholders on the slide</a:t>
            </a:r>
          </a:p>
        </p:txBody>
      </p:sp>
      <p:sp>
        <p:nvSpPr>
          <p:cNvPr id="19" name="Text Placeholder 15"/>
          <p:cNvSpPr>
            <a:spLocks noGrp="1"/>
          </p:cNvSpPr>
          <p:nvPr>
            <p:ph type="body" sz="quarter" idx="12" hasCustomPrompt="1"/>
          </p:nvPr>
        </p:nvSpPr>
        <p:spPr>
          <a:xfrm>
            <a:off x="304901" y="4635501"/>
            <a:ext cx="2552362" cy="447675"/>
          </a:xfrm>
        </p:spPr>
        <p:txBody>
          <a:bodyPr>
            <a:noAutofit/>
          </a:bodyPr>
          <a:lstStyle>
            <a:lvl1pPr marL="0" indent="0" algn="l">
              <a:buNone/>
              <a:defRPr sz="1200">
                <a:solidFill>
                  <a:srgbClr val="6E7C7C"/>
                </a:solidFill>
                <a:latin typeface="Arial"/>
                <a:cs typeface="Arial"/>
              </a:defRPr>
            </a:lvl1pPr>
            <a:lvl2pPr marL="457200" indent="0">
              <a:buNone/>
              <a:defRPr sz="1400">
                <a:latin typeface="Arial"/>
                <a:cs typeface="Arial"/>
              </a:defRPr>
            </a:lvl2pPr>
            <a:lvl3pPr marL="914400" indent="0">
              <a:buNone/>
              <a:defRPr sz="1400">
                <a:latin typeface="Arial"/>
                <a:cs typeface="Arial"/>
              </a:defRPr>
            </a:lvl3pPr>
            <a:lvl4pPr marL="1371600" indent="0">
              <a:buNone/>
              <a:defRPr sz="1400">
                <a:latin typeface="Arial"/>
                <a:cs typeface="Arial"/>
              </a:defRPr>
            </a:lvl4pPr>
            <a:lvl5pPr marL="1828800" indent="0">
              <a:buNone/>
              <a:defRPr sz="1400">
                <a:latin typeface="Arial"/>
                <a:cs typeface="Arial"/>
              </a:defRPr>
            </a:lvl5pPr>
          </a:lstStyle>
          <a:p>
            <a:r>
              <a:rPr lang="en-GB" dirty="0"/>
              <a:t>06 Presentation running title</a:t>
            </a:r>
            <a:endParaRPr lang="en-US" dirty="0"/>
          </a:p>
        </p:txBody>
      </p:sp>
    </p:spTree>
    <p:extLst>
      <p:ext uri="{BB962C8B-B14F-4D97-AF65-F5344CB8AC3E}">
        <p14:creationId xmlns:p14="http://schemas.microsoft.com/office/powerpoint/2010/main" val="27572912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Impact statement slide _ white">
    <p:spTree>
      <p:nvGrpSpPr>
        <p:cNvPr id="1" name=""/>
        <p:cNvGrpSpPr/>
        <p:nvPr/>
      </p:nvGrpSpPr>
      <p:grpSpPr>
        <a:xfrm>
          <a:off x="0" y="0"/>
          <a:ext cx="0" cy="0"/>
          <a:chOff x="0" y="0"/>
          <a:chExt cx="0" cy="0"/>
        </a:xfrm>
      </p:grpSpPr>
      <p:sp>
        <p:nvSpPr>
          <p:cNvPr id="18" name="Rectangle 17"/>
          <p:cNvSpPr/>
          <p:nvPr userDrawn="1"/>
        </p:nvSpPr>
        <p:spPr>
          <a:xfrm>
            <a:off x="-1" y="0"/>
            <a:ext cx="9144001" cy="4509818"/>
          </a:xfrm>
          <a:prstGeom prst="rect">
            <a:avLst/>
          </a:prstGeom>
          <a:solidFill>
            <a:srgbClr val="C514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33948" y="438518"/>
            <a:ext cx="8229600" cy="2733593"/>
          </a:xfrm>
        </p:spPr>
        <p:txBody>
          <a:bodyPr/>
          <a:lstStyle>
            <a:lvl1pPr algn="ctr">
              <a:lnSpc>
                <a:spcPct val="90000"/>
              </a:lnSpc>
              <a:defRPr sz="4000" baseline="0">
                <a:solidFill>
                  <a:schemeClr val="bg1"/>
                </a:solidFill>
              </a:defRPr>
            </a:lvl1pPr>
          </a:lstStyle>
          <a:p>
            <a:r>
              <a:rPr lang="en-GB" dirty="0"/>
              <a:t>Grab attention with an</a:t>
            </a:r>
            <a:br>
              <a:rPr lang="en-GB" dirty="0"/>
            </a:br>
            <a:r>
              <a:rPr lang="en-GB" dirty="0"/>
              <a:t>impactful statement here </a:t>
            </a:r>
            <a:endParaRPr lang="en-US" dirty="0"/>
          </a:p>
        </p:txBody>
      </p:sp>
      <p:sp>
        <p:nvSpPr>
          <p:cNvPr id="3" name="Content Placeholder 2"/>
          <p:cNvSpPr>
            <a:spLocks noGrp="1"/>
          </p:cNvSpPr>
          <p:nvPr>
            <p:ph idx="1" hasCustomPrompt="1"/>
          </p:nvPr>
        </p:nvSpPr>
        <p:spPr>
          <a:xfrm>
            <a:off x="333948" y="3350264"/>
            <a:ext cx="8229600" cy="1159554"/>
          </a:xfrm>
        </p:spPr>
        <p:txBody>
          <a:bodyPr>
            <a:normAutofit/>
          </a:bodyPr>
          <a:lstStyle>
            <a:lvl1pPr marL="0" indent="0" algn="ctr">
              <a:buNone/>
              <a:defRPr sz="1400" b="0" baseline="0">
                <a:solidFill>
                  <a:srgbClr val="373935"/>
                </a:solidFill>
              </a:defRPr>
            </a:lvl1pPr>
            <a:lvl2pPr marL="457200" indent="0">
              <a:buNone/>
              <a:defRPr sz="1400"/>
            </a:lvl2pPr>
            <a:lvl3pPr marL="914400" indent="0">
              <a:buNone/>
              <a:defRPr sz="1200"/>
            </a:lvl3pPr>
          </a:lstStyle>
          <a:p>
            <a:pPr lvl="0"/>
            <a:r>
              <a:rPr lang="en-GB" dirty="0"/>
              <a:t>Add further detail here, but only if needed</a:t>
            </a:r>
          </a:p>
        </p:txBody>
      </p:sp>
      <p:pic>
        <p:nvPicPr>
          <p:cNvPr id="11" name="Picture 10"/>
          <p:cNvPicPr>
            <a:picLocks noChangeAspect="1"/>
          </p:cNvPicPr>
          <p:nvPr userDrawn="1"/>
        </p:nvPicPr>
        <p:blipFill>
          <a:blip r:embed="rId2"/>
          <a:stretch>
            <a:fillRect/>
          </a:stretch>
        </p:blipFill>
        <p:spPr>
          <a:xfrm>
            <a:off x="7780152" y="4574777"/>
            <a:ext cx="1094118" cy="360000"/>
          </a:xfrm>
          <a:prstGeom prst="rect">
            <a:avLst/>
          </a:prstGeom>
        </p:spPr>
      </p:pic>
      <p:sp>
        <p:nvSpPr>
          <p:cNvPr id="8" name="TextBox 7">
            <a:extLst>
              <a:ext uri="{FF2B5EF4-FFF2-40B4-BE49-F238E27FC236}">
                <a16:creationId xmlns:a16="http://schemas.microsoft.com/office/drawing/2014/main" id="{A59DCE8E-D767-4061-9846-E654AECD78B4}"/>
              </a:ext>
            </a:extLst>
          </p:cNvPr>
          <p:cNvSpPr txBox="1"/>
          <p:nvPr userDrawn="1"/>
        </p:nvSpPr>
        <p:spPr>
          <a:xfrm>
            <a:off x="-2144674" y="0"/>
            <a:ext cx="1980220" cy="630942"/>
          </a:xfrm>
          <a:prstGeom prst="rect">
            <a:avLst/>
          </a:prstGeom>
          <a:noFill/>
        </p:spPr>
        <p:txBody>
          <a:bodyPr wrap="square" lIns="0" rIns="0" rtlCol="0">
            <a:spAutoFit/>
          </a:bodyPr>
          <a:lstStyle/>
          <a:p>
            <a:pPr algn="l">
              <a:spcAft>
                <a:spcPts val="600"/>
              </a:spcAft>
              <a:buClr>
                <a:schemeClr val="accent1"/>
              </a:buClr>
              <a:buSzPct val="110000"/>
            </a:pPr>
            <a:r>
              <a:rPr lang="en-GB" sz="1000" b="1" dirty="0"/>
              <a:t>How to use this slide layout:</a:t>
            </a:r>
          </a:p>
          <a:p>
            <a:pPr marL="171450" indent="-171450" algn="l">
              <a:spcAft>
                <a:spcPts val="600"/>
              </a:spcAft>
              <a:buClr>
                <a:schemeClr val="accent1"/>
              </a:buClr>
              <a:buSzPct val="110000"/>
              <a:buFont typeface="Arial"/>
              <a:buChar char="•"/>
            </a:pPr>
            <a:r>
              <a:rPr lang="en-GB" sz="1000" dirty="0"/>
              <a:t>Type your text into the placeholders on the slide</a:t>
            </a:r>
          </a:p>
        </p:txBody>
      </p:sp>
      <p:sp>
        <p:nvSpPr>
          <p:cNvPr id="19" name="Text Placeholder 15"/>
          <p:cNvSpPr>
            <a:spLocks noGrp="1"/>
          </p:cNvSpPr>
          <p:nvPr>
            <p:ph type="body" sz="quarter" idx="12" hasCustomPrompt="1"/>
          </p:nvPr>
        </p:nvSpPr>
        <p:spPr>
          <a:xfrm>
            <a:off x="304901" y="4635501"/>
            <a:ext cx="2552362" cy="447675"/>
          </a:xfrm>
        </p:spPr>
        <p:txBody>
          <a:bodyPr>
            <a:noAutofit/>
          </a:bodyPr>
          <a:lstStyle>
            <a:lvl1pPr marL="0" indent="0" algn="l">
              <a:buNone/>
              <a:defRPr sz="1200">
                <a:solidFill>
                  <a:srgbClr val="6E7C7C"/>
                </a:solidFill>
                <a:latin typeface="Arial"/>
                <a:cs typeface="Arial"/>
              </a:defRPr>
            </a:lvl1pPr>
            <a:lvl2pPr marL="457200" indent="0">
              <a:buNone/>
              <a:defRPr sz="1400">
                <a:latin typeface="Arial"/>
                <a:cs typeface="Arial"/>
              </a:defRPr>
            </a:lvl2pPr>
            <a:lvl3pPr marL="914400" indent="0">
              <a:buNone/>
              <a:defRPr sz="1400">
                <a:latin typeface="Arial"/>
                <a:cs typeface="Arial"/>
              </a:defRPr>
            </a:lvl3pPr>
            <a:lvl4pPr marL="1371600" indent="0">
              <a:buNone/>
              <a:defRPr sz="1400">
                <a:latin typeface="Arial"/>
                <a:cs typeface="Arial"/>
              </a:defRPr>
            </a:lvl4pPr>
            <a:lvl5pPr marL="1828800" indent="0">
              <a:buNone/>
              <a:defRPr sz="1400">
                <a:latin typeface="Arial"/>
                <a:cs typeface="Arial"/>
              </a:defRPr>
            </a:lvl5pPr>
          </a:lstStyle>
          <a:p>
            <a:r>
              <a:rPr lang="en-GB" dirty="0"/>
              <a:t>06 Presentation running title</a:t>
            </a:r>
            <a:endParaRPr lang="en-US" dirty="0"/>
          </a:p>
        </p:txBody>
      </p:sp>
    </p:spTree>
    <p:extLst>
      <p:ext uri="{BB962C8B-B14F-4D97-AF65-F5344CB8AC3E}">
        <p14:creationId xmlns:p14="http://schemas.microsoft.com/office/powerpoint/2010/main" val="10769754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12" name="Rectangle 11"/>
          <p:cNvSpPr/>
          <p:nvPr userDrawn="1"/>
        </p:nvSpPr>
        <p:spPr>
          <a:xfrm>
            <a:off x="-1" y="0"/>
            <a:ext cx="9409546" cy="4509818"/>
          </a:xfrm>
          <a:prstGeom prst="rect">
            <a:avLst/>
          </a:prstGeom>
          <a:solidFill>
            <a:srgbClr val="37393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1" name="Picture 20"/>
          <p:cNvPicPr>
            <a:picLocks noChangeAspect="1"/>
          </p:cNvPicPr>
          <p:nvPr userDrawn="1"/>
        </p:nvPicPr>
        <p:blipFill>
          <a:blip r:embed="rId2"/>
          <a:stretch>
            <a:fillRect/>
          </a:stretch>
        </p:blipFill>
        <p:spPr>
          <a:xfrm>
            <a:off x="7780152" y="4574777"/>
            <a:ext cx="1094118" cy="360000"/>
          </a:xfrm>
          <a:prstGeom prst="rect">
            <a:avLst/>
          </a:prstGeom>
        </p:spPr>
      </p:pic>
      <p:sp>
        <p:nvSpPr>
          <p:cNvPr id="22" name="Text Placeholder 15"/>
          <p:cNvSpPr>
            <a:spLocks noGrp="1"/>
          </p:cNvSpPr>
          <p:nvPr>
            <p:ph type="body" sz="quarter" idx="15" hasCustomPrompt="1"/>
          </p:nvPr>
        </p:nvSpPr>
        <p:spPr>
          <a:xfrm>
            <a:off x="304901" y="4635501"/>
            <a:ext cx="2552362" cy="447675"/>
          </a:xfrm>
        </p:spPr>
        <p:txBody>
          <a:bodyPr>
            <a:noAutofit/>
          </a:bodyPr>
          <a:lstStyle>
            <a:lvl1pPr marL="0" indent="0" algn="l">
              <a:buNone/>
              <a:defRPr sz="1200">
                <a:solidFill>
                  <a:srgbClr val="6E7C7C"/>
                </a:solidFill>
                <a:latin typeface="Arial"/>
                <a:cs typeface="Arial"/>
              </a:defRPr>
            </a:lvl1pPr>
            <a:lvl2pPr marL="457200" indent="0">
              <a:buNone/>
              <a:defRPr sz="1400">
                <a:latin typeface="Arial"/>
                <a:cs typeface="Arial"/>
              </a:defRPr>
            </a:lvl2pPr>
            <a:lvl3pPr marL="914400" indent="0">
              <a:buNone/>
              <a:defRPr sz="1400">
                <a:latin typeface="Arial"/>
                <a:cs typeface="Arial"/>
              </a:defRPr>
            </a:lvl3pPr>
            <a:lvl4pPr marL="1371600" indent="0">
              <a:buNone/>
              <a:defRPr sz="1400">
                <a:latin typeface="Arial"/>
                <a:cs typeface="Arial"/>
              </a:defRPr>
            </a:lvl4pPr>
            <a:lvl5pPr marL="1828800" indent="0">
              <a:buNone/>
              <a:defRPr sz="1400">
                <a:latin typeface="Arial"/>
                <a:cs typeface="Arial"/>
              </a:defRPr>
            </a:lvl5pPr>
          </a:lstStyle>
          <a:p>
            <a:r>
              <a:rPr lang="en-GB" dirty="0"/>
              <a:t>06 Presentation running title</a:t>
            </a:r>
            <a:endParaRPr lang="en-US" dirty="0"/>
          </a:p>
        </p:txBody>
      </p:sp>
      <p:sp>
        <p:nvSpPr>
          <p:cNvPr id="3" name="Content Placeholder 2"/>
          <p:cNvSpPr>
            <a:spLocks noGrp="1"/>
          </p:cNvSpPr>
          <p:nvPr>
            <p:ph idx="1" hasCustomPrompt="1"/>
          </p:nvPr>
        </p:nvSpPr>
        <p:spPr>
          <a:xfrm>
            <a:off x="263337" y="3296814"/>
            <a:ext cx="1434387" cy="680979"/>
          </a:xfrm>
        </p:spPr>
        <p:txBody>
          <a:bodyPr>
            <a:normAutofit/>
          </a:bodyPr>
          <a:lstStyle>
            <a:lvl1pPr marL="0" indent="0" algn="l">
              <a:buNone/>
              <a:defRPr sz="1800" b="1" i="0" baseline="0">
                <a:solidFill>
                  <a:schemeClr val="bg1"/>
                </a:solidFill>
                <a:latin typeface="Arial"/>
                <a:cs typeface="Arial"/>
              </a:defRPr>
            </a:lvl1pPr>
            <a:lvl2pPr marL="457200" indent="0">
              <a:buNone/>
              <a:defRPr sz="1400"/>
            </a:lvl2pPr>
            <a:lvl3pPr marL="914400" indent="0">
              <a:buNone/>
              <a:defRPr sz="1200"/>
            </a:lvl3pPr>
          </a:lstStyle>
          <a:p>
            <a:pPr lvl="0"/>
            <a:r>
              <a:rPr lang="en-GB" dirty="0"/>
              <a:t>Email:</a:t>
            </a:r>
          </a:p>
        </p:txBody>
      </p:sp>
      <p:sp>
        <p:nvSpPr>
          <p:cNvPr id="9" name="Text Placeholder 8"/>
          <p:cNvSpPr>
            <a:spLocks noGrp="1"/>
          </p:cNvSpPr>
          <p:nvPr>
            <p:ph type="body" sz="quarter" idx="10" hasCustomPrompt="1"/>
          </p:nvPr>
        </p:nvSpPr>
        <p:spPr>
          <a:xfrm>
            <a:off x="3295819" y="3296814"/>
            <a:ext cx="1762237" cy="680979"/>
          </a:xfrm>
        </p:spPr>
        <p:txBody>
          <a:bodyPr>
            <a:normAutofit/>
          </a:bodyPr>
          <a:lstStyle>
            <a:lvl1pPr marL="0" indent="0" algn="l">
              <a:buNone/>
              <a:defRPr sz="1800" b="1" i="0">
                <a:solidFill>
                  <a:schemeClr val="bg1"/>
                </a:solidFill>
                <a:latin typeface="Arial"/>
                <a:cs typeface="Aria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GB" dirty="0"/>
              <a:t>Telephone:</a:t>
            </a:r>
            <a:endParaRPr lang="en-US" dirty="0"/>
          </a:p>
        </p:txBody>
      </p:sp>
      <p:sp>
        <p:nvSpPr>
          <p:cNvPr id="11" name="Text Placeholder 10"/>
          <p:cNvSpPr>
            <a:spLocks noGrp="1"/>
          </p:cNvSpPr>
          <p:nvPr>
            <p:ph type="body" sz="quarter" idx="11" hasCustomPrompt="1"/>
          </p:nvPr>
        </p:nvSpPr>
        <p:spPr>
          <a:xfrm>
            <a:off x="6357049" y="3296814"/>
            <a:ext cx="1367271" cy="680979"/>
          </a:xfrm>
        </p:spPr>
        <p:txBody>
          <a:bodyPr>
            <a:normAutofit/>
          </a:bodyPr>
          <a:lstStyle>
            <a:lvl1pPr marL="0" indent="0" algn="l">
              <a:buNone/>
              <a:defRPr sz="1800" b="1" i="0">
                <a:solidFill>
                  <a:schemeClr val="bg1"/>
                </a:solidFill>
                <a:latin typeface="Arial"/>
                <a:cs typeface="Arial"/>
              </a:defRPr>
            </a:lvl1pPr>
          </a:lstStyle>
          <a:p>
            <a:pPr lvl="0"/>
            <a:r>
              <a:rPr lang="en-US" dirty="0"/>
              <a:t>Online:</a:t>
            </a:r>
          </a:p>
        </p:txBody>
      </p:sp>
      <p:sp>
        <p:nvSpPr>
          <p:cNvPr id="16" name="Text Placeholder 15"/>
          <p:cNvSpPr>
            <a:spLocks noGrp="1"/>
          </p:cNvSpPr>
          <p:nvPr>
            <p:ph type="body" sz="quarter" idx="12"/>
          </p:nvPr>
        </p:nvSpPr>
        <p:spPr>
          <a:xfrm>
            <a:off x="263337" y="3684587"/>
            <a:ext cx="2552362" cy="447675"/>
          </a:xfrm>
        </p:spPr>
        <p:txBody>
          <a:bodyPr>
            <a:noAutofit/>
          </a:bodyPr>
          <a:lstStyle>
            <a:lvl1pPr marL="0" indent="0" algn="l">
              <a:buNone/>
              <a:defRPr sz="1400">
                <a:solidFill>
                  <a:srgbClr val="FFFFFF"/>
                </a:solidFill>
                <a:latin typeface="Arial"/>
                <a:cs typeface="Arial"/>
              </a:defRPr>
            </a:lvl1pPr>
            <a:lvl2pPr marL="457200" indent="0">
              <a:buNone/>
              <a:defRPr sz="1400">
                <a:latin typeface="Arial"/>
                <a:cs typeface="Arial"/>
              </a:defRPr>
            </a:lvl2pPr>
            <a:lvl3pPr marL="914400" indent="0">
              <a:buNone/>
              <a:defRPr sz="1400">
                <a:latin typeface="Arial"/>
                <a:cs typeface="Arial"/>
              </a:defRPr>
            </a:lvl3pPr>
            <a:lvl4pPr marL="1371600" indent="0">
              <a:buNone/>
              <a:defRPr sz="1400">
                <a:latin typeface="Arial"/>
                <a:cs typeface="Arial"/>
              </a:defRPr>
            </a:lvl4pPr>
            <a:lvl5pPr marL="1828800" indent="0">
              <a:buNone/>
              <a:defRPr sz="1400">
                <a:latin typeface="Arial"/>
                <a:cs typeface="Arial"/>
              </a:defRPr>
            </a:lvl5pPr>
          </a:lstStyle>
          <a:p>
            <a:pPr lvl="0"/>
            <a:r>
              <a:rPr lang="en-GB" dirty="0"/>
              <a:t>Click to edit Master text styles</a:t>
            </a:r>
            <a:endParaRPr lang="en-US" dirty="0"/>
          </a:p>
        </p:txBody>
      </p:sp>
      <p:sp>
        <p:nvSpPr>
          <p:cNvPr id="17" name="Text Placeholder 15"/>
          <p:cNvSpPr>
            <a:spLocks noGrp="1"/>
          </p:cNvSpPr>
          <p:nvPr>
            <p:ph type="body" sz="quarter" idx="13"/>
          </p:nvPr>
        </p:nvSpPr>
        <p:spPr>
          <a:xfrm>
            <a:off x="3295819" y="3684587"/>
            <a:ext cx="2552362" cy="447675"/>
          </a:xfrm>
        </p:spPr>
        <p:txBody>
          <a:bodyPr>
            <a:noAutofit/>
          </a:bodyPr>
          <a:lstStyle>
            <a:lvl1pPr marL="0" indent="0" algn="l">
              <a:buNone/>
              <a:defRPr sz="1400">
                <a:solidFill>
                  <a:srgbClr val="FFFFFF"/>
                </a:solidFill>
                <a:latin typeface="Arial"/>
                <a:cs typeface="Arial"/>
              </a:defRPr>
            </a:lvl1pPr>
            <a:lvl2pPr marL="457200" indent="0">
              <a:buNone/>
              <a:defRPr sz="1400">
                <a:latin typeface="Arial"/>
                <a:cs typeface="Arial"/>
              </a:defRPr>
            </a:lvl2pPr>
            <a:lvl3pPr marL="914400" indent="0">
              <a:buNone/>
              <a:defRPr sz="1400">
                <a:latin typeface="Arial"/>
                <a:cs typeface="Arial"/>
              </a:defRPr>
            </a:lvl3pPr>
            <a:lvl4pPr marL="1371600" indent="0">
              <a:buNone/>
              <a:defRPr sz="1400">
                <a:latin typeface="Arial"/>
                <a:cs typeface="Arial"/>
              </a:defRPr>
            </a:lvl4pPr>
            <a:lvl5pPr marL="1828800" indent="0">
              <a:buNone/>
              <a:defRPr sz="1400">
                <a:latin typeface="Arial"/>
                <a:cs typeface="Arial"/>
              </a:defRPr>
            </a:lvl5pPr>
          </a:lstStyle>
          <a:p>
            <a:pPr lvl="0"/>
            <a:r>
              <a:rPr lang="en-GB" dirty="0"/>
              <a:t>Click to edit Master text styles</a:t>
            </a:r>
            <a:endParaRPr lang="en-US" dirty="0"/>
          </a:p>
        </p:txBody>
      </p:sp>
      <p:sp>
        <p:nvSpPr>
          <p:cNvPr id="18" name="Text Placeholder 15"/>
          <p:cNvSpPr>
            <a:spLocks noGrp="1"/>
          </p:cNvSpPr>
          <p:nvPr>
            <p:ph type="body" sz="quarter" idx="14"/>
          </p:nvPr>
        </p:nvSpPr>
        <p:spPr>
          <a:xfrm>
            <a:off x="6357049" y="3684587"/>
            <a:ext cx="2552362" cy="447675"/>
          </a:xfrm>
        </p:spPr>
        <p:txBody>
          <a:bodyPr>
            <a:noAutofit/>
          </a:bodyPr>
          <a:lstStyle>
            <a:lvl1pPr marL="0" indent="0" algn="l">
              <a:buNone/>
              <a:defRPr sz="1400">
                <a:solidFill>
                  <a:srgbClr val="FFFFFF"/>
                </a:solidFill>
                <a:latin typeface="Arial"/>
                <a:cs typeface="Arial"/>
              </a:defRPr>
            </a:lvl1pPr>
            <a:lvl2pPr marL="457200" indent="0">
              <a:buNone/>
              <a:defRPr sz="1400">
                <a:latin typeface="Arial"/>
                <a:cs typeface="Arial"/>
              </a:defRPr>
            </a:lvl2pPr>
            <a:lvl3pPr marL="914400" indent="0">
              <a:buNone/>
              <a:defRPr sz="1400">
                <a:latin typeface="Arial"/>
                <a:cs typeface="Arial"/>
              </a:defRPr>
            </a:lvl3pPr>
            <a:lvl4pPr marL="1371600" indent="0">
              <a:buNone/>
              <a:defRPr sz="1400">
                <a:latin typeface="Arial"/>
                <a:cs typeface="Arial"/>
              </a:defRPr>
            </a:lvl4pPr>
            <a:lvl5pPr marL="1828800" indent="0">
              <a:buNone/>
              <a:defRPr sz="1400">
                <a:latin typeface="Arial"/>
                <a:cs typeface="Arial"/>
              </a:defRPr>
            </a:lvl5pPr>
          </a:lstStyle>
          <a:p>
            <a:pPr lvl="0"/>
            <a:r>
              <a:rPr lang="en-GB" dirty="0"/>
              <a:t>Click to edit Master text styles</a:t>
            </a:r>
            <a:endParaRPr lang="en-US" dirty="0"/>
          </a:p>
        </p:txBody>
      </p:sp>
      <p:sp>
        <p:nvSpPr>
          <p:cNvPr id="19" name="Title 1"/>
          <p:cNvSpPr>
            <a:spLocks noGrp="1"/>
          </p:cNvSpPr>
          <p:nvPr>
            <p:ph type="title"/>
          </p:nvPr>
        </p:nvSpPr>
        <p:spPr>
          <a:xfrm>
            <a:off x="235533" y="115262"/>
            <a:ext cx="8229600" cy="857250"/>
          </a:xfrm>
        </p:spPr>
        <p:txBody>
          <a:bodyPr/>
          <a:lstStyle>
            <a:lvl1pPr algn="l">
              <a:defRPr sz="4400" b="0">
                <a:solidFill>
                  <a:srgbClr val="C5143D"/>
                </a:solidFill>
              </a:defRPr>
            </a:lvl1pPr>
          </a:lstStyle>
          <a:p>
            <a:r>
              <a:rPr lang="en-GB" dirty="0"/>
              <a:t>Click to edit Master title style</a:t>
            </a:r>
            <a:endParaRPr lang="en-US" dirty="0"/>
          </a:p>
        </p:txBody>
      </p:sp>
      <p:sp>
        <p:nvSpPr>
          <p:cNvPr id="5" name="Picture Placeholder 4"/>
          <p:cNvSpPr>
            <a:spLocks noGrp="1"/>
          </p:cNvSpPr>
          <p:nvPr>
            <p:ph type="pic" sz="quarter" idx="16"/>
          </p:nvPr>
        </p:nvSpPr>
        <p:spPr>
          <a:xfrm>
            <a:off x="304800" y="1194330"/>
            <a:ext cx="1574800" cy="1844675"/>
          </a:xfrm>
        </p:spPr>
        <p:txBody>
          <a:bodyPr/>
          <a:lstStyle/>
          <a:p>
            <a:endParaRPr lang="en-US" dirty="0"/>
          </a:p>
        </p:txBody>
      </p:sp>
      <p:sp>
        <p:nvSpPr>
          <p:cNvPr id="20" name="Picture Placeholder 4"/>
          <p:cNvSpPr>
            <a:spLocks noGrp="1"/>
          </p:cNvSpPr>
          <p:nvPr>
            <p:ph type="pic" sz="quarter" idx="17"/>
          </p:nvPr>
        </p:nvSpPr>
        <p:spPr>
          <a:xfrm>
            <a:off x="3295819" y="1194330"/>
            <a:ext cx="1574800" cy="1844675"/>
          </a:xfrm>
        </p:spPr>
        <p:txBody>
          <a:bodyPr/>
          <a:lstStyle/>
          <a:p>
            <a:endParaRPr lang="en-US"/>
          </a:p>
        </p:txBody>
      </p:sp>
      <p:sp>
        <p:nvSpPr>
          <p:cNvPr id="23" name="Picture Placeholder 4"/>
          <p:cNvSpPr>
            <a:spLocks noGrp="1"/>
          </p:cNvSpPr>
          <p:nvPr>
            <p:ph type="pic" sz="quarter" idx="18"/>
          </p:nvPr>
        </p:nvSpPr>
        <p:spPr>
          <a:xfrm>
            <a:off x="6357049" y="1194330"/>
            <a:ext cx="1574800" cy="1844675"/>
          </a:xfrm>
        </p:spPr>
        <p:txBody>
          <a:bodyPr/>
          <a:lstStyle/>
          <a:p>
            <a:endParaRPr lang="en-US"/>
          </a:p>
        </p:txBody>
      </p:sp>
    </p:spTree>
    <p:extLst>
      <p:ext uri="{BB962C8B-B14F-4D97-AF65-F5344CB8AC3E}">
        <p14:creationId xmlns:p14="http://schemas.microsoft.com/office/powerpoint/2010/main" val="32716639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8" name="Rectangle 7"/>
          <p:cNvSpPr/>
          <p:nvPr userDrawn="1"/>
        </p:nvSpPr>
        <p:spPr>
          <a:xfrm>
            <a:off x="-1" y="0"/>
            <a:ext cx="9409546" cy="4509818"/>
          </a:xfrm>
          <a:prstGeom prst="rect">
            <a:avLst/>
          </a:prstGeom>
          <a:solidFill>
            <a:srgbClr val="6E7C7C">
              <a:alpha val="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a:stretch>
            <a:fillRect/>
          </a:stretch>
        </p:blipFill>
        <p:spPr>
          <a:xfrm>
            <a:off x="7780152" y="4574777"/>
            <a:ext cx="1094118" cy="360000"/>
          </a:xfrm>
          <a:prstGeom prst="rect">
            <a:avLst/>
          </a:prstGeom>
        </p:spPr>
      </p:pic>
      <p:sp>
        <p:nvSpPr>
          <p:cNvPr id="10" name="Text Placeholder 15"/>
          <p:cNvSpPr>
            <a:spLocks noGrp="1"/>
          </p:cNvSpPr>
          <p:nvPr>
            <p:ph type="body" sz="quarter" idx="12" hasCustomPrompt="1"/>
          </p:nvPr>
        </p:nvSpPr>
        <p:spPr>
          <a:xfrm>
            <a:off x="304901" y="4635501"/>
            <a:ext cx="2552362" cy="447675"/>
          </a:xfrm>
        </p:spPr>
        <p:txBody>
          <a:bodyPr>
            <a:noAutofit/>
          </a:bodyPr>
          <a:lstStyle>
            <a:lvl1pPr marL="0" indent="0" algn="l">
              <a:buNone/>
              <a:defRPr sz="1200">
                <a:solidFill>
                  <a:srgbClr val="6E7C7C"/>
                </a:solidFill>
                <a:latin typeface="Arial"/>
                <a:cs typeface="Arial"/>
              </a:defRPr>
            </a:lvl1pPr>
            <a:lvl2pPr marL="457200" indent="0">
              <a:buNone/>
              <a:defRPr sz="1400">
                <a:latin typeface="Arial"/>
                <a:cs typeface="Arial"/>
              </a:defRPr>
            </a:lvl2pPr>
            <a:lvl3pPr marL="914400" indent="0">
              <a:buNone/>
              <a:defRPr sz="1400">
                <a:latin typeface="Arial"/>
                <a:cs typeface="Arial"/>
              </a:defRPr>
            </a:lvl3pPr>
            <a:lvl4pPr marL="1371600" indent="0">
              <a:buNone/>
              <a:defRPr sz="1400">
                <a:latin typeface="Arial"/>
                <a:cs typeface="Arial"/>
              </a:defRPr>
            </a:lvl4pPr>
            <a:lvl5pPr marL="1828800" indent="0">
              <a:buNone/>
              <a:defRPr sz="1400">
                <a:latin typeface="Arial"/>
                <a:cs typeface="Arial"/>
              </a:defRPr>
            </a:lvl5pPr>
          </a:lstStyle>
          <a:p>
            <a:r>
              <a:rPr lang="en-GB" dirty="0"/>
              <a:t>06 Presentation running title</a:t>
            </a:r>
            <a:endParaRPr lang="en-US" dirty="0"/>
          </a:p>
        </p:txBody>
      </p:sp>
      <p:sp>
        <p:nvSpPr>
          <p:cNvPr id="12" name="Content Placeholder 2"/>
          <p:cNvSpPr>
            <a:spLocks noGrp="1"/>
          </p:cNvSpPr>
          <p:nvPr>
            <p:ph idx="13"/>
          </p:nvPr>
        </p:nvSpPr>
        <p:spPr>
          <a:xfrm>
            <a:off x="333948" y="1070000"/>
            <a:ext cx="8303640" cy="3273399"/>
          </a:xfrm>
        </p:spPr>
        <p:txBody>
          <a:bodyPr/>
          <a:lstStyle>
            <a:lvl1pPr>
              <a:defRPr sz="1800"/>
            </a:lvl1pPr>
            <a:lvl2pPr>
              <a:defRPr sz="1400"/>
            </a:lvl2pPr>
            <a:lvl3pPr>
              <a:defRPr sz="1200"/>
            </a:lvl3pPr>
          </a:lstStyle>
          <a:p>
            <a:pPr lvl="0"/>
            <a:r>
              <a:rPr lang="en-GB" dirty="0"/>
              <a:t>Click to edit Master text styles</a:t>
            </a:r>
          </a:p>
          <a:p>
            <a:pPr lvl="1"/>
            <a:r>
              <a:rPr lang="en-GB" dirty="0"/>
              <a:t>Second level</a:t>
            </a:r>
          </a:p>
          <a:p>
            <a:pPr lvl="2"/>
            <a:r>
              <a:rPr lang="en-GB" dirty="0"/>
              <a:t>Third level</a:t>
            </a:r>
          </a:p>
        </p:txBody>
      </p:sp>
      <p:sp>
        <p:nvSpPr>
          <p:cNvPr id="15" name="Title 1"/>
          <p:cNvSpPr>
            <a:spLocks noGrp="1"/>
          </p:cNvSpPr>
          <p:nvPr>
            <p:ph type="title"/>
          </p:nvPr>
        </p:nvSpPr>
        <p:spPr>
          <a:xfrm>
            <a:off x="235533" y="115262"/>
            <a:ext cx="8229600" cy="857250"/>
          </a:xfrm>
        </p:spPr>
        <p:txBody>
          <a:bodyPr/>
          <a:lstStyle>
            <a:lvl1pPr algn="l">
              <a:defRPr sz="4400" b="0">
                <a:solidFill>
                  <a:srgbClr val="C5143D"/>
                </a:solidFill>
              </a:defRPr>
            </a:lvl1pPr>
          </a:lstStyle>
          <a:p>
            <a:r>
              <a:rPr lang="en-GB" dirty="0"/>
              <a:t>Click to edit Master title style</a:t>
            </a:r>
            <a:endParaRPr lang="en-US" dirty="0"/>
          </a:p>
        </p:txBody>
      </p:sp>
    </p:spTree>
    <p:extLst>
      <p:ext uri="{BB962C8B-B14F-4D97-AF65-F5344CB8AC3E}">
        <p14:creationId xmlns:p14="http://schemas.microsoft.com/office/powerpoint/2010/main" val="41758131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Image">
    <p:spTree>
      <p:nvGrpSpPr>
        <p:cNvPr id="1" name=""/>
        <p:cNvGrpSpPr/>
        <p:nvPr/>
      </p:nvGrpSpPr>
      <p:grpSpPr>
        <a:xfrm>
          <a:off x="0" y="0"/>
          <a:ext cx="0" cy="0"/>
          <a:chOff x="0" y="0"/>
          <a:chExt cx="0" cy="0"/>
        </a:xfrm>
      </p:grpSpPr>
      <p:sp>
        <p:nvSpPr>
          <p:cNvPr id="8" name="Rectangle 7"/>
          <p:cNvSpPr/>
          <p:nvPr userDrawn="1"/>
        </p:nvSpPr>
        <p:spPr>
          <a:xfrm>
            <a:off x="-1" y="0"/>
            <a:ext cx="9409546" cy="4509818"/>
          </a:xfrm>
          <a:prstGeom prst="rect">
            <a:avLst/>
          </a:prstGeom>
          <a:solidFill>
            <a:srgbClr val="37393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a:stretch>
            <a:fillRect/>
          </a:stretch>
        </p:blipFill>
        <p:spPr>
          <a:xfrm>
            <a:off x="7780152" y="4574777"/>
            <a:ext cx="1094118" cy="360000"/>
          </a:xfrm>
          <a:prstGeom prst="rect">
            <a:avLst/>
          </a:prstGeom>
        </p:spPr>
      </p:pic>
      <p:sp>
        <p:nvSpPr>
          <p:cNvPr id="10" name="Text Placeholder 15"/>
          <p:cNvSpPr>
            <a:spLocks noGrp="1"/>
          </p:cNvSpPr>
          <p:nvPr>
            <p:ph type="body" sz="quarter" idx="12" hasCustomPrompt="1"/>
          </p:nvPr>
        </p:nvSpPr>
        <p:spPr>
          <a:xfrm>
            <a:off x="304901" y="4635501"/>
            <a:ext cx="2552362" cy="447675"/>
          </a:xfrm>
        </p:spPr>
        <p:txBody>
          <a:bodyPr>
            <a:noAutofit/>
          </a:bodyPr>
          <a:lstStyle>
            <a:lvl1pPr marL="0" indent="0" algn="l">
              <a:buNone/>
              <a:defRPr sz="1200">
                <a:solidFill>
                  <a:srgbClr val="6E7C7C"/>
                </a:solidFill>
                <a:latin typeface="Arial"/>
                <a:cs typeface="Arial"/>
              </a:defRPr>
            </a:lvl1pPr>
            <a:lvl2pPr marL="457200" indent="0">
              <a:buNone/>
              <a:defRPr sz="1400">
                <a:latin typeface="Arial"/>
                <a:cs typeface="Arial"/>
              </a:defRPr>
            </a:lvl2pPr>
            <a:lvl3pPr marL="914400" indent="0">
              <a:buNone/>
              <a:defRPr sz="1400">
                <a:latin typeface="Arial"/>
                <a:cs typeface="Arial"/>
              </a:defRPr>
            </a:lvl3pPr>
            <a:lvl4pPr marL="1371600" indent="0">
              <a:buNone/>
              <a:defRPr sz="1400">
                <a:latin typeface="Arial"/>
                <a:cs typeface="Arial"/>
              </a:defRPr>
            </a:lvl4pPr>
            <a:lvl5pPr marL="1828800" indent="0">
              <a:buNone/>
              <a:defRPr sz="1400">
                <a:latin typeface="Arial"/>
                <a:cs typeface="Arial"/>
              </a:defRPr>
            </a:lvl5pPr>
          </a:lstStyle>
          <a:p>
            <a:r>
              <a:rPr lang="en-GB" dirty="0"/>
              <a:t>06 Presentation running title</a:t>
            </a:r>
            <a:endParaRPr lang="en-US" dirty="0"/>
          </a:p>
        </p:txBody>
      </p:sp>
      <p:sp>
        <p:nvSpPr>
          <p:cNvPr id="12" name="Content Placeholder 2"/>
          <p:cNvSpPr>
            <a:spLocks noGrp="1"/>
          </p:cNvSpPr>
          <p:nvPr>
            <p:ph idx="13"/>
          </p:nvPr>
        </p:nvSpPr>
        <p:spPr>
          <a:xfrm>
            <a:off x="333948" y="1070000"/>
            <a:ext cx="8303640" cy="3273399"/>
          </a:xfrm>
        </p:spPr>
        <p:txBody>
          <a:bodyPr/>
          <a:lstStyle>
            <a:lvl1pPr>
              <a:defRPr sz="1800"/>
            </a:lvl1pPr>
            <a:lvl2pPr>
              <a:defRPr sz="1400"/>
            </a:lvl2pPr>
            <a:lvl3pPr>
              <a:defRPr sz="1200"/>
            </a:lvl3pPr>
          </a:lstStyle>
          <a:p>
            <a:pPr lvl="0"/>
            <a:r>
              <a:rPr lang="en-GB" dirty="0"/>
              <a:t>Click to edit Master text styles</a:t>
            </a:r>
          </a:p>
          <a:p>
            <a:pPr lvl="1"/>
            <a:r>
              <a:rPr lang="en-GB" dirty="0"/>
              <a:t>Second level</a:t>
            </a:r>
          </a:p>
          <a:p>
            <a:pPr lvl="2"/>
            <a:r>
              <a:rPr lang="en-GB" dirty="0"/>
              <a:t>Third level</a:t>
            </a:r>
          </a:p>
        </p:txBody>
      </p:sp>
      <p:sp>
        <p:nvSpPr>
          <p:cNvPr id="15" name="Title 1"/>
          <p:cNvSpPr>
            <a:spLocks noGrp="1"/>
          </p:cNvSpPr>
          <p:nvPr>
            <p:ph type="title"/>
          </p:nvPr>
        </p:nvSpPr>
        <p:spPr>
          <a:xfrm>
            <a:off x="235533" y="115262"/>
            <a:ext cx="8229600" cy="857250"/>
          </a:xfrm>
        </p:spPr>
        <p:txBody>
          <a:bodyPr/>
          <a:lstStyle>
            <a:lvl1pPr algn="l">
              <a:defRPr sz="4400" b="0">
                <a:solidFill>
                  <a:srgbClr val="C5143D"/>
                </a:solidFill>
              </a:defRPr>
            </a:lvl1pPr>
          </a:lstStyle>
          <a:p>
            <a:r>
              <a:rPr lang="en-GB" dirty="0"/>
              <a:t>Click to edit Master title style</a:t>
            </a:r>
            <a:endParaRPr lang="en-US" dirty="0"/>
          </a:p>
        </p:txBody>
      </p:sp>
    </p:spTree>
    <p:extLst>
      <p:ext uri="{BB962C8B-B14F-4D97-AF65-F5344CB8AC3E}">
        <p14:creationId xmlns:p14="http://schemas.microsoft.com/office/powerpoint/2010/main" val="14245693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images">
    <p:spTree>
      <p:nvGrpSpPr>
        <p:cNvPr id="1" name=""/>
        <p:cNvGrpSpPr/>
        <p:nvPr/>
      </p:nvGrpSpPr>
      <p:grpSpPr>
        <a:xfrm>
          <a:off x="0" y="0"/>
          <a:ext cx="0" cy="0"/>
          <a:chOff x="0" y="0"/>
          <a:chExt cx="0" cy="0"/>
        </a:xfrm>
      </p:grpSpPr>
      <p:sp>
        <p:nvSpPr>
          <p:cNvPr id="6" name="Rectangle 5"/>
          <p:cNvSpPr/>
          <p:nvPr userDrawn="1"/>
        </p:nvSpPr>
        <p:spPr>
          <a:xfrm>
            <a:off x="-1" y="0"/>
            <a:ext cx="9144001" cy="4509818"/>
          </a:xfrm>
          <a:prstGeom prst="rect">
            <a:avLst/>
          </a:prstGeom>
          <a:solidFill>
            <a:srgbClr val="C514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386360" y="1045402"/>
            <a:ext cx="4212000" cy="2955253"/>
          </a:xfrm>
        </p:spPr>
        <p:txBody>
          <a:bodyPr>
            <a:normAutofit/>
          </a:bodyPr>
          <a:lstStyle>
            <a:lvl1pPr marL="0" indent="0">
              <a:buNone/>
              <a:defRPr sz="1800" b="1"/>
            </a:lvl1pPr>
            <a:lvl2pPr>
              <a:defRPr sz="1400"/>
            </a:lvl2pPr>
            <a:lvl3pPr>
              <a:defRPr sz="1200"/>
            </a:lvl3pPr>
            <a:lvl4pPr>
              <a:defRPr sz="18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p:txBody>
      </p:sp>
      <p:sp>
        <p:nvSpPr>
          <p:cNvPr id="4" name="Content Placeholder 3"/>
          <p:cNvSpPr>
            <a:spLocks noGrp="1"/>
          </p:cNvSpPr>
          <p:nvPr>
            <p:ph sz="half" idx="2"/>
          </p:nvPr>
        </p:nvSpPr>
        <p:spPr>
          <a:xfrm>
            <a:off x="4685176" y="1045402"/>
            <a:ext cx="4189094" cy="2955253"/>
          </a:xfrm>
        </p:spPr>
        <p:txBody>
          <a:bodyPr>
            <a:normAutofit/>
          </a:bodyPr>
          <a:lstStyle>
            <a:lvl1pPr>
              <a:defRPr sz="1800"/>
            </a:lvl1pPr>
            <a:lvl2pPr>
              <a:defRPr sz="1400"/>
            </a:lvl2pPr>
            <a:lvl3pPr>
              <a:defRPr sz="1200"/>
            </a:lvl3pPr>
            <a:lvl4pPr>
              <a:defRPr sz="18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p:txBody>
      </p:sp>
      <p:sp>
        <p:nvSpPr>
          <p:cNvPr id="8" name="TextBox 7">
            <a:extLst>
              <a:ext uri="{FF2B5EF4-FFF2-40B4-BE49-F238E27FC236}">
                <a16:creationId xmlns:a16="http://schemas.microsoft.com/office/drawing/2014/main" id="{CD9EE2C5-496E-448E-A2C2-532ABDB98F30}"/>
              </a:ext>
            </a:extLst>
          </p:cNvPr>
          <p:cNvSpPr txBox="1"/>
          <p:nvPr userDrawn="1"/>
        </p:nvSpPr>
        <p:spPr>
          <a:xfrm>
            <a:off x="-2144674" y="0"/>
            <a:ext cx="1980220" cy="861774"/>
          </a:xfrm>
          <a:prstGeom prst="rect">
            <a:avLst/>
          </a:prstGeom>
          <a:noFill/>
        </p:spPr>
        <p:txBody>
          <a:bodyPr wrap="square" lIns="0" rIns="0" rtlCol="0">
            <a:spAutoFit/>
          </a:bodyPr>
          <a:lstStyle/>
          <a:p>
            <a:pPr marL="0" marR="0" lvl="0" indent="0" algn="l" defTabSz="457200" rtl="0" eaLnBrk="1" fontAlgn="auto" latinLnBrk="0" hangingPunct="1">
              <a:lnSpc>
                <a:spcPct val="100000"/>
              </a:lnSpc>
              <a:spcBef>
                <a:spcPts val="0"/>
              </a:spcBef>
              <a:spcAft>
                <a:spcPts val="600"/>
              </a:spcAft>
              <a:buClr>
                <a:schemeClr val="accent1"/>
              </a:buClr>
              <a:buSzPct val="110000"/>
              <a:buFont typeface="Arial"/>
              <a:buNone/>
              <a:tabLst/>
              <a:defRPr/>
            </a:pPr>
            <a:r>
              <a:rPr lang="en-GB" sz="1000" b="1" dirty="0"/>
              <a:t>How to use this slide layout:</a:t>
            </a:r>
          </a:p>
          <a:p>
            <a:pPr marL="171450" indent="-171450" algn="l">
              <a:spcAft>
                <a:spcPts val="600"/>
              </a:spcAft>
              <a:buClr>
                <a:schemeClr val="accent1"/>
              </a:buClr>
              <a:buSzPct val="110000"/>
              <a:buFont typeface="Arial"/>
              <a:buChar char="•"/>
            </a:pPr>
            <a:r>
              <a:rPr lang="en-GB" sz="1000" dirty="0"/>
              <a:t>Type your text into the placeholders on the slide</a:t>
            </a:r>
          </a:p>
          <a:p>
            <a:pPr marL="171450" indent="-171450" algn="l">
              <a:spcAft>
                <a:spcPts val="600"/>
              </a:spcAft>
              <a:buClr>
                <a:schemeClr val="accent1"/>
              </a:buClr>
              <a:buSzPct val="110000"/>
              <a:buFont typeface="Arial"/>
              <a:buChar char="•"/>
            </a:pPr>
            <a:endParaRPr lang="en-GB" sz="1000" dirty="0"/>
          </a:p>
        </p:txBody>
      </p:sp>
      <p:pic>
        <p:nvPicPr>
          <p:cNvPr id="7" name="Picture 6"/>
          <p:cNvPicPr>
            <a:picLocks noChangeAspect="1"/>
          </p:cNvPicPr>
          <p:nvPr userDrawn="1"/>
        </p:nvPicPr>
        <p:blipFill>
          <a:blip r:embed="rId2"/>
          <a:stretch>
            <a:fillRect/>
          </a:stretch>
        </p:blipFill>
        <p:spPr>
          <a:xfrm>
            <a:off x="7780152" y="4574777"/>
            <a:ext cx="1094118" cy="360000"/>
          </a:xfrm>
          <a:prstGeom prst="rect">
            <a:avLst/>
          </a:prstGeom>
        </p:spPr>
      </p:pic>
      <p:sp>
        <p:nvSpPr>
          <p:cNvPr id="12" name="Text Placeholder 15"/>
          <p:cNvSpPr>
            <a:spLocks noGrp="1"/>
          </p:cNvSpPr>
          <p:nvPr>
            <p:ph type="body" sz="quarter" idx="12" hasCustomPrompt="1"/>
          </p:nvPr>
        </p:nvSpPr>
        <p:spPr>
          <a:xfrm>
            <a:off x="304901" y="4635501"/>
            <a:ext cx="2552362" cy="447675"/>
          </a:xfrm>
        </p:spPr>
        <p:txBody>
          <a:bodyPr>
            <a:noAutofit/>
          </a:bodyPr>
          <a:lstStyle>
            <a:lvl1pPr marL="0" indent="0" algn="l">
              <a:buNone/>
              <a:defRPr sz="1200">
                <a:solidFill>
                  <a:srgbClr val="6E7C7C"/>
                </a:solidFill>
                <a:latin typeface="Arial"/>
                <a:cs typeface="Arial"/>
              </a:defRPr>
            </a:lvl1pPr>
            <a:lvl2pPr marL="457200" indent="0">
              <a:buNone/>
              <a:defRPr sz="1400">
                <a:latin typeface="Arial"/>
                <a:cs typeface="Arial"/>
              </a:defRPr>
            </a:lvl2pPr>
            <a:lvl3pPr marL="914400" indent="0">
              <a:buNone/>
              <a:defRPr sz="1400">
                <a:latin typeface="Arial"/>
                <a:cs typeface="Arial"/>
              </a:defRPr>
            </a:lvl3pPr>
            <a:lvl4pPr marL="1371600" indent="0">
              <a:buNone/>
              <a:defRPr sz="1400">
                <a:latin typeface="Arial"/>
                <a:cs typeface="Arial"/>
              </a:defRPr>
            </a:lvl4pPr>
            <a:lvl5pPr marL="1828800" indent="0">
              <a:buNone/>
              <a:defRPr sz="1400">
                <a:latin typeface="Arial"/>
                <a:cs typeface="Arial"/>
              </a:defRPr>
            </a:lvl5pPr>
          </a:lstStyle>
          <a:p>
            <a:r>
              <a:rPr lang="en-GB" dirty="0"/>
              <a:t>06 Presentation running title</a:t>
            </a:r>
            <a:endParaRPr lang="en-US" dirty="0"/>
          </a:p>
        </p:txBody>
      </p:sp>
      <p:sp>
        <p:nvSpPr>
          <p:cNvPr id="15" name="Title 1"/>
          <p:cNvSpPr>
            <a:spLocks noGrp="1"/>
          </p:cNvSpPr>
          <p:nvPr>
            <p:ph type="title"/>
          </p:nvPr>
        </p:nvSpPr>
        <p:spPr>
          <a:xfrm>
            <a:off x="235533" y="115262"/>
            <a:ext cx="8229600" cy="857250"/>
          </a:xfrm>
        </p:spPr>
        <p:txBody>
          <a:bodyPr/>
          <a:lstStyle>
            <a:lvl1pPr algn="l">
              <a:defRPr sz="4400" b="0">
                <a:solidFill>
                  <a:schemeClr val="bg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28756829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ottom bar 2 columns text and chart">
    <p:spTree>
      <p:nvGrpSpPr>
        <p:cNvPr id="1" name=""/>
        <p:cNvGrpSpPr/>
        <p:nvPr/>
      </p:nvGrpSpPr>
      <p:grpSpPr>
        <a:xfrm>
          <a:off x="0" y="0"/>
          <a:ext cx="0" cy="0"/>
          <a:chOff x="0" y="0"/>
          <a:chExt cx="0" cy="0"/>
        </a:xfrm>
      </p:grpSpPr>
      <p:sp>
        <p:nvSpPr>
          <p:cNvPr id="9" name="Rectangle 8"/>
          <p:cNvSpPr/>
          <p:nvPr userDrawn="1"/>
        </p:nvSpPr>
        <p:spPr>
          <a:xfrm>
            <a:off x="-1" y="0"/>
            <a:ext cx="9409546" cy="4509818"/>
          </a:xfrm>
          <a:prstGeom prst="rect">
            <a:avLst/>
          </a:prstGeom>
          <a:solidFill>
            <a:srgbClr val="6E7C7C">
              <a:alpha val="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a:stretch>
            <a:fillRect/>
          </a:stretch>
        </p:blipFill>
        <p:spPr>
          <a:xfrm>
            <a:off x="7780152" y="4574777"/>
            <a:ext cx="1094118" cy="360000"/>
          </a:xfrm>
          <a:prstGeom prst="rect">
            <a:avLst/>
          </a:prstGeom>
        </p:spPr>
      </p:pic>
      <p:sp>
        <p:nvSpPr>
          <p:cNvPr id="12" name="Text Placeholder 15"/>
          <p:cNvSpPr>
            <a:spLocks noGrp="1"/>
          </p:cNvSpPr>
          <p:nvPr>
            <p:ph type="body" sz="quarter" idx="12" hasCustomPrompt="1"/>
          </p:nvPr>
        </p:nvSpPr>
        <p:spPr>
          <a:xfrm>
            <a:off x="304901" y="4635501"/>
            <a:ext cx="2552362" cy="447675"/>
          </a:xfrm>
        </p:spPr>
        <p:txBody>
          <a:bodyPr>
            <a:noAutofit/>
          </a:bodyPr>
          <a:lstStyle>
            <a:lvl1pPr marL="0" indent="0" algn="l">
              <a:buNone/>
              <a:defRPr sz="1200">
                <a:solidFill>
                  <a:srgbClr val="6E7C7C"/>
                </a:solidFill>
                <a:latin typeface="Arial"/>
                <a:cs typeface="Arial"/>
              </a:defRPr>
            </a:lvl1pPr>
            <a:lvl2pPr marL="457200" indent="0">
              <a:buNone/>
              <a:defRPr sz="1400">
                <a:latin typeface="Arial"/>
                <a:cs typeface="Arial"/>
              </a:defRPr>
            </a:lvl2pPr>
            <a:lvl3pPr marL="914400" indent="0">
              <a:buNone/>
              <a:defRPr sz="1400">
                <a:latin typeface="Arial"/>
                <a:cs typeface="Arial"/>
              </a:defRPr>
            </a:lvl3pPr>
            <a:lvl4pPr marL="1371600" indent="0">
              <a:buNone/>
              <a:defRPr sz="1400">
                <a:latin typeface="Arial"/>
                <a:cs typeface="Arial"/>
              </a:defRPr>
            </a:lvl4pPr>
            <a:lvl5pPr marL="1828800" indent="0">
              <a:buNone/>
              <a:defRPr sz="1400">
                <a:latin typeface="Arial"/>
                <a:cs typeface="Arial"/>
              </a:defRPr>
            </a:lvl5pPr>
          </a:lstStyle>
          <a:p>
            <a:r>
              <a:rPr lang="en-GB" dirty="0"/>
              <a:t>06 Presentation running title</a:t>
            </a:r>
            <a:endParaRPr lang="en-US" dirty="0"/>
          </a:p>
        </p:txBody>
      </p:sp>
      <p:sp>
        <p:nvSpPr>
          <p:cNvPr id="13" name="Content Placeholder 2"/>
          <p:cNvSpPr>
            <a:spLocks noGrp="1"/>
          </p:cNvSpPr>
          <p:nvPr>
            <p:ph sz="half" idx="1"/>
          </p:nvPr>
        </p:nvSpPr>
        <p:spPr>
          <a:xfrm>
            <a:off x="332769" y="1200151"/>
            <a:ext cx="3932779" cy="2955253"/>
          </a:xfrm>
        </p:spPr>
        <p:txBody>
          <a:bodyPr>
            <a:normAutofit/>
          </a:bodyPr>
          <a:lstStyle>
            <a:lvl1pPr marL="0" indent="0">
              <a:buNone/>
              <a:defRPr sz="1800"/>
            </a:lvl1pPr>
            <a:lvl2pPr marL="457200" indent="0">
              <a:buNone/>
              <a:defRPr sz="1800"/>
            </a:lvl2pPr>
            <a:lvl3pPr marL="914400" indent="0">
              <a:buNone/>
              <a:defRPr sz="1800"/>
            </a:lvl3pPr>
            <a:lvl4pPr>
              <a:defRPr sz="1800"/>
            </a:lvl4pPr>
            <a:lvl5pPr>
              <a:defRPr sz="1800"/>
            </a:lvl5pPr>
            <a:lvl6pPr>
              <a:defRPr sz="1800"/>
            </a:lvl6pPr>
            <a:lvl7pPr>
              <a:defRPr sz="1800"/>
            </a:lvl7pPr>
            <a:lvl8pPr>
              <a:defRPr sz="1800"/>
            </a:lvl8pPr>
            <a:lvl9pPr>
              <a:defRPr sz="1800"/>
            </a:lvl9pPr>
          </a:lstStyle>
          <a:p>
            <a:pPr lvl="0"/>
            <a:r>
              <a:rPr lang="en-GB" dirty="0"/>
              <a:t>Click to edit Master text styles</a:t>
            </a:r>
          </a:p>
        </p:txBody>
      </p:sp>
      <p:sp>
        <p:nvSpPr>
          <p:cNvPr id="14" name="Content Placeholder 3"/>
          <p:cNvSpPr>
            <a:spLocks noGrp="1"/>
          </p:cNvSpPr>
          <p:nvPr>
            <p:ph sz="half" idx="2"/>
          </p:nvPr>
        </p:nvSpPr>
        <p:spPr>
          <a:xfrm>
            <a:off x="4624706" y="1200151"/>
            <a:ext cx="3937663" cy="2955253"/>
          </a:xfrm>
        </p:spPr>
        <p:txBody>
          <a:bodyPr>
            <a:normAutofit/>
          </a:bodyPr>
          <a:lstStyle>
            <a:lvl1pPr marL="0" indent="0">
              <a:buNone/>
              <a:defRPr sz="1800"/>
            </a:lvl1pPr>
            <a:lvl2pPr marL="457200" indent="0">
              <a:buNone/>
              <a:defRPr sz="1400"/>
            </a:lvl2pPr>
            <a:lvl3pPr marL="914400" indent="0">
              <a:buNone/>
              <a:defRPr sz="1200"/>
            </a:lvl3pPr>
            <a:lvl4pPr>
              <a:defRPr sz="1800"/>
            </a:lvl4pPr>
            <a:lvl5pPr>
              <a:defRPr sz="1800"/>
            </a:lvl5pPr>
            <a:lvl6pPr>
              <a:defRPr sz="1800"/>
            </a:lvl6pPr>
            <a:lvl7pPr>
              <a:defRPr sz="1800"/>
            </a:lvl7pPr>
            <a:lvl8pPr>
              <a:defRPr sz="1800"/>
            </a:lvl8pPr>
            <a:lvl9pPr>
              <a:defRPr sz="1800"/>
            </a:lvl9pPr>
          </a:lstStyle>
          <a:p>
            <a:pPr lvl="0"/>
            <a:r>
              <a:rPr lang="en-GB" dirty="0"/>
              <a:t>Click to edit Master text styles</a:t>
            </a:r>
          </a:p>
        </p:txBody>
      </p:sp>
      <p:sp>
        <p:nvSpPr>
          <p:cNvPr id="15" name="Title 1"/>
          <p:cNvSpPr>
            <a:spLocks noGrp="1"/>
          </p:cNvSpPr>
          <p:nvPr>
            <p:ph type="title"/>
          </p:nvPr>
        </p:nvSpPr>
        <p:spPr>
          <a:xfrm>
            <a:off x="235533" y="115262"/>
            <a:ext cx="8229600" cy="857250"/>
          </a:xfrm>
        </p:spPr>
        <p:txBody>
          <a:bodyPr/>
          <a:lstStyle>
            <a:lvl1pPr algn="l">
              <a:defRPr sz="4400" b="0">
                <a:solidFill>
                  <a:srgbClr val="C5143D"/>
                </a:solidFill>
              </a:defRPr>
            </a:lvl1pPr>
          </a:lstStyle>
          <a:p>
            <a:r>
              <a:rPr lang="en-GB" dirty="0"/>
              <a:t>Click to edit Master title style</a:t>
            </a:r>
            <a:endParaRPr lang="en-US" dirty="0"/>
          </a:p>
        </p:txBody>
      </p:sp>
    </p:spTree>
    <p:extLst>
      <p:ext uri="{BB962C8B-B14F-4D97-AF65-F5344CB8AC3E}">
        <p14:creationId xmlns:p14="http://schemas.microsoft.com/office/powerpoint/2010/main" val="1098621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C5143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1"/>
          <p:cNvSpPr>
            <a:spLocks noGrp="1"/>
          </p:cNvSpPr>
          <p:nvPr>
            <p:ph type="title" hasCustomPrompt="1"/>
          </p:nvPr>
        </p:nvSpPr>
        <p:spPr>
          <a:xfrm>
            <a:off x="304901" y="2307256"/>
            <a:ext cx="8229600" cy="857250"/>
          </a:xfrm>
        </p:spPr>
        <p:txBody>
          <a:bodyPr/>
          <a:lstStyle>
            <a:lvl1pPr>
              <a:lnSpc>
                <a:spcPct val="80000"/>
              </a:lnSpc>
              <a:defRPr sz="6000">
                <a:solidFill>
                  <a:srgbClr val="FFFFFF"/>
                </a:solidFill>
              </a:defRPr>
            </a:lvl1pPr>
          </a:lstStyle>
          <a:p>
            <a:r>
              <a:rPr lang="en-GB" dirty="0"/>
              <a:t>Staff</a:t>
            </a:r>
            <a:br>
              <a:rPr lang="en-GB" dirty="0"/>
            </a:br>
            <a:r>
              <a:rPr lang="en-GB" dirty="0"/>
              <a:t>Forum</a:t>
            </a:r>
            <a:endParaRPr lang="en-US" dirty="0"/>
          </a:p>
        </p:txBody>
      </p:sp>
      <p:sp>
        <p:nvSpPr>
          <p:cNvPr id="5" name="Text Placeholder 8"/>
          <p:cNvSpPr>
            <a:spLocks noGrp="1"/>
          </p:cNvSpPr>
          <p:nvPr>
            <p:ph type="body" sz="quarter" idx="10" hasCustomPrompt="1"/>
          </p:nvPr>
        </p:nvSpPr>
        <p:spPr>
          <a:xfrm>
            <a:off x="303746" y="410676"/>
            <a:ext cx="4175890" cy="680979"/>
          </a:xfrm>
        </p:spPr>
        <p:txBody>
          <a:bodyPr>
            <a:normAutofit/>
          </a:bodyPr>
          <a:lstStyle>
            <a:lvl1pPr marL="0" indent="0" algn="l" rtl="0">
              <a:buNone/>
              <a:defRPr lang="en-GB" sz="2200" b="0" i="0" u="none" strike="noStrike" baseline="30000" smtClean="0">
                <a:solidFill>
                  <a:srgbClr val="FFFFFF"/>
                </a:solidFill>
                <a:latin typeface="+mn-lt"/>
                <a:cs typeface="Apple Chancery"/>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rtl="0"/>
            <a:r>
              <a:rPr lang="en-GB" sz="2600" b="0" i="0" u="none" strike="noStrike" baseline="30000" dirty="0">
                <a:solidFill>
                  <a:srgbClr val="000000"/>
                </a:solidFill>
                <a:latin typeface="HelveticaNeue"/>
              </a:rPr>
              <a:t>Facilitating a better future</a:t>
            </a:r>
          </a:p>
        </p:txBody>
      </p:sp>
      <p:sp>
        <p:nvSpPr>
          <p:cNvPr id="6" name="Text Placeholder 15"/>
          <p:cNvSpPr>
            <a:spLocks noGrp="1"/>
          </p:cNvSpPr>
          <p:nvPr>
            <p:ph type="body" sz="quarter" idx="12" hasCustomPrompt="1"/>
          </p:nvPr>
        </p:nvSpPr>
        <p:spPr>
          <a:xfrm>
            <a:off x="303746" y="4091133"/>
            <a:ext cx="2552362" cy="447675"/>
          </a:xfrm>
        </p:spPr>
        <p:txBody>
          <a:bodyPr>
            <a:noAutofit/>
          </a:bodyPr>
          <a:lstStyle>
            <a:lvl1pPr marL="0" indent="0" algn="l">
              <a:buNone/>
              <a:defRPr sz="2200">
                <a:solidFill>
                  <a:srgbClr val="FFFFFF"/>
                </a:solidFill>
                <a:latin typeface="Arial"/>
                <a:cs typeface="Arial"/>
              </a:defRPr>
            </a:lvl1pPr>
            <a:lvl2pPr marL="457200" indent="0">
              <a:buNone/>
              <a:defRPr sz="1400">
                <a:latin typeface="Arial"/>
                <a:cs typeface="Arial"/>
              </a:defRPr>
            </a:lvl2pPr>
            <a:lvl3pPr marL="914400" indent="0">
              <a:buNone/>
              <a:defRPr sz="1400">
                <a:latin typeface="Arial"/>
                <a:cs typeface="Arial"/>
              </a:defRPr>
            </a:lvl3pPr>
            <a:lvl4pPr marL="1371600" indent="0">
              <a:buNone/>
              <a:defRPr sz="1400">
                <a:latin typeface="Arial"/>
                <a:cs typeface="Arial"/>
              </a:defRPr>
            </a:lvl4pPr>
            <a:lvl5pPr marL="1828800" indent="0">
              <a:buNone/>
              <a:defRPr sz="1400">
                <a:latin typeface="Arial"/>
                <a:cs typeface="Arial"/>
              </a:defRPr>
            </a:lvl5pPr>
          </a:lstStyle>
          <a:p>
            <a:r>
              <a:rPr lang="en-GB" dirty="0"/>
              <a:t>June 2020</a:t>
            </a:r>
            <a:endParaRPr lang="en-US" dirty="0"/>
          </a:p>
        </p:txBody>
      </p:sp>
      <p:pic>
        <p:nvPicPr>
          <p:cNvPr id="7" name="Picture 6"/>
          <p:cNvPicPr>
            <a:picLocks noChangeAspect="1"/>
          </p:cNvPicPr>
          <p:nvPr userDrawn="1"/>
        </p:nvPicPr>
        <p:blipFill>
          <a:blip r:embed="rId2"/>
          <a:stretch>
            <a:fillRect/>
          </a:stretch>
        </p:blipFill>
        <p:spPr>
          <a:xfrm>
            <a:off x="6024515" y="439881"/>
            <a:ext cx="2613073" cy="864000"/>
          </a:xfrm>
          <a:prstGeom prst="rect">
            <a:avLst/>
          </a:prstGeom>
        </p:spPr>
      </p:pic>
    </p:spTree>
    <p:extLst>
      <p:ext uri="{BB962C8B-B14F-4D97-AF65-F5344CB8AC3E}">
        <p14:creationId xmlns:p14="http://schemas.microsoft.com/office/powerpoint/2010/main" val="7185999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Bottom bar 2 columns 2 charts">
    <p:spTree>
      <p:nvGrpSpPr>
        <p:cNvPr id="1" name=""/>
        <p:cNvGrpSpPr/>
        <p:nvPr/>
      </p:nvGrpSpPr>
      <p:grpSpPr>
        <a:xfrm>
          <a:off x="0" y="0"/>
          <a:ext cx="0" cy="0"/>
          <a:chOff x="0" y="0"/>
          <a:chExt cx="0" cy="0"/>
        </a:xfrm>
      </p:grpSpPr>
      <p:sp>
        <p:nvSpPr>
          <p:cNvPr id="14" name="Rectangle 13"/>
          <p:cNvSpPr/>
          <p:nvPr userDrawn="1"/>
        </p:nvSpPr>
        <p:spPr>
          <a:xfrm>
            <a:off x="-1" y="0"/>
            <a:ext cx="9409546" cy="4509818"/>
          </a:xfrm>
          <a:prstGeom prst="rect">
            <a:avLst/>
          </a:prstGeom>
          <a:solidFill>
            <a:srgbClr val="6E7C7C">
              <a:alpha val="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2"/>
          <a:stretch>
            <a:fillRect/>
          </a:stretch>
        </p:blipFill>
        <p:spPr>
          <a:xfrm>
            <a:off x="7780152" y="4574777"/>
            <a:ext cx="1094118" cy="360000"/>
          </a:xfrm>
          <a:prstGeom prst="rect">
            <a:avLst/>
          </a:prstGeom>
        </p:spPr>
      </p:pic>
      <p:sp>
        <p:nvSpPr>
          <p:cNvPr id="18" name="Text Placeholder 15"/>
          <p:cNvSpPr>
            <a:spLocks noGrp="1"/>
          </p:cNvSpPr>
          <p:nvPr>
            <p:ph type="body" sz="quarter" idx="12" hasCustomPrompt="1"/>
          </p:nvPr>
        </p:nvSpPr>
        <p:spPr>
          <a:xfrm>
            <a:off x="304901" y="4635501"/>
            <a:ext cx="2552362" cy="447675"/>
          </a:xfrm>
        </p:spPr>
        <p:txBody>
          <a:bodyPr>
            <a:noAutofit/>
          </a:bodyPr>
          <a:lstStyle>
            <a:lvl1pPr marL="0" indent="0" algn="l">
              <a:buNone/>
              <a:defRPr sz="1200">
                <a:solidFill>
                  <a:srgbClr val="6E7C7C"/>
                </a:solidFill>
                <a:latin typeface="Arial"/>
                <a:cs typeface="Arial"/>
              </a:defRPr>
            </a:lvl1pPr>
            <a:lvl2pPr marL="457200" indent="0">
              <a:buNone/>
              <a:defRPr sz="1400">
                <a:latin typeface="Arial"/>
                <a:cs typeface="Arial"/>
              </a:defRPr>
            </a:lvl2pPr>
            <a:lvl3pPr marL="914400" indent="0">
              <a:buNone/>
              <a:defRPr sz="1400">
                <a:latin typeface="Arial"/>
                <a:cs typeface="Arial"/>
              </a:defRPr>
            </a:lvl3pPr>
            <a:lvl4pPr marL="1371600" indent="0">
              <a:buNone/>
              <a:defRPr sz="1400">
                <a:latin typeface="Arial"/>
                <a:cs typeface="Arial"/>
              </a:defRPr>
            </a:lvl4pPr>
            <a:lvl5pPr marL="1828800" indent="0">
              <a:buNone/>
              <a:defRPr sz="1400">
                <a:latin typeface="Arial"/>
                <a:cs typeface="Arial"/>
              </a:defRPr>
            </a:lvl5pPr>
          </a:lstStyle>
          <a:p>
            <a:r>
              <a:rPr lang="en-GB" dirty="0"/>
              <a:t>06 Presentation running title</a:t>
            </a:r>
            <a:endParaRPr lang="en-US" dirty="0"/>
          </a:p>
        </p:txBody>
      </p:sp>
      <p:sp>
        <p:nvSpPr>
          <p:cNvPr id="3" name="Content Placeholder 2"/>
          <p:cNvSpPr>
            <a:spLocks noGrp="1"/>
          </p:cNvSpPr>
          <p:nvPr>
            <p:ph sz="half" idx="1"/>
          </p:nvPr>
        </p:nvSpPr>
        <p:spPr>
          <a:xfrm>
            <a:off x="332769" y="1200151"/>
            <a:ext cx="3932779" cy="2955253"/>
          </a:xfrm>
        </p:spPr>
        <p:txBody>
          <a:bodyPr>
            <a:normAutofit/>
          </a:bodyPr>
          <a:lstStyle>
            <a:lvl1pPr marL="0" indent="0">
              <a:buNone/>
              <a:defRPr sz="1800"/>
            </a:lvl1pPr>
            <a:lvl2pPr marL="457200" indent="0">
              <a:buNone/>
              <a:defRPr sz="1800"/>
            </a:lvl2pPr>
            <a:lvl3pPr marL="914400" indent="0">
              <a:buNone/>
              <a:defRPr sz="1800"/>
            </a:lvl3pPr>
            <a:lvl4pPr>
              <a:defRPr sz="1800"/>
            </a:lvl4pPr>
            <a:lvl5pPr>
              <a:defRPr sz="1800"/>
            </a:lvl5pPr>
            <a:lvl6pPr>
              <a:defRPr sz="1800"/>
            </a:lvl6pPr>
            <a:lvl7pPr>
              <a:defRPr sz="1800"/>
            </a:lvl7pPr>
            <a:lvl8pPr>
              <a:defRPr sz="1800"/>
            </a:lvl8pPr>
            <a:lvl9pPr>
              <a:defRPr sz="1800"/>
            </a:lvl9pPr>
          </a:lstStyle>
          <a:p>
            <a:pPr lvl="0"/>
            <a:r>
              <a:rPr lang="en-GB" dirty="0"/>
              <a:t>Click to edit Master text styles</a:t>
            </a:r>
          </a:p>
        </p:txBody>
      </p:sp>
      <p:sp>
        <p:nvSpPr>
          <p:cNvPr id="4" name="Content Placeholder 3"/>
          <p:cNvSpPr>
            <a:spLocks noGrp="1"/>
          </p:cNvSpPr>
          <p:nvPr>
            <p:ph sz="half" idx="2"/>
          </p:nvPr>
        </p:nvSpPr>
        <p:spPr>
          <a:xfrm>
            <a:off x="4624706" y="1200151"/>
            <a:ext cx="3937663" cy="2955253"/>
          </a:xfrm>
        </p:spPr>
        <p:txBody>
          <a:bodyPr>
            <a:normAutofit/>
          </a:bodyPr>
          <a:lstStyle>
            <a:lvl1pPr marL="0" indent="0">
              <a:buNone/>
              <a:defRPr sz="1800"/>
            </a:lvl1pPr>
            <a:lvl2pPr marL="457200" indent="0">
              <a:buNone/>
              <a:defRPr sz="1400"/>
            </a:lvl2pPr>
            <a:lvl3pPr marL="914400" indent="0">
              <a:buNone/>
              <a:defRPr sz="1200"/>
            </a:lvl3pPr>
            <a:lvl4pPr>
              <a:defRPr sz="1800"/>
            </a:lvl4pPr>
            <a:lvl5pPr>
              <a:defRPr sz="1800"/>
            </a:lvl5pPr>
            <a:lvl6pPr>
              <a:defRPr sz="1800"/>
            </a:lvl6pPr>
            <a:lvl7pPr>
              <a:defRPr sz="1800"/>
            </a:lvl7pPr>
            <a:lvl8pPr>
              <a:defRPr sz="1800"/>
            </a:lvl8pPr>
            <a:lvl9pPr>
              <a:defRPr sz="1800"/>
            </a:lvl9pPr>
          </a:lstStyle>
          <a:p>
            <a:pPr lvl="0"/>
            <a:r>
              <a:rPr lang="en-GB" dirty="0"/>
              <a:t>Click to edit Master text styles</a:t>
            </a:r>
          </a:p>
        </p:txBody>
      </p:sp>
      <p:sp>
        <p:nvSpPr>
          <p:cNvPr id="20" name="Title 1"/>
          <p:cNvSpPr>
            <a:spLocks noGrp="1"/>
          </p:cNvSpPr>
          <p:nvPr>
            <p:ph type="title"/>
          </p:nvPr>
        </p:nvSpPr>
        <p:spPr>
          <a:xfrm>
            <a:off x="235533" y="115262"/>
            <a:ext cx="8229600" cy="857250"/>
          </a:xfrm>
        </p:spPr>
        <p:txBody>
          <a:bodyPr/>
          <a:lstStyle>
            <a:lvl1pPr algn="l">
              <a:defRPr sz="4400" b="0">
                <a:solidFill>
                  <a:srgbClr val="C5143D"/>
                </a:solidFill>
              </a:defRPr>
            </a:lvl1pPr>
          </a:lstStyle>
          <a:p>
            <a:r>
              <a:rPr lang="en-GB" dirty="0"/>
              <a:t>Click to edit Master title style</a:t>
            </a:r>
            <a:endParaRPr lang="en-US" dirty="0"/>
          </a:p>
        </p:txBody>
      </p:sp>
    </p:spTree>
    <p:extLst>
      <p:ext uri="{BB962C8B-B14F-4D97-AF65-F5344CB8AC3E}">
        <p14:creationId xmlns:p14="http://schemas.microsoft.com/office/powerpoint/2010/main" val="42449715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 column and larger picture">
    <p:spTree>
      <p:nvGrpSpPr>
        <p:cNvPr id="1" name=""/>
        <p:cNvGrpSpPr/>
        <p:nvPr/>
      </p:nvGrpSpPr>
      <p:grpSpPr>
        <a:xfrm>
          <a:off x="0" y="0"/>
          <a:ext cx="0" cy="0"/>
          <a:chOff x="0" y="0"/>
          <a:chExt cx="0" cy="0"/>
        </a:xfrm>
      </p:grpSpPr>
      <p:sp>
        <p:nvSpPr>
          <p:cNvPr id="7" name="Rectangle 6"/>
          <p:cNvSpPr/>
          <p:nvPr userDrawn="1"/>
        </p:nvSpPr>
        <p:spPr>
          <a:xfrm>
            <a:off x="-1" y="0"/>
            <a:ext cx="9409546" cy="4509818"/>
          </a:xfrm>
          <a:prstGeom prst="rect">
            <a:avLst/>
          </a:prstGeom>
          <a:solidFill>
            <a:srgbClr val="6E7C7C">
              <a:alpha val="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a:stretch>
            <a:fillRect/>
          </a:stretch>
        </p:blipFill>
        <p:spPr>
          <a:xfrm>
            <a:off x="7780152" y="4574777"/>
            <a:ext cx="1094118" cy="360000"/>
          </a:xfrm>
          <a:prstGeom prst="rect">
            <a:avLst/>
          </a:prstGeom>
        </p:spPr>
      </p:pic>
      <p:sp>
        <p:nvSpPr>
          <p:cNvPr id="10" name="Text Placeholder 15"/>
          <p:cNvSpPr>
            <a:spLocks noGrp="1"/>
          </p:cNvSpPr>
          <p:nvPr>
            <p:ph type="body" sz="quarter" idx="12" hasCustomPrompt="1"/>
          </p:nvPr>
        </p:nvSpPr>
        <p:spPr>
          <a:xfrm>
            <a:off x="304901" y="4635501"/>
            <a:ext cx="2552362" cy="447675"/>
          </a:xfrm>
        </p:spPr>
        <p:txBody>
          <a:bodyPr>
            <a:noAutofit/>
          </a:bodyPr>
          <a:lstStyle>
            <a:lvl1pPr marL="0" indent="0" algn="l">
              <a:buNone/>
              <a:defRPr sz="1200">
                <a:solidFill>
                  <a:srgbClr val="6E7C7C"/>
                </a:solidFill>
                <a:latin typeface="Arial"/>
                <a:cs typeface="Arial"/>
              </a:defRPr>
            </a:lvl1pPr>
            <a:lvl2pPr marL="457200" indent="0">
              <a:buNone/>
              <a:defRPr sz="1400">
                <a:latin typeface="Arial"/>
                <a:cs typeface="Arial"/>
              </a:defRPr>
            </a:lvl2pPr>
            <a:lvl3pPr marL="914400" indent="0">
              <a:buNone/>
              <a:defRPr sz="1400">
                <a:latin typeface="Arial"/>
                <a:cs typeface="Arial"/>
              </a:defRPr>
            </a:lvl3pPr>
            <a:lvl4pPr marL="1371600" indent="0">
              <a:buNone/>
              <a:defRPr sz="1400">
                <a:latin typeface="Arial"/>
                <a:cs typeface="Arial"/>
              </a:defRPr>
            </a:lvl4pPr>
            <a:lvl5pPr marL="1828800" indent="0">
              <a:buNone/>
              <a:defRPr sz="1400">
                <a:latin typeface="Arial"/>
                <a:cs typeface="Arial"/>
              </a:defRPr>
            </a:lvl5pPr>
          </a:lstStyle>
          <a:p>
            <a:r>
              <a:rPr lang="en-GB" dirty="0"/>
              <a:t>06 Presentation running title</a:t>
            </a:r>
            <a:endParaRPr lang="en-US" dirty="0"/>
          </a:p>
        </p:txBody>
      </p:sp>
      <p:sp>
        <p:nvSpPr>
          <p:cNvPr id="2" name="Title 1"/>
          <p:cNvSpPr>
            <a:spLocks noGrp="1"/>
          </p:cNvSpPr>
          <p:nvPr>
            <p:ph type="title"/>
          </p:nvPr>
        </p:nvSpPr>
        <p:spPr>
          <a:xfrm>
            <a:off x="328589" y="205979"/>
            <a:ext cx="5287986" cy="857250"/>
          </a:xfrm>
        </p:spPr>
        <p:txBody>
          <a:bodyPr/>
          <a:lstStyle>
            <a:lvl1pPr algn="l">
              <a:defRPr sz="2800" b="0">
                <a:solidFill>
                  <a:srgbClr val="C5143D"/>
                </a:solidFill>
              </a:defRPr>
            </a:lvl1pPr>
          </a:lstStyle>
          <a:p>
            <a:r>
              <a:rPr lang="en-GB" dirty="0"/>
              <a:t>Click to edit Master title style</a:t>
            </a:r>
            <a:endParaRPr lang="en-US" dirty="0"/>
          </a:p>
        </p:txBody>
      </p:sp>
      <p:sp>
        <p:nvSpPr>
          <p:cNvPr id="3" name="Content Placeholder 2"/>
          <p:cNvSpPr>
            <a:spLocks noGrp="1"/>
          </p:cNvSpPr>
          <p:nvPr>
            <p:ph idx="1"/>
          </p:nvPr>
        </p:nvSpPr>
        <p:spPr>
          <a:xfrm>
            <a:off x="328589" y="1070000"/>
            <a:ext cx="5287986" cy="3079397"/>
          </a:xfrm>
        </p:spPr>
        <p:txBody>
          <a:bodyPr>
            <a:normAutofit/>
          </a:bodyPr>
          <a:lstStyle>
            <a:lvl1pPr>
              <a:defRPr sz="1800"/>
            </a:lvl1pPr>
            <a:lvl2pPr>
              <a:defRPr sz="1400"/>
            </a:lvl2pPr>
          </a:lstStyle>
          <a:p>
            <a:pPr lvl="0"/>
            <a:r>
              <a:rPr lang="en-GB" dirty="0"/>
              <a:t>Click to edit Master text styles</a:t>
            </a:r>
          </a:p>
          <a:p>
            <a:pPr lvl="1"/>
            <a:r>
              <a:rPr lang="en-GB" dirty="0" err="1"/>
              <a:t>Secondlevel</a:t>
            </a:r>
            <a:endParaRPr lang="en-GB" dirty="0"/>
          </a:p>
        </p:txBody>
      </p:sp>
      <p:sp>
        <p:nvSpPr>
          <p:cNvPr id="5" name="Picture Placeholder 4"/>
          <p:cNvSpPr>
            <a:spLocks noGrp="1"/>
          </p:cNvSpPr>
          <p:nvPr>
            <p:ph type="pic" sz="quarter" idx="10"/>
          </p:nvPr>
        </p:nvSpPr>
        <p:spPr>
          <a:xfrm>
            <a:off x="5397500" y="0"/>
            <a:ext cx="3746500" cy="4509818"/>
          </a:xfrm>
        </p:spPr>
        <p:txBody>
          <a:bodyPr/>
          <a:lstStyle/>
          <a:p>
            <a:endParaRPr lang="en-US" dirty="0"/>
          </a:p>
        </p:txBody>
      </p:sp>
    </p:spTree>
    <p:extLst>
      <p:ext uri="{BB962C8B-B14F-4D97-AF65-F5344CB8AC3E}">
        <p14:creationId xmlns:p14="http://schemas.microsoft.com/office/powerpoint/2010/main" val="22027582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ontact us_sign off slide">
    <p:spTree>
      <p:nvGrpSpPr>
        <p:cNvPr id="1" name=""/>
        <p:cNvGrpSpPr/>
        <p:nvPr/>
      </p:nvGrpSpPr>
      <p:grpSpPr>
        <a:xfrm>
          <a:off x="0" y="0"/>
          <a:ext cx="0" cy="0"/>
          <a:chOff x="0" y="0"/>
          <a:chExt cx="0" cy="0"/>
        </a:xfrm>
      </p:grpSpPr>
      <p:sp>
        <p:nvSpPr>
          <p:cNvPr id="13" name="Rectangle 12"/>
          <p:cNvSpPr/>
          <p:nvPr userDrawn="1"/>
        </p:nvSpPr>
        <p:spPr>
          <a:xfrm>
            <a:off x="-1" y="0"/>
            <a:ext cx="9144001" cy="4509818"/>
          </a:xfrm>
          <a:prstGeom prst="rect">
            <a:avLst/>
          </a:prstGeom>
          <a:solidFill>
            <a:srgbClr val="C514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1" name="Picture 20"/>
          <p:cNvPicPr>
            <a:picLocks noChangeAspect="1"/>
          </p:cNvPicPr>
          <p:nvPr userDrawn="1"/>
        </p:nvPicPr>
        <p:blipFill>
          <a:blip r:embed="rId2"/>
          <a:stretch>
            <a:fillRect/>
          </a:stretch>
        </p:blipFill>
        <p:spPr>
          <a:xfrm>
            <a:off x="7780152" y="4574777"/>
            <a:ext cx="1094118" cy="360000"/>
          </a:xfrm>
          <a:prstGeom prst="rect">
            <a:avLst/>
          </a:prstGeom>
        </p:spPr>
      </p:pic>
      <p:sp>
        <p:nvSpPr>
          <p:cNvPr id="22" name="Text Placeholder 15"/>
          <p:cNvSpPr>
            <a:spLocks noGrp="1"/>
          </p:cNvSpPr>
          <p:nvPr>
            <p:ph type="body" sz="quarter" idx="15" hasCustomPrompt="1"/>
          </p:nvPr>
        </p:nvSpPr>
        <p:spPr>
          <a:xfrm>
            <a:off x="304901" y="4635501"/>
            <a:ext cx="2552362" cy="447675"/>
          </a:xfrm>
        </p:spPr>
        <p:txBody>
          <a:bodyPr>
            <a:noAutofit/>
          </a:bodyPr>
          <a:lstStyle>
            <a:lvl1pPr marL="0" indent="0" algn="l">
              <a:buNone/>
              <a:defRPr sz="1200">
                <a:solidFill>
                  <a:srgbClr val="6E7C7C"/>
                </a:solidFill>
                <a:latin typeface="Arial"/>
                <a:cs typeface="Arial"/>
              </a:defRPr>
            </a:lvl1pPr>
            <a:lvl2pPr marL="457200" indent="0">
              <a:buNone/>
              <a:defRPr sz="1400">
                <a:latin typeface="Arial"/>
                <a:cs typeface="Arial"/>
              </a:defRPr>
            </a:lvl2pPr>
            <a:lvl3pPr marL="914400" indent="0">
              <a:buNone/>
              <a:defRPr sz="1400">
                <a:latin typeface="Arial"/>
                <a:cs typeface="Arial"/>
              </a:defRPr>
            </a:lvl3pPr>
            <a:lvl4pPr marL="1371600" indent="0">
              <a:buNone/>
              <a:defRPr sz="1400">
                <a:latin typeface="Arial"/>
                <a:cs typeface="Arial"/>
              </a:defRPr>
            </a:lvl4pPr>
            <a:lvl5pPr marL="1828800" indent="0">
              <a:buNone/>
              <a:defRPr sz="1400">
                <a:latin typeface="Arial"/>
                <a:cs typeface="Arial"/>
              </a:defRPr>
            </a:lvl5pPr>
          </a:lstStyle>
          <a:p>
            <a:r>
              <a:rPr lang="en-GB" dirty="0"/>
              <a:t>06 Presentation running title</a:t>
            </a:r>
            <a:endParaRPr lang="en-US" dirty="0"/>
          </a:p>
        </p:txBody>
      </p:sp>
      <p:sp>
        <p:nvSpPr>
          <p:cNvPr id="2" name="Title 1"/>
          <p:cNvSpPr>
            <a:spLocks noGrp="1"/>
          </p:cNvSpPr>
          <p:nvPr>
            <p:ph type="title" hasCustomPrompt="1"/>
          </p:nvPr>
        </p:nvSpPr>
        <p:spPr>
          <a:xfrm>
            <a:off x="0" y="438518"/>
            <a:ext cx="9144000" cy="1293445"/>
          </a:xfrm>
        </p:spPr>
        <p:txBody>
          <a:bodyPr/>
          <a:lstStyle>
            <a:lvl1pPr algn="ctr">
              <a:lnSpc>
                <a:spcPct val="90000"/>
              </a:lnSpc>
              <a:defRPr sz="4000" b="0" i="0" baseline="0">
                <a:solidFill>
                  <a:srgbClr val="FFFFFF"/>
                </a:solidFill>
                <a:latin typeface="Arial"/>
                <a:cs typeface="Arial"/>
              </a:defRPr>
            </a:lvl1pPr>
          </a:lstStyle>
          <a:p>
            <a:r>
              <a:rPr lang="en-GB" dirty="0"/>
              <a:t>Contact us</a:t>
            </a:r>
            <a:endParaRPr lang="en-US" dirty="0"/>
          </a:p>
        </p:txBody>
      </p:sp>
      <p:sp>
        <p:nvSpPr>
          <p:cNvPr id="3" name="Content Placeholder 2"/>
          <p:cNvSpPr>
            <a:spLocks noGrp="1"/>
          </p:cNvSpPr>
          <p:nvPr>
            <p:ph idx="1" hasCustomPrompt="1"/>
          </p:nvPr>
        </p:nvSpPr>
        <p:spPr>
          <a:xfrm>
            <a:off x="822325" y="2077614"/>
            <a:ext cx="1434387" cy="680979"/>
          </a:xfrm>
        </p:spPr>
        <p:txBody>
          <a:bodyPr>
            <a:normAutofit/>
          </a:bodyPr>
          <a:lstStyle>
            <a:lvl1pPr marL="0" indent="0" algn="ctr">
              <a:buNone/>
              <a:defRPr sz="1800" b="1" i="0" baseline="0">
                <a:solidFill>
                  <a:schemeClr val="bg1"/>
                </a:solidFill>
                <a:latin typeface="Arial"/>
                <a:cs typeface="Arial"/>
              </a:defRPr>
            </a:lvl1pPr>
            <a:lvl2pPr marL="457200" indent="0">
              <a:buNone/>
              <a:defRPr sz="1400"/>
            </a:lvl2pPr>
            <a:lvl3pPr marL="914400" indent="0">
              <a:buNone/>
              <a:defRPr sz="1200"/>
            </a:lvl3pPr>
          </a:lstStyle>
          <a:p>
            <a:pPr lvl="0"/>
            <a:r>
              <a:rPr lang="en-GB" dirty="0"/>
              <a:t>Email:</a:t>
            </a:r>
          </a:p>
        </p:txBody>
      </p:sp>
      <p:sp>
        <p:nvSpPr>
          <p:cNvPr id="9" name="Text Placeholder 8"/>
          <p:cNvSpPr>
            <a:spLocks noGrp="1"/>
          </p:cNvSpPr>
          <p:nvPr>
            <p:ph type="body" sz="quarter" idx="10" hasCustomPrompt="1"/>
          </p:nvPr>
        </p:nvSpPr>
        <p:spPr>
          <a:xfrm>
            <a:off x="3690882" y="2077614"/>
            <a:ext cx="1762237" cy="680979"/>
          </a:xfrm>
        </p:spPr>
        <p:txBody>
          <a:bodyPr>
            <a:normAutofit/>
          </a:bodyPr>
          <a:lstStyle>
            <a:lvl1pPr marL="0" indent="0" algn="ctr">
              <a:buNone/>
              <a:defRPr sz="1800" b="1" i="0">
                <a:solidFill>
                  <a:schemeClr val="bg1"/>
                </a:solidFill>
                <a:latin typeface="Arial"/>
                <a:cs typeface="Aria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GB" dirty="0"/>
              <a:t>Telephone:</a:t>
            </a:r>
            <a:endParaRPr lang="en-US" dirty="0"/>
          </a:p>
        </p:txBody>
      </p:sp>
      <p:sp>
        <p:nvSpPr>
          <p:cNvPr id="11" name="Text Placeholder 10"/>
          <p:cNvSpPr>
            <a:spLocks noGrp="1"/>
          </p:cNvSpPr>
          <p:nvPr>
            <p:ph type="body" sz="quarter" idx="11" hasCustomPrompt="1"/>
          </p:nvPr>
        </p:nvSpPr>
        <p:spPr>
          <a:xfrm>
            <a:off x="6856940" y="2077614"/>
            <a:ext cx="1367271" cy="680979"/>
          </a:xfrm>
        </p:spPr>
        <p:txBody>
          <a:bodyPr>
            <a:normAutofit/>
          </a:bodyPr>
          <a:lstStyle>
            <a:lvl1pPr marL="0" indent="0" algn="ctr">
              <a:buNone/>
              <a:defRPr sz="1800" b="1" i="0">
                <a:solidFill>
                  <a:schemeClr val="bg1"/>
                </a:solidFill>
                <a:latin typeface="Arial"/>
                <a:cs typeface="Arial"/>
              </a:defRPr>
            </a:lvl1pPr>
          </a:lstStyle>
          <a:p>
            <a:pPr lvl="0"/>
            <a:r>
              <a:rPr lang="en-US" dirty="0"/>
              <a:t>Online:</a:t>
            </a:r>
          </a:p>
        </p:txBody>
      </p:sp>
      <p:sp>
        <p:nvSpPr>
          <p:cNvPr id="16" name="Text Placeholder 15"/>
          <p:cNvSpPr>
            <a:spLocks noGrp="1"/>
          </p:cNvSpPr>
          <p:nvPr>
            <p:ph type="body" sz="quarter" idx="12"/>
          </p:nvPr>
        </p:nvSpPr>
        <p:spPr>
          <a:xfrm>
            <a:off x="263337" y="2465387"/>
            <a:ext cx="2552362" cy="447675"/>
          </a:xfrm>
        </p:spPr>
        <p:txBody>
          <a:bodyPr>
            <a:noAutofit/>
          </a:bodyPr>
          <a:lstStyle>
            <a:lvl1pPr marL="0" indent="0" algn="ctr">
              <a:buNone/>
              <a:defRPr sz="1400">
                <a:solidFill>
                  <a:srgbClr val="FFFFFF"/>
                </a:solidFill>
                <a:latin typeface="Arial"/>
                <a:cs typeface="Arial"/>
              </a:defRPr>
            </a:lvl1pPr>
            <a:lvl2pPr marL="457200" indent="0">
              <a:buNone/>
              <a:defRPr sz="1400">
                <a:latin typeface="Arial"/>
                <a:cs typeface="Arial"/>
              </a:defRPr>
            </a:lvl2pPr>
            <a:lvl3pPr marL="914400" indent="0">
              <a:buNone/>
              <a:defRPr sz="1400">
                <a:latin typeface="Arial"/>
                <a:cs typeface="Arial"/>
              </a:defRPr>
            </a:lvl3pPr>
            <a:lvl4pPr marL="1371600" indent="0">
              <a:buNone/>
              <a:defRPr sz="1400">
                <a:latin typeface="Arial"/>
                <a:cs typeface="Arial"/>
              </a:defRPr>
            </a:lvl4pPr>
            <a:lvl5pPr marL="1828800" indent="0">
              <a:buNone/>
              <a:defRPr sz="1400">
                <a:latin typeface="Arial"/>
                <a:cs typeface="Arial"/>
              </a:defRPr>
            </a:lvl5pPr>
          </a:lstStyle>
          <a:p>
            <a:pPr lvl="0"/>
            <a:r>
              <a:rPr lang="en-GB" dirty="0"/>
              <a:t>Click to edit Master text styles</a:t>
            </a:r>
            <a:endParaRPr lang="en-US" dirty="0"/>
          </a:p>
        </p:txBody>
      </p:sp>
      <p:sp>
        <p:nvSpPr>
          <p:cNvPr id="17" name="Text Placeholder 15"/>
          <p:cNvSpPr>
            <a:spLocks noGrp="1"/>
          </p:cNvSpPr>
          <p:nvPr>
            <p:ph type="body" sz="quarter" idx="13"/>
          </p:nvPr>
        </p:nvSpPr>
        <p:spPr>
          <a:xfrm>
            <a:off x="3295819" y="2465387"/>
            <a:ext cx="2552362" cy="447675"/>
          </a:xfrm>
        </p:spPr>
        <p:txBody>
          <a:bodyPr>
            <a:noAutofit/>
          </a:bodyPr>
          <a:lstStyle>
            <a:lvl1pPr marL="0" indent="0" algn="ctr">
              <a:buNone/>
              <a:defRPr sz="1400">
                <a:solidFill>
                  <a:srgbClr val="FFFFFF"/>
                </a:solidFill>
                <a:latin typeface="Arial"/>
                <a:cs typeface="Arial"/>
              </a:defRPr>
            </a:lvl1pPr>
            <a:lvl2pPr marL="457200" indent="0">
              <a:buNone/>
              <a:defRPr sz="1400">
                <a:latin typeface="Arial"/>
                <a:cs typeface="Arial"/>
              </a:defRPr>
            </a:lvl2pPr>
            <a:lvl3pPr marL="914400" indent="0">
              <a:buNone/>
              <a:defRPr sz="1400">
                <a:latin typeface="Arial"/>
                <a:cs typeface="Arial"/>
              </a:defRPr>
            </a:lvl3pPr>
            <a:lvl4pPr marL="1371600" indent="0">
              <a:buNone/>
              <a:defRPr sz="1400">
                <a:latin typeface="Arial"/>
                <a:cs typeface="Arial"/>
              </a:defRPr>
            </a:lvl4pPr>
            <a:lvl5pPr marL="1828800" indent="0">
              <a:buNone/>
              <a:defRPr sz="1400">
                <a:latin typeface="Arial"/>
                <a:cs typeface="Arial"/>
              </a:defRPr>
            </a:lvl5pPr>
          </a:lstStyle>
          <a:p>
            <a:pPr lvl="0"/>
            <a:r>
              <a:rPr lang="en-GB" dirty="0"/>
              <a:t>Click to edit Master text styles</a:t>
            </a:r>
            <a:endParaRPr lang="en-US" dirty="0"/>
          </a:p>
        </p:txBody>
      </p:sp>
      <p:sp>
        <p:nvSpPr>
          <p:cNvPr id="18" name="Text Placeholder 15"/>
          <p:cNvSpPr>
            <a:spLocks noGrp="1"/>
          </p:cNvSpPr>
          <p:nvPr>
            <p:ph type="body" sz="quarter" idx="14"/>
          </p:nvPr>
        </p:nvSpPr>
        <p:spPr>
          <a:xfrm>
            <a:off x="6357049" y="2465387"/>
            <a:ext cx="2552362" cy="447675"/>
          </a:xfrm>
        </p:spPr>
        <p:txBody>
          <a:bodyPr>
            <a:noAutofit/>
          </a:bodyPr>
          <a:lstStyle>
            <a:lvl1pPr marL="0" indent="0" algn="ctr">
              <a:buNone/>
              <a:defRPr sz="1400">
                <a:solidFill>
                  <a:srgbClr val="FFFFFF"/>
                </a:solidFill>
                <a:latin typeface="Arial"/>
                <a:cs typeface="Arial"/>
              </a:defRPr>
            </a:lvl1pPr>
            <a:lvl2pPr marL="457200" indent="0">
              <a:buNone/>
              <a:defRPr sz="1400">
                <a:latin typeface="Arial"/>
                <a:cs typeface="Arial"/>
              </a:defRPr>
            </a:lvl2pPr>
            <a:lvl3pPr marL="914400" indent="0">
              <a:buNone/>
              <a:defRPr sz="1400">
                <a:latin typeface="Arial"/>
                <a:cs typeface="Arial"/>
              </a:defRPr>
            </a:lvl3pPr>
            <a:lvl4pPr marL="1371600" indent="0">
              <a:buNone/>
              <a:defRPr sz="1400">
                <a:latin typeface="Arial"/>
                <a:cs typeface="Arial"/>
              </a:defRPr>
            </a:lvl4pPr>
            <a:lvl5pPr marL="1828800" indent="0">
              <a:buNone/>
              <a:defRPr sz="1400">
                <a:latin typeface="Arial"/>
                <a:cs typeface="Arial"/>
              </a:defRPr>
            </a:lvl5pPr>
          </a:lstStyle>
          <a:p>
            <a:pPr lvl="0"/>
            <a:r>
              <a:rPr lang="en-GB" dirty="0"/>
              <a:t>Click to edit Master text styles</a:t>
            </a:r>
            <a:endParaRPr lang="en-US" dirty="0"/>
          </a:p>
        </p:txBody>
      </p:sp>
    </p:spTree>
    <p:extLst>
      <p:ext uri="{BB962C8B-B14F-4D97-AF65-F5344CB8AC3E}">
        <p14:creationId xmlns:p14="http://schemas.microsoft.com/office/powerpoint/2010/main" val="41502524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Contact us_sign off slide">
    <p:spTree>
      <p:nvGrpSpPr>
        <p:cNvPr id="1" name=""/>
        <p:cNvGrpSpPr/>
        <p:nvPr/>
      </p:nvGrpSpPr>
      <p:grpSpPr>
        <a:xfrm>
          <a:off x="0" y="0"/>
          <a:ext cx="0" cy="0"/>
          <a:chOff x="0" y="0"/>
          <a:chExt cx="0" cy="0"/>
        </a:xfrm>
      </p:grpSpPr>
      <p:sp>
        <p:nvSpPr>
          <p:cNvPr id="13" name="Rectangle 12"/>
          <p:cNvSpPr/>
          <p:nvPr userDrawn="1"/>
        </p:nvSpPr>
        <p:spPr>
          <a:xfrm>
            <a:off x="-1" y="0"/>
            <a:ext cx="9144001" cy="4509818"/>
          </a:xfrm>
          <a:prstGeom prst="rect">
            <a:avLst/>
          </a:prstGeom>
          <a:solidFill>
            <a:srgbClr val="37393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1" name="Picture 20"/>
          <p:cNvPicPr>
            <a:picLocks noChangeAspect="1"/>
          </p:cNvPicPr>
          <p:nvPr userDrawn="1"/>
        </p:nvPicPr>
        <p:blipFill>
          <a:blip r:embed="rId2"/>
          <a:stretch>
            <a:fillRect/>
          </a:stretch>
        </p:blipFill>
        <p:spPr>
          <a:xfrm>
            <a:off x="7780152" y="4574777"/>
            <a:ext cx="1094118" cy="360000"/>
          </a:xfrm>
          <a:prstGeom prst="rect">
            <a:avLst/>
          </a:prstGeom>
        </p:spPr>
      </p:pic>
      <p:sp>
        <p:nvSpPr>
          <p:cNvPr id="22" name="Text Placeholder 15"/>
          <p:cNvSpPr>
            <a:spLocks noGrp="1"/>
          </p:cNvSpPr>
          <p:nvPr>
            <p:ph type="body" sz="quarter" idx="15" hasCustomPrompt="1"/>
          </p:nvPr>
        </p:nvSpPr>
        <p:spPr>
          <a:xfrm>
            <a:off x="304901" y="4635501"/>
            <a:ext cx="2552362" cy="447675"/>
          </a:xfrm>
        </p:spPr>
        <p:txBody>
          <a:bodyPr>
            <a:noAutofit/>
          </a:bodyPr>
          <a:lstStyle>
            <a:lvl1pPr marL="0" indent="0" algn="l">
              <a:buNone/>
              <a:defRPr sz="1200">
                <a:solidFill>
                  <a:srgbClr val="6E7C7C"/>
                </a:solidFill>
                <a:latin typeface="Arial"/>
                <a:cs typeface="Arial"/>
              </a:defRPr>
            </a:lvl1pPr>
            <a:lvl2pPr marL="457200" indent="0">
              <a:buNone/>
              <a:defRPr sz="1400">
                <a:latin typeface="Arial"/>
                <a:cs typeface="Arial"/>
              </a:defRPr>
            </a:lvl2pPr>
            <a:lvl3pPr marL="914400" indent="0">
              <a:buNone/>
              <a:defRPr sz="1400">
                <a:latin typeface="Arial"/>
                <a:cs typeface="Arial"/>
              </a:defRPr>
            </a:lvl3pPr>
            <a:lvl4pPr marL="1371600" indent="0">
              <a:buNone/>
              <a:defRPr sz="1400">
                <a:latin typeface="Arial"/>
                <a:cs typeface="Arial"/>
              </a:defRPr>
            </a:lvl4pPr>
            <a:lvl5pPr marL="1828800" indent="0">
              <a:buNone/>
              <a:defRPr sz="1400">
                <a:latin typeface="Arial"/>
                <a:cs typeface="Arial"/>
              </a:defRPr>
            </a:lvl5pPr>
          </a:lstStyle>
          <a:p>
            <a:r>
              <a:rPr lang="en-GB" dirty="0"/>
              <a:t>06 Presentation running title</a:t>
            </a:r>
            <a:endParaRPr lang="en-US" dirty="0"/>
          </a:p>
        </p:txBody>
      </p:sp>
      <p:sp>
        <p:nvSpPr>
          <p:cNvPr id="2" name="Title 1"/>
          <p:cNvSpPr>
            <a:spLocks noGrp="1"/>
          </p:cNvSpPr>
          <p:nvPr>
            <p:ph type="title" hasCustomPrompt="1"/>
          </p:nvPr>
        </p:nvSpPr>
        <p:spPr>
          <a:xfrm>
            <a:off x="0" y="438518"/>
            <a:ext cx="9144000" cy="1293445"/>
          </a:xfrm>
        </p:spPr>
        <p:txBody>
          <a:bodyPr/>
          <a:lstStyle>
            <a:lvl1pPr algn="ctr">
              <a:lnSpc>
                <a:spcPct val="90000"/>
              </a:lnSpc>
              <a:defRPr sz="4000" b="0" i="0" baseline="0">
                <a:solidFill>
                  <a:srgbClr val="6E7C7C"/>
                </a:solidFill>
                <a:latin typeface="Arial"/>
                <a:cs typeface="Arial"/>
              </a:defRPr>
            </a:lvl1pPr>
          </a:lstStyle>
          <a:p>
            <a:r>
              <a:rPr lang="en-GB" dirty="0"/>
              <a:t>Contact us</a:t>
            </a:r>
            <a:endParaRPr lang="en-US" dirty="0"/>
          </a:p>
        </p:txBody>
      </p:sp>
      <p:sp>
        <p:nvSpPr>
          <p:cNvPr id="3" name="Content Placeholder 2"/>
          <p:cNvSpPr>
            <a:spLocks noGrp="1"/>
          </p:cNvSpPr>
          <p:nvPr>
            <p:ph idx="1" hasCustomPrompt="1"/>
          </p:nvPr>
        </p:nvSpPr>
        <p:spPr>
          <a:xfrm>
            <a:off x="822325" y="2077614"/>
            <a:ext cx="1434387" cy="680979"/>
          </a:xfrm>
        </p:spPr>
        <p:txBody>
          <a:bodyPr>
            <a:normAutofit/>
          </a:bodyPr>
          <a:lstStyle>
            <a:lvl1pPr marL="0" indent="0" algn="ctr">
              <a:buNone/>
              <a:defRPr sz="1800" b="1" i="0" baseline="0">
                <a:solidFill>
                  <a:schemeClr val="bg1"/>
                </a:solidFill>
                <a:latin typeface="Arial"/>
                <a:cs typeface="Arial"/>
              </a:defRPr>
            </a:lvl1pPr>
            <a:lvl2pPr marL="457200" indent="0">
              <a:buNone/>
              <a:defRPr sz="1400"/>
            </a:lvl2pPr>
            <a:lvl3pPr marL="914400" indent="0">
              <a:buNone/>
              <a:defRPr sz="1200"/>
            </a:lvl3pPr>
          </a:lstStyle>
          <a:p>
            <a:pPr lvl="0"/>
            <a:r>
              <a:rPr lang="en-GB" dirty="0"/>
              <a:t>Email:</a:t>
            </a:r>
          </a:p>
        </p:txBody>
      </p:sp>
      <p:sp>
        <p:nvSpPr>
          <p:cNvPr id="9" name="Text Placeholder 8"/>
          <p:cNvSpPr>
            <a:spLocks noGrp="1"/>
          </p:cNvSpPr>
          <p:nvPr>
            <p:ph type="body" sz="quarter" idx="10" hasCustomPrompt="1"/>
          </p:nvPr>
        </p:nvSpPr>
        <p:spPr>
          <a:xfrm>
            <a:off x="3690882" y="2077614"/>
            <a:ext cx="1762237" cy="680979"/>
          </a:xfrm>
        </p:spPr>
        <p:txBody>
          <a:bodyPr>
            <a:normAutofit/>
          </a:bodyPr>
          <a:lstStyle>
            <a:lvl1pPr marL="0" indent="0" algn="ctr">
              <a:buNone/>
              <a:defRPr sz="1800" b="1" i="0">
                <a:solidFill>
                  <a:schemeClr val="bg1"/>
                </a:solidFill>
                <a:latin typeface="Arial"/>
                <a:cs typeface="Aria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GB" dirty="0"/>
              <a:t>Telephone:</a:t>
            </a:r>
            <a:endParaRPr lang="en-US" dirty="0"/>
          </a:p>
        </p:txBody>
      </p:sp>
      <p:sp>
        <p:nvSpPr>
          <p:cNvPr id="11" name="Text Placeholder 10"/>
          <p:cNvSpPr>
            <a:spLocks noGrp="1"/>
          </p:cNvSpPr>
          <p:nvPr>
            <p:ph type="body" sz="quarter" idx="11" hasCustomPrompt="1"/>
          </p:nvPr>
        </p:nvSpPr>
        <p:spPr>
          <a:xfrm>
            <a:off x="6856940" y="2077614"/>
            <a:ext cx="1367271" cy="680979"/>
          </a:xfrm>
        </p:spPr>
        <p:txBody>
          <a:bodyPr>
            <a:normAutofit/>
          </a:bodyPr>
          <a:lstStyle>
            <a:lvl1pPr marL="0" indent="0" algn="ctr">
              <a:buNone/>
              <a:defRPr sz="1800" b="1" i="0">
                <a:solidFill>
                  <a:schemeClr val="bg1"/>
                </a:solidFill>
                <a:latin typeface="Arial"/>
                <a:cs typeface="Arial"/>
              </a:defRPr>
            </a:lvl1pPr>
          </a:lstStyle>
          <a:p>
            <a:pPr lvl="0"/>
            <a:r>
              <a:rPr lang="en-US" dirty="0"/>
              <a:t>Online:</a:t>
            </a:r>
          </a:p>
        </p:txBody>
      </p:sp>
      <p:sp>
        <p:nvSpPr>
          <p:cNvPr id="16" name="Text Placeholder 15"/>
          <p:cNvSpPr>
            <a:spLocks noGrp="1"/>
          </p:cNvSpPr>
          <p:nvPr>
            <p:ph type="body" sz="quarter" idx="12"/>
          </p:nvPr>
        </p:nvSpPr>
        <p:spPr>
          <a:xfrm>
            <a:off x="263337" y="2465387"/>
            <a:ext cx="2552362" cy="447675"/>
          </a:xfrm>
        </p:spPr>
        <p:txBody>
          <a:bodyPr>
            <a:noAutofit/>
          </a:bodyPr>
          <a:lstStyle>
            <a:lvl1pPr marL="0" indent="0" algn="ctr">
              <a:buNone/>
              <a:defRPr sz="1400">
                <a:solidFill>
                  <a:srgbClr val="FFFFFF"/>
                </a:solidFill>
                <a:latin typeface="Arial"/>
                <a:cs typeface="Arial"/>
              </a:defRPr>
            </a:lvl1pPr>
            <a:lvl2pPr marL="457200" indent="0">
              <a:buNone/>
              <a:defRPr sz="1400">
                <a:latin typeface="Arial"/>
                <a:cs typeface="Arial"/>
              </a:defRPr>
            </a:lvl2pPr>
            <a:lvl3pPr marL="914400" indent="0">
              <a:buNone/>
              <a:defRPr sz="1400">
                <a:latin typeface="Arial"/>
                <a:cs typeface="Arial"/>
              </a:defRPr>
            </a:lvl3pPr>
            <a:lvl4pPr marL="1371600" indent="0">
              <a:buNone/>
              <a:defRPr sz="1400">
                <a:latin typeface="Arial"/>
                <a:cs typeface="Arial"/>
              </a:defRPr>
            </a:lvl4pPr>
            <a:lvl5pPr marL="1828800" indent="0">
              <a:buNone/>
              <a:defRPr sz="1400">
                <a:latin typeface="Arial"/>
                <a:cs typeface="Arial"/>
              </a:defRPr>
            </a:lvl5pPr>
          </a:lstStyle>
          <a:p>
            <a:pPr lvl="0"/>
            <a:r>
              <a:rPr lang="en-GB" dirty="0"/>
              <a:t>Click to edit Master text styles</a:t>
            </a:r>
            <a:endParaRPr lang="en-US" dirty="0"/>
          </a:p>
        </p:txBody>
      </p:sp>
      <p:sp>
        <p:nvSpPr>
          <p:cNvPr id="17" name="Text Placeholder 15"/>
          <p:cNvSpPr>
            <a:spLocks noGrp="1"/>
          </p:cNvSpPr>
          <p:nvPr>
            <p:ph type="body" sz="quarter" idx="13"/>
          </p:nvPr>
        </p:nvSpPr>
        <p:spPr>
          <a:xfrm>
            <a:off x="3295819" y="2465387"/>
            <a:ext cx="2552362" cy="447675"/>
          </a:xfrm>
        </p:spPr>
        <p:txBody>
          <a:bodyPr>
            <a:noAutofit/>
          </a:bodyPr>
          <a:lstStyle>
            <a:lvl1pPr marL="0" indent="0" algn="ctr">
              <a:buNone/>
              <a:defRPr sz="1400">
                <a:solidFill>
                  <a:srgbClr val="FFFFFF"/>
                </a:solidFill>
                <a:latin typeface="Arial"/>
                <a:cs typeface="Arial"/>
              </a:defRPr>
            </a:lvl1pPr>
            <a:lvl2pPr marL="457200" indent="0">
              <a:buNone/>
              <a:defRPr sz="1400">
                <a:latin typeface="Arial"/>
                <a:cs typeface="Arial"/>
              </a:defRPr>
            </a:lvl2pPr>
            <a:lvl3pPr marL="914400" indent="0">
              <a:buNone/>
              <a:defRPr sz="1400">
                <a:latin typeface="Arial"/>
                <a:cs typeface="Arial"/>
              </a:defRPr>
            </a:lvl3pPr>
            <a:lvl4pPr marL="1371600" indent="0">
              <a:buNone/>
              <a:defRPr sz="1400">
                <a:latin typeface="Arial"/>
                <a:cs typeface="Arial"/>
              </a:defRPr>
            </a:lvl4pPr>
            <a:lvl5pPr marL="1828800" indent="0">
              <a:buNone/>
              <a:defRPr sz="1400">
                <a:latin typeface="Arial"/>
                <a:cs typeface="Arial"/>
              </a:defRPr>
            </a:lvl5pPr>
          </a:lstStyle>
          <a:p>
            <a:pPr lvl="0"/>
            <a:r>
              <a:rPr lang="en-GB" dirty="0"/>
              <a:t>Click to edit Master text styles</a:t>
            </a:r>
            <a:endParaRPr lang="en-US" dirty="0"/>
          </a:p>
        </p:txBody>
      </p:sp>
      <p:sp>
        <p:nvSpPr>
          <p:cNvPr id="18" name="Text Placeholder 15"/>
          <p:cNvSpPr>
            <a:spLocks noGrp="1"/>
          </p:cNvSpPr>
          <p:nvPr>
            <p:ph type="body" sz="quarter" idx="14"/>
          </p:nvPr>
        </p:nvSpPr>
        <p:spPr>
          <a:xfrm>
            <a:off x="6357049" y="2465387"/>
            <a:ext cx="2552362" cy="447675"/>
          </a:xfrm>
        </p:spPr>
        <p:txBody>
          <a:bodyPr>
            <a:noAutofit/>
          </a:bodyPr>
          <a:lstStyle>
            <a:lvl1pPr marL="0" indent="0" algn="ctr">
              <a:buNone/>
              <a:defRPr sz="1400">
                <a:solidFill>
                  <a:srgbClr val="FFFFFF"/>
                </a:solidFill>
                <a:latin typeface="Arial"/>
                <a:cs typeface="Arial"/>
              </a:defRPr>
            </a:lvl1pPr>
            <a:lvl2pPr marL="457200" indent="0">
              <a:buNone/>
              <a:defRPr sz="1400">
                <a:latin typeface="Arial"/>
                <a:cs typeface="Arial"/>
              </a:defRPr>
            </a:lvl2pPr>
            <a:lvl3pPr marL="914400" indent="0">
              <a:buNone/>
              <a:defRPr sz="1400">
                <a:latin typeface="Arial"/>
                <a:cs typeface="Arial"/>
              </a:defRPr>
            </a:lvl3pPr>
            <a:lvl4pPr marL="1371600" indent="0">
              <a:buNone/>
              <a:defRPr sz="1400">
                <a:latin typeface="Arial"/>
                <a:cs typeface="Arial"/>
              </a:defRPr>
            </a:lvl4pPr>
            <a:lvl5pPr marL="1828800" indent="0">
              <a:buNone/>
              <a:defRPr sz="1400">
                <a:latin typeface="Arial"/>
                <a:cs typeface="Arial"/>
              </a:defRPr>
            </a:lvl5pPr>
          </a:lstStyle>
          <a:p>
            <a:pPr lvl="0"/>
            <a:r>
              <a:rPr lang="en-GB" dirty="0"/>
              <a:t>Click to edit Master text styles</a:t>
            </a:r>
            <a:endParaRPr lang="en-US" dirty="0"/>
          </a:p>
        </p:txBody>
      </p:sp>
    </p:spTree>
    <p:extLst>
      <p:ext uri="{BB962C8B-B14F-4D97-AF65-F5344CB8AC3E}">
        <p14:creationId xmlns:p14="http://schemas.microsoft.com/office/powerpoint/2010/main" val="2202165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p:cNvSpPr/>
          <p:nvPr userDrawn="1"/>
        </p:nvSpPr>
        <p:spPr>
          <a:xfrm>
            <a:off x="0" y="0"/>
            <a:ext cx="9144000" cy="5143500"/>
          </a:xfrm>
          <a:prstGeom prst="rect">
            <a:avLst/>
          </a:prstGeom>
          <a:solidFill>
            <a:srgbClr val="37393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04901" y="1845433"/>
            <a:ext cx="8229600" cy="857250"/>
          </a:xfrm>
        </p:spPr>
        <p:txBody>
          <a:bodyPr/>
          <a:lstStyle>
            <a:lvl1pPr>
              <a:lnSpc>
                <a:spcPct val="80000"/>
              </a:lnSpc>
              <a:defRPr sz="4400" b="0">
                <a:solidFill>
                  <a:srgbClr val="6E7C7C"/>
                </a:solidFill>
                <a:latin typeface="+mn-lt"/>
              </a:defRPr>
            </a:lvl1pPr>
          </a:lstStyle>
          <a:p>
            <a:r>
              <a:rPr lang="en-GB" dirty="0"/>
              <a:t>Divider title</a:t>
            </a:r>
            <a:endParaRPr lang="en-US" dirty="0"/>
          </a:p>
        </p:txBody>
      </p:sp>
      <p:sp>
        <p:nvSpPr>
          <p:cNvPr id="4" name="Text Placeholder 8"/>
          <p:cNvSpPr>
            <a:spLocks noGrp="1"/>
          </p:cNvSpPr>
          <p:nvPr>
            <p:ph type="body" sz="quarter" idx="10" hasCustomPrompt="1"/>
          </p:nvPr>
        </p:nvSpPr>
        <p:spPr>
          <a:xfrm>
            <a:off x="303746" y="410676"/>
            <a:ext cx="4175890" cy="680979"/>
          </a:xfrm>
        </p:spPr>
        <p:txBody>
          <a:bodyPr>
            <a:noAutofit/>
          </a:bodyPr>
          <a:lstStyle>
            <a:lvl1pPr marL="0" indent="0" algn="l" rtl="0">
              <a:buNone/>
              <a:defRPr lang="en-GB" sz="1800" b="0" i="0" u="none" strike="noStrike" kern="1200" spc="0" baseline="0" smtClean="0">
                <a:solidFill>
                  <a:srgbClr val="6E7C7C"/>
                </a:solidFill>
                <a:cs typeface="Gotham Book"/>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rtl="0"/>
            <a:r>
              <a:rPr lang="en-GB" sz="2200" b="0" i="0" u="none" strike="noStrike" kern="1200" spc="0" baseline="30000" dirty="0">
                <a:solidFill>
                  <a:srgbClr val="6E7C7C"/>
                </a:solidFill>
                <a:latin typeface="+mn-lt"/>
                <a:ea typeface="+mn-ea"/>
                <a:cs typeface="Gotham Book"/>
              </a:rPr>
              <a:t>Facilitating a better future</a:t>
            </a:r>
            <a:endParaRPr lang="en-US" dirty="0"/>
          </a:p>
        </p:txBody>
      </p:sp>
      <p:sp>
        <p:nvSpPr>
          <p:cNvPr id="5" name="Text Placeholder 15"/>
          <p:cNvSpPr>
            <a:spLocks noGrp="1"/>
          </p:cNvSpPr>
          <p:nvPr>
            <p:ph type="body" sz="quarter" idx="12" hasCustomPrompt="1"/>
          </p:nvPr>
        </p:nvSpPr>
        <p:spPr>
          <a:xfrm>
            <a:off x="304901" y="4635501"/>
            <a:ext cx="2552362" cy="447675"/>
          </a:xfrm>
        </p:spPr>
        <p:txBody>
          <a:bodyPr>
            <a:noAutofit/>
          </a:bodyPr>
          <a:lstStyle>
            <a:lvl1pPr marL="0" indent="0" algn="l">
              <a:buNone/>
              <a:defRPr sz="1200">
                <a:solidFill>
                  <a:srgbClr val="6E7C7C"/>
                </a:solidFill>
                <a:latin typeface="Arial"/>
                <a:cs typeface="Arial"/>
              </a:defRPr>
            </a:lvl1pPr>
            <a:lvl2pPr marL="457200" indent="0">
              <a:buNone/>
              <a:defRPr sz="1400">
                <a:latin typeface="Arial"/>
                <a:cs typeface="Arial"/>
              </a:defRPr>
            </a:lvl2pPr>
            <a:lvl3pPr marL="914400" indent="0">
              <a:buNone/>
              <a:defRPr sz="1400">
                <a:latin typeface="Arial"/>
                <a:cs typeface="Arial"/>
              </a:defRPr>
            </a:lvl3pPr>
            <a:lvl4pPr marL="1371600" indent="0">
              <a:buNone/>
              <a:defRPr sz="1400">
                <a:latin typeface="Arial"/>
                <a:cs typeface="Arial"/>
              </a:defRPr>
            </a:lvl4pPr>
            <a:lvl5pPr marL="1828800" indent="0">
              <a:buNone/>
              <a:defRPr sz="1400">
                <a:latin typeface="Arial"/>
                <a:cs typeface="Arial"/>
              </a:defRPr>
            </a:lvl5pPr>
          </a:lstStyle>
          <a:p>
            <a:r>
              <a:rPr lang="en-GB" dirty="0"/>
              <a:t>06 Presentation running title</a:t>
            </a:r>
            <a:endParaRPr lang="en-US" dirty="0"/>
          </a:p>
        </p:txBody>
      </p:sp>
      <p:pic>
        <p:nvPicPr>
          <p:cNvPr id="3" name="Picture 2"/>
          <p:cNvPicPr>
            <a:picLocks noChangeAspect="1"/>
          </p:cNvPicPr>
          <p:nvPr userDrawn="1"/>
        </p:nvPicPr>
        <p:blipFill>
          <a:blip r:embed="rId2"/>
          <a:stretch>
            <a:fillRect/>
          </a:stretch>
        </p:blipFill>
        <p:spPr>
          <a:xfrm>
            <a:off x="6862157" y="410676"/>
            <a:ext cx="4450285" cy="4320000"/>
          </a:xfrm>
          <a:prstGeom prst="rect">
            <a:avLst/>
          </a:prstGeom>
        </p:spPr>
      </p:pic>
    </p:spTree>
    <p:extLst>
      <p:ext uri="{BB962C8B-B14F-4D97-AF65-F5344CB8AC3E}">
        <p14:creationId xmlns:p14="http://schemas.microsoft.com/office/powerpoint/2010/main" val="369893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C5143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1"/>
          <p:cNvSpPr>
            <a:spLocks noGrp="1"/>
          </p:cNvSpPr>
          <p:nvPr>
            <p:ph type="title" hasCustomPrompt="1"/>
          </p:nvPr>
        </p:nvSpPr>
        <p:spPr>
          <a:xfrm>
            <a:off x="304901" y="1845433"/>
            <a:ext cx="8229600" cy="857250"/>
          </a:xfrm>
        </p:spPr>
        <p:txBody>
          <a:bodyPr/>
          <a:lstStyle>
            <a:lvl1pPr>
              <a:lnSpc>
                <a:spcPct val="80000"/>
              </a:lnSpc>
              <a:defRPr sz="4400" b="0">
                <a:solidFill>
                  <a:srgbClr val="FFFFFF"/>
                </a:solidFill>
                <a:latin typeface="+mn-lt"/>
              </a:defRPr>
            </a:lvl1pPr>
          </a:lstStyle>
          <a:p>
            <a:r>
              <a:rPr lang="en-GB" dirty="0"/>
              <a:t>Divider title</a:t>
            </a:r>
            <a:endParaRPr lang="en-US" dirty="0"/>
          </a:p>
        </p:txBody>
      </p:sp>
      <p:sp>
        <p:nvSpPr>
          <p:cNvPr id="5" name="Text Placeholder 8"/>
          <p:cNvSpPr>
            <a:spLocks noGrp="1"/>
          </p:cNvSpPr>
          <p:nvPr>
            <p:ph type="body" sz="quarter" idx="10" hasCustomPrompt="1"/>
          </p:nvPr>
        </p:nvSpPr>
        <p:spPr>
          <a:xfrm>
            <a:off x="303746" y="410676"/>
            <a:ext cx="4175890" cy="680979"/>
          </a:xfrm>
        </p:spPr>
        <p:txBody>
          <a:bodyPr>
            <a:normAutofit/>
          </a:bodyPr>
          <a:lstStyle>
            <a:lvl1pPr marL="0" indent="0" algn="l" rtl="0">
              <a:buNone/>
              <a:defRPr lang="en-GB" sz="1800" b="0" i="0" u="none" strike="noStrike" kern="1200" spc="0" baseline="0" smtClean="0">
                <a:solidFill>
                  <a:schemeClr val="bg2"/>
                </a:solidFill>
                <a:cs typeface="Gotham Book"/>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rtl="0"/>
            <a:r>
              <a:rPr lang="en-GB" sz="2200" b="0" i="0" u="none" strike="noStrike" kern="1200" spc="0" baseline="30000" dirty="0">
                <a:solidFill>
                  <a:srgbClr val="6E7C7C"/>
                </a:solidFill>
                <a:latin typeface="+mn-lt"/>
                <a:ea typeface="+mn-ea"/>
                <a:cs typeface="Gotham Book"/>
              </a:rPr>
              <a:t>Facilitating a better future</a:t>
            </a:r>
            <a:endParaRPr lang="en-US" dirty="0"/>
          </a:p>
        </p:txBody>
      </p:sp>
      <p:sp>
        <p:nvSpPr>
          <p:cNvPr id="6" name="Text Placeholder 15"/>
          <p:cNvSpPr>
            <a:spLocks noGrp="1"/>
          </p:cNvSpPr>
          <p:nvPr>
            <p:ph type="body" sz="quarter" idx="12" hasCustomPrompt="1"/>
          </p:nvPr>
        </p:nvSpPr>
        <p:spPr>
          <a:xfrm>
            <a:off x="304901" y="4635501"/>
            <a:ext cx="2552362" cy="447675"/>
          </a:xfrm>
        </p:spPr>
        <p:txBody>
          <a:bodyPr>
            <a:noAutofit/>
          </a:bodyPr>
          <a:lstStyle>
            <a:lvl1pPr marL="0" indent="0" algn="l">
              <a:buNone/>
              <a:defRPr sz="1200">
                <a:solidFill>
                  <a:srgbClr val="FFFFFF"/>
                </a:solidFill>
                <a:latin typeface="Arial"/>
                <a:cs typeface="Arial"/>
              </a:defRPr>
            </a:lvl1pPr>
            <a:lvl2pPr marL="457200" indent="0">
              <a:buNone/>
              <a:defRPr sz="1400">
                <a:latin typeface="Arial"/>
                <a:cs typeface="Arial"/>
              </a:defRPr>
            </a:lvl2pPr>
            <a:lvl3pPr marL="914400" indent="0">
              <a:buNone/>
              <a:defRPr sz="1400">
                <a:latin typeface="Arial"/>
                <a:cs typeface="Arial"/>
              </a:defRPr>
            </a:lvl3pPr>
            <a:lvl4pPr marL="1371600" indent="0">
              <a:buNone/>
              <a:defRPr sz="1400">
                <a:latin typeface="Arial"/>
                <a:cs typeface="Arial"/>
              </a:defRPr>
            </a:lvl4pPr>
            <a:lvl5pPr marL="1828800" indent="0">
              <a:buNone/>
              <a:defRPr sz="1400">
                <a:latin typeface="Arial"/>
                <a:cs typeface="Arial"/>
              </a:defRPr>
            </a:lvl5pPr>
          </a:lstStyle>
          <a:p>
            <a:r>
              <a:rPr lang="en-GB" dirty="0"/>
              <a:t>06 Presentation running title</a:t>
            </a:r>
            <a:endParaRPr lang="en-US" dirty="0"/>
          </a:p>
        </p:txBody>
      </p:sp>
      <p:pic>
        <p:nvPicPr>
          <p:cNvPr id="8" name="Picture 7"/>
          <p:cNvPicPr>
            <a:picLocks noChangeAspect="1"/>
          </p:cNvPicPr>
          <p:nvPr userDrawn="1"/>
        </p:nvPicPr>
        <p:blipFill>
          <a:blip r:embed="rId2"/>
          <a:stretch>
            <a:fillRect/>
          </a:stretch>
        </p:blipFill>
        <p:spPr>
          <a:xfrm>
            <a:off x="6850063" y="410676"/>
            <a:ext cx="4450285" cy="4320000"/>
          </a:xfrm>
          <a:prstGeom prst="rect">
            <a:avLst/>
          </a:prstGeom>
        </p:spPr>
      </p:pic>
    </p:spTree>
    <p:extLst>
      <p:ext uri="{BB962C8B-B14F-4D97-AF65-F5344CB8AC3E}">
        <p14:creationId xmlns:p14="http://schemas.microsoft.com/office/powerpoint/2010/main" val="3409960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Divider_dark colour_crop of shie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D9EE2C5-496E-448E-A2C2-532ABDB98F30}"/>
              </a:ext>
            </a:extLst>
          </p:cNvPr>
          <p:cNvSpPr txBox="1"/>
          <p:nvPr userDrawn="1"/>
        </p:nvSpPr>
        <p:spPr>
          <a:xfrm>
            <a:off x="-2144674" y="0"/>
            <a:ext cx="1980220" cy="630942"/>
          </a:xfrm>
          <a:prstGeom prst="rect">
            <a:avLst/>
          </a:prstGeom>
          <a:noFill/>
        </p:spPr>
        <p:txBody>
          <a:bodyPr wrap="square" lIns="0" rIns="0" rtlCol="0">
            <a:spAutoFit/>
          </a:bodyPr>
          <a:lstStyle/>
          <a:p>
            <a:pPr algn="l">
              <a:spcAft>
                <a:spcPts val="600"/>
              </a:spcAft>
              <a:buClr>
                <a:schemeClr val="accent1"/>
              </a:buClr>
              <a:buSzPct val="110000"/>
            </a:pPr>
            <a:r>
              <a:rPr lang="en-GB" sz="1000" b="1" dirty="0"/>
              <a:t>How to use this slide layout:</a:t>
            </a:r>
          </a:p>
          <a:p>
            <a:pPr marL="171450" indent="-171450" algn="l">
              <a:spcAft>
                <a:spcPts val="600"/>
              </a:spcAft>
              <a:buClr>
                <a:schemeClr val="accent1"/>
              </a:buClr>
              <a:buSzPct val="110000"/>
              <a:buFont typeface="Arial"/>
              <a:buChar char="•"/>
            </a:pPr>
            <a:r>
              <a:rPr lang="en-GB" sz="1000" dirty="0"/>
              <a:t>Type your text into the placeholders on the slide</a:t>
            </a:r>
          </a:p>
        </p:txBody>
      </p:sp>
      <p:sp>
        <p:nvSpPr>
          <p:cNvPr id="7" name="Rectangle 6"/>
          <p:cNvSpPr/>
          <p:nvPr userDrawn="1"/>
        </p:nvSpPr>
        <p:spPr>
          <a:xfrm>
            <a:off x="-1" y="0"/>
            <a:ext cx="9409546" cy="4509818"/>
          </a:xfrm>
          <a:prstGeom prst="rect">
            <a:avLst/>
          </a:prstGeom>
          <a:solidFill>
            <a:srgbClr val="6E7C7C">
              <a:alpha val="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a:spLocks noGrp="1"/>
          </p:cNvSpPr>
          <p:nvPr>
            <p:ph type="title"/>
          </p:nvPr>
        </p:nvSpPr>
        <p:spPr>
          <a:xfrm>
            <a:off x="235533" y="115262"/>
            <a:ext cx="8229600" cy="857250"/>
          </a:xfrm>
        </p:spPr>
        <p:txBody>
          <a:bodyPr/>
          <a:lstStyle>
            <a:lvl1pPr algn="l">
              <a:defRPr sz="4400" b="0">
                <a:solidFill>
                  <a:srgbClr val="C5143D"/>
                </a:solidFill>
              </a:defRPr>
            </a:lvl1pPr>
          </a:lstStyle>
          <a:p>
            <a:r>
              <a:rPr lang="en-GB" dirty="0"/>
              <a:t>Click to edit Master title style</a:t>
            </a:r>
            <a:endParaRPr lang="en-US" dirty="0"/>
          </a:p>
        </p:txBody>
      </p:sp>
      <p:sp>
        <p:nvSpPr>
          <p:cNvPr id="10" name="Content Placeholder 2"/>
          <p:cNvSpPr>
            <a:spLocks noGrp="1"/>
          </p:cNvSpPr>
          <p:nvPr>
            <p:ph sz="half" idx="1"/>
          </p:nvPr>
        </p:nvSpPr>
        <p:spPr>
          <a:xfrm>
            <a:off x="283557" y="1045402"/>
            <a:ext cx="3932779" cy="2955253"/>
          </a:xfrm>
        </p:spPr>
        <p:txBody>
          <a:bodyPr>
            <a:normAutofit/>
          </a:bodyPr>
          <a:lstStyle>
            <a:lvl1pPr marL="0" indent="0">
              <a:buNone/>
              <a:defRPr sz="1800" b="1"/>
            </a:lvl1pPr>
            <a:lvl2pPr>
              <a:defRPr sz="1400"/>
            </a:lvl2pPr>
            <a:lvl3pPr>
              <a:defRPr sz="1200"/>
            </a:lvl3pPr>
            <a:lvl4pPr>
              <a:defRPr sz="18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p:txBody>
      </p:sp>
      <p:pic>
        <p:nvPicPr>
          <p:cNvPr id="13" name="Picture 12"/>
          <p:cNvPicPr>
            <a:picLocks noChangeAspect="1"/>
          </p:cNvPicPr>
          <p:nvPr userDrawn="1"/>
        </p:nvPicPr>
        <p:blipFill>
          <a:blip r:embed="rId2"/>
          <a:stretch>
            <a:fillRect/>
          </a:stretch>
        </p:blipFill>
        <p:spPr>
          <a:xfrm>
            <a:off x="7780152" y="4574777"/>
            <a:ext cx="1094118" cy="360000"/>
          </a:xfrm>
          <a:prstGeom prst="rect">
            <a:avLst/>
          </a:prstGeom>
        </p:spPr>
      </p:pic>
      <p:sp>
        <p:nvSpPr>
          <p:cNvPr id="14" name="Text Placeholder 15"/>
          <p:cNvSpPr>
            <a:spLocks noGrp="1"/>
          </p:cNvSpPr>
          <p:nvPr>
            <p:ph type="body" sz="quarter" idx="12" hasCustomPrompt="1"/>
          </p:nvPr>
        </p:nvSpPr>
        <p:spPr>
          <a:xfrm>
            <a:off x="304901" y="4635501"/>
            <a:ext cx="2552362" cy="447675"/>
          </a:xfrm>
        </p:spPr>
        <p:txBody>
          <a:bodyPr>
            <a:noAutofit/>
          </a:bodyPr>
          <a:lstStyle>
            <a:lvl1pPr marL="0" indent="0" algn="l">
              <a:buNone/>
              <a:defRPr sz="1200">
                <a:solidFill>
                  <a:srgbClr val="6E7C7C"/>
                </a:solidFill>
                <a:latin typeface="Arial"/>
                <a:cs typeface="Arial"/>
              </a:defRPr>
            </a:lvl1pPr>
            <a:lvl2pPr marL="457200" indent="0">
              <a:buNone/>
              <a:defRPr sz="1400">
                <a:latin typeface="Arial"/>
                <a:cs typeface="Arial"/>
              </a:defRPr>
            </a:lvl2pPr>
            <a:lvl3pPr marL="914400" indent="0">
              <a:buNone/>
              <a:defRPr sz="1400">
                <a:latin typeface="Arial"/>
                <a:cs typeface="Arial"/>
              </a:defRPr>
            </a:lvl3pPr>
            <a:lvl4pPr marL="1371600" indent="0">
              <a:buNone/>
              <a:defRPr sz="1400">
                <a:latin typeface="Arial"/>
                <a:cs typeface="Arial"/>
              </a:defRPr>
            </a:lvl4pPr>
            <a:lvl5pPr marL="1828800" indent="0">
              <a:buNone/>
              <a:defRPr sz="1400">
                <a:latin typeface="Arial"/>
                <a:cs typeface="Arial"/>
              </a:defRPr>
            </a:lvl5pPr>
          </a:lstStyle>
          <a:p>
            <a:r>
              <a:rPr lang="en-GB" dirty="0"/>
              <a:t>06 Presentation running title</a:t>
            </a:r>
            <a:endParaRPr lang="en-US" dirty="0"/>
          </a:p>
        </p:txBody>
      </p:sp>
    </p:spTree>
    <p:extLst>
      <p:ext uri="{BB962C8B-B14F-4D97-AF65-F5344CB8AC3E}">
        <p14:creationId xmlns:p14="http://schemas.microsoft.com/office/powerpoint/2010/main" val="472444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ottom bar 2 bullet columnss">
    <p:spTree>
      <p:nvGrpSpPr>
        <p:cNvPr id="1" name=""/>
        <p:cNvGrpSpPr/>
        <p:nvPr/>
      </p:nvGrpSpPr>
      <p:grpSpPr>
        <a:xfrm>
          <a:off x="0" y="0"/>
          <a:ext cx="0" cy="0"/>
          <a:chOff x="0" y="0"/>
          <a:chExt cx="0" cy="0"/>
        </a:xfrm>
      </p:grpSpPr>
      <p:sp>
        <p:nvSpPr>
          <p:cNvPr id="6" name="Rectangle 5"/>
          <p:cNvSpPr/>
          <p:nvPr userDrawn="1"/>
        </p:nvSpPr>
        <p:spPr>
          <a:xfrm>
            <a:off x="-1" y="0"/>
            <a:ext cx="9409546" cy="4509818"/>
          </a:xfrm>
          <a:prstGeom prst="rect">
            <a:avLst/>
          </a:prstGeom>
          <a:solidFill>
            <a:srgbClr val="6E7C7C">
              <a:alpha val="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283557" y="1045402"/>
            <a:ext cx="3932779" cy="2955253"/>
          </a:xfrm>
        </p:spPr>
        <p:txBody>
          <a:bodyPr>
            <a:normAutofit/>
          </a:bodyPr>
          <a:lstStyle>
            <a:lvl1pPr marL="0" indent="0">
              <a:buNone/>
              <a:defRPr sz="1800" b="1"/>
            </a:lvl1pPr>
            <a:lvl2pPr>
              <a:defRPr sz="1400"/>
            </a:lvl2pPr>
            <a:lvl3pPr>
              <a:defRPr sz="1200"/>
            </a:lvl3pPr>
            <a:lvl4pPr>
              <a:defRPr sz="18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p:txBody>
      </p:sp>
      <p:sp>
        <p:nvSpPr>
          <p:cNvPr id="4" name="Content Placeholder 3"/>
          <p:cNvSpPr>
            <a:spLocks noGrp="1"/>
          </p:cNvSpPr>
          <p:nvPr>
            <p:ph sz="half" idx="2"/>
          </p:nvPr>
        </p:nvSpPr>
        <p:spPr>
          <a:xfrm>
            <a:off x="4624706" y="1045402"/>
            <a:ext cx="3937663" cy="2955253"/>
          </a:xfrm>
        </p:spPr>
        <p:txBody>
          <a:bodyPr>
            <a:normAutofit/>
          </a:bodyPr>
          <a:lstStyle>
            <a:lvl1pPr>
              <a:defRPr sz="1800"/>
            </a:lvl1pPr>
            <a:lvl2pPr>
              <a:defRPr sz="1400"/>
            </a:lvl2pPr>
            <a:lvl3pPr>
              <a:defRPr sz="1200"/>
            </a:lvl3pPr>
            <a:lvl4pPr>
              <a:defRPr sz="18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p:txBody>
      </p:sp>
      <p:sp>
        <p:nvSpPr>
          <p:cNvPr id="8" name="TextBox 7">
            <a:extLst>
              <a:ext uri="{FF2B5EF4-FFF2-40B4-BE49-F238E27FC236}">
                <a16:creationId xmlns:a16="http://schemas.microsoft.com/office/drawing/2014/main" id="{CD9EE2C5-496E-448E-A2C2-532ABDB98F30}"/>
              </a:ext>
            </a:extLst>
          </p:cNvPr>
          <p:cNvSpPr txBox="1"/>
          <p:nvPr userDrawn="1"/>
        </p:nvSpPr>
        <p:spPr>
          <a:xfrm>
            <a:off x="-2144674" y="0"/>
            <a:ext cx="1980220" cy="861774"/>
          </a:xfrm>
          <a:prstGeom prst="rect">
            <a:avLst/>
          </a:prstGeom>
          <a:noFill/>
        </p:spPr>
        <p:txBody>
          <a:bodyPr wrap="square" lIns="0" rIns="0" rtlCol="0">
            <a:spAutoFit/>
          </a:bodyPr>
          <a:lstStyle/>
          <a:p>
            <a:pPr marL="0" marR="0" lvl="0" indent="0" algn="l" defTabSz="457200" rtl="0" eaLnBrk="1" fontAlgn="auto" latinLnBrk="0" hangingPunct="1">
              <a:lnSpc>
                <a:spcPct val="100000"/>
              </a:lnSpc>
              <a:spcBef>
                <a:spcPts val="0"/>
              </a:spcBef>
              <a:spcAft>
                <a:spcPts val="600"/>
              </a:spcAft>
              <a:buClr>
                <a:schemeClr val="accent1"/>
              </a:buClr>
              <a:buSzPct val="110000"/>
              <a:buFont typeface="Arial"/>
              <a:buNone/>
              <a:tabLst/>
              <a:defRPr/>
            </a:pPr>
            <a:r>
              <a:rPr lang="en-GB" sz="1000" b="1" dirty="0"/>
              <a:t>How to use this slide layout:</a:t>
            </a:r>
          </a:p>
          <a:p>
            <a:pPr marL="171450" indent="-171450" algn="l">
              <a:spcAft>
                <a:spcPts val="600"/>
              </a:spcAft>
              <a:buClr>
                <a:schemeClr val="accent1"/>
              </a:buClr>
              <a:buSzPct val="110000"/>
              <a:buFont typeface="Arial"/>
              <a:buChar char="•"/>
            </a:pPr>
            <a:r>
              <a:rPr lang="en-GB" sz="1000" dirty="0"/>
              <a:t>Type your text into the placeholders on the slide</a:t>
            </a:r>
          </a:p>
          <a:p>
            <a:pPr marL="171450" indent="-171450" algn="l">
              <a:spcAft>
                <a:spcPts val="600"/>
              </a:spcAft>
              <a:buClr>
                <a:schemeClr val="accent1"/>
              </a:buClr>
              <a:buSzPct val="110000"/>
              <a:buFont typeface="Arial"/>
              <a:buChar char="•"/>
            </a:pPr>
            <a:endParaRPr lang="en-GB" sz="1000" dirty="0"/>
          </a:p>
        </p:txBody>
      </p:sp>
      <p:pic>
        <p:nvPicPr>
          <p:cNvPr id="7" name="Picture 6"/>
          <p:cNvPicPr>
            <a:picLocks noChangeAspect="1"/>
          </p:cNvPicPr>
          <p:nvPr userDrawn="1"/>
        </p:nvPicPr>
        <p:blipFill>
          <a:blip r:embed="rId2"/>
          <a:stretch>
            <a:fillRect/>
          </a:stretch>
        </p:blipFill>
        <p:spPr>
          <a:xfrm>
            <a:off x="7780152" y="4574777"/>
            <a:ext cx="1094118" cy="360000"/>
          </a:xfrm>
          <a:prstGeom prst="rect">
            <a:avLst/>
          </a:prstGeom>
        </p:spPr>
      </p:pic>
      <p:sp>
        <p:nvSpPr>
          <p:cNvPr id="12" name="Text Placeholder 15"/>
          <p:cNvSpPr>
            <a:spLocks noGrp="1"/>
          </p:cNvSpPr>
          <p:nvPr>
            <p:ph type="body" sz="quarter" idx="12" hasCustomPrompt="1"/>
          </p:nvPr>
        </p:nvSpPr>
        <p:spPr>
          <a:xfrm>
            <a:off x="304901" y="4635501"/>
            <a:ext cx="2552362" cy="447675"/>
          </a:xfrm>
        </p:spPr>
        <p:txBody>
          <a:bodyPr>
            <a:noAutofit/>
          </a:bodyPr>
          <a:lstStyle>
            <a:lvl1pPr marL="0" indent="0" algn="l">
              <a:buNone/>
              <a:defRPr sz="1200">
                <a:solidFill>
                  <a:srgbClr val="6E7C7C"/>
                </a:solidFill>
                <a:latin typeface="Arial"/>
                <a:cs typeface="Arial"/>
              </a:defRPr>
            </a:lvl1pPr>
            <a:lvl2pPr marL="457200" indent="0">
              <a:buNone/>
              <a:defRPr sz="1400">
                <a:latin typeface="Arial"/>
                <a:cs typeface="Arial"/>
              </a:defRPr>
            </a:lvl2pPr>
            <a:lvl3pPr marL="914400" indent="0">
              <a:buNone/>
              <a:defRPr sz="1400">
                <a:latin typeface="Arial"/>
                <a:cs typeface="Arial"/>
              </a:defRPr>
            </a:lvl3pPr>
            <a:lvl4pPr marL="1371600" indent="0">
              <a:buNone/>
              <a:defRPr sz="1400">
                <a:latin typeface="Arial"/>
                <a:cs typeface="Arial"/>
              </a:defRPr>
            </a:lvl4pPr>
            <a:lvl5pPr marL="1828800" indent="0">
              <a:buNone/>
              <a:defRPr sz="1400">
                <a:latin typeface="Arial"/>
                <a:cs typeface="Arial"/>
              </a:defRPr>
            </a:lvl5pPr>
          </a:lstStyle>
          <a:p>
            <a:r>
              <a:rPr lang="en-GB" dirty="0"/>
              <a:t>06 Presentation running title</a:t>
            </a:r>
            <a:endParaRPr lang="en-US" dirty="0"/>
          </a:p>
        </p:txBody>
      </p:sp>
      <p:sp>
        <p:nvSpPr>
          <p:cNvPr id="15" name="Title 1"/>
          <p:cNvSpPr>
            <a:spLocks noGrp="1"/>
          </p:cNvSpPr>
          <p:nvPr>
            <p:ph type="title"/>
          </p:nvPr>
        </p:nvSpPr>
        <p:spPr>
          <a:xfrm>
            <a:off x="235533" y="115262"/>
            <a:ext cx="8229600" cy="857250"/>
          </a:xfrm>
        </p:spPr>
        <p:txBody>
          <a:bodyPr/>
          <a:lstStyle>
            <a:lvl1pPr algn="l">
              <a:defRPr sz="4400" b="0">
                <a:solidFill>
                  <a:srgbClr val="C5143D"/>
                </a:solidFill>
              </a:defRPr>
            </a:lvl1pPr>
          </a:lstStyle>
          <a:p>
            <a:r>
              <a:rPr lang="en-GB" dirty="0"/>
              <a:t>Click to edit Master title style</a:t>
            </a:r>
            <a:endParaRPr lang="en-US" dirty="0"/>
          </a:p>
        </p:txBody>
      </p:sp>
    </p:spTree>
    <p:extLst>
      <p:ext uri="{BB962C8B-B14F-4D97-AF65-F5344CB8AC3E}">
        <p14:creationId xmlns:p14="http://schemas.microsoft.com/office/powerpoint/2010/main" val="3772139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ivider_dark colour_crop of shie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D9EE2C5-496E-448E-A2C2-532ABDB98F30}"/>
              </a:ext>
            </a:extLst>
          </p:cNvPr>
          <p:cNvSpPr txBox="1"/>
          <p:nvPr userDrawn="1"/>
        </p:nvSpPr>
        <p:spPr>
          <a:xfrm>
            <a:off x="-2144674" y="0"/>
            <a:ext cx="1980220" cy="630942"/>
          </a:xfrm>
          <a:prstGeom prst="rect">
            <a:avLst/>
          </a:prstGeom>
          <a:noFill/>
        </p:spPr>
        <p:txBody>
          <a:bodyPr wrap="square" lIns="0" rIns="0" rtlCol="0">
            <a:spAutoFit/>
          </a:bodyPr>
          <a:lstStyle/>
          <a:p>
            <a:pPr algn="l">
              <a:spcAft>
                <a:spcPts val="600"/>
              </a:spcAft>
              <a:buClr>
                <a:schemeClr val="accent1"/>
              </a:buClr>
              <a:buSzPct val="110000"/>
            </a:pPr>
            <a:r>
              <a:rPr lang="en-GB" sz="1000" b="1" dirty="0"/>
              <a:t>How to use this slide layout:</a:t>
            </a:r>
          </a:p>
          <a:p>
            <a:pPr marL="171450" indent="-171450" algn="l">
              <a:spcAft>
                <a:spcPts val="600"/>
              </a:spcAft>
              <a:buClr>
                <a:schemeClr val="accent1"/>
              </a:buClr>
              <a:buSzPct val="110000"/>
              <a:buFont typeface="Arial"/>
              <a:buChar char="•"/>
            </a:pPr>
            <a:r>
              <a:rPr lang="en-GB" sz="1000" dirty="0"/>
              <a:t>Type your text into the placeholders on the slide</a:t>
            </a:r>
          </a:p>
        </p:txBody>
      </p:sp>
      <p:sp>
        <p:nvSpPr>
          <p:cNvPr id="7" name="Rectangle 6"/>
          <p:cNvSpPr/>
          <p:nvPr userDrawn="1"/>
        </p:nvSpPr>
        <p:spPr>
          <a:xfrm>
            <a:off x="-1" y="0"/>
            <a:ext cx="9409546" cy="4509818"/>
          </a:xfrm>
          <a:prstGeom prst="rect">
            <a:avLst/>
          </a:prstGeom>
          <a:solidFill>
            <a:srgbClr val="37393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ffectLst/>
            </a:endParaRPr>
          </a:p>
        </p:txBody>
      </p:sp>
      <p:sp>
        <p:nvSpPr>
          <p:cNvPr id="8" name="Title 1"/>
          <p:cNvSpPr>
            <a:spLocks noGrp="1"/>
          </p:cNvSpPr>
          <p:nvPr>
            <p:ph type="title"/>
          </p:nvPr>
        </p:nvSpPr>
        <p:spPr>
          <a:xfrm>
            <a:off x="235533" y="115262"/>
            <a:ext cx="8229600" cy="857250"/>
          </a:xfrm>
        </p:spPr>
        <p:txBody>
          <a:bodyPr/>
          <a:lstStyle>
            <a:lvl1pPr algn="l">
              <a:defRPr sz="4400" b="0">
                <a:solidFill>
                  <a:srgbClr val="C5143D"/>
                </a:solidFill>
              </a:defRPr>
            </a:lvl1pPr>
          </a:lstStyle>
          <a:p>
            <a:r>
              <a:rPr lang="en-GB" dirty="0"/>
              <a:t>Click to edit Master title style</a:t>
            </a:r>
            <a:endParaRPr lang="en-US" dirty="0"/>
          </a:p>
        </p:txBody>
      </p:sp>
      <p:sp>
        <p:nvSpPr>
          <p:cNvPr id="10" name="Content Placeholder 2"/>
          <p:cNvSpPr>
            <a:spLocks noGrp="1"/>
          </p:cNvSpPr>
          <p:nvPr>
            <p:ph sz="half" idx="1"/>
          </p:nvPr>
        </p:nvSpPr>
        <p:spPr>
          <a:xfrm>
            <a:off x="283557" y="1045402"/>
            <a:ext cx="3932779" cy="2955253"/>
          </a:xfrm>
        </p:spPr>
        <p:txBody>
          <a:bodyPr>
            <a:normAutofit/>
          </a:bodyPr>
          <a:lstStyle>
            <a:lvl1pPr marL="0" indent="0">
              <a:buNone/>
              <a:defRPr sz="1800" b="1">
                <a:solidFill>
                  <a:schemeClr val="bg1"/>
                </a:solidFill>
              </a:defRPr>
            </a:lvl1pPr>
            <a:lvl2pPr>
              <a:defRPr sz="1400">
                <a:solidFill>
                  <a:schemeClr val="bg1"/>
                </a:solidFill>
              </a:defRPr>
            </a:lvl2pPr>
            <a:lvl3pPr>
              <a:defRPr sz="1200">
                <a:solidFill>
                  <a:schemeClr val="bg1"/>
                </a:solidFill>
              </a:defRPr>
            </a:lvl3pPr>
            <a:lvl4pPr>
              <a:defRPr sz="18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p:txBody>
      </p:sp>
      <p:pic>
        <p:nvPicPr>
          <p:cNvPr id="13" name="Picture 12"/>
          <p:cNvPicPr>
            <a:picLocks noChangeAspect="1"/>
          </p:cNvPicPr>
          <p:nvPr userDrawn="1"/>
        </p:nvPicPr>
        <p:blipFill>
          <a:blip r:embed="rId2"/>
          <a:stretch>
            <a:fillRect/>
          </a:stretch>
        </p:blipFill>
        <p:spPr>
          <a:xfrm>
            <a:off x="7780152" y="4574777"/>
            <a:ext cx="1094118" cy="360000"/>
          </a:xfrm>
          <a:prstGeom prst="rect">
            <a:avLst/>
          </a:prstGeom>
        </p:spPr>
      </p:pic>
      <p:sp>
        <p:nvSpPr>
          <p:cNvPr id="14" name="Text Placeholder 15"/>
          <p:cNvSpPr>
            <a:spLocks noGrp="1"/>
          </p:cNvSpPr>
          <p:nvPr>
            <p:ph type="body" sz="quarter" idx="12" hasCustomPrompt="1"/>
          </p:nvPr>
        </p:nvSpPr>
        <p:spPr>
          <a:xfrm>
            <a:off x="304901" y="4635501"/>
            <a:ext cx="2552362" cy="447675"/>
          </a:xfrm>
        </p:spPr>
        <p:txBody>
          <a:bodyPr>
            <a:noAutofit/>
          </a:bodyPr>
          <a:lstStyle>
            <a:lvl1pPr marL="0" indent="0" algn="l">
              <a:buNone/>
              <a:defRPr sz="1200">
                <a:solidFill>
                  <a:srgbClr val="6E7C7C"/>
                </a:solidFill>
                <a:latin typeface="Arial"/>
                <a:cs typeface="Arial"/>
              </a:defRPr>
            </a:lvl1pPr>
            <a:lvl2pPr marL="457200" indent="0">
              <a:buNone/>
              <a:defRPr sz="1400">
                <a:latin typeface="Arial"/>
                <a:cs typeface="Arial"/>
              </a:defRPr>
            </a:lvl2pPr>
            <a:lvl3pPr marL="914400" indent="0">
              <a:buNone/>
              <a:defRPr sz="1400">
                <a:latin typeface="Arial"/>
                <a:cs typeface="Arial"/>
              </a:defRPr>
            </a:lvl3pPr>
            <a:lvl4pPr marL="1371600" indent="0">
              <a:buNone/>
              <a:defRPr sz="1400">
                <a:latin typeface="Arial"/>
                <a:cs typeface="Arial"/>
              </a:defRPr>
            </a:lvl4pPr>
            <a:lvl5pPr marL="1828800" indent="0">
              <a:buNone/>
              <a:defRPr sz="1400">
                <a:latin typeface="Arial"/>
                <a:cs typeface="Arial"/>
              </a:defRPr>
            </a:lvl5pPr>
          </a:lstStyle>
          <a:p>
            <a:r>
              <a:rPr lang="en-GB" dirty="0"/>
              <a:t>06 Presentation running title</a:t>
            </a:r>
            <a:endParaRPr lang="en-US" dirty="0"/>
          </a:p>
        </p:txBody>
      </p:sp>
    </p:spTree>
    <p:extLst>
      <p:ext uri="{BB962C8B-B14F-4D97-AF65-F5344CB8AC3E}">
        <p14:creationId xmlns:p14="http://schemas.microsoft.com/office/powerpoint/2010/main" val="455546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ottom bar 2 bullet columnss">
    <p:spTree>
      <p:nvGrpSpPr>
        <p:cNvPr id="1" name=""/>
        <p:cNvGrpSpPr/>
        <p:nvPr/>
      </p:nvGrpSpPr>
      <p:grpSpPr>
        <a:xfrm>
          <a:off x="0" y="0"/>
          <a:ext cx="0" cy="0"/>
          <a:chOff x="0" y="0"/>
          <a:chExt cx="0" cy="0"/>
        </a:xfrm>
      </p:grpSpPr>
      <p:sp>
        <p:nvSpPr>
          <p:cNvPr id="6" name="Rectangle 5"/>
          <p:cNvSpPr/>
          <p:nvPr userDrawn="1"/>
        </p:nvSpPr>
        <p:spPr>
          <a:xfrm>
            <a:off x="-1" y="0"/>
            <a:ext cx="9409546" cy="4509818"/>
          </a:xfrm>
          <a:prstGeom prst="rect">
            <a:avLst/>
          </a:prstGeom>
          <a:solidFill>
            <a:srgbClr val="37393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35533" y="115262"/>
            <a:ext cx="8229600" cy="857250"/>
          </a:xfrm>
        </p:spPr>
        <p:txBody>
          <a:bodyPr/>
          <a:lstStyle>
            <a:lvl1pPr algn="l">
              <a:defRPr sz="4400" b="0">
                <a:solidFill>
                  <a:srgbClr val="C5143D"/>
                </a:solidFill>
              </a:defRPr>
            </a:lvl1pPr>
          </a:lstStyle>
          <a:p>
            <a:r>
              <a:rPr lang="en-GB" dirty="0"/>
              <a:t>Click to edit Master title style</a:t>
            </a:r>
            <a:endParaRPr lang="en-US" dirty="0"/>
          </a:p>
        </p:txBody>
      </p:sp>
      <p:sp>
        <p:nvSpPr>
          <p:cNvPr id="3" name="Content Placeholder 2"/>
          <p:cNvSpPr>
            <a:spLocks noGrp="1"/>
          </p:cNvSpPr>
          <p:nvPr>
            <p:ph sz="half" idx="1"/>
          </p:nvPr>
        </p:nvSpPr>
        <p:spPr>
          <a:xfrm>
            <a:off x="283557" y="1045402"/>
            <a:ext cx="3932779" cy="2955253"/>
          </a:xfrm>
        </p:spPr>
        <p:txBody>
          <a:bodyPr>
            <a:normAutofit/>
          </a:bodyPr>
          <a:lstStyle>
            <a:lvl1pPr marL="0" indent="0">
              <a:buNone/>
              <a:defRPr sz="1800" b="1">
                <a:solidFill>
                  <a:srgbClr val="FFFFFF"/>
                </a:solidFill>
              </a:defRPr>
            </a:lvl1pPr>
            <a:lvl2pPr>
              <a:defRPr sz="1400">
                <a:solidFill>
                  <a:srgbClr val="FFFFFF"/>
                </a:solidFill>
              </a:defRPr>
            </a:lvl2pPr>
            <a:lvl3pPr>
              <a:defRPr sz="1200">
                <a:solidFill>
                  <a:srgbClr val="FFFFFF"/>
                </a:solidFill>
              </a:defRPr>
            </a:lvl3pPr>
            <a:lvl4pPr>
              <a:defRPr sz="18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p:txBody>
      </p:sp>
      <p:sp>
        <p:nvSpPr>
          <p:cNvPr id="4" name="Content Placeholder 3"/>
          <p:cNvSpPr>
            <a:spLocks noGrp="1"/>
          </p:cNvSpPr>
          <p:nvPr>
            <p:ph sz="half" idx="2"/>
          </p:nvPr>
        </p:nvSpPr>
        <p:spPr>
          <a:xfrm>
            <a:off x="4624706" y="1045402"/>
            <a:ext cx="3937663" cy="2955253"/>
          </a:xfrm>
        </p:spPr>
        <p:txBody>
          <a:bodyPr>
            <a:normAutofit/>
          </a:bodyPr>
          <a:lstStyle>
            <a:lvl1pPr>
              <a:defRPr sz="1800">
                <a:solidFill>
                  <a:srgbClr val="FFFFFF"/>
                </a:solidFill>
              </a:defRPr>
            </a:lvl1pPr>
            <a:lvl2pPr>
              <a:defRPr sz="1400">
                <a:solidFill>
                  <a:srgbClr val="FFFFFF"/>
                </a:solidFill>
              </a:defRPr>
            </a:lvl2pPr>
            <a:lvl3pPr>
              <a:defRPr sz="1200">
                <a:solidFill>
                  <a:srgbClr val="FFFFFF"/>
                </a:solidFill>
              </a:defRPr>
            </a:lvl3pPr>
            <a:lvl4pPr>
              <a:defRPr sz="18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p:txBody>
      </p:sp>
      <p:sp>
        <p:nvSpPr>
          <p:cNvPr id="8" name="TextBox 7">
            <a:extLst>
              <a:ext uri="{FF2B5EF4-FFF2-40B4-BE49-F238E27FC236}">
                <a16:creationId xmlns:a16="http://schemas.microsoft.com/office/drawing/2014/main" id="{CD9EE2C5-496E-448E-A2C2-532ABDB98F30}"/>
              </a:ext>
            </a:extLst>
          </p:cNvPr>
          <p:cNvSpPr txBox="1"/>
          <p:nvPr userDrawn="1"/>
        </p:nvSpPr>
        <p:spPr>
          <a:xfrm>
            <a:off x="-2144674" y="0"/>
            <a:ext cx="1980220" cy="861774"/>
          </a:xfrm>
          <a:prstGeom prst="rect">
            <a:avLst/>
          </a:prstGeom>
          <a:noFill/>
        </p:spPr>
        <p:txBody>
          <a:bodyPr wrap="square" lIns="0" rIns="0" rtlCol="0">
            <a:spAutoFit/>
          </a:bodyPr>
          <a:lstStyle/>
          <a:p>
            <a:pPr marL="0" marR="0" lvl="0" indent="0" algn="l" defTabSz="457200" rtl="0" eaLnBrk="1" fontAlgn="auto" latinLnBrk="0" hangingPunct="1">
              <a:lnSpc>
                <a:spcPct val="100000"/>
              </a:lnSpc>
              <a:spcBef>
                <a:spcPts val="0"/>
              </a:spcBef>
              <a:spcAft>
                <a:spcPts val="600"/>
              </a:spcAft>
              <a:buClr>
                <a:schemeClr val="accent1"/>
              </a:buClr>
              <a:buSzPct val="110000"/>
              <a:buFont typeface="Arial"/>
              <a:buNone/>
              <a:tabLst/>
              <a:defRPr/>
            </a:pPr>
            <a:r>
              <a:rPr lang="en-GB" sz="1000" b="1" dirty="0"/>
              <a:t>How to use this slide layout:</a:t>
            </a:r>
          </a:p>
          <a:p>
            <a:pPr marL="171450" indent="-171450" algn="l">
              <a:spcAft>
                <a:spcPts val="600"/>
              </a:spcAft>
              <a:buClr>
                <a:schemeClr val="accent1"/>
              </a:buClr>
              <a:buSzPct val="110000"/>
              <a:buFont typeface="Arial"/>
              <a:buChar char="•"/>
            </a:pPr>
            <a:r>
              <a:rPr lang="en-GB" sz="1000" dirty="0"/>
              <a:t>Type your text into the placeholders on the slide</a:t>
            </a:r>
          </a:p>
          <a:p>
            <a:pPr marL="171450" indent="-171450" algn="l">
              <a:spcAft>
                <a:spcPts val="600"/>
              </a:spcAft>
              <a:buClr>
                <a:schemeClr val="accent1"/>
              </a:buClr>
              <a:buSzPct val="110000"/>
              <a:buFont typeface="Arial"/>
              <a:buChar char="•"/>
            </a:pPr>
            <a:endParaRPr lang="en-GB" sz="1000" dirty="0"/>
          </a:p>
        </p:txBody>
      </p:sp>
      <p:pic>
        <p:nvPicPr>
          <p:cNvPr id="7" name="Picture 6"/>
          <p:cNvPicPr>
            <a:picLocks noChangeAspect="1"/>
          </p:cNvPicPr>
          <p:nvPr userDrawn="1"/>
        </p:nvPicPr>
        <p:blipFill>
          <a:blip r:embed="rId2"/>
          <a:stretch>
            <a:fillRect/>
          </a:stretch>
        </p:blipFill>
        <p:spPr>
          <a:xfrm>
            <a:off x="7780152" y="4574777"/>
            <a:ext cx="1094118" cy="360000"/>
          </a:xfrm>
          <a:prstGeom prst="rect">
            <a:avLst/>
          </a:prstGeom>
        </p:spPr>
      </p:pic>
      <p:sp>
        <p:nvSpPr>
          <p:cNvPr id="12" name="Text Placeholder 15"/>
          <p:cNvSpPr>
            <a:spLocks noGrp="1"/>
          </p:cNvSpPr>
          <p:nvPr>
            <p:ph type="body" sz="quarter" idx="12" hasCustomPrompt="1"/>
          </p:nvPr>
        </p:nvSpPr>
        <p:spPr>
          <a:xfrm>
            <a:off x="304901" y="4635501"/>
            <a:ext cx="2552362" cy="447675"/>
          </a:xfrm>
        </p:spPr>
        <p:txBody>
          <a:bodyPr>
            <a:noAutofit/>
          </a:bodyPr>
          <a:lstStyle>
            <a:lvl1pPr marL="0" indent="0" algn="l">
              <a:buNone/>
              <a:defRPr sz="1200">
                <a:solidFill>
                  <a:srgbClr val="6E7C7C"/>
                </a:solidFill>
                <a:latin typeface="Arial"/>
                <a:cs typeface="Arial"/>
              </a:defRPr>
            </a:lvl1pPr>
            <a:lvl2pPr marL="457200" indent="0">
              <a:buNone/>
              <a:defRPr sz="1400">
                <a:latin typeface="Arial"/>
                <a:cs typeface="Arial"/>
              </a:defRPr>
            </a:lvl2pPr>
            <a:lvl3pPr marL="914400" indent="0">
              <a:buNone/>
              <a:defRPr sz="1400">
                <a:latin typeface="Arial"/>
                <a:cs typeface="Arial"/>
              </a:defRPr>
            </a:lvl3pPr>
            <a:lvl4pPr marL="1371600" indent="0">
              <a:buNone/>
              <a:defRPr sz="1400">
                <a:latin typeface="Arial"/>
                <a:cs typeface="Arial"/>
              </a:defRPr>
            </a:lvl4pPr>
            <a:lvl5pPr marL="1828800" indent="0">
              <a:buNone/>
              <a:defRPr sz="1400">
                <a:latin typeface="Arial"/>
                <a:cs typeface="Arial"/>
              </a:defRPr>
            </a:lvl5pPr>
          </a:lstStyle>
          <a:p>
            <a:r>
              <a:rPr lang="en-GB" dirty="0"/>
              <a:t>06 Presentation running title</a:t>
            </a:r>
            <a:endParaRPr lang="en-US" dirty="0"/>
          </a:p>
        </p:txBody>
      </p:sp>
    </p:spTree>
    <p:extLst>
      <p:ext uri="{BB962C8B-B14F-4D97-AF65-F5344CB8AC3E}">
        <p14:creationId xmlns:p14="http://schemas.microsoft.com/office/powerpoint/2010/main" val="1734264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ttom bar full text">
    <p:spTree>
      <p:nvGrpSpPr>
        <p:cNvPr id="1" name=""/>
        <p:cNvGrpSpPr/>
        <p:nvPr/>
      </p:nvGrpSpPr>
      <p:grpSpPr>
        <a:xfrm>
          <a:off x="0" y="0"/>
          <a:ext cx="0" cy="0"/>
          <a:chOff x="0" y="0"/>
          <a:chExt cx="0" cy="0"/>
        </a:xfrm>
      </p:grpSpPr>
      <p:sp>
        <p:nvSpPr>
          <p:cNvPr id="8" name="Rectangle 7"/>
          <p:cNvSpPr/>
          <p:nvPr userDrawn="1"/>
        </p:nvSpPr>
        <p:spPr>
          <a:xfrm>
            <a:off x="-1" y="0"/>
            <a:ext cx="9409546" cy="4509818"/>
          </a:xfrm>
          <a:prstGeom prst="rect">
            <a:avLst/>
          </a:prstGeom>
          <a:solidFill>
            <a:srgbClr val="6E7C7C">
              <a:alpha val="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2"/>
          <a:stretch>
            <a:fillRect/>
          </a:stretch>
        </p:blipFill>
        <p:spPr>
          <a:xfrm>
            <a:off x="7780152" y="4574777"/>
            <a:ext cx="1094118" cy="360000"/>
          </a:xfrm>
          <a:prstGeom prst="rect">
            <a:avLst/>
          </a:prstGeom>
        </p:spPr>
      </p:pic>
      <p:sp>
        <p:nvSpPr>
          <p:cNvPr id="16" name="Text Placeholder 15"/>
          <p:cNvSpPr>
            <a:spLocks noGrp="1"/>
          </p:cNvSpPr>
          <p:nvPr>
            <p:ph type="body" sz="quarter" idx="12" hasCustomPrompt="1"/>
          </p:nvPr>
        </p:nvSpPr>
        <p:spPr>
          <a:xfrm>
            <a:off x="304901" y="4635501"/>
            <a:ext cx="2552362" cy="447675"/>
          </a:xfrm>
        </p:spPr>
        <p:txBody>
          <a:bodyPr>
            <a:noAutofit/>
          </a:bodyPr>
          <a:lstStyle>
            <a:lvl1pPr marL="0" indent="0" algn="l">
              <a:buNone/>
              <a:defRPr sz="1200">
                <a:solidFill>
                  <a:srgbClr val="6E7C7C"/>
                </a:solidFill>
                <a:latin typeface="Arial"/>
                <a:cs typeface="Arial"/>
              </a:defRPr>
            </a:lvl1pPr>
            <a:lvl2pPr marL="457200" indent="0">
              <a:buNone/>
              <a:defRPr sz="1400">
                <a:latin typeface="Arial"/>
                <a:cs typeface="Arial"/>
              </a:defRPr>
            </a:lvl2pPr>
            <a:lvl3pPr marL="914400" indent="0">
              <a:buNone/>
              <a:defRPr sz="1400">
                <a:latin typeface="Arial"/>
                <a:cs typeface="Arial"/>
              </a:defRPr>
            </a:lvl3pPr>
            <a:lvl4pPr marL="1371600" indent="0">
              <a:buNone/>
              <a:defRPr sz="1400">
                <a:latin typeface="Arial"/>
                <a:cs typeface="Arial"/>
              </a:defRPr>
            </a:lvl4pPr>
            <a:lvl5pPr marL="1828800" indent="0">
              <a:buNone/>
              <a:defRPr sz="1400">
                <a:latin typeface="Arial"/>
                <a:cs typeface="Arial"/>
              </a:defRPr>
            </a:lvl5pPr>
          </a:lstStyle>
          <a:p>
            <a:r>
              <a:rPr lang="en-GB" dirty="0"/>
              <a:t>06 Presentation running title</a:t>
            </a:r>
            <a:endParaRPr lang="en-US" dirty="0"/>
          </a:p>
        </p:txBody>
      </p:sp>
      <p:sp>
        <p:nvSpPr>
          <p:cNvPr id="7" name="TextBox 6">
            <a:extLst>
              <a:ext uri="{FF2B5EF4-FFF2-40B4-BE49-F238E27FC236}">
                <a16:creationId xmlns:a16="http://schemas.microsoft.com/office/drawing/2014/main" id="{CD9EE2C5-496E-448E-A2C2-532ABDB98F30}"/>
              </a:ext>
            </a:extLst>
          </p:cNvPr>
          <p:cNvSpPr txBox="1"/>
          <p:nvPr userDrawn="1"/>
        </p:nvSpPr>
        <p:spPr>
          <a:xfrm>
            <a:off x="-2144674" y="0"/>
            <a:ext cx="1980220" cy="861774"/>
          </a:xfrm>
          <a:prstGeom prst="rect">
            <a:avLst/>
          </a:prstGeom>
          <a:noFill/>
        </p:spPr>
        <p:txBody>
          <a:bodyPr wrap="square" lIns="0" rIns="0" rtlCol="0">
            <a:spAutoFit/>
          </a:bodyPr>
          <a:lstStyle/>
          <a:p>
            <a:pPr algn="l">
              <a:spcAft>
                <a:spcPts val="600"/>
              </a:spcAft>
              <a:buClr>
                <a:schemeClr val="accent1"/>
              </a:buClr>
              <a:buSzPct val="110000"/>
            </a:pPr>
            <a:r>
              <a:rPr lang="en-GB" sz="1000" baseline="0" dirty="0"/>
              <a:t>’</a:t>
            </a:r>
            <a:endParaRPr lang="en-GB" sz="1000" dirty="0"/>
          </a:p>
          <a:p>
            <a:pPr algn="l">
              <a:spcAft>
                <a:spcPts val="600"/>
              </a:spcAft>
              <a:buClr>
                <a:schemeClr val="accent1"/>
              </a:buClr>
              <a:buSzPct val="110000"/>
            </a:pPr>
            <a:r>
              <a:rPr lang="en-GB" sz="1000" b="1" dirty="0"/>
              <a:t>How to use this slide layout:</a:t>
            </a:r>
          </a:p>
          <a:p>
            <a:pPr marL="171450" indent="-171450" algn="l">
              <a:spcAft>
                <a:spcPts val="600"/>
              </a:spcAft>
              <a:buClr>
                <a:schemeClr val="accent1"/>
              </a:buClr>
              <a:buSzPct val="110000"/>
              <a:buFont typeface="Arial"/>
              <a:buChar char="•"/>
            </a:pPr>
            <a:r>
              <a:rPr lang="en-GB" sz="1000" dirty="0"/>
              <a:t>Type your text into the placeholders on the slide</a:t>
            </a:r>
          </a:p>
        </p:txBody>
      </p:sp>
      <p:sp>
        <p:nvSpPr>
          <p:cNvPr id="17" name="Content Placeholder 2"/>
          <p:cNvSpPr>
            <a:spLocks noGrp="1"/>
          </p:cNvSpPr>
          <p:nvPr>
            <p:ph idx="1"/>
          </p:nvPr>
        </p:nvSpPr>
        <p:spPr>
          <a:xfrm>
            <a:off x="333948" y="1070000"/>
            <a:ext cx="8229600" cy="3079397"/>
          </a:xfrm>
        </p:spPr>
        <p:txBody>
          <a:bodyPr/>
          <a:lstStyle>
            <a:lvl1pPr>
              <a:defRPr sz="1800"/>
            </a:lvl1pPr>
            <a:lvl2pPr>
              <a:defRPr sz="1400"/>
            </a:lvl2pPr>
            <a:lvl3pPr>
              <a:defRPr sz="1200"/>
            </a:lvl3pPr>
          </a:lstStyle>
          <a:p>
            <a:pPr lvl="0"/>
            <a:r>
              <a:rPr lang="en-GB" dirty="0"/>
              <a:t>Click to edit Master text styles</a:t>
            </a:r>
          </a:p>
          <a:p>
            <a:pPr lvl="1"/>
            <a:r>
              <a:rPr lang="en-GB" dirty="0"/>
              <a:t>Second level</a:t>
            </a:r>
          </a:p>
          <a:p>
            <a:pPr lvl="2"/>
            <a:r>
              <a:rPr lang="en-GB" dirty="0"/>
              <a:t>Third level</a:t>
            </a:r>
          </a:p>
        </p:txBody>
      </p:sp>
      <p:sp>
        <p:nvSpPr>
          <p:cNvPr id="20" name="Title 1"/>
          <p:cNvSpPr>
            <a:spLocks noGrp="1"/>
          </p:cNvSpPr>
          <p:nvPr>
            <p:ph type="title"/>
          </p:nvPr>
        </p:nvSpPr>
        <p:spPr>
          <a:xfrm>
            <a:off x="235533" y="115262"/>
            <a:ext cx="8229600" cy="857250"/>
          </a:xfrm>
        </p:spPr>
        <p:txBody>
          <a:bodyPr/>
          <a:lstStyle>
            <a:lvl1pPr algn="l">
              <a:defRPr sz="4400" b="0">
                <a:solidFill>
                  <a:srgbClr val="C5143D"/>
                </a:solidFill>
              </a:defRPr>
            </a:lvl1pPr>
          </a:lstStyle>
          <a:p>
            <a:r>
              <a:rPr lang="en-GB" dirty="0"/>
              <a:t>Click to edit Master title style</a:t>
            </a:r>
            <a:endParaRPr lang="en-US" dirty="0"/>
          </a:p>
        </p:txBody>
      </p:sp>
    </p:spTree>
    <p:extLst>
      <p:ext uri="{BB962C8B-B14F-4D97-AF65-F5344CB8AC3E}">
        <p14:creationId xmlns:p14="http://schemas.microsoft.com/office/powerpoint/2010/main" val="1084462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3.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1200152"/>
            <a:ext cx="8229600" cy="3079397"/>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459386777"/>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67" r:id="rId3"/>
    <p:sldLayoutId id="2147483716" r:id="rId4"/>
    <p:sldLayoutId id="2147483717" r:id="rId5"/>
    <p:sldLayoutId id="2147483652" r:id="rId6"/>
    <p:sldLayoutId id="2147483768" r:id="rId7"/>
    <p:sldLayoutId id="2147483769" r:id="rId8"/>
    <p:sldLayoutId id="2147483650" r:id="rId9"/>
    <p:sldLayoutId id="2147483700" r:id="rId10"/>
    <p:sldLayoutId id="2147483770" r:id="rId11"/>
    <p:sldLayoutId id="2147483701" r:id="rId12"/>
    <p:sldLayoutId id="2147483771" r:id="rId13"/>
    <p:sldLayoutId id="2147483772" r:id="rId14"/>
    <p:sldLayoutId id="2147483776" r:id="rId15"/>
    <p:sldLayoutId id="2147483694" r:id="rId16"/>
    <p:sldLayoutId id="2147483774" r:id="rId17"/>
    <p:sldLayoutId id="2147483775" r:id="rId18"/>
    <p:sldLayoutId id="2147483707" r:id="rId19"/>
    <p:sldLayoutId id="2147483708" r:id="rId20"/>
    <p:sldLayoutId id="2147483699" r:id="rId21"/>
  </p:sldLayoutIdLst>
  <p:txStyles>
    <p:titleStyle>
      <a:lvl1pPr algn="l" defTabSz="457200" rtl="0" eaLnBrk="1" latinLnBrk="0" hangingPunct="1">
        <a:spcBef>
          <a:spcPct val="0"/>
        </a:spcBef>
        <a:buNone/>
        <a:defRPr sz="3600" b="1" i="0" kern="1200">
          <a:solidFill>
            <a:srgbClr val="333333"/>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000" b="0" i="0" kern="1200">
          <a:solidFill>
            <a:srgbClr val="333333"/>
          </a:solidFill>
          <a:latin typeface="+mn-lt"/>
          <a:ea typeface="+mn-ea"/>
          <a:cs typeface="Gotham Book"/>
        </a:defRPr>
      </a:lvl1pPr>
      <a:lvl2pPr marL="742950" indent="-285750" algn="l" defTabSz="457200" rtl="0" eaLnBrk="1" latinLnBrk="0" hangingPunct="1">
        <a:spcBef>
          <a:spcPct val="20000"/>
        </a:spcBef>
        <a:buFont typeface="Arial"/>
        <a:buChar char="–"/>
        <a:defRPr sz="1800" b="0" i="0" kern="1200">
          <a:solidFill>
            <a:srgbClr val="333333"/>
          </a:solidFill>
          <a:latin typeface="+mn-lt"/>
          <a:ea typeface="+mn-ea"/>
          <a:cs typeface="Gotham Book"/>
        </a:defRPr>
      </a:lvl2pPr>
      <a:lvl3pPr marL="1143000" indent="-228600" algn="l" defTabSz="457200" rtl="0" eaLnBrk="1" latinLnBrk="0" hangingPunct="1">
        <a:spcBef>
          <a:spcPct val="20000"/>
        </a:spcBef>
        <a:buFont typeface="Arial"/>
        <a:buChar char="•"/>
        <a:defRPr sz="1600" b="0" i="0" kern="1200">
          <a:solidFill>
            <a:srgbClr val="333333"/>
          </a:solidFill>
          <a:latin typeface="+mn-lt"/>
          <a:ea typeface="+mn-ea"/>
          <a:cs typeface="Gotham Book"/>
        </a:defRPr>
      </a:lvl3pPr>
      <a:lvl4pPr marL="1600200" indent="-228600" algn="l" defTabSz="457200" rtl="0" eaLnBrk="1" latinLnBrk="0" hangingPunct="1">
        <a:spcBef>
          <a:spcPct val="20000"/>
        </a:spcBef>
        <a:buFont typeface="Arial"/>
        <a:buChar char="–"/>
        <a:defRPr sz="1400" b="0" i="0" kern="1200">
          <a:solidFill>
            <a:srgbClr val="333333"/>
          </a:solidFill>
          <a:latin typeface="+mn-lt"/>
          <a:ea typeface="+mn-ea"/>
          <a:cs typeface="Gotham Book"/>
        </a:defRPr>
      </a:lvl4pPr>
      <a:lvl5pPr marL="2057400" indent="-228600" algn="l" defTabSz="457200" rtl="0" eaLnBrk="1" latinLnBrk="0" hangingPunct="1">
        <a:spcBef>
          <a:spcPct val="20000"/>
        </a:spcBef>
        <a:buFont typeface="Arial"/>
        <a:buChar char="»"/>
        <a:defRPr sz="1400" b="0" i="0" kern="1200">
          <a:solidFill>
            <a:srgbClr val="333333"/>
          </a:solidFill>
          <a:latin typeface="+mn-lt"/>
          <a:ea typeface="+mn-ea"/>
          <a:cs typeface="Gotham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7EAC5BDC-4B07-1249-ADEC-1F489F071B50}" type="datetimeFigureOut">
              <a:rPr lang="en-US" smtClean="0"/>
              <a:t>4/29/2026</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22DB57FC-3DD2-9344-9691-A52CE4A0416F}" type="slidenum">
              <a:rPr lang="en-US" smtClean="0"/>
              <a:t>‹#›</a:t>
            </a:fld>
            <a:endParaRPr lang="en-US"/>
          </a:p>
        </p:txBody>
      </p:sp>
    </p:spTree>
    <p:extLst>
      <p:ext uri="{BB962C8B-B14F-4D97-AF65-F5344CB8AC3E}">
        <p14:creationId xmlns:p14="http://schemas.microsoft.com/office/powerpoint/2010/main" val="2680955550"/>
      </p:ext>
    </p:extLst>
  </p:cSld>
  <p:clrMap bg1="lt1" tx1="dk1" bg2="lt2" tx2="dk2" accent1="accent1" accent2="accent2" accent3="accent3" accent4="accent4" accent5="accent5" accent6="accent6" hlink="hlink" folHlink="folHlink"/>
  <p:sldLayoutIdLst>
    <p:sldLayoutId id="2147483711" r:id="rId1"/>
    <p:sldLayoutId id="2147483773"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s://url.uk.m.mimecastprotect.com/s/Epb-CVQE6Hxl65gsgUATE8DzL?domain=lma.informz.ca"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hyperlink" Target="https://url.uk.m.mimecastprotect.com/s/t4bPCWqG4F5jKPDsycQTo8XYF?domain=lma.informz.ca"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400" dirty="0"/>
              <a:t>Strait of Hormuz: Sanctions and Financial Crime Implications for Marine Insurance</a:t>
            </a:r>
            <a:endParaRPr lang="en-US" sz="4400" dirty="0"/>
          </a:p>
        </p:txBody>
      </p:sp>
      <p:sp>
        <p:nvSpPr>
          <p:cNvPr id="3" name="Text Placeholder 2"/>
          <p:cNvSpPr>
            <a:spLocks noGrp="1"/>
          </p:cNvSpPr>
          <p:nvPr>
            <p:ph type="body" sz="quarter" idx="10"/>
          </p:nvPr>
        </p:nvSpPr>
        <p:spPr/>
        <p:txBody>
          <a:bodyPr>
            <a:normAutofit/>
          </a:bodyPr>
          <a:lstStyle/>
          <a:p>
            <a:r>
              <a:rPr lang="en-US" sz="2200" dirty="0"/>
              <a:t>Facilitating a better future</a:t>
            </a:r>
          </a:p>
        </p:txBody>
      </p:sp>
      <p:sp>
        <p:nvSpPr>
          <p:cNvPr id="4" name="Text Placeholder 3"/>
          <p:cNvSpPr>
            <a:spLocks noGrp="1"/>
          </p:cNvSpPr>
          <p:nvPr>
            <p:ph type="body" sz="quarter" idx="12"/>
          </p:nvPr>
        </p:nvSpPr>
        <p:spPr/>
        <p:txBody>
          <a:bodyPr/>
          <a:lstStyle/>
          <a:p>
            <a:r>
              <a:rPr lang="en-US" dirty="0"/>
              <a:t>29 April 2026</a:t>
            </a:r>
          </a:p>
        </p:txBody>
      </p:sp>
      <p:pic>
        <p:nvPicPr>
          <p:cNvPr id="7" name="Picture 6">
            <a:extLst>
              <a:ext uri="{FF2B5EF4-FFF2-40B4-BE49-F238E27FC236}">
                <a16:creationId xmlns:a16="http://schemas.microsoft.com/office/drawing/2014/main" id="{62CDBF55-A697-31FC-D504-9A112330B678}"/>
              </a:ext>
            </a:extLst>
          </p:cNvPr>
          <p:cNvPicPr>
            <a:picLocks noChangeAspect="1"/>
          </p:cNvPicPr>
          <p:nvPr/>
        </p:nvPicPr>
        <p:blipFill>
          <a:blip r:embed="rId3"/>
          <a:stretch>
            <a:fillRect/>
          </a:stretch>
        </p:blipFill>
        <p:spPr>
          <a:xfrm>
            <a:off x="7374109" y="3441821"/>
            <a:ext cx="1298624" cy="1298624"/>
          </a:xfrm>
          <a:prstGeom prst="rect">
            <a:avLst/>
          </a:prstGeom>
        </p:spPr>
      </p:pic>
    </p:spTree>
    <p:extLst>
      <p:ext uri="{BB962C8B-B14F-4D97-AF65-F5344CB8AC3E}">
        <p14:creationId xmlns:p14="http://schemas.microsoft.com/office/powerpoint/2010/main" val="558832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1FA28D-284F-E6DD-F214-70E2367D1524}"/>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211E069D-5EBE-45A6-950C-7EDE9FAA2B1D}"/>
              </a:ext>
            </a:extLst>
          </p:cNvPr>
          <p:cNvSpPr>
            <a:spLocks noGrp="1"/>
          </p:cNvSpPr>
          <p:nvPr>
            <p:ph type="title"/>
          </p:nvPr>
        </p:nvSpPr>
        <p:spPr>
          <a:xfrm>
            <a:off x="2477065" y="853926"/>
            <a:ext cx="5344573" cy="857250"/>
          </a:xfrm>
        </p:spPr>
        <p:txBody>
          <a:bodyPr/>
          <a:lstStyle/>
          <a:p>
            <a:r>
              <a:rPr lang="en-GB" sz="2800" dirty="0">
                <a:solidFill>
                  <a:schemeClr val="bg1"/>
                </a:solidFill>
              </a:rPr>
              <a:t>John Kimbell KC</a:t>
            </a:r>
            <a:br>
              <a:rPr lang="en-GB" sz="2800" dirty="0">
                <a:solidFill>
                  <a:schemeClr val="bg1"/>
                </a:solidFill>
              </a:rPr>
            </a:br>
            <a:r>
              <a:rPr lang="en-GB" sz="2400" dirty="0">
                <a:solidFill>
                  <a:schemeClr val="bg1"/>
                </a:solidFill>
              </a:rPr>
              <a:t>Barrister</a:t>
            </a:r>
            <a:br>
              <a:rPr lang="en-GB" sz="2400" dirty="0">
                <a:solidFill>
                  <a:schemeClr val="bg1"/>
                </a:solidFill>
              </a:rPr>
            </a:br>
            <a:r>
              <a:rPr lang="en-GB" sz="2400" dirty="0">
                <a:solidFill>
                  <a:schemeClr val="bg1"/>
                </a:solidFill>
              </a:rPr>
              <a:t>Quadrant Chambers</a:t>
            </a:r>
            <a:endParaRPr lang="en-GB" sz="2800" dirty="0">
              <a:solidFill>
                <a:schemeClr val="bg1"/>
              </a:solidFill>
            </a:endParaRPr>
          </a:p>
        </p:txBody>
      </p:sp>
      <p:sp>
        <p:nvSpPr>
          <p:cNvPr id="10" name="Title 1">
            <a:extLst>
              <a:ext uri="{FF2B5EF4-FFF2-40B4-BE49-F238E27FC236}">
                <a16:creationId xmlns:a16="http://schemas.microsoft.com/office/drawing/2014/main" id="{B115A6CA-72F4-1342-0225-2FD52C980A4E}"/>
              </a:ext>
            </a:extLst>
          </p:cNvPr>
          <p:cNvSpPr txBox="1">
            <a:spLocks/>
          </p:cNvSpPr>
          <p:nvPr/>
        </p:nvSpPr>
        <p:spPr>
          <a:xfrm>
            <a:off x="2477064" y="3286473"/>
            <a:ext cx="5344573" cy="857250"/>
          </a:xfrm>
          <a:prstGeom prst="rect">
            <a:avLst/>
          </a:prstGeom>
        </p:spPr>
        <p:txBody>
          <a:bodyPr vert="horz" lIns="91440" tIns="45720" rIns="91440" bIns="45720" rtlCol="0" anchor="ctr">
            <a:noAutofit/>
          </a:bodyPr>
          <a:lstStyle>
            <a:lvl1pPr algn="l" defTabSz="457200" rtl="0" eaLnBrk="1" latinLnBrk="0" hangingPunct="1">
              <a:lnSpc>
                <a:spcPct val="80000"/>
              </a:lnSpc>
              <a:spcBef>
                <a:spcPct val="0"/>
              </a:spcBef>
              <a:buNone/>
              <a:defRPr sz="4400" b="0" i="0" kern="1200">
                <a:solidFill>
                  <a:srgbClr val="6E7C7C"/>
                </a:solidFill>
                <a:latin typeface="+mn-lt"/>
                <a:ea typeface="+mj-ea"/>
                <a:cs typeface="Arial"/>
              </a:defRPr>
            </a:lvl1pPr>
          </a:lstStyle>
          <a:p>
            <a:r>
              <a:rPr lang="en-GB" sz="2800" dirty="0">
                <a:solidFill>
                  <a:schemeClr val="bg1"/>
                </a:solidFill>
              </a:rPr>
              <a:t>Richard Neylon</a:t>
            </a:r>
            <a:br>
              <a:rPr lang="en-GB" sz="2800" dirty="0">
                <a:solidFill>
                  <a:schemeClr val="bg1"/>
                </a:solidFill>
              </a:rPr>
            </a:br>
            <a:r>
              <a:rPr lang="en-GB" sz="2400" dirty="0">
                <a:solidFill>
                  <a:schemeClr val="bg1"/>
                </a:solidFill>
              </a:rPr>
              <a:t>Partner</a:t>
            </a:r>
          </a:p>
          <a:p>
            <a:r>
              <a:rPr lang="en-GB" sz="2400" dirty="0">
                <a:solidFill>
                  <a:schemeClr val="bg1"/>
                </a:solidFill>
              </a:rPr>
              <a:t>HFW</a:t>
            </a:r>
            <a:endParaRPr lang="en-GB" sz="2800" dirty="0">
              <a:solidFill>
                <a:schemeClr val="bg1"/>
              </a:solidFill>
            </a:endParaRPr>
          </a:p>
        </p:txBody>
      </p:sp>
      <p:pic>
        <p:nvPicPr>
          <p:cNvPr id="2" name="Picture 1">
            <a:extLst>
              <a:ext uri="{FF2B5EF4-FFF2-40B4-BE49-F238E27FC236}">
                <a16:creationId xmlns:a16="http://schemas.microsoft.com/office/drawing/2014/main" id="{02712DBF-4260-B766-8C11-BB85009C6475}"/>
              </a:ext>
            </a:extLst>
          </p:cNvPr>
          <p:cNvPicPr>
            <a:picLocks noChangeAspect="1"/>
          </p:cNvPicPr>
          <p:nvPr/>
        </p:nvPicPr>
        <p:blipFill rotWithShape="1">
          <a:blip r:embed="rId2"/>
          <a:srcRect l="11023" r="13977"/>
          <a:stretch>
            <a:fillRect/>
          </a:stretch>
        </p:blipFill>
        <p:spPr>
          <a:xfrm>
            <a:off x="607351" y="349520"/>
            <a:ext cx="1538547" cy="2051395"/>
          </a:xfrm>
          <a:prstGeom prst="rect">
            <a:avLst/>
          </a:prstGeom>
        </p:spPr>
      </p:pic>
      <p:pic>
        <p:nvPicPr>
          <p:cNvPr id="3" name="Picture 2">
            <a:extLst>
              <a:ext uri="{FF2B5EF4-FFF2-40B4-BE49-F238E27FC236}">
                <a16:creationId xmlns:a16="http://schemas.microsoft.com/office/drawing/2014/main" id="{FC3808F3-01C4-166C-A051-8FA213839CEC}"/>
              </a:ext>
            </a:extLst>
          </p:cNvPr>
          <p:cNvPicPr>
            <a:picLocks noChangeAspect="1"/>
          </p:cNvPicPr>
          <p:nvPr/>
        </p:nvPicPr>
        <p:blipFill rotWithShape="1">
          <a:blip r:embed="rId3"/>
          <a:srcRect l="10128" r="14920"/>
          <a:stretch>
            <a:fillRect/>
          </a:stretch>
        </p:blipFill>
        <p:spPr>
          <a:xfrm>
            <a:off x="625496" y="2742586"/>
            <a:ext cx="1520402" cy="2027202"/>
          </a:xfrm>
          <a:prstGeom prst="rect">
            <a:avLst/>
          </a:prstGeom>
        </p:spPr>
      </p:pic>
      <p:pic>
        <p:nvPicPr>
          <p:cNvPr id="4" name="Picture 3">
            <a:extLst>
              <a:ext uri="{FF2B5EF4-FFF2-40B4-BE49-F238E27FC236}">
                <a16:creationId xmlns:a16="http://schemas.microsoft.com/office/drawing/2014/main" id="{2C21F0F2-5CA8-6E22-2BB4-3D7B9F4FF88A}"/>
              </a:ext>
            </a:extLst>
          </p:cNvPr>
          <p:cNvPicPr>
            <a:picLocks noChangeAspect="1"/>
          </p:cNvPicPr>
          <p:nvPr/>
        </p:nvPicPr>
        <p:blipFill>
          <a:blip r:embed="rId4"/>
          <a:stretch>
            <a:fillRect/>
          </a:stretch>
        </p:blipFill>
        <p:spPr>
          <a:xfrm>
            <a:off x="7880545" y="4008014"/>
            <a:ext cx="869559" cy="869559"/>
          </a:xfrm>
          <a:prstGeom prst="rect">
            <a:avLst/>
          </a:prstGeom>
        </p:spPr>
      </p:pic>
    </p:spTree>
    <p:extLst>
      <p:ext uri="{BB962C8B-B14F-4D97-AF65-F5344CB8AC3E}">
        <p14:creationId xmlns:p14="http://schemas.microsoft.com/office/powerpoint/2010/main" val="1367729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DFB65-18B7-A4B9-0CC2-A4145EAD38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A45AAA-FB05-88CF-8E68-9B9F75FE7146}"/>
              </a:ext>
            </a:extLst>
          </p:cNvPr>
          <p:cNvSpPr>
            <a:spLocks noGrp="1"/>
          </p:cNvSpPr>
          <p:nvPr>
            <p:ph type="title"/>
          </p:nvPr>
        </p:nvSpPr>
        <p:spPr/>
        <p:txBody>
          <a:bodyPr/>
          <a:lstStyle/>
          <a:p>
            <a:r>
              <a:rPr lang="en-GB" dirty="0"/>
              <a:t>Reminder</a:t>
            </a:r>
          </a:p>
        </p:txBody>
      </p:sp>
      <p:sp>
        <p:nvSpPr>
          <p:cNvPr id="3" name="Content Placeholder 2">
            <a:extLst>
              <a:ext uri="{FF2B5EF4-FFF2-40B4-BE49-F238E27FC236}">
                <a16:creationId xmlns:a16="http://schemas.microsoft.com/office/drawing/2014/main" id="{D2B2078D-E975-4F06-B510-E0362E0D5617}"/>
              </a:ext>
            </a:extLst>
          </p:cNvPr>
          <p:cNvSpPr>
            <a:spLocks noGrp="1"/>
          </p:cNvSpPr>
          <p:nvPr>
            <p:ph sz="half" idx="1"/>
          </p:nvPr>
        </p:nvSpPr>
        <p:spPr>
          <a:xfrm>
            <a:off x="283556" y="1045402"/>
            <a:ext cx="8743711" cy="3468232"/>
          </a:xfrm>
        </p:spPr>
        <p:txBody>
          <a:bodyPr>
            <a:normAutofit/>
          </a:bodyPr>
          <a:lstStyle/>
          <a:p>
            <a:pPr marL="285750" indent="-285750">
              <a:buFont typeface="Arial" panose="020B0604020202020204" pitchFamily="34" charset="0"/>
              <a:buChar char="•"/>
            </a:pPr>
            <a:r>
              <a:rPr lang="en-GB" b="0" dirty="0"/>
              <a:t>The content of today’s presentation is for information and guidance only.</a:t>
            </a:r>
          </a:p>
          <a:p>
            <a:pPr marL="285750" indent="-285750">
              <a:buFont typeface="Arial" panose="020B0604020202020204" pitchFamily="34" charset="0"/>
              <a:buChar char="•"/>
            </a:pPr>
            <a:r>
              <a:rPr lang="en-GB" b="0" dirty="0"/>
              <a:t>The opinions and views expressed by any of the speakers today are their own and do not necessarily represent the views, policies, or positions of the LMA. The views expressed also do not represent legal advice.</a:t>
            </a:r>
          </a:p>
          <a:p>
            <a:pPr marL="285750" indent="-285750">
              <a:buFont typeface="Arial" panose="020B0604020202020204" pitchFamily="34" charset="0"/>
              <a:buChar char="•"/>
            </a:pPr>
            <a:r>
              <a:rPr lang="en-GB" b="0" dirty="0"/>
              <a:t>Attendees should take their own legal advice on any particular scenario/ fact pattern discussed. The LMA and the speakers do not accept any liability for any actions taken or reliance upon the content of this presentation.</a:t>
            </a:r>
          </a:p>
        </p:txBody>
      </p:sp>
      <p:sp>
        <p:nvSpPr>
          <p:cNvPr id="6" name="Text Placeholder 3">
            <a:extLst>
              <a:ext uri="{FF2B5EF4-FFF2-40B4-BE49-F238E27FC236}">
                <a16:creationId xmlns:a16="http://schemas.microsoft.com/office/drawing/2014/main" id="{6D0F6573-85C8-5E8E-9CCD-46DCD8FEB966}"/>
              </a:ext>
            </a:extLst>
          </p:cNvPr>
          <p:cNvSpPr>
            <a:spLocks noGrp="1"/>
          </p:cNvSpPr>
          <p:nvPr>
            <p:ph type="body" sz="quarter" idx="12"/>
          </p:nvPr>
        </p:nvSpPr>
        <p:spPr>
          <a:xfrm>
            <a:off x="304901" y="4635501"/>
            <a:ext cx="2552362" cy="447675"/>
          </a:xfrm>
        </p:spPr>
        <p:txBody>
          <a:bodyPr/>
          <a:lstStyle/>
          <a:p>
            <a:r>
              <a:rPr lang="en-GB" sz="1000" dirty="0"/>
              <a:t>Strait of Hormuz: Sanctions and Financial Crime Implications for Marine Insurance</a:t>
            </a:r>
          </a:p>
        </p:txBody>
      </p:sp>
      <p:pic>
        <p:nvPicPr>
          <p:cNvPr id="4" name="Picture 3">
            <a:extLst>
              <a:ext uri="{FF2B5EF4-FFF2-40B4-BE49-F238E27FC236}">
                <a16:creationId xmlns:a16="http://schemas.microsoft.com/office/drawing/2014/main" id="{1F9111FB-2259-D70E-E410-BE421A1502F3}"/>
              </a:ext>
            </a:extLst>
          </p:cNvPr>
          <p:cNvPicPr>
            <a:picLocks noChangeAspect="1"/>
          </p:cNvPicPr>
          <p:nvPr/>
        </p:nvPicPr>
        <p:blipFill>
          <a:blip r:embed="rId3"/>
          <a:stretch>
            <a:fillRect/>
          </a:stretch>
        </p:blipFill>
        <p:spPr>
          <a:xfrm>
            <a:off x="7971985" y="139398"/>
            <a:ext cx="869559" cy="869559"/>
          </a:xfrm>
          <a:prstGeom prst="rect">
            <a:avLst/>
          </a:prstGeom>
        </p:spPr>
      </p:pic>
    </p:spTree>
    <p:extLst>
      <p:ext uri="{BB962C8B-B14F-4D97-AF65-F5344CB8AC3E}">
        <p14:creationId xmlns:p14="http://schemas.microsoft.com/office/powerpoint/2010/main" val="2816713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63DF6E9-5C07-1423-123D-6EE51FB62464}"/>
              </a:ext>
            </a:extLst>
          </p:cNvPr>
          <p:cNvPicPr>
            <a:picLocks noChangeAspect="1"/>
          </p:cNvPicPr>
          <p:nvPr/>
        </p:nvPicPr>
        <p:blipFill rotWithShape="1">
          <a:blip r:embed="rId2"/>
          <a:srcRect l="24309" t="-268" r="31232" b="11380"/>
          <a:stretch>
            <a:fillRect/>
          </a:stretch>
        </p:blipFill>
        <p:spPr>
          <a:xfrm>
            <a:off x="607352" y="317429"/>
            <a:ext cx="1538547" cy="2051395"/>
          </a:xfrm>
          <a:prstGeom prst="rect">
            <a:avLst/>
          </a:prstGeom>
        </p:spPr>
      </p:pic>
      <p:pic>
        <p:nvPicPr>
          <p:cNvPr id="8" name="Picture 7">
            <a:extLst>
              <a:ext uri="{FF2B5EF4-FFF2-40B4-BE49-F238E27FC236}">
                <a16:creationId xmlns:a16="http://schemas.microsoft.com/office/drawing/2014/main" id="{089C2DF0-F190-4878-E79C-B6C1E0439744}"/>
              </a:ext>
            </a:extLst>
          </p:cNvPr>
          <p:cNvPicPr>
            <a:picLocks noChangeAspect="1"/>
          </p:cNvPicPr>
          <p:nvPr/>
        </p:nvPicPr>
        <p:blipFill rotWithShape="1">
          <a:blip r:embed="rId3"/>
          <a:srcRect l="33973" t="4479" r="25914" b="15319"/>
          <a:stretch>
            <a:fillRect/>
          </a:stretch>
        </p:blipFill>
        <p:spPr>
          <a:xfrm>
            <a:off x="607351" y="2689400"/>
            <a:ext cx="1538547" cy="2051395"/>
          </a:xfrm>
          <a:prstGeom prst="rect">
            <a:avLst/>
          </a:prstGeom>
        </p:spPr>
      </p:pic>
      <p:sp>
        <p:nvSpPr>
          <p:cNvPr id="9" name="Title 1">
            <a:extLst>
              <a:ext uri="{FF2B5EF4-FFF2-40B4-BE49-F238E27FC236}">
                <a16:creationId xmlns:a16="http://schemas.microsoft.com/office/drawing/2014/main" id="{2CEF00D8-7641-DF13-8BD7-7D5AE10C03D7}"/>
              </a:ext>
            </a:extLst>
          </p:cNvPr>
          <p:cNvSpPr>
            <a:spLocks noGrp="1"/>
          </p:cNvSpPr>
          <p:nvPr>
            <p:ph type="title"/>
          </p:nvPr>
        </p:nvSpPr>
        <p:spPr>
          <a:xfrm>
            <a:off x="2477065" y="853926"/>
            <a:ext cx="5344573" cy="857250"/>
          </a:xfrm>
        </p:spPr>
        <p:txBody>
          <a:bodyPr/>
          <a:lstStyle/>
          <a:p>
            <a:r>
              <a:rPr lang="en-GB" sz="2800" dirty="0">
                <a:solidFill>
                  <a:schemeClr val="bg1"/>
                </a:solidFill>
              </a:rPr>
              <a:t>Arabella Ramage</a:t>
            </a:r>
            <a:br>
              <a:rPr lang="en-GB" sz="2800" dirty="0">
                <a:solidFill>
                  <a:schemeClr val="bg1"/>
                </a:solidFill>
              </a:rPr>
            </a:br>
            <a:r>
              <a:rPr lang="en-GB" sz="2400" dirty="0">
                <a:solidFill>
                  <a:schemeClr val="bg1"/>
                </a:solidFill>
              </a:rPr>
              <a:t>Legal and Regulatory Director</a:t>
            </a:r>
            <a:br>
              <a:rPr lang="en-GB" sz="2400" dirty="0">
                <a:solidFill>
                  <a:schemeClr val="bg1"/>
                </a:solidFill>
              </a:rPr>
            </a:br>
            <a:r>
              <a:rPr lang="en-GB" sz="2400" dirty="0">
                <a:solidFill>
                  <a:schemeClr val="bg1"/>
                </a:solidFill>
              </a:rPr>
              <a:t>LMA</a:t>
            </a:r>
            <a:endParaRPr lang="en-GB" sz="2800" dirty="0">
              <a:solidFill>
                <a:schemeClr val="bg1"/>
              </a:solidFill>
            </a:endParaRPr>
          </a:p>
        </p:txBody>
      </p:sp>
      <p:sp>
        <p:nvSpPr>
          <p:cNvPr id="10" name="Title 1">
            <a:extLst>
              <a:ext uri="{FF2B5EF4-FFF2-40B4-BE49-F238E27FC236}">
                <a16:creationId xmlns:a16="http://schemas.microsoft.com/office/drawing/2014/main" id="{474B8508-ED42-1381-0B73-D014A793BE06}"/>
              </a:ext>
            </a:extLst>
          </p:cNvPr>
          <p:cNvSpPr txBox="1">
            <a:spLocks/>
          </p:cNvSpPr>
          <p:nvPr/>
        </p:nvSpPr>
        <p:spPr>
          <a:xfrm>
            <a:off x="2477064" y="3286473"/>
            <a:ext cx="5344573" cy="857250"/>
          </a:xfrm>
          <a:prstGeom prst="rect">
            <a:avLst/>
          </a:prstGeom>
        </p:spPr>
        <p:txBody>
          <a:bodyPr vert="horz" lIns="91440" tIns="45720" rIns="91440" bIns="45720" rtlCol="0" anchor="ctr">
            <a:noAutofit/>
          </a:bodyPr>
          <a:lstStyle>
            <a:lvl1pPr algn="l" defTabSz="457200" rtl="0" eaLnBrk="1" latinLnBrk="0" hangingPunct="1">
              <a:lnSpc>
                <a:spcPct val="80000"/>
              </a:lnSpc>
              <a:spcBef>
                <a:spcPct val="0"/>
              </a:spcBef>
              <a:buNone/>
              <a:defRPr sz="4400" b="0" i="0" kern="1200">
                <a:solidFill>
                  <a:srgbClr val="6E7C7C"/>
                </a:solidFill>
                <a:latin typeface="+mn-lt"/>
                <a:ea typeface="+mj-ea"/>
                <a:cs typeface="Arial"/>
              </a:defRPr>
            </a:lvl1pPr>
          </a:lstStyle>
          <a:p>
            <a:r>
              <a:rPr lang="en-GB" sz="2800" dirty="0">
                <a:solidFill>
                  <a:schemeClr val="bg1"/>
                </a:solidFill>
              </a:rPr>
              <a:t>Neil Roberts</a:t>
            </a:r>
            <a:br>
              <a:rPr lang="en-GB" sz="2800" dirty="0">
                <a:solidFill>
                  <a:schemeClr val="bg1"/>
                </a:solidFill>
              </a:rPr>
            </a:br>
            <a:r>
              <a:rPr lang="en-GB" sz="2400" dirty="0">
                <a:solidFill>
                  <a:schemeClr val="bg1"/>
                </a:solidFill>
              </a:rPr>
              <a:t>Head of Marine and Aviation</a:t>
            </a:r>
          </a:p>
          <a:p>
            <a:r>
              <a:rPr lang="en-GB" sz="2400" dirty="0">
                <a:solidFill>
                  <a:schemeClr val="bg1"/>
                </a:solidFill>
              </a:rPr>
              <a:t>LMA</a:t>
            </a:r>
            <a:endParaRPr lang="en-GB" sz="2800" dirty="0">
              <a:solidFill>
                <a:schemeClr val="bg1"/>
              </a:solidFill>
            </a:endParaRPr>
          </a:p>
        </p:txBody>
      </p:sp>
      <p:pic>
        <p:nvPicPr>
          <p:cNvPr id="3" name="Picture 2">
            <a:extLst>
              <a:ext uri="{FF2B5EF4-FFF2-40B4-BE49-F238E27FC236}">
                <a16:creationId xmlns:a16="http://schemas.microsoft.com/office/drawing/2014/main" id="{1DC871D3-E01A-73C8-83FB-83C9C8A85156}"/>
              </a:ext>
            </a:extLst>
          </p:cNvPr>
          <p:cNvPicPr>
            <a:picLocks noChangeAspect="1"/>
          </p:cNvPicPr>
          <p:nvPr/>
        </p:nvPicPr>
        <p:blipFill>
          <a:blip r:embed="rId4"/>
          <a:stretch>
            <a:fillRect/>
          </a:stretch>
        </p:blipFill>
        <p:spPr>
          <a:xfrm>
            <a:off x="7821637" y="3809707"/>
            <a:ext cx="1094642" cy="1094642"/>
          </a:xfrm>
          <a:prstGeom prst="rect">
            <a:avLst/>
          </a:prstGeom>
        </p:spPr>
      </p:pic>
    </p:spTree>
    <p:extLst>
      <p:ext uri="{BB962C8B-B14F-4D97-AF65-F5344CB8AC3E}">
        <p14:creationId xmlns:p14="http://schemas.microsoft.com/office/powerpoint/2010/main" val="953054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DA9AF-BE6D-F92D-4B28-402D7DDA9E2A}"/>
              </a:ext>
            </a:extLst>
          </p:cNvPr>
          <p:cNvSpPr>
            <a:spLocks noGrp="1"/>
          </p:cNvSpPr>
          <p:nvPr>
            <p:ph type="title"/>
          </p:nvPr>
        </p:nvSpPr>
        <p:spPr/>
        <p:txBody>
          <a:bodyPr/>
          <a:lstStyle/>
          <a:p>
            <a:r>
              <a:rPr lang="en-GB" dirty="0"/>
              <a:t>Event description</a:t>
            </a:r>
          </a:p>
        </p:txBody>
      </p:sp>
      <p:sp>
        <p:nvSpPr>
          <p:cNvPr id="3" name="Content Placeholder 2">
            <a:extLst>
              <a:ext uri="{FF2B5EF4-FFF2-40B4-BE49-F238E27FC236}">
                <a16:creationId xmlns:a16="http://schemas.microsoft.com/office/drawing/2014/main" id="{3EC17A72-B0FA-4B25-16F9-AE6F5A7B28F4}"/>
              </a:ext>
            </a:extLst>
          </p:cNvPr>
          <p:cNvSpPr>
            <a:spLocks noGrp="1"/>
          </p:cNvSpPr>
          <p:nvPr>
            <p:ph sz="half" idx="1"/>
          </p:nvPr>
        </p:nvSpPr>
        <p:spPr>
          <a:xfrm>
            <a:off x="283556" y="1045402"/>
            <a:ext cx="8743711" cy="3468232"/>
          </a:xfrm>
        </p:spPr>
        <p:txBody>
          <a:bodyPr>
            <a:normAutofit/>
          </a:bodyPr>
          <a:lstStyle/>
          <a:p>
            <a:pPr marL="285750" indent="-285750">
              <a:buFont typeface="Arial" panose="020B0604020202020204" pitchFamily="34" charset="0"/>
              <a:buChar char="•"/>
            </a:pPr>
            <a:r>
              <a:rPr lang="en-GB" b="0" dirty="0"/>
              <a:t>This briefing will consider financial crime and sanctions questions arising for insurers with respect to the insurance of commercial shipping transiting the Strait of Hormuz.</a:t>
            </a:r>
          </a:p>
          <a:p>
            <a:pPr marL="285750" indent="-285750">
              <a:buFont typeface="Arial" panose="020B0604020202020204" pitchFamily="34" charset="0"/>
              <a:buChar char="•"/>
            </a:pPr>
            <a:r>
              <a:rPr lang="en-GB" b="0" dirty="0"/>
              <a:t>It will be led by </a:t>
            </a:r>
            <a:r>
              <a:rPr lang="en-GB" b="0" dirty="0">
                <a:solidFill>
                  <a:srgbClr val="C5143D"/>
                </a:solidFill>
                <a:hlinkClick r:id="rId3" tooltip="https://url.uk.m.mimecastprotect.com/s/Epb-CVQE6Hxl65gsgUATE8DzL?domain=lma.informz.ca">
                  <a:extLst>
                    <a:ext uri="{A12FA001-AC4F-418D-AE19-62706E023703}">
                      <ahyp:hlinkClr xmlns:ahyp="http://schemas.microsoft.com/office/drawing/2018/hyperlinkcolor" val="tx"/>
                    </a:ext>
                  </a:extLst>
                </a:hlinkClick>
              </a:rPr>
              <a:t>John Kimbell KC</a:t>
            </a:r>
            <a:r>
              <a:rPr lang="en-GB" b="0" dirty="0">
                <a:solidFill>
                  <a:srgbClr val="C5143D"/>
                </a:solidFill>
              </a:rPr>
              <a:t> </a:t>
            </a:r>
            <a:r>
              <a:rPr lang="en-GB" b="0" dirty="0"/>
              <a:t>(Quadrant Chambers), with UK Terrorism Act and other financial crime considerations to be highlighted by </a:t>
            </a:r>
            <a:r>
              <a:rPr lang="en-GB" b="0" dirty="0">
                <a:solidFill>
                  <a:srgbClr val="C5143D"/>
                </a:solidFill>
                <a:hlinkClick r:id="rId4" tooltip="https://url.uk.m.mimecastprotect.com/s/t4bPCWqG4F5jKPDsycQTo8XYF?domain=lma.informz.ca">
                  <a:extLst>
                    <a:ext uri="{A12FA001-AC4F-418D-AE19-62706E023703}">
                      <ahyp:hlinkClr xmlns:ahyp="http://schemas.microsoft.com/office/drawing/2018/hyperlinkcolor" val="tx"/>
                    </a:ext>
                  </a:extLst>
                </a:hlinkClick>
              </a:rPr>
              <a:t>Richard Neylon</a:t>
            </a:r>
            <a:r>
              <a:rPr lang="en-GB" b="0" dirty="0">
                <a:solidFill>
                  <a:srgbClr val="C5143D"/>
                </a:solidFill>
              </a:rPr>
              <a:t> </a:t>
            </a:r>
            <a:r>
              <a:rPr lang="en-GB" b="0" dirty="0"/>
              <a:t>(Holman Fenwick Willan LLP).</a:t>
            </a:r>
          </a:p>
          <a:p>
            <a:pPr marL="285750" indent="-285750">
              <a:buFont typeface="Arial" panose="020B0604020202020204" pitchFamily="34" charset="0"/>
              <a:buChar char="•"/>
            </a:pPr>
            <a:r>
              <a:rPr lang="en-GB" b="0" dirty="0"/>
              <a:t>The speakers will outline their key legal conclusions, in particular in relation to:</a:t>
            </a:r>
          </a:p>
          <a:p>
            <a:pPr marL="1028700" lvl="1">
              <a:buFont typeface="Arial" panose="020B0604020202020204" pitchFamily="34" charset="0"/>
              <a:buChar char="•"/>
            </a:pPr>
            <a:r>
              <a:rPr lang="en-GB" b="0" dirty="0"/>
              <a:t>The sanctions and financial crime implications for existing and new marine coverages.</a:t>
            </a:r>
          </a:p>
          <a:p>
            <a:pPr marL="1028700" lvl="1">
              <a:buFont typeface="Arial" panose="020B0604020202020204" pitchFamily="34" charset="0"/>
              <a:buChar char="•"/>
            </a:pPr>
            <a:r>
              <a:rPr lang="en-GB" b="0" dirty="0"/>
              <a:t>Payment of transit fees for the Strait.</a:t>
            </a:r>
          </a:p>
          <a:p>
            <a:pPr marL="1028700" lvl="1">
              <a:buFont typeface="Arial" panose="020B0604020202020204" pitchFamily="34" charset="0"/>
              <a:buChar char="•"/>
            </a:pPr>
            <a:r>
              <a:rPr lang="en-GB" b="0" dirty="0"/>
              <a:t>Safeguards that insurers should be considering.</a:t>
            </a:r>
          </a:p>
          <a:p>
            <a:pPr marL="1028700" lvl="1">
              <a:buFont typeface="Arial" panose="020B0604020202020204" pitchFamily="34" charset="0"/>
              <a:buChar char="•"/>
            </a:pPr>
            <a:r>
              <a:rPr lang="en-GB" b="0" dirty="0"/>
              <a:t>Related reporting and compliance issues.</a:t>
            </a:r>
          </a:p>
        </p:txBody>
      </p:sp>
      <p:sp>
        <p:nvSpPr>
          <p:cNvPr id="6" name="Text Placeholder 3">
            <a:extLst>
              <a:ext uri="{FF2B5EF4-FFF2-40B4-BE49-F238E27FC236}">
                <a16:creationId xmlns:a16="http://schemas.microsoft.com/office/drawing/2014/main" id="{C807ACFC-BB73-9548-4636-730F42AB26FB}"/>
              </a:ext>
            </a:extLst>
          </p:cNvPr>
          <p:cNvSpPr>
            <a:spLocks noGrp="1"/>
          </p:cNvSpPr>
          <p:nvPr>
            <p:ph type="body" sz="quarter" idx="12"/>
          </p:nvPr>
        </p:nvSpPr>
        <p:spPr>
          <a:xfrm>
            <a:off x="304901" y="4635501"/>
            <a:ext cx="2552362" cy="447675"/>
          </a:xfrm>
        </p:spPr>
        <p:txBody>
          <a:bodyPr/>
          <a:lstStyle/>
          <a:p>
            <a:r>
              <a:rPr lang="en-GB" sz="1000" dirty="0"/>
              <a:t>Strait of Hormuz: Sanctions and Financial Crime Implications for Marine Insurance</a:t>
            </a:r>
          </a:p>
        </p:txBody>
      </p:sp>
      <p:pic>
        <p:nvPicPr>
          <p:cNvPr id="4" name="Picture 3">
            <a:extLst>
              <a:ext uri="{FF2B5EF4-FFF2-40B4-BE49-F238E27FC236}">
                <a16:creationId xmlns:a16="http://schemas.microsoft.com/office/drawing/2014/main" id="{A365D8B9-410E-A7FA-D814-0BA77AB2D46B}"/>
              </a:ext>
            </a:extLst>
          </p:cNvPr>
          <p:cNvPicPr>
            <a:picLocks noChangeAspect="1"/>
          </p:cNvPicPr>
          <p:nvPr/>
        </p:nvPicPr>
        <p:blipFill>
          <a:blip r:embed="rId5"/>
          <a:stretch>
            <a:fillRect/>
          </a:stretch>
        </p:blipFill>
        <p:spPr>
          <a:xfrm>
            <a:off x="7971985" y="139398"/>
            <a:ext cx="869559" cy="869559"/>
          </a:xfrm>
          <a:prstGeom prst="rect">
            <a:avLst/>
          </a:prstGeom>
        </p:spPr>
      </p:pic>
    </p:spTree>
    <p:extLst>
      <p:ext uri="{BB962C8B-B14F-4D97-AF65-F5344CB8AC3E}">
        <p14:creationId xmlns:p14="http://schemas.microsoft.com/office/powerpoint/2010/main" val="4122869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1270B8-D17C-CB44-CD70-2F9C88F858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7E3361-DB0E-C909-EE8A-58A3EC039530}"/>
              </a:ext>
            </a:extLst>
          </p:cNvPr>
          <p:cNvSpPr>
            <a:spLocks noGrp="1"/>
          </p:cNvSpPr>
          <p:nvPr>
            <p:ph type="title"/>
          </p:nvPr>
        </p:nvSpPr>
        <p:spPr/>
        <p:txBody>
          <a:bodyPr/>
          <a:lstStyle/>
          <a:p>
            <a:r>
              <a:rPr lang="en-GB" dirty="0"/>
              <a:t>John Kimbell KC</a:t>
            </a:r>
          </a:p>
        </p:txBody>
      </p:sp>
      <p:sp>
        <p:nvSpPr>
          <p:cNvPr id="3" name="Content Placeholder 2">
            <a:extLst>
              <a:ext uri="{FF2B5EF4-FFF2-40B4-BE49-F238E27FC236}">
                <a16:creationId xmlns:a16="http://schemas.microsoft.com/office/drawing/2014/main" id="{4D7B727D-0E68-1BA8-B8A6-15EB20C129A3}"/>
              </a:ext>
            </a:extLst>
          </p:cNvPr>
          <p:cNvSpPr>
            <a:spLocks noGrp="1"/>
          </p:cNvSpPr>
          <p:nvPr>
            <p:ph sz="half" idx="1"/>
          </p:nvPr>
        </p:nvSpPr>
        <p:spPr>
          <a:xfrm>
            <a:off x="283557" y="1045402"/>
            <a:ext cx="6578102" cy="3468232"/>
          </a:xfrm>
        </p:spPr>
        <p:txBody>
          <a:bodyPr>
            <a:normAutofit fontScale="85000" lnSpcReduction="10000"/>
          </a:bodyPr>
          <a:lstStyle/>
          <a:p>
            <a:r>
              <a:rPr lang="en-GB" b="0" dirty="0"/>
              <a:t>John Kimbell KC practises from Quadrant Chambers in London. He specialises in all aspects of shipping, aviation and insurance law. In addition to his work in the High Court, he represents a wide range of clients in commercial arbitration (LMAA, GMAA, ICC, LCIA and DIS). He also acts as a commercial arbitrator in London and Hamburg (LMAA, LCIA, ICC, GMAA), including a recent arbitration relating to Iranian sanctions in the context of Iranian oil exports. From 2018-2024, he sat as a Deputy High Court Judge in the High Court (Chancery, IPEC, LCCC and KBD) and was appointed a Crown Court Recorder in 2019. His shipping work encompasses both collision and other Admiralty Court matters and ‘dry’ bill of lading, charterparty, shipbuilding and marine insurance (in particular war risks) disputes. He regularly appears in the Commercial and Admiralty Court as well as in maritime (LMAA) arbitrations. He is chair of the Admiralty Bar Group, the editor of Admiralty Jurisdiction &amp; Practice (6th edition, 2025) and the co-editor of the Marsden on Collisions at Sea (16th edition, 2025).</a:t>
            </a:r>
          </a:p>
          <a:p>
            <a:pPr marL="285750">
              <a:buFont typeface="Arial" panose="020B0604020202020204" pitchFamily="34" charset="0"/>
              <a:buChar char="•"/>
            </a:pPr>
            <a:endParaRPr lang="en-GB" b="0" dirty="0"/>
          </a:p>
        </p:txBody>
      </p:sp>
      <p:sp>
        <p:nvSpPr>
          <p:cNvPr id="6" name="Text Placeholder 3">
            <a:extLst>
              <a:ext uri="{FF2B5EF4-FFF2-40B4-BE49-F238E27FC236}">
                <a16:creationId xmlns:a16="http://schemas.microsoft.com/office/drawing/2014/main" id="{1124AE52-C01A-8488-13E4-EF273DC0162D}"/>
              </a:ext>
            </a:extLst>
          </p:cNvPr>
          <p:cNvSpPr>
            <a:spLocks noGrp="1"/>
          </p:cNvSpPr>
          <p:nvPr>
            <p:ph type="body" sz="quarter" idx="12"/>
          </p:nvPr>
        </p:nvSpPr>
        <p:spPr>
          <a:xfrm>
            <a:off x="304900" y="4635501"/>
            <a:ext cx="5613499" cy="447675"/>
          </a:xfrm>
        </p:spPr>
        <p:txBody>
          <a:bodyPr/>
          <a:lstStyle/>
          <a:p>
            <a:r>
              <a:rPr lang="en-GB" sz="1000" dirty="0"/>
              <a:t>Strait of Hormuz: Sanctions and Financial Crime Implications for Marine Insurance</a:t>
            </a:r>
          </a:p>
        </p:txBody>
      </p:sp>
      <p:pic>
        <p:nvPicPr>
          <p:cNvPr id="9" name="Picture 8">
            <a:extLst>
              <a:ext uri="{FF2B5EF4-FFF2-40B4-BE49-F238E27FC236}">
                <a16:creationId xmlns:a16="http://schemas.microsoft.com/office/drawing/2014/main" id="{C3547888-0E35-B493-4FD2-2F0AA00B4626}"/>
              </a:ext>
            </a:extLst>
          </p:cNvPr>
          <p:cNvPicPr>
            <a:picLocks noChangeAspect="1"/>
          </p:cNvPicPr>
          <p:nvPr/>
        </p:nvPicPr>
        <p:blipFill>
          <a:blip r:embed="rId3"/>
          <a:stretch>
            <a:fillRect/>
          </a:stretch>
        </p:blipFill>
        <p:spPr>
          <a:xfrm>
            <a:off x="6954715" y="1551839"/>
            <a:ext cx="1905729" cy="1905729"/>
          </a:xfrm>
          <a:prstGeom prst="rect">
            <a:avLst/>
          </a:prstGeom>
        </p:spPr>
      </p:pic>
      <p:pic>
        <p:nvPicPr>
          <p:cNvPr id="4" name="Picture 3">
            <a:extLst>
              <a:ext uri="{FF2B5EF4-FFF2-40B4-BE49-F238E27FC236}">
                <a16:creationId xmlns:a16="http://schemas.microsoft.com/office/drawing/2014/main" id="{7FF5047E-8451-8325-34CA-A1450EE8FFCB}"/>
              </a:ext>
            </a:extLst>
          </p:cNvPr>
          <p:cNvPicPr>
            <a:picLocks noChangeAspect="1"/>
          </p:cNvPicPr>
          <p:nvPr/>
        </p:nvPicPr>
        <p:blipFill>
          <a:blip r:embed="rId4"/>
          <a:stretch>
            <a:fillRect/>
          </a:stretch>
        </p:blipFill>
        <p:spPr>
          <a:xfrm>
            <a:off x="7971985" y="139398"/>
            <a:ext cx="869559" cy="869559"/>
          </a:xfrm>
          <a:prstGeom prst="rect">
            <a:avLst/>
          </a:prstGeom>
        </p:spPr>
      </p:pic>
    </p:spTree>
    <p:extLst>
      <p:ext uri="{BB962C8B-B14F-4D97-AF65-F5344CB8AC3E}">
        <p14:creationId xmlns:p14="http://schemas.microsoft.com/office/powerpoint/2010/main" val="3615621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C5A51-B25A-102C-A8E7-D9A63520F3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DE8DD4-843A-7DF6-7070-8B2D4724F0D4}"/>
              </a:ext>
            </a:extLst>
          </p:cNvPr>
          <p:cNvSpPr>
            <a:spLocks noGrp="1"/>
          </p:cNvSpPr>
          <p:nvPr>
            <p:ph type="title"/>
          </p:nvPr>
        </p:nvSpPr>
        <p:spPr/>
        <p:txBody>
          <a:bodyPr/>
          <a:lstStyle/>
          <a:p>
            <a:r>
              <a:rPr lang="en-GB" dirty="0"/>
              <a:t>Richard Neylon</a:t>
            </a:r>
          </a:p>
        </p:txBody>
      </p:sp>
      <p:sp>
        <p:nvSpPr>
          <p:cNvPr id="3" name="Content Placeholder 2">
            <a:extLst>
              <a:ext uri="{FF2B5EF4-FFF2-40B4-BE49-F238E27FC236}">
                <a16:creationId xmlns:a16="http://schemas.microsoft.com/office/drawing/2014/main" id="{1906C291-5D9A-3754-E391-5B4C36553B85}"/>
              </a:ext>
            </a:extLst>
          </p:cNvPr>
          <p:cNvSpPr>
            <a:spLocks noGrp="1"/>
          </p:cNvSpPr>
          <p:nvPr>
            <p:ph sz="half" idx="1"/>
          </p:nvPr>
        </p:nvSpPr>
        <p:spPr>
          <a:xfrm>
            <a:off x="283556" y="1045402"/>
            <a:ext cx="6570785" cy="3468232"/>
          </a:xfrm>
        </p:spPr>
        <p:txBody>
          <a:bodyPr>
            <a:normAutofit fontScale="70000" lnSpcReduction="20000"/>
          </a:bodyPr>
          <a:lstStyle/>
          <a:p>
            <a:r>
              <a:rPr lang="en-GB" b="0" dirty="0"/>
              <a:t>Richard Neylon is a Partner at the international law firm Holman Fenwick Willan LLP (HFW), based in London. He handles major incidents and disputes for marine, liability, war and special risks underwriters and their assureds. Richard is a recognised specialist in handling major marine casualties and acts for a range of shipowners, charterers, and insurers in wet and dry shipping disputes. He has particular experience in relation to collisions, fires/explosions, salvage, piracy, capture/seizure, groundings, unsafe port claims and war risks – often involving complex multi-jurisdictional litigation and arbitration. Richard has been at the forefront of advising on marine war risks across global conflict zones for two decades. He is recognised internationally for his work advising shipowners and war risks insurers on incidents arising from Somali and West African piracy, the Houthi attacks in the Red Sea and the Russia/Ukraine conflict. He is currently heavily involved in handling incidents connected to the Iranian conflict, including vessel detentions and attacks in and around the Strait of Hormuz. Richard also heads HFW’s global Complex Environments team, specialising in major incidents and disputes for corporations and their insurers in hostile and complex environments globally. This includes matters arising from major loss, war, terrorism, political risks, kidnappings, hijackings, extortions, detention of people and property, and other challenging events. In 2025, Richard was awarded an Honorary Doctor of Laws (LLD) by his alma mater, Swansea University.</a:t>
            </a:r>
          </a:p>
          <a:p>
            <a:pPr marL="285750">
              <a:buFont typeface="Arial" panose="020B0604020202020204" pitchFamily="34" charset="0"/>
              <a:buChar char="•"/>
            </a:pPr>
            <a:endParaRPr lang="en-GB" b="0" dirty="0"/>
          </a:p>
        </p:txBody>
      </p:sp>
      <p:sp>
        <p:nvSpPr>
          <p:cNvPr id="6" name="Text Placeholder 3">
            <a:extLst>
              <a:ext uri="{FF2B5EF4-FFF2-40B4-BE49-F238E27FC236}">
                <a16:creationId xmlns:a16="http://schemas.microsoft.com/office/drawing/2014/main" id="{EABCA69A-44DB-5DCB-04F8-A2A356D7DBE2}"/>
              </a:ext>
            </a:extLst>
          </p:cNvPr>
          <p:cNvSpPr>
            <a:spLocks noGrp="1"/>
          </p:cNvSpPr>
          <p:nvPr>
            <p:ph type="body" sz="quarter" idx="12"/>
          </p:nvPr>
        </p:nvSpPr>
        <p:spPr>
          <a:xfrm>
            <a:off x="304900" y="4635501"/>
            <a:ext cx="5699899" cy="447675"/>
          </a:xfrm>
        </p:spPr>
        <p:txBody>
          <a:bodyPr/>
          <a:lstStyle/>
          <a:p>
            <a:r>
              <a:rPr lang="en-GB" sz="1000" dirty="0"/>
              <a:t>Strait of Hormuz: Sanctions and Financial Crime Implications for Marine Insurance</a:t>
            </a:r>
          </a:p>
        </p:txBody>
      </p:sp>
      <p:pic>
        <p:nvPicPr>
          <p:cNvPr id="5" name="Picture 4">
            <a:extLst>
              <a:ext uri="{FF2B5EF4-FFF2-40B4-BE49-F238E27FC236}">
                <a16:creationId xmlns:a16="http://schemas.microsoft.com/office/drawing/2014/main" id="{E34DB38B-284B-1358-AE37-168EB112B405}"/>
              </a:ext>
            </a:extLst>
          </p:cNvPr>
          <p:cNvPicPr>
            <a:picLocks noChangeAspect="1"/>
          </p:cNvPicPr>
          <p:nvPr/>
        </p:nvPicPr>
        <p:blipFill rotWithShape="1">
          <a:blip r:embed="rId3"/>
          <a:srcRect l="10128" r="14920"/>
          <a:stretch>
            <a:fillRect/>
          </a:stretch>
        </p:blipFill>
        <p:spPr>
          <a:xfrm>
            <a:off x="7107159" y="1570246"/>
            <a:ext cx="1502256" cy="2003008"/>
          </a:xfrm>
          <a:prstGeom prst="rect">
            <a:avLst/>
          </a:prstGeom>
        </p:spPr>
      </p:pic>
      <p:pic>
        <p:nvPicPr>
          <p:cNvPr id="4" name="Picture 3">
            <a:extLst>
              <a:ext uri="{FF2B5EF4-FFF2-40B4-BE49-F238E27FC236}">
                <a16:creationId xmlns:a16="http://schemas.microsoft.com/office/drawing/2014/main" id="{70FDC527-4983-B1B2-BF34-277D91BDAE6D}"/>
              </a:ext>
            </a:extLst>
          </p:cNvPr>
          <p:cNvPicPr>
            <a:picLocks noChangeAspect="1"/>
          </p:cNvPicPr>
          <p:nvPr/>
        </p:nvPicPr>
        <p:blipFill>
          <a:blip r:embed="rId4"/>
          <a:stretch>
            <a:fillRect/>
          </a:stretch>
        </p:blipFill>
        <p:spPr>
          <a:xfrm>
            <a:off x="7971985" y="139398"/>
            <a:ext cx="869559" cy="869559"/>
          </a:xfrm>
          <a:prstGeom prst="rect">
            <a:avLst/>
          </a:prstGeom>
        </p:spPr>
      </p:pic>
    </p:spTree>
    <p:extLst>
      <p:ext uri="{BB962C8B-B14F-4D97-AF65-F5344CB8AC3E}">
        <p14:creationId xmlns:p14="http://schemas.microsoft.com/office/powerpoint/2010/main" val="2941539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F0119-6D39-DCC6-EAF4-9E42389AC6E8}"/>
              </a:ext>
            </a:extLst>
          </p:cNvPr>
          <p:cNvSpPr>
            <a:spLocks noGrp="1"/>
          </p:cNvSpPr>
          <p:nvPr>
            <p:ph type="title"/>
          </p:nvPr>
        </p:nvSpPr>
        <p:spPr/>
        <p:txBody>
          <a:bodyPr/>
          <a:lstStyle/>
          <a:p>
            <a:r>
              <a:rPr lang="en-GB" dirty="0"/>
              <a:t>Strait chart</a:t>
            </a:r>
          </a:p>
        </p:txBody>
      </p:sp>
      <p:pic>
        <p:nvPicPr>
          <p:cNvPr id="6" name="Content Placeholder 5">
            <a:extLst>
              <a:ext uri="{FF2B5EF4-FFF2-40B4-BE49-F238E27FC236}">
                <a16:creationId xmlns:a16="http://schemas.microsoft.com/office/drawing/2014/main" id="{023587AE-47FA-BE31-98A7-FDFF20A85526}"/>
              </a:ext>
            </a:extLst>
          </p:cNvPr>
          <p:cNvPicPr>
            <a:picLocks noGrp="1" noChangeAspect="1"/>
          </p:cNvPicPr>
          <p:nvPr>
            <p:ph sz="half" idx="1"/>
          </p:nvPr>
        </p:nvPicPr>
        <p:blipFill>
          <a:blip r:embed="rId3"/>
          <a:stretch>
            <a:fillRect/>
          </a:stretch>
        </p:blipFill>
        <p:spPr>
          <a:xfrm>
            <a:off x="1519654" y="968116"/>
            <a:ext cx="6104691" cy="3410063"/>
          </a:xfrm>
          <a:prstGeom prst="rect">
            <a:avLst/>
          </a:prstGeom>
        </p:spPr>
      </p:pic>
      <p:sp>
        <p:nvSpPr>
          <p:cNvPr id="7" name="Text Placeholder 3">
            <a:extLst>
              <a:ext uri="{FF2B5EF4-FFF2-40B4-BE49-F238E27FC236}">
                <a16:creationId xmlns:a16="http://schemas.microsoft.com/office/drawing/2014/main" id="{CB1D29A7-BC9D-D755-14B9-4523C020E319}"/>
              </a:ext>
            </a:extLst>
          </p:cNvPr>
          <p:cNvSpPr txBox="1">
            <a:spLocks/>
          </p:cNvSpPr>
          <p:nvPr/>
        </p:nvSpPr>
        <p:spPr>
          <a:xfrm>
            <a:off x="304900" y="4635501"/>
            <a:ext cx="5699899" cy="447675"/>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200" b="0" i="0" kern="1200">
                <a:solidFill>
                  <a:srgbClr val="6E7C7C"/>
                </a:solidFill>
                <a:latin typeface="Arial"/>
                <a:ea typeface="+mn-ea"/>
                <a:cs typeface="Arial"/>
              </a:defRPr>
            </a:lvl1pPr>
            <a:lvl2pPr marL="457200" indent="0" algn="l" defTabSz="457200" rtl="0" eaLnBrk="1" latinLnBrk="0" hangingPunct="1">
              <a:spcBef>
                <a:spcPct val="20000"/>
              </a:spcBef>
              <a:buFont typeface="Arial"/>
              <a:buNone/>
              <a:defRPr sz="1400" b="0" i="0" kern="1200">
                <a:solidFill>
                  <a:srgbClr val="333333"/>
                </a:solidFill>
                <a:latin typeface="Arial"/>
                <a:ea typeface="+mn-ea"/>
                <a:cs typeface="Arial"/>
              </a:defRPr>
            </a:lvl2pPr>
            <a:lvl3pPr marL="914400" indent="0" algn="l" defTabSz="457200" rtl="0" eaLnBrk="1" latinLnBrk="0" hangingPunct="1">
              <a:spcBef>
                <a:spcPct val="20000"/>
              </a:spcBef>
              <a:buFont typeface="Arial"/>
              <a:buNone/>
              <a:defRPr sz="1400" b="0" i="0" kern="1200">
                <a:solidFill>
                  <a:srgbClr val="333333"/>
                </a:solidFill>
                <a:latin typeface="Arial"/>
                <a:ea typeface="+mn-ea"/>
                <a:cs typeface="Arial"/>
              </a:defRPr>
            </a:lvl3pPr>
            <a:lvl4pPr marL="1371600" indent="0" algn="l" defTabSz="457200" rtl="0" eaLnBrk="1" latinLnBrk="0" hangingPunct="1">
              <a:spcBef>
                <a:spcPct val="20000"/>
              </a:spcBef>
              <a:buFont typeface="Arial"/>
              <a:buNone/>
              <a:defRPr sz="1400" b="0" i="0" kern="1200">
                <a:solidFill>
                  <a:srgbClr val="333333"/>
                </a:solidFill>
                <a:latin typeface="Arial"/>
                <a:ea typeface="+mn-ea"/>
                <a:cs typeface="Arial"/>
              </a:defRPr>
            </a:lvl4pPr>
            <a:lvl5pPr marL="1828800" indent="0" algn="l" defTabSz="457200" rtl="0" eaLnBrk="1" latinLnBrk="0" hangingPunct="1">
              <a:spcBef>
                <a:spcPct val="20000"/>
              </a:spcBef>
              <a:buFont typeface="Arial"/>
              <a:buNone/>
              <a:defRPr sz="1400" b="0" i="0" kern="1200">
                <a:solidFill>
                  <a:srgbClr val="333333"/>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1000"/>
              <a:t>Strait of Hormuz: Sanctions and Financial Crime Implications for Marine Insurance</a:t>
            </a:r>
            <a:endParaRPr lang="en-GB" sz="1000" dirty="0"/>
          </a:p>
        </p:txBody>
      </p:sp>
      <p:pic>
        <p:nvPicPr>
          <p:cNvPr id="3" name="Picture 2">
            <a:extLst>
              <a:ext uri="{FF2B5EF4-FFF2-40B4-BE49-F238E27FC236}">
                <a16:creationId xmlns:a16="http://schemas.microsoft.com/office/drawing/2014/main" id="{0BCD6F3A-7EFE-9559-036D-C57F20E4196A}"/>
              </a:ext>
            </a:extLst>
          </p:cNvPr>
          <p:cNvPicPr>
            <a:picLocks noChangeAspect="1"/>
          </p:cNvPicPr>
          <p:nvPr/>
        </p:nvPicPr>
        <p:blipFill>
          <a:blip r:embed="rId4"/>
          <a:stretch>
            <a:fillRect/>
          </a:stretch>
        </p:blipFill>
        <p:spPr>
          <a:xfrm>
            <a:off x="7971985" y="139398"/>
            <a:ext cx="869559" cy="869559"/>
          </a:xfrm>
          <a:prstGeom prst="rect">
            <a:avLst/>
          </a:prstGeom>
        </p:spPr>
      </p:pic>
    </p:spTree>
    <p:extLst>
      <p:ext uri="{BB962C8B-B14F-4D97-AF65-F5344CB8AC3E}">
        <p14:creationId xmlns:p14="http://schemas.microsoft.com/office/powerpoint/2010/main" val="974216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BEB58-8C8A-2803-66DC-CF4145163201}"/>
              </a:ext>
            </a:extLst>
          </p:cNvPr>
          <p:cNvSpPr>
            <a:spLocks noGrp="1"/>
          </p:cNvSpPr>
          <p:nvPr>
            <p:ph type="title"/>
          </p:nvPr>
        </p:nvSpPr>
        <p:spPr/>
        <p:txBody>
          <a:bodyPr/>
          <a:lstStyle/>
          <a:p>
            <a:r>
              <a:rPr lang="en-GB" sz="3200" dirty="0"/>
              <a:t>LMA 3100A – Sanctions Limitation Clause</a:t>
            </a:r>
          </a:p>
        </p:txBody>
      </p:sp>
      <p:sp>
        <p:nvSpPr>
          <p:cNvPr id="3" name="Content Placeholder 2">
            <a:extLst>
              <a:ext uri="{FF2B5EF4-FFF2-40B4-BE49-F238E27FC236}">
                <a16:creationId xmlns:a16="http://schemas.microsoft.com/office/drawing/2014/main" id="{529CD071-C8C2-D273-3BD2-3C807B0B434A}"/>
              </a:ext>
            </a:extLst>
          </p:cNvPr>
          <p:cNvSpPr>
            <a:spLocks noGrp="1"/>
          </p:cNvSpPr>
          <p:nvPr>
            <p:ph sz="half" idx="1"/>
          </p:nvPr>
        </p:nvSpPr>
        <p:spPr>
          <a:xfrm>
            <a:off x="283557" y="1045402"/>
            <a:ext cx="8229600" cy="2955253"/>
          </a:xfrm>
        </p:spPr>
        <p:txBody>
          <a:bodyPr/>
          <a:lstStyle/>
          <a:p>
            <a:endParaRPr lang="en-GB" b="0" dirty="0"/>
          </a:p>
          <a:p>
            <a:r>
              <a:rPr lang="en-GB" b="0" dirty="0"/>
              <a:t>No (re)insurer shall be deemed to provide cover and no (re)insurer shall be liable to pay any claim or provide any benefit hereunder to the extent that the provision of such cover, payment of such claim or provision of such benefit would expose that (re)insurer to any sanction, prohibition or restriction under United Nations’ resolutions or the trade or economic sanctions, laws or regulations of the European Union, United Kingdom or United States of America. </a:t>
            </a:r>
          </a:p>
        </p:txBody>
      </p:sp>
      <p:sp>
        <p:nvSpPr>
          <p:cNvPr id="5" name="Text Placeholder 3">
            <a:extLst>
              <a:ext uri="{FF2B5EF4-FFF2-40B4-BE49-F238E27FC236}">
                <a16:creationId xmlns:a16="http://schemas.microsoft.com/office/drawing/2014/main" id="{2C3EB9EA-9C5D-52BF-DD9A-9107C306E876}"/>
              </a:ext>
            </a:extLst>
          </p:cNvPr>
          <p:cNvSpPr>
            <a:spLocks noGrp="1"/>
          </p:cNvSpPr>
          <p:nvPr>
            <p:ph type="body" sz="quarter" idx="12"/>
          </p:nvPr>
        </p:nvSpPr>
        <p:spPr>
          <a:xfrm>
            <a:off x="304900" y="4635501"/>
            <a:ext cx="5699899" cy="447675"/>
          </a:xfrm>
        </p:spPr>
        <p:txBody>
          <a:bodyPr/>
          <a:lstStyle/>
          <a:p>
            <a:r>
              <a:rPr lang="en-GB" sz="1000" dirty="0"/>
              <a:t>Strait of Hormuz: Sanctions and Financial Crime Implications for Marine Insurance</a:t>
            </a:r>
          </a:p>
        </p:txBody>
      </p:sp>
      <p:pic>
        <p:nvPicPr>
          <p:cNvPr id="4" name="Picture 3">
            <a:extLst>
              <a:ext uri="{FF2B5EF4-FFF2-40B4-BE49-F238E27FC236}">
                <a16:creationId xmlns:a16="http://schemas.microsoft.com/office/drawing/2014/main" id="{E81A7301-5843-8AC7-EDD7-55B8190D4D45}"/>
              </a:ext>
            </a:extLst>
          </p:cNvPr>
          <p:cNvPicPr>
            <a:picLocks noChangeAspect="1"/>
          </p:cNvPicPr>
          <p:nvPr/>
        </p:nvPicPr>
        <p:blipFill>
          <a:blip r:embed="rId3"/>
          <a:stretch>
            <a:fillRect/>
          </a:stretch>
        </p:blipFill>
        <p:spPr>
          <a:xfrm>
            <a:off x="7971985" y="139398"/>
            <a:ext cx="869559" cy="869559"/>
          </a:xfrm>
          <a:prstGeom prst="rect">
            <a:avLst/>
          </a:prstGeom>
        </p:spPr>
      </p:pic>
    </p:spTree>
    <p:extLst>
      <p:ext uri="{BB962C8B-B14F-4D97-AF65-F5344CB8AC3E}">
        <p14:creationId xmlns:p14="http://schemas.microsoft.com/office/powerpoint/2010/main" val="3766601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6F2402-0C20-50E0-F580-95A0AA760F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96051E-00AE-5AEA-C901-74E32F79EB8E}"/>
              </a:ext>
            </a:extLst>
          </p:cNvPr>
          <p:cNvSpPr>
            <a:spLocks noGrp="1"/>
          </p:cNvSpPr>
          <p:nvPr>
            <p:ph type="title"/>
          </p:nvPr>
        </p:nvSpPr>
        <p:spPr/>
        <p:txBody>
          <a:bodyPr/>
          <a:lstStyle/>
          <a:p>
            <a:r>
              <a:rPr lang="en-GB" sz="3200" dirty="0"/>
              <a:t>LMA 3200 – Sanctions Suspension Clause</a:t>
            </a:r>
          </a:p>
        </p:txBody>
      </p:sp>
      <p:sp>
        <p:nvSpPr>
          <p:cNvPr id="3" name="Content Placeholder 2">
            <a:extLst>
              <a:ext uri="{FF2B5EF4-FFF2-40B4-BE49-F238E27FC236}">
                <a16:creationId xmlns:a16="http://schemas.microsoft.com/office/drawing/2014/main" id="{F9D77A95-5F77-F660-90BB-979208A04345}"/>
              </a:ext>
            </a:extLst>
          </p:cNvPr>
          <p:cNvSpPr>
            <a:spLocks noGrp="1"/>
          </p:cNvSpPr>
          <p:nvPr>
            <p:ph sz="half" idx="1"/>
          </p:nvPr>
        </p:nvSpPr>
        <p:spPr>
          <a:xfrm>
            <a:off x="283557" y="1045402"/>
            <a:ext cx="8229600" cy="3350752"/>
          </a:xfrm>
        </p:spPr>
        <p:txBody>
          <a:bodyPr>
            <a:normAutofit/>
          </a:bodyPr>
          <a:lstStyle/>
          <a:p>
            <a:pPr marL="285750" indent="-285750">
              <a:buFont typeface="Arial" panose="020B0604020202020204" pitchFamily="34" charset="0"/>
              <a:buChar char="•"/>
            </a:pPr>
            <a:r>
              <a:rPr lang="en-GB" b="0" dirty="0"/>
              <a:t>It is a condition of this (re)insurance, and the (re)insured agrees, that the provision of any cover, the payment of any claim and the provision of any benefit hereunder shall be suspended, to the extent that the provision of such cover, payment of such claim or provision of such benefit by the (re)insurer would expose that (re)insurer to any sanction, prohibition or restriction under any: </a:t>
            </a:r>
          </a:p>
          <a:p>
            <a:pPr marL="1085850" lvl="1" indent="-342900">
              <a:buFont typeface="+mj-lt"/>
              <a:buAutoNum type="alphaLcParenR"/>
            </a:pPr>
            <a:r>
              <a:rPr lang="en-GB" b="0" dirty="0"/>
              <a:t>United Nations’ resolution(s); or </a:t>
            </a:r>
          </a:p>
          <a:p>
            <a:pPr marL="1085850" lvl="1" indent="-342900">
              <a:buFont typeface="+mj-lt"/>
              <a:buAutoNum type="alphaLcParenR"/>
            </a:pPr>
            <a:r>
              <a:rPr lang="en-GB" b="0" dirty="0"/>
              <a:t>the trade or economic sanctions, laws or regulations of the European Union, United Kingdom or United States of America. </a:t>
            </a:r>
          </a:p>
          <a:p>
            <a:pPr marL="285750" indent="-285750">
              <a:buFont typeface="Arial" panose="020B0604020202020204" pitchFamily="34" charset="0"/>
              <a:buChar char="•"/>
            </a:pPr>
            <a:r>
              <a:rPr lang="en-GB" b="0" dirty="0"/>
              <a:t>Such suspension shall continue until such time as the (re)insurer would no longer be exposed to any such sanction, prohibition or restriction. </a:t>
            </a:r>
          </a:p>
        </p:txBody>
      </p:sp>
      <p:sp>
        <p:nvSpPr>
          <p:cNvPr id="5" name="Text Placeholder 3">
            <a:extLst>
              <a:ext uri="{FF2B5EF4-FFF2-40B4-BE49-F238E27FC236}">
                <a16:creationId xmlns:a16="http://schemas.microsoft.com/office/drawing/2014/main" id="{6490DAD9-C315-14AC-C499-78EB660DB14B}"/>
              </a:ext>
            </a:extLst>
          </p:cNvPr>
          <p:cNvSpPr>
            <a:spLocks noGrp="1"/>
          </p:cNvSpPr>
          <p:nvPr>
            <p:ph type="body" sz="quarter" idx="12"/>
          </p:nvPr>
        </p:nvSpPr>
        <p:spPr>
          <a:xfrm>
            <a:off x="304900" y="4635501"/>
            <a:ext cx="5699899" cy="447675"/>
          </a:xfrm>
        </p:spPr>
        <p:txBody>
          <a:bodyPr/>
          <a:lstStyle/>
          <a:p>
            <a:r>
              <a:rPr lang="en-GB" sz="1000" dirty="0"/>
              <a:t>Strait of Hormuz: Sanctions and Financial Crime Implications for Marine Insurance</a:t>
            </a:r>
          </a:p>
        </p:txBody>
      </p:sp>
      <p:pic>
        <p:nvPicPr>
          <p:cNvPr id="4" name="Picture 3">
            <a:extLst>
              <a:ext uri="{FF2B5EF4-FFF2-40B4-BE49-F238E27FC236}">
                <a16:creationId xmlns:a16="http://schemas.microsoft.com/office/drawing/2014/main" id="{6D273E4D-5A3F-1887-69A9-66A393D4E085}"/>
              </a:ext>
            </a:extLst>
          </p:cNvPr>
          <p:cNvPicPr>
            <a:picLocks noChangeAspect="1"/>
          </p:cNvPicPr>
          <p:nvPr/>
        </p:nvPicPr>
        <p:blipFill>
          <a:blip r:embed="rId3"/>
          <a:stretch>
            <a:fillRect/>
          </a:stretch>
        </p:blipFill>
        <p:spPr>
          <a:xfrm>
            <a:off x="8126732" y="139398"/>
            <a:ext cx="869559" cy="869559"/>
          </a:xfrm>
          <a:prstGeom prst="rect">
            <a:avLst/>
          </a:prstGeom>
        </p:spPr>
      </p:pic>
    </p:spTree>
    <p:extLst>
      <p:ext uri="{BB962C8B-B14F-4D97-AF65-F5344CB8AC3E}">
        <p14:creationId xmlns:p14="http://schemas.microsoft.com/office/powerpoint/2010/main" val="962727623"/>
      </p:ext>
    </p:extLst>
  </p:cSld>
  <p:clrMapOvr>
    <a:masterClrMapping/>
  </p:clrMapOvr>
</p:sld>
</file>

<file path=ppt/theme/theme1.xml><?xml version="1.0" encoding="utf-8"?>
<a:theme xmlns:a="http://schemas.openxmlformats.org/drawingml/2006/main" name="Office Theme">
  <a:themeElements>
    <a:clrScheme name="LMA 1">
      <a:dk1>
        <a:sysClr val="windowText" lastClr="000000"/>
      </a:dk1>
      <a:lt1>
        <a:sysClr val="window" lastClr="FFFFFF"/>
      </a:lt1>
      <a:dk2>
        <a:srgbClr val="C5143D"/>
      </a:dk2>
      <a:lt2>
        <a:srgbClr val="FFFFFF"/>
      </a:lt2>
      <a:accent1>
        <a:srgbClr val="C5143D"/>
      </a:accent1>
      <a:accent2>
        <a:srgbClr val="373935"/>
      </a:accent2>
      <a:accent3>
        <a:srgbClr val="6E7C7C"/>
      </a:accent3>
      <a:accent4>
        <a:srgbClr val="2C2764"/>
      </a:accent4>
      <a:accent5>
        <a:srgbClr val="D77900"/>
      </a:accent5>
      <a:accent6>
        <a:srgbClr val="DAA900"/>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LMA">
      <a:dk1>
        <a:sysClr val="windowText" lastClr="000000"/>
      </a:dk1>
      <a:lt1>
        <a:sysClr val="window" lastClr="FFFFFF"/>
      </a:lt1>
      <a:dk2>
        <a:srgbClr val="C5143D"/>
      </a:dk2>
      <a:lt2>
        <a:srgbClr val="EEECE1"/>
      </a:lt2>
      <a:accent1>
        <a:srgbClr val="C5143D"/>
      </a:accent1>
      <a:accent2>
        <a:srgbClr val="373935"/>
      </a:accent2>
      <a:accent3>
        <a:srgbClr val="6E7C7C"/>
      </a:accent3>
      <a:accent4>
        <a:srgbClr val="2C2764"/>
      </a:accent4>
      <a:accent5>
        <a:srgbClr val="D77900"/>
      </a:accent5>
      <a:accent6>
        <a:srgbClr val="DAA9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Hardcover.thmx</Template>
  <TotalTime>742</TotalTime>
  <Words>1097</Words>
  <Application>Microsoft Office PowerPoint</Application>
  <PresentationFormat>On-screen Show (16:9)</PresentationFormat>
  <Paragraphs>51</Paragraphs>
  <Slides>10</Slides>
  <Notes>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Arial</vt:lpstr>
      <vt:lpstr>Calibri</vt:lpstr>
      <vt:lpstr>Gotham Book</vt:lpstr>
      <vt:lpstr>HelveticaNeue</vt:lpstr>
      <vt:lpstr>Office Theme</vt:lpstr>
      <vt:lpstr>Custom Design</vt:lpstr>
      <vt:lpstr>Strait of Hormuz: Sanctions and Financial Crime Implications for Marine Insurance</vt:lpstr>
      <vt:lpstr>Reminder</vt:lpstr>
      <vt:lpstr>Arabella Ramage Legal and Regulatory Director LMA</vt:lpstr>
      <vt:lpstr>Event description</vt:lpstr>
      <vt:lpstr>John Kimbell KC</vt:lpstr>
      <vt:lpstr>Richard Neylon</vt:lpstr>
      <vt:lpstr>Strait chart</vt:lpstr>
      <vt:lpstr>LMA 3100A – Sanctions Limitation Clause</vt:lpstr>
      <vt:lpstr>LMA 3200 – Sanctions Suspension Clause</vt:lpstr>
      <vt:lpstr>John Kimbell KC Barrister Quadrant Chambers</vt:lpstr>
    </vt:vector>
  </TitlesOfParts>
  <Company>Cohesion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Seat Three</dc:creator>
  <cp:lastModifiedBy>Jay Desai</cp:lastModifiedBy>
  <cp:revision>317</cp:revision>
  <cp:lastPrinted>2026-04-29T15:28:52Z</cp:lastPrinted>
  <dcterms:created xsi:type="dcterms:W3CDTF">2017-07-17T11:04:18Z</dcterms:created>
  <dcterms:modified xsi:type="dcterms:W3CDTF">2026-04-29T15:28:55Z</dcterms:modified>
</cp:coreProperties>
</file>