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8" r:id="rId4"/>
    <p:sldMasterId id="2147483667" r:id="rId5"/>
    <p:sldMasterId id="2147483648" r:id="rId6"/>
  </p:sldMasterIdLst>
  <p:notesMasterIdLst>
    <p:notesMasterId r:id="rId40"/>
  </p:notesMasterIdLst>
  <p:sldIdLst>
    <p:sldId id="317" r:id="rId7"/>
    <p:sldId id="332" r:id="rId8"/>
    <p:sldId id="339" r:id="rId9"/>
    <p:sldId id="333" r:id="rId10"/>
    <p:sldId id="341" r:id="rId11"/>
    <p:sldId id="336" r:id="rId12"/>
    <p:sldId id="340" r:id="rId13"/>
    <p:sldId id="326" r:id="rId14"/>
    <p:sldId id="331" r:id="rId15"/>
    <p:sldId id="325" r:id="rId16"/>
    <p:sldId id="343" r:id="rId17"/>
    <p:sldId id="328" r:id="rId18"/>
    <p:sldId id="329" r:id="rId19"/>
    <p:sldId id="342" r:id="rId20"/>
    <p:sldId id="256" r:id="rId21"/>
    <p:sldId id="258" r:id="rId22"/>
    <p:sldId id="273" r:id="rId23"/>
    <p:sldId id="262" r:id="rId24"/>
    <p:sldId id="272" r:id="rId25"/>
    <p:sldId id="271" r:id="rId26"/>
    <p:sldId id="2147470804" r:id="rId27"/>
    <p:sldId id="274" r:id="rId28"/>
    <p:sldId id="264" r:id="rId29"/>
    <p:sldId id="265" r:id="rId30"/>
    <p:sldId id="266" r:id="rId31"/>
    <p:sldId id="267" r:id="rId32"/>
    <p:sldId id="268" r:id="rId33"/>
    <p:sldId id="269" r:id="rId34"/>
    <p:sldId id="2147470797" r:id="rId35"/>
    <p:sldId id="260" r:id="rId36"/>
    <p:sldId id="2147470803" r:id="rId37"/>
    <p:sldId id="335" r:id="rId38"/>
    <p:sldId id="344" r:id="rId39"/>
  </p:sldIdLst>
  <p:sldSz cx="9144000" cy="5143500" type="screen16x9"/>
  <p:notesSz cx="6669088" cy="9926638"/>
  <p:custDataLst>
    <p:tags r:id="rId4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4">
          <p15:clr>
            <a:srgbClr val="A4A3A4"/>
          </p15:clr>
        </p15:guide>
        <p15:guide id="2" pos="4550">
          <p15:clr>
            <a:srgbClr val="A4A3A4"/>
          </p15:clr>
        </p15:guide>
        <p15:guide id="3" orient="horz" pos="995">
          <p15:clr>
            <a:srgbClr val="A4A3A4"/>
          </p15:clr>
        </p15:guide>
        <p15:guide id="4" pos="5759">
          <p15:clr>
            <a:srgbClr val="A4A3A4"/>
          </p15:clr>
        </p15:guide>
        <p15:guide id="5" orient="horz" pos="3041">
          <p15:clr>
            <a:srgbClr val="A4A3A4"/>
          </p15:clr>
        </p15:guide>
        <p15:guide id="6" orient="horz" pos="259">
          <p15:clr>
            <a:srgbClr val="A4A3A4"/>
          </p15:clr>
        </p15:guide>
        <p15:guide id="7" pos="5441">
          <p15:clr>
            <a:srgbClr val="A4A3A4"/>
          </p15:clr>
        </p15:guide>
        <p15:guide id="8" pos="4246">
          <p15:clr>
            <a:srgbClr val="A4A3A4"/>
          </p15:clr>
        </p15:guide>
        <p15:guide id="9" orient="horz" pos="894">
          <p15:clr>
            <a:srgbClr val="A4A3A4"/>
          </p15:clr>
        </p15:guide>
        <p15:guide id="10" pos="2188">
          <p15:clr>
            <a:srgbClr val="A4A3A4"/>
          </p15:clr>
        </p15:guide>
        <p15:guide id="11" pos="873">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143D"/>
    <a:srgbClr val="6E7C7C"/>
    <a:srgbClr val="373935"/>
    <a:srgbClr val="522A33"/>
    <a:srgbClr val="7E3E44"/>
    <a:srgbClr val="E9E1E2"/>
    <a:srgbClr val="A7C0D0"/>
    <a:srgbClr val="172334"/>
    <a:srgbClr val="18335F"/>
    <a:srgbClr val="CBD8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A9281A-A689-423C-B8D4-E35EA33E7F6D}" v="434" dt="2026-05-13T07:05:23.581"/>
    <p1510:client id="{6628880F-6FDC-56BC-2A0E-C98931200876}" v="3" dt="2026-05-12T15:43:45.165"/>
    <p1510:client id="{9735A79B-0ECC-5B80-A9EE-C558B2337C5B}" v="8" dt="2026-05-12T15:13:04.797"/>
    <p1510:client id="{BFE93DE4-FBD6-3722-D9F0-96C7BCEDC405}" v="287" dt="2026-05-12T16:21:19.808"/>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484" y="76"/>
      </p:cViewPr>
      <p:guideLst>
        <p:guide orient="horz" pos="3074"/>
        <p:guide pos="4550"/>
        <p:guide orient="horz" pos="995"/>
        <p:guide pos="5759"/>
        <p:guide orient="horz" pos="3041"/>
        <p:guide orient="horz" pos="259"/>
        <p:guide pos="5441"/>
        <p:guide pos="4246"/>
        <p:guide orient="horz" pos="894"/>
        <p:guide pos="2188"/>
        <p:guide pos="873"/>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tenantanon#bfd38fc7-5b82-4da1-b92d-50ef8e0fee75::" providerId="AD" clId="Web-{A02BDE29-60D2-6397-3623-846007F59717}"/>
    <pc:docChg chg="modSld">
      <pc:chgData name="Guest User" userId="S::urn:spo:tenantanon#bfd38fc7-5b82-4da1-b92d-50ef8e0fee75::" providerId="AD" clId="Web-{A02BDE29-60D2-6397-3623-846007F59717}" dt="2026-05-06T17:06:23.375" v="54" actId="1076"/>
      <pc:docMkLst>
        <pc:docMk/>
      </pc:docMkLst>
      <pc:sldChg chg="addSp delSp modSp">
        <pc:chgData name="Guest User" userId="S::urn:spo:tenantanon#bfd38fc7-5b82-4da1-b92d-50ef8e0fee75::" providerId="AD" clId="Web-{A02BDE29-60D2-6397-3623-846007F59717}" dt="2026-05-06T17:04:47.417" v="33" actId="1076"/>
        <pc:sldMkLst>
          <pc:docMk/>
          <pc:sldMk cId="1871047558" sldId="332"/>
        </pc:sldMkLst>
      </pc:sldChg>
      <pc:sldChg chg="addSp delSp modSp">
        <pc:chgData name="Guest User" userId="S::urn:spo:tenantanon#bfd38fc7-5b82-4da1-b92d-50ef8e0fee75::" providerId="AD" clId="Web-{A02BDE29-60D2-6397-3623-846007F59717}" dt="2026-05-06T17:06:23.375" v="54" actId="1076"/>
        <pc:sldMkLst>
          <pc:docMk/>
          <pc:sldMk cId="1705512235" sldId="333"/>
        </pc:sldMkLst>
        <pc:spChg chg="mod">
          <ac:chgData name="Guest User" userId="S::urn:spo:tenantanon#bfd38fc7-5b82-4da1-b92d-50ef8e0fee75::" providerId="AD" clId="Web-{A02BDE29-60D2-6397-3623-846007F59717}" dt="2026-05-06T12:37:01.630" v="7" actId="14100"/>
          <ac:spMkLst>
            <pc:docMk/>
            <pc:sldMk cId="1705512235" sldId="333"/>
            <ac:spMk id="3" creationId="{167BD01B-E233-41A6-C443-958864A6D312}"/>
          </ac:spMkLst>
        </pc:spChg>
        <pc:spChg chg="mod">
          <ac:chgData name="Guest User" userId="S::urn:spo:tenantanon#bfd38fc7-5b82-4da1-b92d-50ef8e0fee75::" providerId="AD" clId="Web-{A02BDE29-60D2-6397-3623-846007F59717}" dt="2026-05-06T12:36:29.145" v="5" actId="14100"/>
          <ac:spMkLst>
            <pc:docMk/>
            <pc:sldMk cId="1705512235" sldId="333"/>
            <ac:spMk id="6" creationId="{64B0B056-5EF8-3F1F-2010-74C0CF5B17B8}"/>
          </ac:spMkLst>
        </pc:spChg>
        <pc:spChg chg="add mod">
          <ac:chgData name="Guest User" userId="S::urn:spo:tenantanon#bfd38fc7-5b82-4da1-b92d-50ef8e0fee75::" providerId="AD" clId="Web-{A02BDE29-60D2-6397-3623-846007F59717}" dt="2026-05-06T12:51:25.054" v="27" actId="20577"/>
          <ac:spMkLst>
            <pc:docMk/>
            <pc:sldMk cId="1705512235" sldId="333"/>
            <ac:spMk id="7" creationId="{57E81925-B2B3-A730-BFBC-485300FD8B10}"/>
          </ac:spMkLst>
        </pc:spChg>
        <pc:spChg chg="mod">
          <ac:chgData name="Guest User" userId="S::urn:spo:tenantanon#bfd38fc7-5b82-4da1-b92d-50ef8e0fee75::" providerId="AD" clId="Web-{A02BDE29-60D2-6397-3623-846007F59717}" dt="2026-05-06T12:43:45.926" v="13" actId="20577"/>
          <ac:spMkLst>
            <pc:docMk/>
            <pc:sldMk cId="1705512235" sldId="333"/>
            <ac:spMk id="8" creationId="{FD4C9868-5F27-1C2E-6B3F-484ECC6A7603}"/>
          </ac:spMkLst>
        </pc:spChg>
        <pc:picChg chg="add mod modCrop">
          <ac:chgData name="Guest User" userId="S::urn:spo:tenantanon#bfd38fc7-5b82-4da1-b92d-50ef8e0fee75::" providerId="AD" clId="Web-{A02BDE29-60D2-6397-3623-846007F59717}" dt="2026-05-06T17:06:23.375" v="54" actId="1076"/>
          <ac:picMkLst>
            <pc:docMk/>
            <pc:sldMk cId="1705512235" sldId="333"/>
            <ac:picMk id="10" creationId="{60475E33-5BF8-C400-8E03-D6C4C55988D3}"/>
          </ac:picMkLst>
        </pc:picChg>
        <pc:picChg chg="mod">
          <ac:chgData name="Guest User" userId="S::urn:spo:tenantanon#bfd38fc7-5b82-4da1-b92d-50ef8e0fee75::" providerId="AD" clId="Web-{A02BDE29-60D2-6397-3623-846007F59717}" dt="2026-05-06T12:36:07.550" v="2" actId="1076"/>
          <ac:picMkLst>
            <pc:docMk/>
            <pc:sldMk cId="1705512235" sldId="333"/>
            <ac:picMk id="11" creationId="{2E545408-8C7E-A224-D65B-74D25A9F2240}"/>
          </ac:picMkLst>
        </pc:picChg>
        <pc:picChg chg="add mod modCrop">
          <ac:chgData name="Guest User" userId="S::urn:spo:tenantanon#bfd38fc7-5b82-4da1-b92d-50ef8e0fee75::" providerId="AD" clId="Web-{A02BDE29-60D2-6397-3623-846007F59717}" dt="2026-05-06T17:06:03.374" v="50" actId="1076"/>
          <ac:picMkLst>
            <pc:docMk/>
            <pc:sldMk cId="1705512235" sldId="333"/>
            <ac:picMk id="12" creationId="{068EEF90-B2C3-59BA-A106-0AC3616678B0}"/>
          </ac:picMkLst>
        </pc:picChg>
      </pc:sldChg>
    </pc:docChg>
  </pc:docChgLst>
  <pc:docChgLst>
    <pc:chgData name="Guest User" userId="S::urn:spo:tenantanon#bfd38fc7-5b82-4da1-b92d-50ef8e0fee75::" providerId="AD" clId="Web-{2CE747F3-795F-A839-E3DA-DFFB223CACBA}"/>
    <pc:docChg chg="addSld sldOrd addMainMaster modMainMaster">
      <pc:chgData name="Guest User" userId="S::urn:spo:tenantanon#bfd38fc7-5b82-4da1-b92d-50ef8e0fee75::" providerId="AD" clId="Web-{2CE747F3-795F-A839-E3DA-DFFB223CACBA}" dt="2026-05-08T09:05:28.936" v="14"/>
      <pc:docMkLst>
        <pc:docMk/>
      </pc:docMkLst>
      <pc:sldChg chg="add">
        <pc:chgData name="Guest User" userId="S::urn:spo:tenantanon#bfd38fc7-5b82-4da1-b92d-50ef8e0fee75::" providerId="AD" clId="Web-{2CE747F3-795F-A839-E3DA-DFFB223CACBA}" dt="2026-05-08T09:04:40.341" v="0"/>
        <pc:sldMkLst>
          <pc:docMk/>
          <pc:sldMk cId="0" sldId="256"/>
        </pc:sldMkLst>
      </pc:sldChg>
      <pc:sldChg chg="add">
        <pc:chgData name="Guest User" userId="S::urn:spo:tenantanon#bfd38fc7-5b82-4da1-b92d-50ef8e0fee75::" providerId="AD" clId="Web-{2CE747F3-795F-A839-E3DA-DFFB223CACBA}" dt="2026-05-08T09:04:40.528" v="1"/>
        <pc:sldMkLst>
          <pc:docMk/>
          <pc:sldMk cId="0" sldId="258"/>
        </pc:sldMkLst>
      </pc:sldChg>
      <pc:sldChg chg="add">
        <pc:chgData name="Guest User" userId="S::urn:spo:tenantanon#bfd38fc7-5b82-4da1-b92d-50ef8e0fee75::" providerId="AD" clId="Web-{2CE747F3-795F-A839-E3DA-DFFB223CACBA}" dt="2026-05-08T09:04:41.044" v="3"/>
        <pc:sldMkLst>
          <pc:docMk/>
          <pc:sldMk cId="0" sldId="262"/>
        </pc:sldMkLst>
      </pc:sldChg>
      <pc:sldChg chg="add">
        <pc:chgData name="Guest User" userId="S::urn:spo:tenantanon#bfd38fc7-5b82-4da1-b92d-50ef8e0fee75::" providerId="AD" clId="Web-{2CE747F3-795F-A839-E3DA-DFFB223CACBA}" dt="2026-05-08T09:04:42.966" v="8"/>
        <pc:sldMkLst>
          <pc:docMk/>
          <pc:sldMk cId="0" sldId="264"/>
        </pc:sldMkLst>
      </pc:sldChg>
      <pc:sldChg chg="add">
        <pc:chgData name="Guest User" userId="S::urn:spo:tenantanon#bfd38fc7-5b82-4da1-b92d-50ef8e0fee75::" providerId="AD" clId="Web-{2CE747F3-795F-A839-E3DA-DFFB223CACBA}" dt="2026-05-08T09:04:43.216" v="9"/>
        <pc:sldMkLst>
          <pc:docMk/>
          <pc:sldMk cId="0" sldId="265"/>
        </pc:sldMkLst>
      </pc:sldChg>
      <pc:sldChg chg="add">
        <pc:chgData name="Guest User" userId="S::urn:spo:tenantanon#bfd38fc7-5b82-4da1-b92d-50ef8e0fee75::" providerId="AD" clId="Web-{2CE747F3-795F-A839-E3DA-DFFB223CACBA}" dt="2026-05-08T09:04:43.481" v="10"/>
        <pc:sldMkLst>
          <pc:docMk/>
          <pc:sldMk cId="0" sldId="266"/>
        </pc:sldMkLst>
      </pc:sldChg>
      <pc:sldChg chg="add">
        <pc:chgData name="Guest User" userId="S::urn:spo:tenantanon#bfd38fc7-5b82-4da1-b92d-50ef8e0fee75::" providerId="AD" clId="Web-{2CE747F3-795F-A839-E3DA-DFFB223CACBA}" dt="2026-05-08T09:04:43.700" v="11"/>
        <pc:sldMkLst>
          <pc:docMk/>
          <pc:sldMk cId="0" sldId="267"/>
        </pc:sldMkLst>
      </pc:sldChg>
      <pc:sldChg chg="add">
        <pc:chgData name="Guest User" userId="S::urn:spo:tenantanon#bfd38fc7-5b82-4da1-b92d-50ef8e0fee75::" providerId="AD" clId="Web-{2CE747F3-795F-A839-E3DA-DFFB223CACBA}" dt="2026-05-08T09:04:43.872" v="12"/>
        <pc:sldMkLst>
          <pc:docMk/>
          <pc:sldMk cId="0" sldId="268"/>
        </pc:sldMkLst>
      </pc:sldChg>
      <pc:sldChg chg="add">
        <pc:chgData name="Guest User" userId="S::urn:spo:tenantanon#bfd38fc7-5b82-4da1-b92d-50ef8e0fee75::" providerId="AD" clId="Web-{2CE747F3-795F-A839-E3DA-DFFB223CACBA}" dt="2026-05-08T09:04:43.934" v="13"/>
        <pc:sldMkLst>
          <pc:docMk/>
          <pc:sldMk cId="0" sldId="269"/>
        </pc:sldMkLst>
      </pc:sldChg>
      <pc:sldChg chg="add">
        <pc:chgData name="Guest User" userId="S::urn:spo:tenantanon#bfd38fc7-5b82-4da1-b92d-50ef8e0fee75::" providerId="AD" clId="Web-{2CE747F3-795F-A839-E3DA-DFFB223CACBA}" dt="2026-05-08T09:04:41.981" v="5"/>
        <pc:sldMkLst>
          <pc:docMk/>
          <pc:sldMk cId="0" sldId="271"/>
        </pc:sldMkLst>
      </pc:sldChg>
      <pc:sldChg chg="add">
        <pc:chgData name="Guest User" userId="S::urn:spo:tenantanon#bfd38fc7-5b82-4da1-b92d-50ef8e0fee75::" providerId="AD" clId="Web-{2CE747F3-795F-A839-E3DA-DFFB223CACBA}" dt="2026-05-08T09:04:41.294" v="4"/>
        <pc:sldMkLst>
          <pc:docMk/>
          <pc:sldMk cId="0" sldId="272"/>
        </pc:sldMkLst>
      </pc:sldChg>
      <pc:sldChg chg="add">
        <pc:chgData name="Guest User" userId="S::urn:spo:tenantanon#bfd38fc7-5b82-4da1-b92d-50ef8e0fee75::" providerId="AD" clId="Web-{2CE747F3-795F-A839-E3DA-DFFB223CACBA}" dt="2026-05-08T09:04:40.716" v="2"/>
        <pc:sldMkLst>
          <pc:docMk/>
          <pc:sldMk cId="0" sldId="273"/>
        </pc:sldMkLst>
      </pc:sldChg>
      <pc:sldChg chg="add">
        <pc:chgData name="Guest User" userId="S::urn:spo:tenantanon#bfd38fc7-5b82-4da1-b92d-50ef8e0fee75::" providerId="AD" clId="Web-{2CE747F3-795F-A839-E3DA-DFFB223CACBA}" dt="2026-05-08T09:04:42.794" v="7"/>
        <pc:sldMkLst>
          <pc:docMk/>
          <pc:sldMk cId="0" sldId="274"/>
        </pc:sldMkLst>
      </pc:sldChg>
      <pc:sldMasterChg chg="add addSldLayout">
        <pc:chgData name="Guest User" userId="S::urn:spo:tenantanon#bfd38fc7-5b82-4da1-b92d-50ef8e0fee75::" providerId="AD" clId="Web-{2CE747F3-795F-A839-E3DA-DFFB223CACBA}" dt="2026-05-08T09:04:40.341" v="0"/>
        <pc:sldMasterMkLst>
          <pc:docMk/>
          <pc:sldMasterMk cId="0" sldId="2147483648"/>
        </pc:sldMasterMkLst>
        <pc:sldLayoutChg chg="add">
          <pc:chgData name="Guest User" userId="S::urn:spo:tenantanon#bfd38fc7-5b82-4da1-b92d-50ef8e0fee75::" providerId="AD" clId="Web-{2CE747F3-795F-A839-E3DA-DFFB223CACBA}" dt="2026-05-08T09:04:40.341" v="0"/>
          <pc:sldLayoutMkLst>
            <pc:docMk/>
            <pc:sldMasterMk cId="0" sldId="2147483648"/>
            <pc:sldLayoutMk cId="0" sldId="2147483649"/>
          </pc:sldLayoutMkLst>
        </pc:sldLayoutChg>
      </pc:sldMasterChg>
      <pc:sldMasterChg chg="replId">
        <pc:chgData name="Guest User" userId="S::urn:spo:tenantanon#bfd38fc7-5b82-4da1-b92d-50ef8e0fee75::" providerId="AD" clId="Web-{2CE747F3-795F-A839-E3DA-DFFB223CACBA}" dt="2026-05-08T09:04:40.341" v="0"/>
        <pc:sldMasterMkLst>
          <pc:docMk/>
          <pc:sldMasterMk cId="3459386777" sldId="2147483778"/>
        </pc:sldMasterMkLst>
      </pc:sldMasterChg>
    </pc:docChg>
  </pc:docChgLst>
  <pc:docChgLst>
    <pc:chgData name="Guest User" userId="S::urn:spo:tenantanon#bfd38fc7-5b82-4da1-b92d-50ef8e0fee75::" providerId="AD" clId="Web-{BB75513A-5682-2E2E-1C26-B29FC1E4D15F}"/>
    <pc:docChg chg="addSld delSld modSld sldOrd">
      <pc:chgData name="Guest User" userId="S::urn:spo:tenantanon#bfd38fc7-5b82-4da1-b92d-50ef8e0fee75::" providerId="AD" clId="Web-{BB75513A-5682-2E2E-1C26-B29FC1E4D15F}" dt="2026-05-07T14:11:25.996" v="103" actId="1076"/>
      <pc:docMkLst>
        <pc:docMk/>
      </pc:docMkLst>
      <pc:sldChg chg="modSp add del">
        <pc:chgData name="Guest User" userId="S::urn:spo:tenantanon#bfd38fc7-5b82-4da1-b92d-50ef8e0fee75::" providerId="AD" clId="Web-{BB75513A-5682-2E2E-1C26-B29FC1E4D15F}" dt="2026-05-07T14:01:51.428" v="26"/>
        <pc:sldMkLst>
          <pc:docMk/>
          <pc:sldMk cId="0" sldId="256"/>
        </pc:sldMkLst>
        <pc:spChg chg="mod">
          <ac:chgData name="Guest User" userId="S::urn:spo:tenantanon#bfd38fc7-5b82-4da1-b92d-50ef8e0fee75::" providerId="AD" clId="Web-{BB75513A-5682-2E2E-1C26-B29FC1E4D15F}" dt="2026-05-07T14:00:39.612" v="8" actId="14100"/>
          <ac:spMkLst>
            <pc:docMk/>
            <pc:sldMk cId="0" sldId="256"/>
            <ac:spMk id="4" creationId="{00000000-0000-0000-0000-000000000000}"/>
          </ac:spMkLst>
        </pc:spChg>
      </pc:sldChg>
      <pc:sldChg chg="addSp delSp modSp">
        <pc:chgData name="Guest User" userId="S::urn:spo:tenantanon#bfd38fc7-5b82-4da1-b92d-50ef8e0fee75::" providerId="AD" clId="Web-{BB75513A-5682-2E2E-1C26-B29FC1E4D15F}" dt="2026-05-07T14:08:37.740" v="62" actId="1076"/>
        <pc:sldMkLst>
          <pc:docMk/>
          <pc:sldMk cId="1871047558" sldId="332"/>
        </pc:sldMkLst>
        <pc:spChg chg="mod">
          <ac:chgData name="Guest User" userId="S::urn:spo:tenantanon#bfd38fc7-5b82-4da1-b92d-50ef8e0fee75::" providerId="AD" clId="Web-{BB75513A-5682-2E2E-1C26-B29FC1E4D15F}" dt="2026-05-07T14:08:37.740" v="62" actId="1076"/>
          <ac:spMkLst>
            <pc:docMk/>
            <pc:sldMk cId="1871047558" sldId="332"/>
            <ac:spMk id="2" creationId="{E2E0F2CA-6901-FA46-4EE6-DD7299D96C85}"/>
          </ac:spMkLst>
        </pc:spChg>
        <pc:spChg chg="add mod">
          <ac:chgData name="Guest User" userId="S::urn:spo:tenantanon#bfd38fc7-5b82-4da1-b92d-50ef8e0fee75::" providerId="AD" clId="Web-{BB75513A-5682-2E2E-1C26-B29FC1E4D15F}" dt="2026-05-07T14:08:06.598" v="51" actId="1076"/>
          <ac:spMkLst>
            <pc:docMk/>
            <pc:sldMk cId="1871047558" sldId="332"/>
            <ac:spMk id="9" creationId="{3D846835-03AB-CAFE-8C61-43EABE108931}"/>
          </ac:spMkLst>
        </pc:spChg>
      </pc:sldChg>
      <pc:sldChg chg="addSp modSp">
        <pc:chgData name="Guest User" userId="S::urn:spo:tenantanon#bfd38fc7-5b82-4da1-b92d-50ef8e0fee75::" providerId="AD" clId="Web-{BB75513A-5682-2E2E-1C26-B29FC1E4D15F}" dt="2026-05-07T14:11:25.996" v="103" actId="1076"/>
        <pc:sldMkLst>
          <pc:docMk/>
          <pc:sldMk cId="1884829099" sldId="335"/>
        </pc:sldMkLst>
        <pc:spChg chg="add mod">
          <ac:chgData name="Guest User" userId="S::urn:spo:tenantanon#bfd38fc7-5b82-4da1-b92d-50ef8e0fee75::" providerId="AD" clId="Web-{BB75513A-5682-2E2E-1C26-B29FC1E4D15F}" dt="2026-05-07T14:11:25.996" v="103" actId="1076"/>
          <ac:spMkLst>
            <pc:docMk/>
            <pc:sldMk cId="1884829099" sldId="335"/>
            <ac:spMk id="3" creationId="{5CE2695E-FD91-F861-9F43-54EE5DFDA308}"/>
          </ac:spMkLst>
        </pc:spChg>
        <pc:picChg chg="mod">
          <ac:chgData name="Guest User" userId="S::urn:spo:tenantanon#bfd38fc7-5b82-4da1-b92d-50ef8e0fee75::" providerId="AD" clId="Web-{BB75513A-5682-2E2E-1C26-B29FC1E4D15F}" dt="2026-05-07T14:11:20.105" v="102" actId="1076"/>
          <ac:picMkLst>
            <pc:docMk/>
            <pc:sldMk cId="1884829099" sldId="335"/>
            <ac:picMk id="6" creationId="{A6566798-4A5C-08ED-93B1-B2B441AE61C6}"/>
          </ac:picMkLst>
        </pc:picChg>
      </pc:sldChg>
      <pc:sldChg chg="add replId">
        <pc:chgData name="Guest User" userId="S::urn:spo:tenantanon#bfd38fc7-5b82-4da1-b92d-50ef8e0fee75::" providerId="AD" clId="Web-{BB75513A-5682-2E2E-1C26-B29FC1E4D15F}" dt="2026-05-07T13:57:10.433" v="3"/>
        <pc:sldMkLst>
          <pc:docMk/>
          <pc:sldMk cId="2856864494" sldId="339"/>
        </pc:sldMkLst>
      </pc:sldChg>
    </pc:docChg>
  </pc:docChgLst>
  <pc:docChgLst>
    <pc:chgData name="Alice Greaves" userId="1d29daa0-317b-40bd-b55b-ca26b92ef61f" providerId="ADAL" clId="{F61AF93D-B9E9-4BF2-814F-07BA1F957AE4}"/>
    <pc:docChg chg="undo custSel addSld delSld modSld sldOrd delMainMaster modNotesMaster">
      <pc:chgData name="Alice Greaves" userId="1d29daa0-317b-40bd-b55b-ca26b92ef61f" providerId="ADAL" clId="{F61AF93D-B9E9-4BF2-814F-07BA1F957AE4}" dt="2026-05-13T07:05:28.881" v="2516" actId="1076"/>
      <pc:docMkLst>
        <pc:docMk/>
      </pc:docMkLst>
      <pc:sldChg chg="del">
        <pc:chgData name="Alice Greaves" userId="1d29daa0-317b-40bd-b55b-ca26b92ef61f" providerId="ADAL" clId="{F61AF93D-B9E9-4BF2-814F-07BA1F957AE4}" dt="2026-05-12T16:47:06.492" v="2487" actId="2696"/>
        <pc:sldMkLst>
          <pc:docMk/>
          <pc:sldMk cId="0" sldId="260"/>
        </pc:sldMkLst>
      </pc:sldChg>
      <pc:sldChg chg="add">
        <pc:chgData name="Alice Greaves" userId="1d29daa0-317b-40bd-b55b-ca26b92ef61f" providerId="ADAL" clId="{F61AF93D-B9E9-4BF2-814F-07BA1F957AE4}" dt="2026-05-12T16:47:10.596" v="2488"/>
        <pc:sldMkLst>
          <pc:docMk/>
          <pc:sldMk cId="2924631567" sldId="260"/>
        </pc:sldMkLst>
      </pc:sldChg>
      <pc:sldChg chg="modSp mod">
        <pc:chgData name="Alice Greaves" userId="1d29daa0-317b-40bd-b55b-ca26b92ef61f" providerId="ADAL" clId="{F61AF93D-B9E9-4BF2-814F-07BA1F957AE4}" dt="2026-05-12T07:49:31.747" v="1655" actId="1076"/>
        <pc:sldMkLst>
          <pc:docMk/>
          <pc:sldMk cId="0" sldId="262"/>
        </pc:sldMkLst>
        <pc:spChg chg="mod">
          <ac:chgData name="Alice Greaves" userId="1d29daa0-317b-40bd-b55b-ca26b92ef61f" providerId="ADAL" clId="{F61AF93D-B9E9-4BF2-814F-07BA1F957AE4}" dt="2026-05-12T07:49:31.747" v="1655" actId="1076"/>
          <ac:spMkLst>
            <pc:docMk/>
            <pc:sldMk cId="0" sldId="262"/>
            <ac:spMk id="2" creationId="{00000000-0000-0000-0000-000000000000}"/>
          </ac:spMkLst>
        </pc:spChg>
      </pc:sldChg>
      <pc:sldChg chg="del">
        <pc:chgData name="Alice Greaves" userId="1d29daa0-317b-40bd-b55b-ca26b92ef61f" providerId="ADAL" clId="{F61AF93D-B9E9-4BF2-814F-07BA1F957AE4}" dt="2026-05-13T05:48:20.489" v="2499" actId="2696"/>
        <pc:sldMkLst>
          <pc:docMk/>
          <pc:sldMk cId="0" sldId="270"/>
        </pc:sldMkLst>
      </pc:sldChg>
      <pc:sldChg chg="modSp mod">
        <pc:chgData name="Alice Greaves" userId="1d29daa0-317b-40bd-b55b-ca26b92ef61f" providerId="ADAL" clId="{F61AF93D-B9E9-4BF2-814F-07BA1F957AE4}" dt="2026-05-12T07:49:48.634" v="1656" actId="1076"/>
        <pc:sldMkLst>
          <pc:docMk/>
          <pc:sldMk cId="0" sldId="273"/>
        </pc:sldMkLst>
        <pc:spChg chg="mod">
          <ac:chgData name="Alice Greaves" userId="1d29daa0-317b-40bd-b55b-ca26b92ef61f" providerId="ADAL" clId="{F61AF93D-B9E9-4BF2-814F-07BA1F957AE4}" dt="2026-05-12T07:49:48.634" v="1656" actId="1076"/>
          <ac:spMkLst>
            <pc:docMk/>
            <pc:sldMk cId="0" sldId="273"/>
            <ac:spMk id="2" creationId="{00000000-0000-0000-0000-000000000000}"/>
          </ac:spMkLst>
        </pc:spChg>
      </pc:sldChg>
      <pc:sldChg chg="addSp modSp mod">
        <pc:chgData name="Alice Greaves" userId="1d29daa0-317b-40bd-b55b-ca26b92ef61f" providerId="ADAL" clId="{F61AF93D-B9E9-4BF2-814F-07BA1F957AE4}" dt="2026-05-12T16:16:31.526" v="2394" actId="1076"/>
        <pc:sldMkLst>
          <pc:docMk/>
          <pc:sldMk cId="2369662066" sldId="317"/>
        </pc:sldMkLst>
        <pc:spChg chg="mod">
          <ac:chgData name="Alice Greaves" userId="1d29daa0-317b-40bd-b55b-ca26b92ef61f" providerId="ADAL" clId="{F61AF93D-B9E9-4BF2-814F-07BA1F957AE4}" dt="2026-05-12T16:16:31.526" v="2394" actId="1076"/>
          <ac:spMkLst>
            <pc:docMk/>
            <pc:sldMk cId="2369662066" sldId="317"/>
            <ac:spMk id="4" creationId="{96720A52-4878-0018-F0A8-D14F678DC74C}"/>
          </ac:spMkLst>
        </pc:spChg>
        <pc:picChg chg="mod">
          <ac:chgData name="Alice Greaves" userId="1d29daa0-317b-40bd-b55b-ca26b92ef61f" providerId="ADAL" clId="{F61AF93D-B9E9-4BF2-814F-07BA1F957AE4}" dt="2026-05-11T12:10:46.056" v="1538" actId="1076"/>
          <ac:picMkLst>
            <pc:docMk/>
            <pc:sldMk cId="2369662066" sldId="317"/>
            <ac:picMk id="3" creationId="{2C9B2560-2405-5832-DFF1-607FAC929F85}"/>
          </ac:picMkLst>
        </pc:picChg>
        <pc:picChg chg="add mod">
          <ac:chgData name="Alice Greaves" userId="1d29daa0-317b-40bd-b55b-ca26b92ef61f" providerId="ADAL" clId="{F61AF93D-B9E9-4BF2-814F-07BA1F957AE4}" dt="2026-04-28T07:41:40.746" v="4" actId="1076"/>
          <ac:picMkLst>
            <pc:docMk/>
            <pc:sldMk cId="2369662066" sldId="317"/>
            <ac:picMk id="9" creationId="{DA88D2F7-AF3B-11D3-8429-FF1E6A394053}"/>
          </ac:picMkLst>
        </pc:picChg>
      </pc:sldChg>
      <pc:sldChg chg="addSp delSp modSp new mod ord">
        <pc:chgData name="Alice Greaves" userId="1d29daa0-317b-40bd-b55b-ca26b92ef61f" providerId="ADAL" clId="{F61AF93D-B9E9-4BF2-814F-07BA1F957AE4}" dt="2026-05-12T13:15:37.394" v="1977"/>
        <pc:sldMkLst>
          <pc:docMk/>
          <pc:sldMk cId="3178746968" sldId="325"/>
        </pc:sldMkLst>
        <pc:spChg chg="mod">
          <ac:chgData name="Alice Greaves" userId="1d29daa0-317b-40bd-b55b-ca26b92ef61f" providerId="ADAL" clId="{F61AF93D-B9E9-4BF2-814F-07BA1F957AE4}" dt="2026-04-28T07:59:37.092" v="37" actId="27636"/>
          <ac:spMkLst>
            <pc:docMk/>
            <pc:sldMk cId="3178746968" sldId="325"/>
            <ac:spMk id="3" creationId="{89ED5701-D94C-E6E5-0BBF-1F65903FEEF9}"/>
          </ac:spMkLst>
        </pc:spChg>
        <pc:spChg chg="mod">
          <ac:chgData name="Alice Greaves" userId="1d29daa0-317b-40bd-b55b-ca26b92ef61f" providerId="ADAL" clId="{F61AF93D-B9E9-4BF2-814F-07BA1F957AE4}" dt="2026-04-28T07:59:26.694" v="26" actId="20577"/>
          <ac:spMkLst>
            <pc:docMk/>
            <pc:sldMk cId="3178746968" sldId="325"/>
            <ac:spMk id="4" creationId="{24BB4F30-9533-B1A2-87DA-1DDC900B1A91}"/>
          </ac:spMkLst>
        </pc:spChg>
      </pc:sldChg>
      <pc:sldChg chg="addSp delSp modSp new mod ord">
        <pc:chgData name="Alice Greaves" userId="1d29daa0-317b-40bd-b55b-ca26b92ef61f" providerId="ADAL" clId="{F61AF93D-B9E9-4BF2-814F-07BA1F957AE4}" dt="2026-05-11T12:13:33.619" v="1548" actId="478"/>
        <pc:sldMkLst>
          <pc:docMk/>
          <pc:sldMk cId="1246127422" sldId="326"/>
        </pc:sldMkLst>
        <pc:spChg chg="mod">
          <ac:chgData name="Alice Greaves" userId="1d29daa0-317b-40bd-b55b-ca26b92ef61f" providerId="ADAL" clId="{F61AF93D-B9E9-4BF2-814F-07BA1F957AE4}" dt="2026-04-28T08:02:57.285" v="159" actId="404"/>
          <ac:spMkLst>
            <pc:docMk/>
            <pc:sldMk cId="1246127422" sldId="326"/>
            <ac:spMk id="3" creationId="{F5169679-F1DB-0CFF-B8D3-010C79A39323}"/>
          </ac:spMkLst>
        </pc:spChg>
        <pc:spChg chg="mod">
          <ac:chgData name="Alice Greaves" userId="1d29daa0-317b-40bd-b55b-ca26b92ef61f" providerId="ADAL" clId="{F61AF93D-B9E9-4BF2-814F-07BA1F957AE4}" dt="2026-04-28T08:16:58.234" v="360" actId="20577"/>
          <ac:spMkLst>
            <pc:docMk/>
            <pc:sldMk cId="1246127422" sldId="326"/>
            <ac:spMk id="4" creationId="{B739BC06-D049-8BEB-E47D-86CA0C176724}"/>
          </ac:spMkLst>
        </pc:spChg>
      </pc:sldChg>
      <pc:sldChg chg="addSp delSp modSp new del mod ord">
        <pc:chgData name="Alice Greaves" userId="1d29daa0-317b-40bd-b55b-ca26b92ef61f" providerId="ADAL" clId="{F61AF93D-B9E9-4BF2-814F-07BA1F957AE4}" dt="2026-05-12T07:38:17.835" v="1606" actId="2696"/>
        <pc:sldMkLst>
          <pc:docMk/>
          <pc:sldMk cId="2789499217" sldId="327"/>
        </pc:sldMkLst>
      </pc:sldChg>
      <pc:sldChg chg="addSp delSp modSp new mod">
        <pc:chgData name="Alice Greaves" userId="1d29daa0-317b-40bd-b55b-ca26b92ef61f" providerId="ADAL" clId="{F61AF93D-B9E9-4BF2-814F-07BA1F957AE4}" dt="2026-05-11T12:13:30.073" v="1547" actId="478"/>
        <pc:sldMkLst>
          <pc:docMk/>
          <pc:sldMk cId="3350541139" sldId="328"/>
        </pc:sldMkLst>
        <pc:spChg chg="mod">
          <ac:chgData name="Alice Greaves" userId="1d29daa0-317b-40bd-b55b-ca26b92ef61f" providerId="ADAL" clId="{F61AF93D-B9E9-4BF2-814F-07BA1F957AE4}" dt="2026-04-28T08:08:16.042" v="268" actId="1036"/>
          <ac:spMkLst>
            <pc:docMk/>
            <pc:sldMk cId="3350541139" sldId="328"/>
            <ac:spMk id="3" creationId="{6E48CC8D-1C69-7DCB-225A-FCBFA5F64576}"/>
          </ac:spMkLst>
        </pc:spChg>
        <pc:spChg chg="mod">
          <ac:chgData name="Alice Greaves" userId="1d29daa0-317b-40bd-b55b-ca26b92ef61f" providerId="ADAL" clId="{F61AF93D-B9E9-4BF2-814F-07BA1F957AE4}" dt="2026-04-28T08:08:07.690" v="265" actId="1076"/>
          <ac:spMkLst>
            <pc:docMk/>
            <pc:sldMk cId="3350541139" sldId="328"/>
            <ac:spMk id="4" creationId="{E2F1936B-EDB5-B92F-0852-2E28C9E367E7}"/>
          </ac:spMkLst>
        </pc:spChg>
      </pc:sldChg>
      <pc:sldChg chg="addSp delSp modSp add mod">
        <pc:chgData name="Alice Greaves" userId="1d29daa0-317b-40bd-b55b-ca26b92ef61f" providerId="ADAL" clId="{F61AF93D-B9E9-4BF2-814F-07BA1F957AE4}" dt="2026-05-11T12:13:28.172" v="1546" actId="478"/>
        <pc:sldMkLst>
          <pc:docMk/>
          <pc:sldMk cId="3267354198" sldId="329"/>
        </pc:sldMkLst>
        <pc:spChg chg="mod">
          <ac:chgData name="Alice Greaves" userId="1d29daa0-317b-40bd-b55b-ca26b92ef61f" providerId="ADAL" clId="{F61AF93D-B9E9-4BF2-814F-07BA1F957AE4}" dt="2026-04-28T15:39:11.671" v="641" actId="27636"/>
          <ac:spMkLst>
            <pc:docMk/>
            <pc:sldMk cId="3267354198" sldId="329"/>
            <ac:spMk id="3" creationId="{7D3F4111-9E7B-A36D-3A3A-CFB7C413AB6E}"/>
          </ac:spMkLst>
        </pc:spChg>
        <pc:spChg chg="mod">
          <ac:chgData name="Alice Greaves" userId="1d29daa0-317b-40bd-b55b-ca26b92ef61f" providerId="ADAL" clId="{F61AF93D-B9E9-4BF2-814F-07BA1F957AE4}" dt="2026-04-28T15:38:58.942" v="634" actId="1076"/>
          <ac:spMkLst>
            <pc:docMk/>
            <pc:sldMk cId="3267354198" sldId="329"/>
            <ac:spMk id="4" creationId="{435DB92D-C2D7-3A5B-EB78-B09326337F93}"/>
          </ac:spMkLst>
        </pc:spChg>
      </pc:sldChg>
      <pc:sldChg chg="addSp delSp modSp new mod ord">
        <pc:chgData name="Alice Greaves" userId="1d29daa0-317b-40bd-b55b-ca26b92ef61f" providerId="ADAL" clId="{F61AF93D-B9E9-4BF2-814F-07BA1F957AE4}" dt="2026-05-12T07:37:23.626" v="1605"/>
        <pc:sldMkLst>
          <pc:docMk/>
          <pc:sldMk cId="338524441" sldId="331"/>
        </pc:sldMkLst>
        <pc:spChg chg="mod">
          <ac:chgData name="Alice Greaves" userId="1d29daa0-317b-40bd-b55b-ca26b92ef61f" providerId="ADAL" clId="{F61AF93D-B9E9-4BF2-814F-07BA1F957AE4}" dt="2026-05-07T07:33:00.025" v="1246" actId="20577"/>
          <ac:spMkLst>
            <pc:docMk/>
            <pc:sldMk cId="338524441" sldId="331"/>
            <ac:spMk id="3" creationId="{65387E8E-9574-38BA-91C3-FAEBA5AA5E94}"/>
          </ac:spMkLst>
        </pc:spChg>
        <pc:spChg chg="mod">
          <ac:chgData name="Alice Greaves" userId="1d29daa0-317b-40bd-b55b-ca26b92ef61f" providerId="ADAL" clId="{F61AF93D-B9E9-4BF2-814F-07BA1F957AE4}" dt="2026-04-28T08:16:30.754" v="350" actId="20577"/>
          <ac:spMkLst>
            <pc:docMk/>
            <pc:sldMk cId="338524441" sldId="331"/>
            <ac:spMk id="4" creationId="{2B090831-A012-C2DA-94FA-8560B1CFEB05}"/>
          </ac:spMkLst>
        </pc:spChg>
      </pc:sldChg>
      <pc:sldChg chg="addSp delSp modSp new mod ord">
        <pc:chgData name="Alice Greaves" userId="1d29daa0-317b-40bd-b55b-ca26b92ef61f" providerId="ADAL" clId="{F61AF93D-B9E9-4BF2-814F-07BA1F957AE4}" dt="2026-05-07T08:30:39.021" v="1409" actId="1076"/>
        <pc:sldMkLst>
          <pc:docMk/>
          <pc:sldMk cId="1871047558" sldId="332"/>
        </pc:sldMkLst>
        <pc:spChg chg="mod">
          <ac:chgData name="Alice Greaves" userId="1d29daa0-317b-40bd-b55b-ca26b92ef61f" providerId="ADAL" clId="{F61AF93D-B9E9-4BF2-814F-07BA1F957AE4}" dt="2026-04-28T09:35:06.642" v="459" actId="20577"/>
          <ac:spMkLst>
            <pc:docMk/>
            <pc:sldMk cId="1871047558" sldId="332"/>
            <ac:spMk id="2" creationId="{E2E0F2CA-6901-FA46-4EE6-DD7299D96C85}"/>
          </ac:spMkLst>
        </pc:spChg>
        <pc:picChg chg="add mod">
          <ac:chgData name="Alice Greaves" userId="1d29daa0-317b-40bd-b55b-ca26b92ef61f" providerId="ADAL" clId="{F61AF93D-B9E9-4BF2-814F-07BA1F957AE4}" dt="2026-04-28T09:35:12.663" v="460"/>
          <ac:picMkLst>
            <pc:docMk/>
            <pc:sldMk cId="1871047558" sldId="332"/>
            <ac:picMk id="5" creationId="{AC776002-431D-F48A-AC33-D0A116627BFD}"/>
          </ac:picMkLst>
        </pc:picChg>
      </pc:sldChg>
      <pc:sldChg chg="addSp delSp modSp add mod">
        <pc:chgData name="Alice Greaves" userId="1d29daa0-317b-40bd-b55b-ca26b92ef61f" providerId="ADAL" clId="{F61AF93D-B9E9-4BF2-814F-07BA1F957AE4}" dt="2026-05-12T13:05:52.437" v="1834" actId="1076"/>
        <pc:sldMkLst>
          <pc:docMk/>
          <pc:sldMk cId="1705512235" sldId="333"/>
        </pc:sldMkLst>
        <pc:spChg chg="mod">
          <ac:chgData name="Alice Greaves" userId="1d29daa0-317b-40bd-b55b-ca26b92ef61f" providerId="ADAL" clId="{F61AF93D-B9E9-4BF2-814F-07BA1F957AE4}" dt="2026-05-01T12:13:37.374" v="658" actId="20577"/>
          <ac:spMkLst>
            <pc:docMk/>
            <pc:sldMk cId="1705512235" sldId="333"/>
            <ac:spMk id="2" creationId="{3D9D834A-0954-4F0B-33CF-D4ADC33A416C}"/>
          </ac:spMkLst>
        </pc:spChg>
        <pc:spChg chg="add mod">
          <ac:chgData name="Alice Greaves" userId="1d29daa0-317b-40bd-b55b-ca26b92ef61f" providerId="ADAL" clId="{F61AF93D-B9E9-4BF2-814F-07BA1F957AE4}" dt="2026-05-12T13:05:31.075" v="1832" actId="1076"/>
          <ac:spMkLst>
            <pc:docMk/>
            <pc:sldMk cId="1705512235" sldId="333"/>
            <ac:spMk id="3" creationId="{167BD01B-E233-41A6-C443-958864A6D312}"/>
          </ac:spMkLst>
        </pc:spChg>
        <pc:spChg chg="mod">
          <ac:chgData name="Alice Greaves" userId="1d29daa0-317b-40bd-b55b-ca26b92ef61f" providerId="ADAL" clId="{F61AF93D-B9E9-4BF2-814F-07BA1F957AE4}" dt="2026-05-12T13:05:27.434" v="1831" actId="1076"/>
          <ac:spMkLst>
            <pc:docMk/>
            <pc:sldMk cId="1705512235" sldId="333"/>
            <ac:spMk id="6" creationId="{64B0B056-5EF8-3F1F-2010-74C0CF5B17B8}"/>
          </ac:spMkLst>
        </pc:spChg>
        <pc:spChg chg="mod">
          <ac:chgData name="Alice Greaves" userId="1d29daa0-317b-40bd-b55b-ca26b92ef61f" providerId="ADAL" clId="{F61AF93D-B9E9-4BF2-814F-07BA1F957AE4}" dt="2026-05-12T13:05:52.437" v="1834" actId="1076"/>
          <ac:spMkLst>
            <pc:docMk/>
            <pc:sldMk cId="1705512235" sldId="333"/>
            <ac:spMk id="7" creationId="{57E81925-B2B3-A730-BFBC-485300FD8B10}"/>
          </ac:spMkLst>
        </pc:spChg>
        <pc:spChg chg="add mod">
          <ac:chgData name="Alice Greaves" userId="1d29daa0-317b-40bd-b55b-ca26b92ef61f" providerId="ADAL" clId="{F61AF93D-B9E9-4BF2-814F-07BA1F957AE4}" dt="2026-05-12T13:05:43.522" v="1833" actId="1076"/>
          <ac:spMkLst>
            <pc:docMk/>
            <pc:sldMk cId="1705512235" sldId="333"/>
            <ac:spMk id="8" creationId="{FD4C9868-5F27-1C2E-6B3F-484ECC6A7603}"/>
          </ac:spMkLst>
        </pc:spChg>
        <pc:picChg chg="mod">
          <ac:chgData name="Alice Greaves" userId="1d29daa0-317b-40bd-b55b-ca26b92ef61f" providerId="ADAL" clId="{F61AF93D-B9E9-4BF2-814F-07BA1F957AE4}" dt="2026-05-12T13:05:24.243" v="1830" actId="1076"/>
          <ac:picMkLst>
            <pc:docMk/>
            <pc:sldMk cId="1705512235" sldId="333"/>
            <ac:picMk id="5" creationId="{895B9027-C1D3-BAB0-AA7D-8233B8315599}"/>
          </ac:picMkLst>
        </pc:picChg>
        <pc:picChg chg="mod">
          <ac:chgData name="Alice Greaves" userId="1d29daa0-317b-40bd-b55b-ca26b92ef61f" providerId="ADAL" clId="{F61AF93D-B9E9-4BF2-814F-07BA1F957AE4}" dt="2026-05-07T07:30:48.510" v="1212" actId="1076"/>
          <ac:picMkLst>
            <pc:docMk/>
            <pc:sldMk cId="1705512235" sldId="333"/>
            <ac:picMk id="10" creationId="{60475E33-5BF8-C400-8E03-D6C4C55988D3}"/>
          </ac:picMkLst>
        </pc:picChg>
        <pc:picChg chg="add mod modCrop">
          <ac:chgData name="Alice Greaves" userId="1d29daa0-317b-40bd-b55b-ca26b92ef61f" providerId="ADAL" clId="{F61AF93D-B9E9-4BF2-814F-07BA1F957AE4}" dt="2026-05-11T12:11:05.091" v="1539" actId="14100"/>
          <ac:picMkLst>
            <pc:docMk/>
            <pc:sldMk cId="1705512235" sldId="333"/>
            <ac:picMk id="11" creationId="{2E545408-8C7E-A224-D65B-74D25A9F2240}"/>
          </ac:picMkLst>
        </pc:picChg>
        <pc:picChg chg="add mod modCrop">
          <ac:chgData name="Alice Greaves" userId="1d29daa0-317b-40bd-b55b-ca26b92ef61f" providerId="ADAL" clId="{F61AF93D-B9E9-4BF2-814F-07BA1F957AE4}" dt="2026-05-11T12:11:08.233" v="1540" actId="14100"/>
          <ac:picMkLst>
            <pc:docMk/>
            <pc:sldMk cId="1705512235" sldId="333"/>
            <ac:picMk id="13" creationId="{52E9594E-7282-61F9-CB34-152C7DAE543E}"/>
          </ac:picMkLst>
        </pc:picChg>
      </pc:sldChg>
      <pc:sldChg chg="addSp delSp modSp new mod">
        <pc:chgData name="Alice Greaves" userId="1d29daa0-317b-40bd-b55b-ca26b92ef61f" providerId="ADAL" clId="{F61AF93D-B9E9-4BF2-814F-07BA1F957AE4}" dt="2026-05-12T16:49:49.215" v="2494" actId="20577"/>
        <pc:sldMkLst>
          <pc:docMk/>
          <pc:sldMk cId="1884829099" sldId="335"/>
        </pc:sldMkLst>
        <pc:spChg chg="mod">
          <ac:chgData name="Alice Greaves" userId="1d29daa0-317b-40bd-b55b-ca26b92ef61f" providerId="ADAL" clId="{F61AF93D-B9E9-4BF2-814F-07BA1F957AE4}" dt="2026-05-12T16:49:49.215" v="2494" actId="20577"/>
          <ac:spMkLst>
            <pc:docMk/>
            <pc:sldMk cId="1884829099" sldId="335"/>
            <ac:spMk id="3" creationId="{5CE2695E-FD91-F861-9F43-54EE5DFDA308}"/>
          </ac:spMkLst>
        </pc:spChg>
        <pc:spChg chg="mod">
          <ac:chgData name="Alice Greaves" userId="1d29daa0-317b-40bd-b55b-ca26b92ef61f" providerId="ADAL" clId="{F61AF93D-B9E9-4BF2-814F-07BA1F957AE4}" dt="2026-05-06T13:16:39.219" v="875" actId="20577"/>
          <ac:spMkLst>
            <pc:docMk/>
            <pc:sldMk cId="1884829099" sldId="335"/>
            <ac:spMk id="4" creationId="{4CD96C14-E1CC-B5B9-D24D-13C8E8F1F96B}"/>
          </ac:spMkLst>
        </pc:spChg>
        <pc:picChg chg="add mod">
          <ac:chgData name="Alice Greaves" userId="1d29daa0-317b-40bd-b55b-ca26b92ef61f" providerId="ADAL" clId="{F61AF93D-B9E9-4BF2-814F-07BA1F957AE4}" dt="2026-05-07T08:30:55.738" v="1414" actId="1076"/>
          <ac:picMkLst>
            <pc:docMk/>
            <pc:sldMk cId="1884829099" sldId="335"/>
            <ac:picMk id="6" creationId="{A6566798-4A5C-08ED-93B1-B2B441AE61C6}"/>
          </ac:picMkLst>
        </pc:picChg>
      </pc:sldChg>
      <pc:sldChg chg="modSp new mod">
        <pc:chgData name="Alice Greaves" userId="1d29daa0-317b-40bd-b55b-ca26b92ef61f" providerId="ADAL" clId="{F61AF93D-B9E9-4BF2-814F-07BA1F957AE4}" dt="2026-05-13T05:49:54.218" v="2512" actId="20577"/>
        <pc:sldMkLst>
          <pc:docMk/>
          <pc:sldMk cId="887863100" sldId="336"/>
        </pc:sldMkLst>
        <pc:spChg chg="mod">
          <ac:chgData name="Alice Greaves" userId="1d29daa0-317b-40bd-b55b-ca26b92ef61f" providerId="ADAL" clId="{F61AF93D-B9E9-4BF2-814F-07BA1F957AE4}" dt="2026-05-13T05:49:54.218" v="2512" actId="20577"/>
          <ac:spMkLst>
            <pc:docMk/>
            <pc:sldMk cId="887863100" sldId="336"/>
            <ac:spMk id="3" creationId="{C6C50314-AC66-E4C0-B61C-98934FCC0DAA}"/>
          </ac:spMkLst>
        </pc:spChg>
        <pc:spChg chg="mod">
          <ac:chgData name="Alice Greaves" userId="1d29daa0-317b-40bd-b55b-ca26b92ef61f" providerId="ADAL" clId="{F61AF93D-B9E9-4BF2-814F-07BA1F957AE4}" dt="2026-05-06T14:06:43.320" v="887" actId="20577"/>
          <ac:spMkLst>
            <pc:docMk/>
            <pc:sldMk cId="887863100" sldId="336"/>
            <ac:spMk id="4" creationId="{9DA1E40B-E1A7-E224-E4D4-0715969F08EC}"/>
          </ac:spMkLst>
        </pc:spChg>
      </pc:sldChg>
      <pc:sldChg chg="addSp delSp modSp new mod ord">
        <pc:chgData name="Alice Greaves" userId="1d29daa0-317b-40bd-b55b-ca26b92ef61f" providerId="ADAL" clId="{F61AF93D-B9E9-4BF2-814F-07BA1F957AE4}" dt="2026-05-13T05:49:20.301" v="2501"/>
        <pc:sldMkLst>
          <pc:docMk/>
          <pc:sldMk cId="2823353206" sldId="340"/>
        </pc:sldMkLst>
        <pc:spChg chg="del">
          <ac:chgData name="Alice Greaves" userId="1d29daa0-317b-40bd-b55b-ca26b92ef61f" providerId="ADAL" clId="{F61AF93D-B9E9-4BF2-814F-07BA1F957AE4}" dt="2026-05-12T07:42:05.905" v="1608" actId="478"/>
          <ac:spMkLst>
            <pc:docMk/>
            <pc:sldMk cId="2823353206" sldId="340"/>
            <ac:spMk id="3" creationId="{22BC3857-9732-9E74-BACE-9EE2FB49D8B7}"/>
          </ac:spMkLst>
        </pc:spChg>
        <pc:spChg chg="mod">
          <ac:chgData name="Alice Greaves" userId="1d29daa0-317b-40bd-b55b-ca26b92ef61f" providerId="ADAL" clId="{F61AF93D-B9E9-4BF2-814F-07BA1F957AE4}" dt="2026-05-12T07:35:02.326" v="1590" actId="20577"/>
          <ac:spMkLst>
            <pc:docMk/>
            <pc:sldMk cId="2823353206" sldId="340"/>
            <ac:spMk id="4" creationId="{6C5A3F75-3FE0-2191-009F-4B31845F0A65}"/>
          </ac:spMkLst>
        </pc:spChg>
        <pc:picChg chg="add mod">
          <ac:chgData name="Alice Greaves" userId="1d29daa0-317b-40bd-b55b-ca26b92ef61f" providerId="ADAL" clId="{F61AF93D-B9E9-4BF2-814F-07BA1F957AE4}" dt="2026-05-12T07:42:08.988" v="1610" actId="1076"/>
          <ac:picMkLst>
            <pc:docMk/>
            <pc:sldMk cId="2823353206" sldId="340"/>
            <ac:picMk id="5" creationId="{F952DE9B-05AE-0AF5-DC9A-9287DF31FDCC}"/>
          </ac:picMkLst>
        </pc:picChg>
      </pc:sldChg>
      <pc:sldChg chg="modSp new mod">
        <pc:chgData name="Alice Greaves" userId="1d29daa0-317b-40bd-b55b-ca26b92ef61f" providerId="ADAL" clId="{F61AF93D-B9E9-4BF2-814F-07BA1F957AE4}" dt="2026-05-12T07:52:44.544" v="1709" actId="20577"/>
        <pc:sldMkLst>
          <pc:docMk/>
          <pc:sldMk cId="1573214727" sldId="341"/>
        </pc:sldMkLst>
        <pc:spChg chg="mod">
          <ac:chgData name="Alice Greaves" userId="1d29daa0-317b-40bd-b55b-ca26b92ef61f" providerId="ADAL" clId="{F61AF93D-B9E9-4BF2-814F-07BA1F957AE4}" dt="2026-05-12T07:52:44.544" v="1709" actId="20577"/>
          <ac:spMkLst>
            <pc:docMk/>
            <pc:sldMk cId="1573214727" sldId="341"/>
            <ac:spMk id="3" creationId="{5B2BFC23-CC47-D3E9-A8CC-004B84C4764C}"/>
          </ac:spMkLst>
        </pc:spChg>
        <pc:spChg chg="mod">
          <ac:chgData name="Alice Greaves" userId="1d29daa0-317b-40bd-b55b-ca26b92ef61f" providerId="ADAL" clId="{F61AF93D-B9E9-4BF2-814F-07BA1F957AE4}" dt="2026-05-12T07:48:14.461" v="1654" actId="20577"/>
          <ac:spMkLst>
            <pc:docMk/>
            <pc:sldMk cId="1573214727" sldId="341"/>
            <ac:spMk id="4" creationId="{C678F9E1-CA55-A84B-F63C-397025984EE5}"/>
          </ac:spMkLst>
        </pc:spChg>
      </pc:sldChg>
      <pc:sldChg chg="modSp new mod ord">
        <pc:chgData name="Alice Greaves" userId="1d29daa0-317b-40bd-b55b-ca26b92ef61f" providerId="ADAL" clId="{F61AF93D-B9E9-4BF2-814F-07BA1F957AE4}" dt="2026-05-12T16:11:39.108" v="2370" actId="20577"/>
        <pc:sldMkLst>
          <pc:docMk/>
          <pc:sldMk cId="2806947248" sldId="342"/>
        </pc:sldMkLst>
        <pc:spChg chg="mod">
          <ac:chgData name="Alice Greaves" userId="1d29daa0-317b-40bd-b55b-ca26b92ef61f" providerId="ADAL" clId="{F61AF93D-B9E9-4BF2-814F-07BA1F957AE4}" dt="2026-05-12T16:11:39.108" v="2370" actId="20577"/>
          <ac:spMkLst>
            <pc:docMk/>
            <pc:sldMk cId="2806947248" sldId="342"/>
            <ac:spMk id="3" creationId="{BF34A4C1-CAAC-6BE6-B38E-21DC72BD692C}"/>
          </ac:spMkLst>
        </pc:spChg>
        <pc:spChg chg="mod">
          <ac:chgData name="Alice Greaves" userId="1d29daa0-317b-40bd-b55b-ca26b92ef61f" providerId="ADAL" clId="{F61AF93D-B9E9-4BF2-814F-07BA1F957AE4}" dt="2026-05-12T15:20:20.137" v="2138" actId="404"/>
          <ac:spMkLst>
            <pc:docMk/>
            <pc:sldMk cId="2806947248" sldId="342"/>
            <ac:spMk id="4" creationId="{02012183-FCE2-B6C0-755C-A73A00597427}"/>
          </ac:spMkLst>
        </pc:spChg>
      </pc:sldChg>
      <pc:sldChg chg="modSp new mod ord">
        <pc:chgData name="Alice Greaves" userId="1d29daa0-317b-40bd-b55b-ca26b92ef61f" providerId="ADAL" clId="{F61AF93D-B9E9-4BF2-814F-07BA1F957AE4}" dt="2026-05-12T16:13:03.859" v="2387" actId="20577"/>
        <pc:sldMkLst>
          <pc:docMk/>
          <pc:sldMk cId="1300275357" sldId="343"/>
        </pc:sldMkLst>
        <pc:spChg chg="mod">
          <ac:chgData name="Alice Greaves" userId="1d29daa0-317b-40bd-b55b-ca26b92ef61f" providerId="ADAL" clId="{F61AF93D-B9E9-4BF2-814F-07BA1F957AE4}" dt="2026-05-12T16:12:58.680" v="2385" actId="27636"/>
          <ac:spMkLst>
            <pc:docMk/>
            <pc:sldMk cId="1300275357" sldId="343"/>
            <ac:spMk id="3" creationId="{FF7283D3-5955-D889-8D25-3F97D813E2F0}"/>
          </ac:spMkLst>
        </pc:spChg>
        <pc:spChg chg="mod">
          <ac:chgData name="Alice Greaves" userId="1d29daa0-317b-40bd-b55b-ca26b92ef61f" providerId="ADAL" clId="{F61AF93D-B9E9-4BF2-814F-07BA1F957AE4}" dt="2026-05-12T16:13:03.859" v="2387" actId="20577"/>
          <ac:spMkLst>
            <pc:docMk/>
            <pc:sldMk cId="1300275357" sldId="343"/>
            <ac:spMk id="4" creationId="{1B3819A7-932B-1AE5-09CA-DB08332CA34C}"/>
          </ac:spMkLst>
        </pc:spChg>
      </pc:sldChg>
      <pc:sldChg chg="delSp add mod">
        <pc:chgData name="Alice Greaves" userId="1d29daa0-317b-40bd-b55b-ca26b92ef61f" providerId="ADAL" clId="{F61AF93D-B9E9-4BF2-814F-07BA1F957AE4}" dt="2026-05-12T16:16:22.467" v="2389" actId="478"/>
        <pc:sldMkLst>
          <pc:docMk/>
          <pc:sldMk cId="3318844946" sldId="344"/>
        </pc:sldMkLst>
        <pc:spChg chg="del">
          <ac:chgData name="Alice Greaves" userId="1d29daa0-317b-40bd-b55b-ca26b92ef61f" providerId="ADAL" clId="{F61AF93D-B9E9-4BF2-814F-07BA1F957AE4}" dt="2026-05-12T16:16:22.467" v="2389" actId="478"/>
          <ac:spMkLst>
            <pc:docMk/>
            <pc:sldMk cId="3318844946" sldId="344"/>
            <ac:spMk id="5" creationId="{D6283C39-362E-B982-9133-B945DA104180}"/>
          </ac:spMkLst>
        </pc:spChg>
      </pc:sldChg>
      <pc:sldChg chg="del">
        <pc:chgData name="Alice Greaves" userId="1d29daa0-317b-40bd-b55b-ca26b92ef61f" providerId="ADAL" clId="{F61AF93D-B9E9-4BF2-814F-07BA1F957AE4}" dt="2026-05-12T16:47:06.492" v="2487" actId="2696"/>
        <pc:sldMkLst>
          <pc:docMk/>
          <pc:sldMk cId="243107827" sldId="2147470797"/>
        </pc:sldMkLst>
      </pc:sldChg>
      <pc:sldChg chg="add">
        <pc:chgData name="Alice Greaves" userId="1d29daa0-317b-40bd-b55b-ca26b92ef61f" providerId="ADAL" clId="{F61AF93D-B9E9-4BF2-814F-07BA1F957AE4}" dt="2026-05-12T16:47:10.596" v="2488"/>
        <pc:sldMkLst>
          <pc:docMk/>
          <pc:sldMk cId="3139123940" sldId="2147470797"/>
        </pc:sldMkLst>
      </pc:sldChg>
      <pc:sldChg chg="addSp modSp add mod setBg">
        <pc:chgData name="Alice Greaves" userId="1d29daa0-317b-40bd-b55b-ca26b92ef61f" providerId="ADAL" clId="{F61AF93D-B9E9-4BF2-814F-07BA1F957AE4}" dt="2026-05-13T07:05:28.881" v="2516" actId="1076"/>
        <pc:sldMkLst>
          <pc:docMk/>
          <pc:sldMk cId="2159739437" sldId="2147470803"/>
        </pc:sldMkLst>
        <pc:spChg chg="mod">
          <ac:chgData name="Alice Greaves" userId="1d29daa0-317b-40bd-b55b-ca26b92ef61f" providerId="ADAL" clId="{F61AF93D-B9E9-4BF2-814F-07BA1F957AE4}" dt="2026-05-13T07:05:15.330" v="2513"/>
          <ac:spMkLst>
            <pc:docMk/>
            <pc:sldMk cId="2159739437" sldId="2147470803"/>
            <ac:spMk id="3" creationId="{1EC05F5C-BF2E-0B9A-FAE2-21A44B2A3EA6}"/>
          </ac:spMkLst>
        </pc:spChg>
        <pc:spChg chg="mod">
          <ac:chgData name="Alice Greaves" userId="1d29daa0-317b-40bd-b55b-ca26b92ef61f" providerId="ADAL" clId="{F61AF93D-B9E9-4BF2-814F-07BA1F957AE4}" dt="2026-05-13T07:05:15.330" v="2513"/>
          <ac:spMkLst>
            <pc:docMk/>
            <pc:sldMk cId="2159739437" sldId="2147470803"/>
            <ac:spMk id="4" creationId="{608D1AD6-E9BB-8C07-85E9-28A20809132B}"/>
          </ac:spMkLst>
        </pc:spChg>
        <pc:spChg chg="mod">
          <ac:chgData name="Alice Greaves" userId="1d29daa0-317b-40bd-b55b-ca26b92ef61f" providerId="ADAL" clId="{F61AF93D-B9E9-4BF2-814F-07BA1F957AE4}" dt="2026-05-13T07:05:23.581" v="2515"/>
          <ac:spMkLst>
            <pc:docMk/>
            <pc:sldMk cId="2159739437" sldId="2147470803"/>
            <ac:spMk id="8" creationId="{128E96E5-3433-C13B-33CF-BF86428BA2F4}"/>
          </ac:spMkLst>
        </pc:spChg>
        <pc:spChg chg="mod">
          <ac:chgData name="Alice Greaves" userId="1d29daa0-317b-40bd-b55b-ca26b92ef61f" providerId="ADAL" clId="{F61AF93D-B9E9-4BF2-814F-07BA1F957AE4}" dt="2026-05-13T07:05:23.581" v="2515"/>
          <ac:spMkLst>
            <pc:docMk/>
            <pc:sldMk cId="2159739437" sldId="2147470803"/>
            <ac:spMk id="9" creationId="{0F77CE13-694B-17AC-4AE5-439FC5E74B95}"/>
          </ac:spMkLst>
        </pc:spChg>
        <pc:grpChg chg="add mod">
          <ac:chgData name="Alice Greaves" userId="1d29daa0-317b-40bd-b55b-ca26b92ef61f" providerId="ADAL" clId="{F61AF93D-B9E9-4BF2-814F-07BA1F957AE4}" dt="2026-05-13T07:05:19.683" v="2514" actId="1076"/>
          <ac:grpSpMkLst>
            <pc:docMk/>
            <pc:sldMk cId="2159739437" sldId="2147470803"/>
            <ac:grpSpMk id="2" creationId="{286A8862-C409-DE1C-0DE0-4B6D0293A398}"/>
          </ac:grpSpMkLst>
        </pc:grpChg>
        <pc:grpChg chg="add mod">
          <ac:chgData name="Alice Greaves" userId="1d29daa0-317b-40bd-b55b-ca26b92ef61f" providerId="ADAL" clId="{F61AF93D-B9E9-4BF2-814F-07BA1F957AE4}" dt="2026-05-13T07:05:28.881" v="2516" actId="1076"/>
          <ac:grpSpMkLst>
            <pc:docMk/>
            <pc:sldMk cId="2159739437" sldId="2147470803"/>
            <ac:grpSpMk id="6" creationId="{AE7AA51C-C927-6C7B-D7CD-E8C3CAC513CB}"/>
          </ac:grpSpMkLst>
        </pc:grpChg>
      </pc:sldChg>
      <pc:sldChg chg="del">
        <pc:chgData name="Alice Greaves" userId="1d29daa0-317b-40bd-b55b-ca26b92ef61f" providerId="ADAL" clId="{F61AF93D-B9E9-4BF2-814F-07BA1F957AE4}" dt="2026-05-12T16:47:06.492" v="2487" actId="2696"/>
        <pc:sldMkLst>
          <pc:docMk/>
          <pc:sldMk cId="3769493330" sldId="2147470803"/>
        </pc:sldMkLst>
      </pc:sldChg>
      <pc:sldChg chg="delSp modSp mod">
        <pc:chgData name="Alice Greaves" userId="1d29daa0-317b-40bd-b55b-ca26b92ef61f" providerId="ADAL" clId="{F61AF93D-B9E9-4BF2-814F-07BA1F957AE4}" dt="2026-05-13T05:45:49.074" v="2498" actId="14100"/>
        <pc:sldMkLst>
          <pc:docMk/>
          <pc:sldMk cId="3226411195" sldId="2147470804"/>
        </pc:sldMkLst>
        <pc:spChg chg="mod">
          <ac:chgData name="Alice Greaves" userId="1d29daa0-317b-40bd-b55b-ca26b92ef61f" providerId="ADAL" clId="{F61AF93D-B9E9-4BF2-814F-07BA1F957AE4}" dt="2026-05-13T05:45:49.074" v="2498" actId="14100"/>
          <ac:spMkLst>
            <pc:docMk/>
            <pc:sldMk cId="3226411195" sldId="2147470804"/>
            <ac:spMk id="15" creationId="{64013323-B02E-88D4-124D-82677CFCA1A4}"/>
          </ac:spMkLst>
        </pc:spChg>
        <pc:spChg chg="mod">
          <ac:chgData name="Alice Greaves" userId="1d29daa0-317b-40bd-b55b-ca26b92ef61f" providerId="ADAL" clId="{F61AF93D-B9E9-4BF2-814F-07BA1F957AE4}" dt="2026-05-12T16:30:50.783" v="2474" actId="1076"/>
          <ac:spMkLst>
            <pc:docMk/>
            <pc:sldMk cId="3226411195" sldId="2147470804"/>
            <ac:spMk id="19" creationId="{9AC215CF-24C5-533F-36D2-69D242152FF0}"/>
          </ac:spMkLst>
        </pc:spChg>
        <pc:spChg chg="mod">
          <ac:chgData name="Alice Greaves" userId="1d29daa0-317b-40bd-b55b-ca26b92ef61f" providerId="ADAL" clId="{F61AF93D-B9E9-4BF2-814F-07BA1F957AE4}" dt="2026-05-12T16:24:06.081" v="2396" actId="1076"/>
          <ac:spMkLst>
            <pc:docMk/>
            <pc:sldMk cId="3226411195" sldId="2147470804"/>
            <ac:spMk id="29" creationId="{BA64E0C1-F3A1-1055-58E8-9A17E651AF4F}"/>
          </ac:spMkLst>
        </pc:spChg>
        <pc:spChg chg="mod">
          <ac:chgData name="Alice Greaves" userId="1d29daa0-317b-40bd-b55b-ca26b92ef61f" providerId="ADAL" clId="{F61AF93D-B9E9-4BF2-814F-07BA1F957AE4}" dt="2026-05-12T16:24:10.292" v="2398" actId="1076"/>
          <ac:spMkLst>
            <pc:docMk/>
            <pc:sldMk cId="3226411195" sldId="2147470804"/>
            <ac:spMk id="35" creationId="{B0E78727-E099-64EF-BA5C-2EA1377B0F1F}"/>
          </ac:spMkLst>
        </pc:spChg>
        <pc:spChg chg="mod">
          <ac:chgData name="Alice Greaves" userId="1d29daa0-317b-40bd-b55b-ca26b92ef61f" providerId="ADAL" clId="{F61AF93D-B9E9-4BF2-814F-07BA1F957AE4}" dt="2026-05-12T16:24:17.098" v="2399" actId="1076"/>
          <ac:spMkLst>
            <pc:docMk/>
            <pc:sldMk cId="3226411195" sldId="2147470804"/>
            <ac:spMk id="37" creationId="{1A715F08-B6A2-7466-AB8B-D64B06029421}"/>
          </ac:spMkLst>
        </pc:spChg>
        <pc:spChg chg="mod">
          <ac:chgData name="Alice Greaves" userId="1d29daa0-317b-40bd-b55b-ca26b92ef61f" providerId="ADAL" clId="{F61AF93D-B9E9-4BF2-814F-07BA1F957AE4}" dt="2026-05-13T05:45:41.134" v="2497" actId="14100"/>
          <ac:spMkLst>
            <pc:docMk/>
            <pc:sldMk cId="3226411195" sldId="2147470804"/>
            <ac:spMk id="43" creationId="{8356A208-CDDE-09CC-F106-AB58034C64F9}"/>
          </ac:spMkLst>
        </pc:spChg>
        <pc:spChg chg="mod">
          <ac:chgData name="Alice Greaves" userId="1d29daa0-317b-40bd-b55b-ca26b92ef61f" providerId="ADAL" clId="{F61AF93D-B9E9-4BF2-814F-07BA1F957AE4}" dt="2026-05-12T16:30:53.385" v="2476" actId="1076"/>
          <ac:spMkLst>
            <pc:docMk/>
            <pc:sldMk cId="3226411195" sldId="2147470804"/>
            <ac:spMk id="45" creationId="{596F50BC-08B8-A228-D69D-D7F5D0530A55}"/>
          </ac:spMkLst>
        </pc:spChg>
        <pc:spChg chg="mod">
          <ac:chgData name="Alice Greaves" userId="1d29daa0-317b-40bd-b55b-ca26b92ef61f" providerId="ADAL" clId="{F61AF93D-B9E9-4BF2-814F-07BA1F957AE4}" dt="2026-05-12T16:31:03.466" v="2484" actId="1076"/>
          <ac:spMkLst>
            <pc:docMk/>
            <pc:sldMk cId="3226411195" sldId="2147470804"/>
            <ac:spMk id="47" creationId="{A0443BD5-3B17-11E8-DBB3-455D5D79B23B}"/>
          </ac:spMkLst>
        </pc:spChg>
        <pc:spChg chg="mod">
          <ac:chgData name="Alice Greaves" userId="1d29daa0-317b-40bd-b55b-ca26b92ef61f" providerId="ADAL" clId="{F61AF93D-B9E9-4BF2-814F-07BA1F957AE4}" dt="2026-05-12T16:26:01.122" v="2400" actId="1076"/>
          <ac:spMkLst>
            <pc:docMk/>
            <pc:sldMk cId="3226411195" sldId="2147470804"/>
            <ac:spMk id="57" creationId="{E4EDF9BB-E8A6-701D-98EA-C3BB1508E959}"/>
          </ac:spMkLst>
        </pc:spChg>
        <pc:spChg chg="mod">
          <ac:chgData name="Alice Greaves" userId="1d29daa0-317b-40bd-b55b-ca26b92ef61f" providerId="ADAL" clId="{F61AF93D-B9E9-4BF2-814F-07BA1F957AE4}" dt="2026-05-12T16:26:06.033" v="2402" actId="1076"/>
          <ac:spMkLst>
            <pc:docMk/>
            <pc:sldMk cId="3226411195" sldId="2147470804"/>
            <ac:spMk id="63" creationId="{EDFAA979-6C66-61F2-B612-140F83B6CF88}"/>
          </ac:spMkLst>
        </pc:spChg>
        <pc:spChg chg="mod">
          <ac:chgData name="Alice Greaves" userId="1d29daa0-317b-40bd-b55b-ca26b92ef61f" providerId="ADAL" clId="{F61AF93D-B9E9-4BF2-814F-07BA1F957AE4}" dt="2026-05-12T16:26:15.165" v="2405" actId="1076"/>
          <ac:spMkLst>
            <pc:docMk/>
            <pc:sldMk cId="3226411195" sldId="2147470804"/>
            <ac:spMk id="65" creationId="{9EA4A99C-46D7-75AC-6EBF-336DD2A263EA}"/>
          </ac:spMkLst>
        </pc:spChg>
        <pc:spChg chg="mod">
          <ac:chgData name="Alice Greaves" userId="1d29daa0-317b-40bd-b55b-ca26b92ef61f" providerId="ADAL" clId="{F61AF93D-B9E9-4BF2-814F-07BA1F957AE4}" dt="2026-05-13T05:45:35.688" v="2496" actId="14100"/>
          <ac:spMkLst>
            <pc:docMk/>
            <pc:sldMk cId="3226411195" sldId="2147470804"/>
            <ac:spMk id="71" creationId="{17A5DA4B-FAB5-530C-A956-2D855057DCB2}"/>
          </ac:spMkLst>
        </pc:spChg>
        <pc:spChg chg="mod">
          <ac:chgData name="Alice Greaves" userId="1d29daa0-317b-40bd-b55b-ca26b92ef61f" providerId="ADAL" clId="{F61AF93D-B9E9-4BF2-814F-07BA1F957AE4}" dt="2026-05-12T16:31:06.944" v="2485" actId="1076"/>
          <ac:spMkLst>
            <pc:docMk/>
            <pc:sldMk cId="3226411195" sldId="2147470804"/>
            <ac:spMk id="75" creationId="{03A0F884-9607-93E8-5696-D1089B026785}"/>
          </ac:spMkLst>
        </pc:spChg>
        <pc:spChg chg="mod">
          <ac:chgData name="Alice Greaves" userId="1d29daa0-317b-40bd-b55b-ca26b92ef61f" providerId="ADAL" clId="{F61AF93D-B9E9-4BF2-814F-07BA1F957AE4}" dt="2026-05-12T16:26:28.738" v="2453" actId="1035"/>
          <ac:spMkLst>
            <pc:docMk/>
            <pc:sldMk cId="3226411195" sldId="2147470804"/>
            <ac:spMk id="85" creationId="{4D8610D9-D6C9-B692-A0E4-EACE0B6879A3}"/>
          </ac:spMkLst>
        </pc:spChg>
        <pc:spChg chg="mod">
          <ac:chgData name="Alice Greaves" userId="1d29daa0-317b-40bd-b55b-ca26b92ef61f" providerId="ADAL" clId="{F61AF93D-B9E9-4BF2-814F-07BA1F957AE4}" dt="2026-05-12T16:29:26.433" v="2455" actId="1076"/>
          <ac:spMkLst>
            <pc:docMk/>
            <pc:sldMk cId="3226411195" sldId="2147470804"/>
            <ac:spMk id="91" creationId="{7412044A-6D24-4D07-6913-03106FBDF15A}"/>
          </ac:spMkLst>
        </pc:spChg>
        <pc:spChg chg="mod">
          <ac:chgData name="Alice Greaves" userId="1d29daa0-317b-40bd-b55b-ca26b92ef61f" providerId="ADAL" clId="{F61AF93D-B9E9-4BF2-814F-07BA1F957AE4}" dt="2026-05-12T16:29:34.423" v="2458" actId="1076"/>
          <ac:spMkLst>
            <pc:docMk/>
            <pc:sldMk cId="3226411195" sldId="2147470804"/>
            <ac:spMk id="93" creationId="{B2AC458B-E6DA-18BD-A113-D5A421EFDC7A}"/>
          </ac:spMkLst>
        </pc:spChg>
        <pc:spChg chg="mod">
          <ac:chgData name="Alice Greaves" userId="1d29daa0-317b-40bd-b55b-ca26b92ef61f" providerId="ADAL" clId="{F61AF93D-B9E9-4BF2-814F-07BA1F957AE4}" dt="2026-05-12T16:29:30.066" v="2457" actId="1076"/>
          <ac:spMkLst>
            <pc:docMk/>
            <pc:sldMk cId="3226411195" sldId="2147470804"/>
            <ac:spMk id="95" creationId="{F5D953C2-B32F-5F05-D466-70D195368908}"/>
          </ac:spMkLst>
        </pc:spChg>
        <pc:spChg chg="mod">
          <ac:chgData name="Alice Greaves" userId="1d29daa0-317b-40bd-b55b-ca26b92ef61f" providerId="ADAL" clId="{F61AF93D-B9E9-4BF2-814F-07BA1F957AE4}" dt="2026-05-13T05:45:28.227" v="2495" actId="14100"/>
          <ac:spMkLst>
            <pc:docMk/>
            <pc:sldMk cId="3226411195" sldId="2147470804"/>
            <ac:spMk id="99" creationId="{D7A47CBB-D72F-766E-579E-46E9A1632B55}"/>
          </ac:spMkLst>
        </pc:spChg>
        <pc:spChg chg="mod">
          <ac:chgData name="Alice Greaves" userId="1d29daa0-317b-40bd-b55b-ca26b92ef61f" providerId="ADAL" clId="{F61AF93D-B9E9-4BF2-814F-07BA1F957AE4}" dt="2026-05-12T16:30:46.152" v="2473" actId="1076"/>
          <ac:spMkLst>
            <pc:docMk/>
            <pc:sldMk cId="3226411195" sldId="2147470804"/>
            <ac:spMk id="101" creationId="{590196AE-5679-BDF3-8293-F84AADC7EAFF}"/>
          </ac:spMkLst>
        </pc:spChg>
        <pc:spChg chg="mod">
          <ac:chgData name="Alice Greaves" userId="1d29daa0-317b-40bd-b55b-ca26b92ef61f" providerId="ADAL" clId="{F61AF93D-B9E9-4BF2-814F-07BA1F957AE4}" dt="2026-05-12T16:31:18.247" v="2486" actId="1076"/>
          <ac:spMkLst>
            <pc:docMk/>
            <pc:sldMk cId="3226411195" sldId="2147470804"/>
            <ac:spMk id="103" creationId="{A672A077-BD4E-777F-9D63-0A0E461C8AD3}"/>
          </ac:spMkLst>
        </pc:spChg>
        <pc:spChg chg="mod">
          <ac:chgData name="Alice Greaves" userId="1d29daa0-317b-40bd-b55b-ca26b92ef61f" providerId="ADAL" clId="{F61AF93D-B9E9-4BF2-814F-07BA1F957AE4}" dt="2026-05-12T16:29:37.419" v="2460" actId="1076"/>
          <ac:spMkLst>
            <pc:docMk/>
            <pc:sldMk cId="3226411195" sldId="2147470804"/>
            <ac:spMk id="111" creationId="{8D9F8406-9EFB-71A9-2A70-2D572E14EC93}"/>
          </ac:spMkLst>
        </pc:spChg>
        <pc:spChg chg="mod">
          <ac:chgData name="Alice Greaves" userId="1d29daa0-317b-40bd-b55b-ca26b92ef61f" providerId="ADAL" clId="{F61AF93D-B9E9-4BF2-814F-07BA1F957AE4}" dt="2026-05-12T16:29:46.047" v="2461" actId="1076"/>
          <ac:spMkLst>
            <pc:docMk/>
            <pc:sldMk cId="3226411195" sldId="2147470804"/>
            <ac:spMk id="113" creationId="{C1B81008-B8BE-AAB3-505A-39ED80B8E2A4}"/>
          </ac:spMkLst>
        </pc:spChg>
        <pc:spChg chg="mod">
          <ac:chgData name="Alice Greaves" userId="1d29daa0-317b-40bd-b55b-ca26b92ef61f" providerId="ADAL" clId="{F61AF93D-B9E9-4BF2-814F-07BA1F957AE4}" dt="2026-05-12T16:30:12.205" v="2465" actId="1076"/>
          <ac:spMkLst>
            <pc:docMk/>
            <pc:sldMk cId="3226411195" sldId="2147470804"/>
            <ac:spMk id="119" creationId="{F5491BCA-E88B-76D9-3ECD-F6237680C244}"/>
          </ac:spMkLst>
        </pc:spChg>
        <pc:spChg chg="mod">
          <ac:chgData name="Alice Greaves" userId="1d29daa0-317b-40bd-b55b-ca26b92ef61f" providerId="ADAL" clId="{F61AF93D-B9E9-4BF2-814F-07BA1F957AE4}" dt="2026-05-12T16:30:19.088" v="2467" actId="1076"/>
          <ac:spMkLst>
            <pc:docMk/>
            <pc:sldMk cId="3226411195" sldId="2147470804"/>
            <ac:spMk id="121" creationId="{ED765D4D-25FC-8C19-D8CB-489590960467}"/>
          </ac:spMkLst>
        </pc:spChg>
        <pc:spChg chg="del">
          <ac:chgData name="Alice Greaves" userId="1d29daa0-317b-40bd-b55b-ca26b92ef61f" providerId="ADAL" clId="{F61AF93D-B9E9-4BF2-814F-07BA1F957AE4}" dt="2026-05-12T16:30:24.831" v="2469" actId="478"/>
          <ac:spMkLst>
            <pc:docMk/>
            <pc:sldMk cId="3226411195" sldId="2147470804"/>
            <ac:spMk id="123" creationId="{E2C42DDF-1443-3C82-984D-707F0C355C51}"/>
          </ac:spMkLst>
        </pc:spChg>
        <pc:spChg chg="mod">
          <ac:chgData name="Alice Greaves" userId="1d29daa0-317b-40bd-b55b-ca26b92ef61f" providerId="ADAL" clId="{F61AF93D-B9E9-4BF2-814F-07BA1F957AE4}" dt="2026-05-12T16:30:33.579" v="2471" actId="1076"/>
          <ac:spMkLst>
            <pc:docMk/>
            <pc:sldMk cId="3226411195" sldId="2147470804"/>
            <ac:spMk id="125" creationId="{1FAB13A7-D654-ADE1-8AC9-64D8D76E3693}"/>
          </ac:spMkLst>
        </pc:spChg>
      </pc:sldChg>
      <pc:sldMasterChg chg="del delSldLayout">
        <pc:chgData name="Alice Greaves" userId="1d29daa0-317b-40bd-b55b-ca26b92ef61f" providerId="ADAL" clId="{F61AF93D-B9E9-4BF2-814F-07BA1F957AE4}" dt="2026-05-12T16:47:06.492" v="2487" actId="2696"/>
        <pc:sldMasterMkLst>
          <pc:docMk/>
          <pc:sldMasterMk cId="4159575205" sldId="2147483672"/>
        </pc:sldMasterMkLst>
        <pc:sldLayoutChg chg="del">
          <pc:chgData name="Alice Greaves" userId="1d29daa0-317b-40bd-b55b-ca26b92ef61f" providerId="ADAL" clId="{F61AF93D-B9E9-4BF2-814F-07BA1F957AE4}" dt="2026-05-12T16:47:06.492" v="2487" actId="2696"/>
          <pc:sldLayoutMkLst>
            <pc:docMk/>
            <pc:sldMasterMk cId="4159575205" sldId="2147483672"/>
            <pc:sldLayoutMk cId="1082415182" sldId="2147483673"/>
          </pc:sldLayoutMkLst>
        </pc:sldLayoutChg>
        <pc:sldLayoutChg chg="del">
          <pc:chgData name="Alice Greaves" userId="1d29daa0-317b-40bd-b55b-ca26b92ef61f" providerId="ADAL" clId="{F61AF93D-B9E9-4BF2-814F-07BA1F957AE4}" dt="2026-05-12T16:47:06.492" v="2487" actId="2696"/>
          <pc:sldLayoutMkLst>
            <pc:docMk/>
            <pc:sldMasterMk cId="4159575205" sldId="2147483672"/>
            <pc:sldLayoutMk cId="3078080442" sldId="2147483674"/>
          </pc:sldLayoutMkLst>
        </pc:sldLayoutChg>
        <pc:sldLayoutChg chg="del">
          <pc:chgData name="Alice Greaves" userId="1d29daa0-317b-40bd-b55b-ca26b92ef61f" providerId="ADAL" clId="{F61AF93D-B9E9-4BF2-814F-07BA1F957AE4}" dt="2026-05-12T16:47:06.492" v="2487" actId="2696"/>
          <pc:sldLayoutMkLst>
            <pc:docMk/>
            <pc:sldMasterMk cId="4159575205" sldId="2147483672"/>
            <pc:sldLayoutMk cId="1075506364" sldId="2147483675"/>
          </pc:sldLayoutMkLst>
        </pc:sldLayoutChg>
        <pc:sldLayoutChg chg="del">
          <pc:chgData name="Alice Greaves" userId="1d29daa0-317b-40bd-b55b-ca26b92ef61f" providerId="ADAL" clId="{F61AF93D-B9E9-4BF2-814F-07BA1F957AE4}" dt="2026-05-12T16:47:06.492" v="2487" actId="2696"/>
          <pc:sldLayoutMkLst>
            <pc:docMk/>
            <pc:sldMasterMk cId="4159575205" sldId="2147483672"/>
            <pc:sldLayoutMk cId="3739389938" sldId="2147483676"/>
          </pc:sldLayoutMkLst>
        </pc:sldLayoutChg>
        <pc:sldLayoutChg chg="del">
          <pc:chgData name="Alice Greaves" userId="1d29daa0-317b-40bd-b55b-ca26b92ef61f" providerId="ADAL" clId="{F61AF93D-B9E9-4BF2-814F-07BA1F957AE4}" dt="2026-05-12T16:47:06.492" v="2487" actId="2696"/>
          <pc:sldLayoutMkLst>
            <pc:docMk/>
            <pc:sldMasterMk cId="4159575205" sldId="2147483672"/>
            <pc:sldLayoutMk cId="3428720656" sldId="2147483677"/>
          </pc:sldLayoutMkLst>
        </pc:sldLayoutChg>
        <pc:sldLayoutChg chg="del">
          <pc:chgData name="Alice Greaves" userId="1d29daa0-317b-40bd-b55b-ca26b92ef61f" providerId="ADAL" clId="{F61AF93D-B9E9-4BF2-814F-07BA1F957AE4}" dt="2026-05-12T16:47:06.492" v="2487" actId="2696"/>
          <pc:sldLayoutMkLst>
            <pc:docMk/>
            <pc:sldMasterMk cId="4159575205" sldId="2147483672"/>
            <pc:sldLayoutMk cId="2024560091" sldId="2147483678"/>
          </pc:sldLayoutMkLst>
        </pc:sldLayoutChg>
        <pc:sldLayoutChg chg="del">
          <pc:chgData name="Alice Greaves" userId="1d29daa0-317b-40bd-b55b-ca26b92ef61f" providerId="ADAL" clId="{F61AF93D-B9E9-4BF2-814F-07BA1F957AE4}" dt="2026-05-12T16:47:06.492" v="2487" actId="2696"/>
          <pc:sldLayoutMkLst>
            <pc:docMk/>
            <pc:sldMasterMk cId="4159575205" sldId="2147483672"/>
            <pc:sldLayoutMk cId="4293462551" sldId="2147483679"/>
          </pc:sldLayoutMkLst>
        </pc:sldLayoutChg>
        <pc:sldLayoutChg chg="del">
          <pc:chgData name="Alice Greaves" userId="1d29daa0-317b-40bd-b55b-ca26b92ef61f" providerId="ADAL" clId="{F61AF93D-B9E9-4BF2-814F-07BA1F957AE4}" dt="2026-05-12T16:47:06.492" v="2487" actId="2696"/>
          <pc:sldLayoutMkLst>
            <pc:docMk/>
            <pc:sldMasterMk cId="4159575205" sldId="2147483672"/>
            <pc:sldLayoutMk cId="723269585" sldId="2147483680"/>
          </pc:sldLayoutMkLst>
        </pc:sldLayoutChg>
        <pc:sldLayoutChg chg="del">
          <pc:chgData name="Alice Greaves" userId="1d29daa0-317b-40bd-b55b-ca26b92ef61f" providerId="ADAL" clId="{F61AF93D-B9E9-4BF2-814F-07BA1F957AE4}" dt="2026-05-12T16:47:06.492" v="2487" actId="2696"/>
          <pc:sldLayoutMkLst>
            <pc:docMk/>
            <pc:sldMasterMk cId="4159575205" sldId="2147483672"/>
            <pc:sldLayoutMk cId="3134151372" sldId="2147483681"/>
          </pc:sldLayoutMkLst>
        </pc:sldLayoutChg>
        <pc:sldLayoutChg chg="del">
          <pc:chgData name="Alice Greaves" userId="1d29daa0-317b-40bd-b55b-ca26b92ef61f" providerId="ADAL" clId="{F61AF93D-B9E9-4BF2-814F-07BA1F957AE4}" dt="2026-05-12T16:47:06.492" v="2487" actId="2696"/>
          <pc:sldLayoutMkLst>
            <pc:docMk/>
            <pc:sldMasterMk cId="4159575205" sldId="2147483672"/>
            <pc:sldLayoutMk cId="1252426445" sldId="2147483682"/>
          </pc:sldLayoutMkLst>
        </pc:sldLayoutChg>
        <pc:sldLayoutChg chg="del">
          <pc:chgData name="Alice Greaves" userId="1d29daa0-317b-40bd-b55b-ca26b92ef61f" providerId="ADAL" clId="{F61AF93D-B9E9-4BF2-814F-07BA1F957AE4}" dt="2026-05-12T16:47:06.492" v="2487" actId="2696"/>
          <pc:sldLayoutMkLst>
            <pc:docMk/>
            <pc:sldMasterMk cId="4159575205" sldId="2147483672"/>
            <pc:sldLayoutMk cId="1392619578" sldId="2147483683"/>
          </pc:sldLayoutMkLst>
        </pc:sldLayoutChg>
        <pc:sldLayoutChg chg="del">
          <pc:chgData name="Alice Greaves" userId="1d29daa0-317b-40bd-b55b-ca26b92ef61f" providerId="ADAL" clId="{F61AF93D-B9E9-4BF2-814F-07BA1F957AE4}" dt="2026-05-12T16:47:06.492" v="2487" actId="2696"/>
          <pc:sldLayoutMkLst>
            <pc:docMk/>
            <pc:sldMasterMk cId="4159575205" sldId="2147483672"/>
            <pc:sldLayoutMk cId="845008899" sldId="2147483684"/>
          </pc:sldLayoutMkLst>
        </pc:sldLayoutChg>
        <pc:sldLayoutChg chg="del">
          <pc:chgData name="Alice Greaves" userId="1d29daa0-317b-40bd-b55b-ca26b92ef61f" providerId="ADAL" clId="{F61AF93D-B9E9-4BF2-814F-07BA1F957AE4}" dt="2026-05-12T16:47:06.492" v="2487" actId="2696"/>
          <pc:sldLayoutMkLst>
            <pc:docMk/>
            <pc:sldMasterMk cId="4159575205" sldId="2147483672"/>
            <pc:sldLayoutMk cId="2280532" sldId="2147483685"/>
          </pc:sldLayoutMkLst>
        </pc:sldLayoutChg>
        <pc:sldLayoutChg chg="del">
          <pc:chgData name="Alice Greaves" userId="1d29daa0-317b-40bd-b55b-ca26b92ef61f" providerId="ADAL" clId="{F61AF93D-B9E9-4BF2-814F-07BA1F957AE4}" dt="2026-05-12T16:47:06.492" v="2487" actId="2696"/>
          <pc:sldLayoutMkLst>
            <pc:docMk/>
            <pc:sldMasterMk cId="4159575205" sldId="2147483672"/>
            <pc:sldLayoutMk cId="2113575956" sldId="2147483686"/>
          </pc:sldLayoutMkLst>
        </pc:sldLayoutChg>
        <pc:sldLayoutChg chg="del">
          <pc:chgData name="Alice Greaves" userId="1d29daa0-317b-40bd-b55b-ca26b92ef61f" providerId="ADAL" clId="{F61AF93D-B9E9-4BF2-814F-07BA1F957AE4}" dt="2026-05-12T16:47:06.492" v="2487" actId="2696"/>
          <pc:sldLayoutMkLst>
            <pc:docMk/>
            <pc:sldMasterMk cId="4159575205" sldId="2147483672"/>
            <pc:sldLayoutMk cId="2504674763" sldId="2147483687"/>
          </pc:sldLayoutMkLst>
        </pc:sldLayoutChg>
        <pc:sldLayoutChg chg="del">
          <pc:chgData name="Alice Greaves" userId="1d29daa0-317b-40bd-b55b-ca26b92ef61f" providerId="ADAL" clId="{F61AF93D-B9E9-4BF2-814F-07BA1F957AE4}" dt="2026-05-12T16:47:06.492" v="2487" actId="2696"/>
          <pc:sldLayoutMkLst>
            <pc:docMk/>
            <pc:sldMasterMk cId="4159575205" sldId="2147483672"/>
            <pc:sldLayoutMk cId="716553951" sldId="2147483688"/>
          </pc:sldLayoutMkLst>
        </pc:sldLayoutChg>
        <pc:sldLayoutChg chg="del">
          <pc:chgData name="Alice Greaves" userId="1d29daa0-317b-40bd-b55b-ca26b92ef61f" providerId="ADAL" clId="{F61AF93D-B9E9-4BF2-814F-07BA1F957AE4}" dt="2026-05-12T16:47:06.492" v="2487" actId="2696"/>
          <pc:sldLayoutMkLst>
            <pc:docMk/>
            <pc:sldMasterMk cId="4159575205" sldId="2147483672"/>
            <pc:sldLayoutMk cId="1591641137" sldId="2147483689"/>
          </pc:sldLayoutMkLst>
        </pc:sldLayoutChg>
      </pc:sldMasterChg>
      <pc:sldMasterChg chg="del delSldLayout">
        <pc:chgData name="Alice Greaves" userId="1d29daa0-317b-40bd-b55b-ca26b92ef61f" providerId="ADAL" clId="{F61AF93D-B9E9-4BF2-814F-07BA1F957AE4}" dt="2026-05-12T16:47:06.492" v="2487" actId="2696"/>
        <pc:sldMasterMkLst>
          <pc:docMk/>
          <pc:sldMasterMk cId="447845876" sldId="2147483690"/>
        </pc:sldMasterMkLst>
        <pc:sldLayoutChg chg="del">
          <pc:chgData name="Alice Greaves" userId="1d29daa0-317b-40bd-b55b-ca26b92ef61f" providerId="ADAL" clId="{F61AF93D-B9E9-4BF2-814F-07BA1F957AE4}" dt="2026-05-12T16:47:06.492" v="2487" actId="2696"/>
          <pc:sldLayoutMkLst>
            <pc:docMk/>
            <pc:sldMasterMk cId="447845876" sldId="2147483690"/>
            <pc:sldLayoutMk cId="1138891420" sldId="2147483691"/>
          </pc:sldLayoutMkLst>
        </pc:sldLayoutChg>
        <pc:sldLayoutChg chg="del">
          <pc:chgData name="Alice Greaves" userId="1d29daa0-317b-40bd-b55b-ca26b92ef61f" providerId="ADAL" clId="{F61AF93D-B9E9-4BF2-814F-07BA1F957AE4}" dt="2026-05-12T16:47:06.492" v="2487" actId="2696"/>
          <pc:sldLayoutMkLst>
            <pc:docMk/>
            <pc:sldMasterMk cId="447845876" sldId="2147483690"/>
            <pc:sldLayoutMk cId="2071418216" sldId="2147483692"/>
          </pc:sldLayoutMkLst>
        </pc:sldLayoutChg>
        <pc:sldLayoutChg chg="del">
          <pc:chgData name="Alice Greaves" userId="1d29daa0-317b-40bd-b55b-ca26b92ef61f" providerId="ADAL" clId="{F61AF93D-B9E9-4BF2-814F-07BA1F957AE4}" dt="2026-05-12T16:47:06.492" v="2487" actId="2696"/>
          <pc:sldLayoutMkLst>
            <pc:docMk/>
            <pc:sldMasterMk cId="447845876" sldId="2147483690"/>
            <pc:sldLayoutMk cId="1418123691" sldId="2147483693"/>
          </pc:sldLayoutMkLst>
        </pc:sldLayoutChg>
        <pc:sldLayoutChg chg="del">
          <pc:chgData name="Alice Greaves" userId="1d29daa0-317b-40bd-b55b-ca26b92ef61f" providerId="ADAL" clId="{F61AF93D-B9E9-4BF2-814F-07BA1F957AE4}" dt="2026-05-12T16:47:06.492" v="2487" actId="2696"/>
          <pc:sldLayoutMkLst>
            <pc:docMk/>
            <pc:sldMasterMk cId="447845876" sldId="2147483690"/>
            <pc:sldLayoutMk cId="2524492479" sldId="2147483694"/>
          </pc:sldLayoutMkLst>
        </pc:sldLayoutChg>
        <pc:sldLayoutChg chg="del">
          <pc:chgData name="Alice Greaves" userId="1d29daa0-317b-40bd-b55b-ca26b92ef61f" providerId="ADAL" clId="{F61AF93D-B9E9-4BF2-814F-07BA1F957AE4}" dt="2026-05-12T16:47:06.492" v="2487" actId="2696"/>
          <pc:sldLayoutMkLst>
            <pc:docMk/>
            <pc:sldMasterMk cId="447845876" sldId="2147483690"/>
            <pc:sldLayoutMk cId="1216046392" sldId="2147483695"/>
          </pc:sldLayoutMkLst>
        </pc:sldLayoutChg>
        <pc:sldLayoutChg chg="del">
          <pc:chgData name="Alice Greaves" userId="1d29daa0-317b-40bd-b55b-ca26b92ef61f" providerId="ADAL" clId="{F61AF93D-B9E9-4BF2-814F-07BA1F957AE4}" dt="2026-05-12T16:47:06.492" v="2487" actId="2696"/>
          <pc:sldLayoutMkLst>
            <pc:docMk/>
            <pc:sldMasterMk cId="447845876" sldId="2147483690"/>
            <pc:sldLayoutMk cId="3922410157" sldId="2147483696"/>
          </pc:sldLayoutMkLst>
        </pc:sldLayoutChg>
        <pc:sldLayoutChg chg="del">
          <pc:chgData name="Alice Greaves" userId="1d29daa0-317b-40bd-b55b-ca26b92ef61f" providerId="ADAL" clId="{F61AF93D-B9E9-4BF2-814F-07BA1F957AE4}" dt="2026-05-12T16:47:06.492" v="2487" actId="2696"/>
          <pc:sldLayoutMkLst>
            <pc:docMk/>
            <pc:sldMasterMk cId="447845876" sldId="2147483690"/>
            <pc:sldLayoutMk cId="1349007955" sldId="2147483697"/>
          </pc:sldLayoutMkLst>
        </pc:sldLayoutChg>
        <pc:sldLayoutChg chg="del">
          <pc:chgData name="Alice Greaves" userId="1d29daa0-317b-40bd-b55b-ca26b92ef61f" providerId="ADAL" clId="{F61AF93D-B9E9-4BF2-814F-07BA1F957AE4}" dt="2026-05-12T16:47:06.492" v="2487" actId="2696"/>
          <pc:sldLayoutMkLst>
            <pc:docMk/>
            <pc:sldMasterMk cId="447845876" sldId="2147483690"/>
            <pc:sldLayoutMk cId="673925348" sldId="2147483698"/>
          </pc:sldLayoutMkLst>
        </pc:sldLayoutChg>
        <pc:sldLayoutChg chg="del">
          <pc:chgData name="Alice Greaves" userId="1d29daa0-317b-40bd-b55b-ca26b92ef61f" providerId="ADAL" clId="{F61AF93D-B9E9-4BF2-814F-07BA1F957AE4}" dt="2026-05-12T16:47:06.492" v="2487" actId="2696"/>
          <pc:sldLayoutMkLst>
            <pc:docMk/>
            <pc:sldMasterMk cId="447845876" sldId="2147483690"/>
            <pc:sldLayoutMk cId="3668879299" sldId="2147483699"/>
          </pc:sldLayoutMkLst>
        </pc:sldLayoutChg>
        <pc:sldLayoutChg chg="del">
          <pc:chgData name="Alice Greaves" userId="1d29daa0-317b-40bd-b55b-ca26b92ef61f" providerId="ADAL" clId="{F61AF93D-B9E9-4BF2-814F-07BA1F957AE4}" dt="2026-05-12T16:47:06.492" v="2487" actId="2696"/>
          <pc:sldLayoutMkLst>
            <pc:docMk/>
            <pc:sldMasterMk cId="447845876" sldId="2147483690"/>
            <pc:sldLayoutMk cId="486448031" sldId="2147483700"/>
          </pc:sldLayoutMkLst>
        </pc:sldLayoutChg>
        <pc:sldLayoutChg chg="del">
          <pc:chgData name="Alice Greaves" userId="1d29daa0-317b-40bd-b55b-ca26b92ef61f" providerId="ADAL" clId="{F61AF93D-B9E9-4BF2-814F-07BA1F957AE4}" dt="2026-05-12T16:47:06.492" v="2487" actId="2696"/>
          <pc:sldLayoutMkLst>
            <pc:docMk/>
            <pc:sldMasterMk cId="447845876" sldId="2147483690"/>
            <pc:sldLayoutMk cId="2797914560" sldId="2147483701"/>
          </pc:sldLayoutMkLst>
        </pc:sldLayoutChg>
        <pc:sldLayoutChg chg="del">
          <pc:chgData name="Alice Greaves" userId="1d29daa0-317b-40bd-b55b-ca26b92ef61f" providerId="ADAL" clId="{F61AF93D-B9E9-4BF2-814F-07BA1F957AE4}" dt="2026-05-12T16:47:06.492" v="2487" actId="2696"/>
          <pc:sldLayoutMkLst>
            <pc:docMk/>
            <pc:sldMasterMk cId="447845876" sldId="2147483690"/>
            <pc:sldLayoutMk cId="483045112" sldId="2147483702"/>
          </pc:sldLayoutMkLst>
        </pc:sldLayoutChg>
      </pc:sldMasterChg>
    </pc:docChg>
  </pc:docChgLst>
  <pc:docChgLst>
    <pc:chgData name="Guest User" userId="S::urn:spo:tenantanon#bfd38fc7-5b82-4da1-b92d-50ef8e0fee75::" providerId="AD" clId="Web-{6628880F-6FDC-56BC-2A0E-C98931200876}"/>
    <pc:docChg chg="addSld addMainMaster modMainMaster">
      <pc:chgData name="Guest User" userId="S::urn:spo:tenantanon#bfd38fc7-5b82-4da1-b92d-50ef8e0fee75::" providerId="AD" clId="Web-{6628880F-6FDC-56BC-2A0E-C98931200876}" dt="2026-05-12T15:43:45.165" v="2"/>
      <pc:docMkLst>
        <pc:docMk/>
      </pc:docMkLst>
      <pc:sldChg chg="add">
        <pc:chgData name="Guest User" userId="S::urn:spo:tenantanon#bfd38fc7-5b82-4da1-b92d-50ef8e0fee75::" providerId="AD" clId="Web-{6628880F-6FDC-56BC-2A0E-C98931200876}" dt="2026-05-12T15:43:45.103" v="1"/>
        <pc:sldMkLst>
          <pc:docMk/>
          <pc:sldMk cId="0" sldId="260"/>
        </pc:sldMkLst>
      </pc:sldChg>
      <pc:sldChg chg="add">
        <pc:chgData name="Guest User" userId="S::urn:spo:tenantanon#bfd38fc7-5b82-4da1-b92d-50ef8e0fee75::" providerId="AD" clId="Web-{6628880F-6FDC-56BC-2A0E-C98931200876}" dt="2026-05-12T15:43:44.321" v="0"/>
        <pc:sldMkLst>
          <pc:docMk/>
          <pc:sldMk cId="243107827" sldId="2147470797"/>
        </pc:sldMkLst>
      </pc:sldChg>
      <pc:sldChg chg="add">
        <pc:chgData name="Guest User" userId="S::urn:spo:tenantanon#bfd38fc7-5b82-4da1-b92d-50ef8e0fee75::" providerId="AD" clId="Web-{6628880F-6FDC-56BC-2A0E-C98931200876}" dt="2026-05-12T15:43:45.165" v="2"/>
        <pc:sldMkLst>
          <pc:docMk/>
          <pc:sldMk cId="3769493330" sldId="2147470803"/>
        </pc:sldMkLst>
      </pc:sldChg>
      <pc:sldMasterChg chg="add addSldLayout">
        <pc:chgData name="Guest User" userId="S::urn:spo:tenantanon#bfd38fc7-5b82-4da1-b92d-50ef8e0fee75::" providerId="AD" clId="Web-{6628880F-6FDC-56BC-2A0E-C98931200876}" dt="2026-05-12T15:43:45.103" v="1"/>
        <pc:sldMasterMkLst>
          <pc:docMk/>
          <pc:sldMasterMk cId="4159575205" sldId="2147483672"/>
        </pc:sldMasterMkLst>
        <pc:sldLayoutChg chg="add">
          <pc:chgData name="Guest User" userId="S::urn:spo:tenantanon#bfd38fc7-5b82-4da1-b92d-50ef8e0fee75::" providerId="AD" clId="Web-{6628880F-6FDC-56BC-2A0E-C98931200876}" dt="2026-05-12T15:43:45.103" v="1"/>
          <pc:sldLayoutMkLst>
            <pc:docMk/>
            <pc:sldMasterMk cId="4159575205" sldId="2147483672"/>
            <pc:sldLayoutMk cId="1082415182" sldId="2147483673"/>
          </pc:sldLayoutMkLst>
        </pc:sldLayoutChg>
        <pc:sldLayoutChg chg="add">
          <pc:chgData name="Guest User" userId="S::urn:spo:tenantanon#bfd38fc7-5b82-4da1-b92d-50ef8e0fee75::" providerId="AD" clId="Web-{6628880F-6FDC-56BC-2A0E-C98931200876}" dt="2026-05-12T15:43:45.103" v="1"/>
          <pc:sldLayoutMkLst>
            <pc:docMk/>
            <pc:sldMasterMk cId="4159575205" sldId="2147483672"/>
            <pc:sldLayoutMk cId="3078080442" sldId="2147483674"/>
          </pc:sldLayoutMkLst>
        </pc:sldLayoutChg>
        <pc:sldLayoutChg chg="add">
          <pc:chgData name="Guest User" userId="S::urn:spo:tenantanon#bfd38fc7-5b82-4da1-b92d-50ef8e0fee75::" providerId="AD" clId="Web-{6628880F-6FDC-56BC-2A0E-C98931200876}" dt="2026-05-12T15:43:45.103" v="1"/>
          <pc:sldLayoutMkLst>
            <pc:docMk/>
            <pc:sldMasterMk cId="4159575205" sldId="2147483672"/>
            <pc:sldLayoutMk cId="1075506364" sldId="2147483675"/>
          </pc:sldLayoutMkLst>
        </pc:sldLayoutChg>
        <pc:sldLayoutChg chg="add">
          <pc:chgData name="Guest User" userId="S::urn:spo:tenantanon#bfd38fc7-5b82-4da1-b92d-50ef8e0fee75::" providerId="AD" clId="Web-{6628880F-6FDC-56BC-2A0E-C98931200876}" dt="2026-05-12T15:43:45.103" v="1"/>
          <pc:sldLayoutMkLst>
            <pc:docMk/>
            <pc:sldMasterMk cId="4159575205" sldId="2147483672"/>
            <pc:sldLayoutMk cId="3739389938" sldId="2147483676"/>
          </pc:sldLayoutMkLst>
        </pc:sldLayoutChg>
        <pc:sldLayoutChg chg="add">
          <pc:chgData name="Guest User" userId="S::urn:spo:tenantanon#bfd38fc7-5b82-4da1-b92d-50ef8e0fee75::" providerId="AD" clId="Web-{6628880F-6FDC-56BC-2A0E-C98931200876}" dt="2026-05-12T15:43:45.103" v="1"/>
          <pc:sldLayoutMkLst>
            <pc:docMk/>
            <pc:sldMasterMk cId="4159575205" sldId="2147483672"/>
            <pc:sldLayoutMk cId="3428720656" sldId="2147483677"/>
          </pc:sldLayoutMkLst>
        </pc:sldLayoutChg>
        <pc:sldLayoutChg chg="add">
          <pc:chgData name="Guest User" userId="S::urn:spo:tenantanon#bfd38fc7-5b82-4da1-b92d-50ef8e0fee75::" providerId="AD" clId="Web-{6628880F-6FDC-56BC-2A0E-C98931200876}" dt="2026-05-12T15:43:45.103" v="1"/>
          <pc:sldLayoutMkLst>
            <pc:docMk/>
            <pc:sldMasterMk cId="4159575205" sldId="2147483672"/>
            <pc:sldLayoutMk cId="2024560091" sldId="2147483678"/>
          </pc:sldLayoutMkLst>
        </pc:sldLayoutChg>
        <pc:sldLayoutChg chg="add">
          <pc:chgData name="Guest User" userId="S::urn:spo:tenantanon#bfd38fc7-5b82-4da1-b92d-50ef8e0fee75::" providerId="AD" clId="Web-{6628880F-6FDC-56BC-2A0E-C98931200876}" dt="2026-05-12T15:43:45.103" v="1"/>
          <pc:sldLayoutMkLst>
            <pc:docMk/>
            <pc:sldMasterMk cId="4159575205" sldId="2147483672"/>
            <pc:sldLayoutMk cId="4293462551" sldId="2147483679"/>
          </pc:sldLayoutMkLst>
        </pc:sldLayoutChg>
        <pc:sldLayoutChg chg="add">
          <pc:chgData name="Guest User" userId="S::urn:spo:tenantanon#bfd38fc7-5b82-4da1-b92d-50ef8e0fee75::" providerId="AD" clId="Web-{6628880F-6FDC-56BC-2A0E-C98931200876}" dt="2026-05-12T15:43:45.103" v="1"/>
          <pc:sldLayoutMkLst>
            <pc:docMk/>
            <pc:sldMasterMk cId="4159575205" sldId="2147483672"/>
            <pc:sldLayoutMk cId="723269585" sldId="2147483680"/>
          </pc:sldLayoutMkLst>
        </pc:sldLayoutChg>
        <pc:sldLayoutChg chg="add">
          <pc:chgData name="Guest User" userId="S::urn:spo:tenantanon#bfd38fc7-5b82-4da1-b92d-50ef8e0fee75::" providerId="AD" clId="Web-{6628880F-6FDC-56BC-2A0E-C98931200876}" dt="2026-05-12T15:43:45.103" v="1"/>
          <pc:sldLayoutMkLst>
            <pc:docMk/>
            <pc:sldMasterMk cId="4159575205" sldId="2147483672"/>
            <pc:sldLayoutMk cId="3134151372" sldId="2147483681"/>
          </pc:sldLayoutMkLst>
        </pc:sldLayoutChg>
        <pc:sldLayoutChg chg="add">
          <pc:chgData name="Guest User" userId="S::urn:spo:tenantanon#bfd38fc7-5b82-4da1-b92d-50ef8e0fee75::" providerId="AD" clId="Web-{6628880F-6FDC-56BC-2A0E-C98931200876}" dt="2026-05-12T15:43:45.103" v="1"/>
          <pc:sldLayoutMkLst>
            <pc:docMk/>
            <pc:sldMasterMk cId="4159575205" sldId="2147483672"/>
            <pc:sldLayoutMk cId="1252426445" sldId="2147483682"/>
          </pc:sldLayoutMkLst>
        </pc:sldLayoutChg>
        <pc:sldLayoutChg chg="add">
          <pc:chgData name="Guest User" userId="S::urn:spo:tenantanon#bfd38fc7-5b82-4da1-b92d-50ef8e0fee75::" providerId="AD" clId="Web-{6628880F-6FDC-56BC-2A0E-C98931200876}" dt="2026-05-12T15:43:45.103" v="1"/>
          <pc:sldLayoutMkLst>
            <pc:docMk/>
            <pc:sldMasterMk cId="4159575205" sldId="2147483672"/>
            <pc:sldLayoutMk cId="1392619578" sldId="2147483683"/>
          </pc:sldLayoutMkLst>
        </pc:sldLayoutChg>
        <pc:sldLayoutChg chg="add">
          <pc:chgData name="Guest User" userId="S::urn:spo:tenantanon#bfd38fc7-5b82-4da1-b92d-50ef8e0fee75::" providerId="AD" clId="Web-{6628880F-6FDC-56BC-2A0E-C98931200876}" dt="2026-05-12T15:43:45.103" v="1"/>
          <pc:sldLayoutMkLst>
            <pc:docMk/>
            <pc:sldMasterMk cId="4159575205" sldId="2147483672"/>
            <pc:sldLayoutMk cId="845008899" sldId="2147483684"/>
          </pc:sldLayoutMkLst>
        </pc:sldLayoutChg>
        <pc:sldLayoutChg chg="add">
          <pc:chgData name="Guest User" userId="S::urn:spo:tenantanon#bfd38fc7-5b82-4da1-b92d-50ef8e0fee75::" providerId="AD" clId="Web-{6628880F-6FDC-56BC-2A0E-C98931200876}" dt="2026-05-12T15:43:45.103" v="1"/>
          <pc:sldLayoutMkLst>
            <pc:docMk/>
            <pc:sldMasterMk cId="4159575205" sldId="2147483672"/>
            <pc:sldLayoutMk cId="2280532" sldId="2147483685"/>
          </pc:sldLayoutMkLst>
        </pc:sldLayoutChg>
        <pc:sldLayoutChg chg="add">
          <pc:chgData name="Guest User" userId="S::urn:spo:tenantanon#bfd38fc7-5b82-4da1-b92d-50ef8e0fee75::" providerId="AD" clId="Web-{6628880F-6FDC-56BC-2A0E-C98931200876}" dt="2026-05-12T15:43:45.103" v="1"/>
          <pc:sldLayoutMkLst>
            <pc:docMk/>
            <pc:sldMasterMk cId="4159575205" sldId="2147483672"/>
            <pc:sldLayoutMk cId="2113575956" sldId="2147483686"/>
          </pc:sldLayoutMkLst>
        </pc:sldLayoutChg>
        <pc:sldLayoutChg chg="add">
          <pc:chgData name="Guest User" userId="S::urn:spo:tenantanon#bfd38fc7-5b82-4da1-b92d-50ef8e0fee75::" providerId="AD" clId="Web-{6628880F-6FDC-56BC-2A0E-C98931200876}" dt="2026-05-12T15:43:45.103" v="1"/>
          <pc:sldLayoutMkLst>
            <pc:docMk/>
            <pc:sldMasterMk cId="4159575205" sldId="2147483672"/>
            <pc:sldLayoutMk cId="2504674763" sldId="2147483687"/>
          </pc:sldLayoutMkLst>
        </pc:sldLayoutChg>
        <pc:sldLayoutChg chg="add">
          <pc:chgData name="Guest User" userId="S::urn:spo:tenantanon#bfd38fc7-5b82-4da1-b92d-50ef8e0fee75::" providerId="AD" clId="Web-{6628880F-6FDC-56BC-2A0E-C98931200876}" dt="2026-05-12T15:43:45.103" v="1"/>
          <pc:sldLayoutMkLst>
            <pc:docMk/>
            <pc:sldMasterMk cId="4159575205" sldId="2147483672"/>
            <pc:sldLayoutMk cId="716553951" sldId="2147483688"/>
          </pc:sldLayoutMkLst>
        </pc:sldLayoutChg>
        <pc:sldLayoutChg chg="add">
          <pc:chgData name="Guest User" userId="S::urn:spo:tenantanon#bfd38fc7-5b82-4da1-b92d-50ef8e0fee75::" providerId="AD" clId="Web-{6628880F-6FDC-56BC-2A0E-C98931200876}" dt="2026-05-12T15:43:45.103" v="1"/>
          <pc:sldLayoutMkLst>
            <pc:docMk/>
            <pc:sldMasterMk cId="4159575205" sldId="2147483672"/>
            <pc:sldLayoutMk cId="1591641137" sldId="2147483689"/>
          </pc:sldLayoutMkLst>
        </pc:sldLayoutChg>
      </pc:sldMasterChg>
      <pc:sldMasterChg chg="add addSldLayout">
        <pc:chgData name="Guest User" userId="S::urn:spo:tenantanon#bfd38fc7-5b82-4da1-b92d-50ef8e0fee75::" providerId="AD" clId="Web-{6628880F-6FDC-56BC-2A0E-C98931200876}" dt="2026-05-12T15:43:44.321" v="0"/>
        <pc:sldMasterMkLst>
          <pc:docMk/>
          <pc:sldMasterMk cId="447845876" sldId="2147483690"/>
        </pc:sldMasterMkLst>
        <pc:sldLayoutChg chg="add">
          <pc:chgData name="Guest User" userId="S::urn:spo:tenantanon#bfd38fc7-5b82-4da1-b92d-50ef8e0fee75::" providerId="AD" clId="Web-{6628880F-6FDC-56BC-2A0E-C98931200876}" dt="2026-05-12T15:43:44.321" v="0"/>
          <pc:sldLayoutMkLst>
            <pc:docMk/>
            <pc:sldMasterMk cId="447845876" sldId="2147483690"/>
            <pc:sldLayoutMk cId="1138891420" sldId="2147483691"/>
          </pc:sldLayoutMkLst>
        </pc:sldLayoutChg>
        <pc:sldLayoutChg chg="add">
          <pc:chgData name="Guest User" userId="S::urn:spo:tenantanon#bfd38fc7-5b82-4da1-b92d-50ef8e0fee75::" providerId="AD" clId="Web-{6628880F-6FDC-56BC-2A0E-C98931200876}" dt="2026-05-12T15:43:44.321" v="0"/>
          <pc:sldLayoutMkLst>
            <pc:docMk/>
            <pc:sldMasterMk cId="447845876" sldId="2147483690"/>
            <pc:sldLayoutMk cId="2071418216" sldId="2147483692"/>
          </pc:sldLayoutMkLst>
        </pc:sldLayoutChg>
        <pc:sldLayoutChg chg="add">
          <pc:chgData name="Guest User" userId="S::urn:spo:tenantanon#bfd38fc7-5b82-4da1-b92d-50ef8e0fee75::" providerId="AD" clId="Web-{6628880F-6FDC-56BC-2A0E-C98931200876}" dt="2026-05-12T15:43:44.321" v="0"/>
          <pc:sldLayoutMkLst>
            <pc:docMk/>
            <pc:sldMasterMk cId="447845876" sldId="2147483690"/>
            <pc:sldLayoutMk cId="1418123691" sldId="2147483693"/>
          </pc:sldLayoutMkLst>
        </pc:sldLayoutChg>
        <pc:sldLayoutChg chg="add">
          <pc:chgData name="Guest User" userId="S::urn:spo:tenantanon#bfd38fc7-5b82-4da1-b92d-50ef8e0fee75::" providerId="AD" clId="Web-{6628880F-6FDC-56BC-2A0E-C98931200876}" dt="2026-05-12T15:43:44.321" v="0"/>
          <pc:sldLayoutMkLst>
            <pc:docMk/>
            <pc:sldMasterMk cId="447845876" sldId="2147483690"/>
            <pc:sldLayoutMk cId="2524492479" sldId="2147483694"/>
          </pc:sldLayoutMkLst>
        </pc:sldLayoutChg>
        <pc:sldLayoutChg chg="add">
          <pc:chgData name="Guest User" userId="S::urn:spo:tenantanon#bfd38fc7-5b82-4da1-b92d-50ef8e0fee75::" providerId="AD" clId="Web-{6628880F-6FDC-56BC-2A0E-C98931200876}" dt="2026-05-12T15:43:44.321" v="0"/>
          <pc:sldLayoutMkLst>
            <pc:docMk/>
            <pc:sldMasterMk cId="447845876" sldId="2147483690"/>
            <pc:sldLayoutMk cId="1216046392" sldId="2147483695"/>
          </pc:sldLayoutMkLst>
        </pc:sldLayoutChg>
        <pc:sldLayoutChg chg="add">
          <pc:chgData name="Guest User" userId="S::urn:spo:tenantanon#bfd38fc7-5b82-4da1-b92d-50ef8e0fee75::" providerId="AD" clId="Web-{6628880F-6FDC-56BC-2A0E-C98931200876}" dt="2026-05-12T15:43:44.321" v="0"/>
          <pc:sldLayoutMkLst>
            <pc:docMk/>
            <pc:sldMasterMk cId="447845876" sldId="2147483690"/>
            <pc:sldLayoutMk cId="3922410157" sldId="2147483696"/>
          </pc:sldLayoutMkLst>
        </pc:sldLayoutChg>
        <pc:sldLayoutChg chg="add">
          <pc:chgData name="Guest User" userId="S::urn:spo:tenantanon#bfd38fc7-5b82-4da1-b92d-50ef8e0fee75::" providerId="AD" clId="Web-{6628880F-6FDC-56BC-2A0E-C98931200876}" dt="2026-05-12T15:43:44.321" v="0"/>
          <pc:sldLayoutMkLst>
            <pc:docMk/>
            <pc:sldMasterMk cId="447845876" sldId="2147483690"/>
            <pc:sldLayoutMk cId="1349007955" sldId="2147483697"/>
          </pc:sldLayoutMkLst>
        </pc:sldLayoutChg>
        <pc:sldLayoutChg chg="add">
          <pc:chgData name="Guest User" userId="S::urn:spo:tenantanon#bfd38fc7-5b82-4da1-b92d-50ef8e0fee75::" providerId="AD" clId="Web-{6628880F-6FDC-56BC-2A0E-C98931200876}" dt="2026-05-12T15:43:44.321" v="0"/>
          <pc:sldLayoutMkLst>
            <pc:docMk/>
            <pc:sldMasterMk cId="447845876" sldId="2147483690"/>
            <pc:sldLayoutMk cId="673925348" sldId="2147483698"/>
          </pc:sldLayoutMkLst>
        </pc:sldLayoutChg>
        <pc:sldLayoutChg chg="add">
          <pc:chgData name="Guest User" userId="S::urn:spo:tenantanon#bfd38fc7-5b82-4da1-b92d-50ef8e0fee75::" providerId="AD" clId="Web-{6628880F-6FDC-56BC-2A0E-C98931200876}" dt="2026-05-12T15:43:44.321" v="0"/>
          <pc:sldLayoutMkLst>
            <pc:docMk/>
            <pc:sldMasterMk cId="447845876" sldId="2147483690"/>
            <pc:sldLayoutMk cId="3668879299" sldId="2147483699"/>
          </pc:sldLayoutMkLst>
        </pc:sldLayoutChg>
        <pc:sldLayoutChg chg="add">
          <pc:chgData name="Guest User" userId="S::urn:spo:tenantanon#bfd38fc7-5b82-4da1-b92d-50ef8e0fee75::" providerId="AD" clId="Web-{6628880F-6FDC-56BC-2A0E-C98931200876}" dt="2026-05-12T15:43:44.321" v="0"/>
          <pc:sldLayoutMkLst>
            <pc:docMk/>
            <pc:sldMasterMk cId="447845876" sldId="2147483690"/>
            <pc:sldLayoutMk cId="486448031" sldId="2147483700"/>
          </pc:sldLayoutMkLst>
        </pc:sldLayoutChg>
        <pc:sldLayoutChg chg="add">
          <pc:chgData name="Guest User" userId="S::urn:spo:tenantanon#bfd38fc7-5b82-4da1-b92d-50ef8e0fee75::" providerId="AD" clId="Web-{6628880F-6FDC-56BC-2A0E-C98931200876}" dt="2026-05-12T15:43:44.321" v="0"/>
          <pc:sldLayoutMkLst>
            <pc:docMk/>
            <pc:sldMasterMk cId="447845876" sldId="2147483690"/>
            <pc:sldLayoutMk cId="2797914560" sldId="2147483701"/>
          </pc:sldLayoutMkLst>
        </pc:sldLayoutChg>
        <pc:sldLayoutChg chg="add">
          <pc:chgData name="Guest User" userId="S::urn:spo:tenantanon#bfd38fc7-5b82-4da1-b92d-50ef8e0fee75::" providerId="AD" clId="Web-{6628880F-6FDC-56BC-2A0E-C98931200876}" dt="2026-05-12T15:43:44.321" v="0"/>
          <pc:sldLayoutMkLst>
            <pc:docMk/>
            <pc:sldMasterMk cId="447845876" sldId="2147483690"/>
            <pc:sldLayoutMk cId="483045112" sldId="2147483702"/>
          </pc:sldLayoutMkLst>
        </pc:sldLayoutChg>
      </pc:sldMasterChg>
      <pc:sldMasterChg chg="modSldLayout">
        <pc:chgData name="Guest User" userId="S::urn:spo:tenantanon#bfd38fc7-5b82-4da1-b92d-50ef8e0fee75::" providerId="AD" clId="Web-{6628880F-6FDC-56BC-2A0E-C98931200876}" dt="2026-05-12T15:43:44.321" v="0"/>
        <pc:sldMasterMkLst>
          <pc:docMk/>
          <pc:sldMasterMk cId="3459386777" sldId="2147483778"/>
        </pc:sldMasterMkLst>
        <pc:sldLayoutChg chg="replId">
          <pc:chgData name="Guest User" userId="S::urn:spo:tenantanon#bfd38fc7-5b82-4da1-b92d-50ef8e0fee75::" providerId="AD" clId="Web-{6628880F-6FDC-56BC-2A0E-C98931200876}" dt="2026-05-12T15:43:44.321" v="0"/>
          <pc:sldLayoutMkLst>
            <pc:docMk/>
            <pc:sldMasterMk cId="3459386777" sldId="2147483778"/>
            <pc:sldLayoutMk cId="4175813162" sldId="2147483779"/>
          </pc:sldLayoutMkLst>
        </pc:sldLayoutChg>
        <pc:sldLayoutChg chg="replId">
          <pc:chgData name="Guest User" userId="S::urn:spo:tenantanon#bfd38fc7-5b82-4da1-b92d-50ef8e0fee75::" providerId="AD" clId="Web-{6628880F-6FDC-56BC-2A0E-C98931200876}" dt="2026-05-12T15:43:44.321" v="0"/>
          <pc:sldLayoutMkLst>
            <pc:docMk/>
            <pc:sldMasterMk cId="3459386777" sldId="2147483778"/>
            <pc:sldLayoutMk cId="2202758244" sldId="2147483780"/>
          </pc:sldLayoutMkLst>
        </pc:sldLayoutChg>
        <pc:sldLayoutChg chg="replId">
          <pc:chgData name="Guest User" userId="S::urn:spo:tenantanon#bfd38fc7-5b82-4da1-b92d-50ef8e0fee75::" providerId="AD" clId="Web-{6628880F-6FDC-56BC-2A0E-C98931200876}" dt="2026-05-12T15:43:44.321" v="0"/>
          <pc:sldLayoutMkLst>
            <pc:docMk/>
            <pc:sldMasterMk cId="3459386777" sldId="2147483778"/>
            <pc:sldLayoutMk cId="741877812" sldId="2147483781"/>
          </pc:sldLayoutMkLst>
        </pc:sldLayoutChg>
        <pc:sldLayoutChg chg="replId">
          <pc:chgData name="Guest User" userId="S::urn:spo:tenantanon#bfd38fc7-5b82-4da1-b92d-50ef8e0fee75::" providerId="AD" clId="Web-{6628880F-6FDC-56BC-2A0E-C98931200876}" dt="2026-05-12T15:43:44.321" v="0"/>
          <pc:sldLayoutMkLst>
            <pc:docMk/>
            <pc:sldMasterMk cId="3459386777" sldId="2147483778"/>
            <pc:sldLayoutMk cId="989037065" sldId="2147483782"/>
          </pc:sldLayoutMkLst>
        </pc:sldLayoutChg>
      </pc:sldMasterChg>
    </pc:docChg>
  </pc:docChgLst>
  <pc:docChgLst>
    <pc:chgData name="Guest User" userId="S::urn:spo:tenantanon#bfd38fc7-5b82-4da1-b92d-50ef8e0fee75::" providerId="AD" clId="Web-{44F24AC6-50DF-92A1-336D-7CBF8027C252}"/>
    <pc:docChg chg="sldOrd">
      <pc:chgData name="Guest User" userId="S::urn:spo:tenantanon#bfd38fc7-5b82-4da1-b92d-50ef8e0fee75::" providerId="AD" clId="Web-{44F24AC6-50DF-92A1-336D-7CBF8027C252}" dt="2026-05-06T07:37:55.293" v="0"/>
      <pc:docMkLst>
        <pc:docMk/>
      </pc:docMkLst>
    </pc:docChg>
  </pc:docChgLst>
  <pc:docChgLst>
    <pc:chgData name="Guest User" userId="S::urn:spo:tenantanon#bfd38fc7-5b82-4da1-b92d-50ef8e0fee75::" providerId="AD" clId="Web-{9F46E76D-E5C8-7D75-7001-E23EE4B52AE4}"/>
    <pc:docChg chg="modSld">
      <pc:chgData name="Guest User" userId="S::urn:spo:tenantanon#bfd38fc7-5b82-4da1-b92d-50ef8e0fee75::" providerId="AD" clId="Web-{9F46E76D-E5C8-7D75-7001-E23EE4B52AE4}" dt="2026-05-07T14:24:34.252" v="32" actId="1076"/>
      <pc:docMkLst>
        <pc:docMk/>
      </pc:docMkLst>
      <pc:sldChg chg="addSp delSp modSp">
        <pc:chgData name="Guest User" userId="S::urn:spo:tenantanon#bfd38fc7-5b82-4da1-b92d-50ef8e0fee75::" providerId="AD" clId="Web-{9F46E76D-E5C8-7D75-7001-E23EE4B52AE4}" dt="2026-05-07T14:24:34.252" v="32" actId="1076"/>
        <pc:sldMkLst>
          <pc:docMk/>
          <pc:sldMk cId="1871047558" sldId="332"/>
        </pc:sldMkLst>
        <pc:spChg chg="mod">
          <ac:chgData name="Guest User" userId="S::urn:spo:tenantanon#bfd38fc7-5b82-4da1-b92d-50ef8e0fee75::" providerId="AD" clId="Web-{9F46E76D-E5C8-7D75-7001-E23EE4B52AE4}" dt="2026-05-07T14:24:34.252" v="32" actId="1076"/>
          <ac:spMkLst>
            <pc:docMk/>
            <pc:sldMk cId="1871047558" sldId="332"/>
            <ac:spMk id="9" creationId="{3D846835-03AB-CAFE-8C61-43EABE108931}"/>
          </ac:spMkLst>
        </pc:spChg>
        <pc:picChg chg="add mod modCrop">
          <ac:chgData name="Guest User" userId="S::urn:spo:tenantanon#bfd38fc7-5b82-4da1-b92d-50ef8e0fee75::" providerId="AD" clId="Web-{9F46E76D-E5C8-7D75-7001-E23EE4B52AE4}" dt="2026-05-07T14:24:25.908" v="29" actId="1076"/>
          <ac:picMkLst>
            <pc:docMk/>
            <pc:sldMk cId="1871047558" sldId="332"/>
            <ac:picMk id="4" creationId="{E3947F1E-FB5E-C055-3082-9B8AD1BD9AEA}"/>
          </ac:picMkLst>
        </pc:picChg>
      </pc:sldChg>
    </pc:docChg>
  </pc:docChgLst>
  <pc:docChgLst>
    <pc:chgData name="Guest User" userId="S::urn:spo:tenantanon#bfd38fc7-5b82-4da1-b92d-50ef8e0fee75::" providerId="AD" clId="Web-{98B9E34D-DB4C-790C-44CA-D042FAA5CC0B}"/>
    <pc:docChg chg="modSld">
      <pc:chgData name="Guest User" userId="S::urn:spo:tenantanon#bfd38fc7-5b82-4da1-b92d-50ef8e0fee75::" providerId="AD" clId="Web-{98B9E34D-DB4C-790C-44CA-D042FAA5CC0B}" dt="2026-05-06T10:04:51.610" v="4" actId="20577"/>
      <pc:docMkLst>
        <pc:docMk/>
      </pc:docMkLst>
      <pc:sldChg chg="modSp">
        <pc:chgData name="Guest User" userId="S::urn:spo:tenantanon#bfd38fc7-5b82-4da1-b92d-50ef8e0fee75::" providerId="AD" clId="Web-{98B9E34D-DB4C-790C-44CA-D042FAA5CC0B}" dt="2026-05-06T10:04:51.610" v="4" actId="20577"/>
        <pc:sldMkLst>
          <pc:docMk/>
          <pc:sldMk cId="1705512235" sldId="333"/>
        </pc:sldMkLst>
        <pc:spChg chg="mod">
          <ac:chgData name="Guest User" userId="S::urn:spo:tenantanon#bfd38fc7-5b82-4da1-b92d-50ef8e0fee75::" providerId="AD" clId="Web-{98B9E34D-DB4C-790C-44CA-D042FAA5CC0B}" dt="2026-05-06T10:04:51.610" v="4" actId="20577"/>
          <ac:spMkLst>
            <pc:docMk/>
            <pc:sldMk cId="1705512235" sldId="333"/>
            <ac:spMk id="3" creationId="{167BD01B-E233-41A6-C443-958864A6D312}"/>
          </ac:spMkLst>
        </pc:spChg>
        <pc:spChg chg="mod">
          <ac:chgData name="Guest User" userId="S::urn:spo:tenantanon#bfd38fc7-5b82-4da1-b92d-50ef8e0fee75::" providerId="AD" clId="Web-{98B9E34D-DB4C-790C-44CA-D042FAA5CC0B}" dt="2026-05-06T10:03:38.667" v="3" actId="20577"/>
          <ac:spMkLst>
            <pc:docMk/>
            <pc:sldMk cId="1705512235" sldId="333"/>
            <ac:spMk id="6" creationId="{64B0B056-5EF8-3F1F-2010-74C0CF5B17B8}"/>
          </ac:spMkLst>
        </pc:spChg>
        <pc:picChg chg="mod">
          <ac:chgData name="Guest User" userId="S::urn:spo:tenantanon#bfd38fc7-5b82-4da1-b92d-50ef8e0fee75::" providerId="AD" clId="Web-{98B9E34D-DB4C-790C-44CA-D042FAA5CC0B}" dt="2026-05-06T10:02:55.899" v="1" actId="1076"/>
          <ac:picMkLst>
            <pc:docMk/>
            <pc:sldMk cId="1705512235" sldId="333"/>
            <ac:picMk id="11" creationId="{2E545408-8C7E-A224-D65B-74D25A9F2240}"/>
          </ac:picMkLst>
        </pc:picChg>
        <pc:picChg chg="mod">
          <ac:chgData name="Guest User" userId="S::urn:spo:tenantanon#bfd38fc7-5b82-4da1-b92d-50ef8e0fee75::" providerId="AD" clId="Web-{98B9E34D-DB4C-790C-44CA-D042FAA5CC0B}" dt="2026-05-06T10:02:09.412" v="0" actId="1076"/>
          <ac:picMkLst>
            <pc:docMk/>
            <pc:sldMk cId="1705512235" sldId="333"/>
            <ac:picMk id="13" creationId="{52E9594E-7282-61F9-CB34-152C7DAE543E}"/>
          </ac:picMkLst>
        </pc:picChg>
      </pc:sldChg>
    </pc:docChg>
  </pc:docChgLst>
  <pc:docChgLst>
    <pc:chgData name="Guest User" userId="S::urn:spo:tenantanon#bfd38fc7-5b82-4da1-b92d-50ef8e0fee75::" providerId="AD" clId="Web-{91B77B52-D33E-4AB9-CF3A-762AB2A8DA1F}"/>
    <pc:docChg chg="modSld">
      <pc:chgData name="Guest User" userId="S::urn:spo:tenantanon#bfd38fc7-5b82-4da1-b92d-50ef8e0fee75::" providerId="AD" clId="Web-{91B77B52-D33E-4AB9-CF3A-762AB2A8DA1F}" dt="2026-05-07T15:40:03.607" v="7" actId="1076"/>
      <pc:docMkLst>
        <pc:docMk/>
      </pc:docMkLst>
      <pc:sldChg chg="addSp delSp modSp">
        <pc:chgData name="Guest User" userId="S::urn:spo:tenantanon#bfd38fc7-5b82-4da1-b92d-50ef8e0fee75::" providerId="AD" clId="Web-{91B77B52-D33E-4AB9-CF3A-762AB2A8DA1F}" dt="2026-05-07T15:40:03.607" v="7" actId="1076"/>
        <pc:sldMkLst>
          <pc:docMk/>
          <pc:sldMk cId="2369662066" sldId="317"/>
        </pc:sldMkLst>
        <pc:picChg chg="add mod">
          <ac:chgData name="Guest User" userId="S::urn:spo:tenantanon#bfd38fc7-5b82-4da1-b92d-50ef8e0fee75::" providerId="AD" clId="Web-{91B77B52-D33E-4AB9-CF3A-762AB2A8DA1F}" dt="2026-05-07T15:40:03.607" v="7" actId="1076"/>
          <ac:picMkLst>
            <pc:docMk/>
            <pc:sldMk cId="2369662066" sldId="317"/>
            <ac:picMk id="3" creationId="{2C9B2560-2405-5832-DFF1-607FAC929F85}"/>
          </ac:picMkLst>
        </pc:picChg>
      </pc:sldChg>
    </pc:docChg>
  </pc:docChgLst>
  <pc:docChgLst>
    <pc:chgData name="Toby Clark" userId="S::toby.clark@lmalloyds.com::d718df99-0c56-4cc5-9e38-5126f87950ad" providerId="AD" clId="Web-{BFE93DE4-FBD6-3722-D9F0-96C7BCEDC405}"/>
    <pc:docChg chg="addSld modSld">
      <pc:chgData name="Toby Clark" userId="S::toby.clark@lmalloyds.com::d718df99-0c56-4cc5-9e38-5126f87950ad" providerId="AD" clId="Web-{BFE93DE4-FBD6-3722-D9F0-96C7BCEDC405}" dt="2026-05-12T16:21:19.808" v="285" actId="1076"/>
      <pc:docMkLst>
        <pc:docMk/>
      </pc:docMkLst>
      <pc:sldChg chg="addSp modSp new">
        <pc:chgData name="Toby Clark" userId="S::toby.clark@lmalloyds.com::d718df99-0c56-4cc5-9e38-5126f87950ad" providerId="AD" clId="Web-{BFE93DE4-FBD6-3722-D9F0-96C7BCEDC405}" dt="2026-05-12T16:21:19.808" v="285" actId="1076"/>
        <pc:sldMkLst>
          <pc:docMk/>
          <pc:sldMk cId="3226411195" sldId="2147470804"/>
        </pc:sldMkLst>
        <pc:spChg chg="add">
          <ac:chgData name="Toby Clark" userId="S::toby.clark@lmalloyds.com::d718df99-0c56-4cc5-9e38-5126f87950ad" providerId="AD" clId="Web-{BFE93DE4-FBD6-3722-D9F0-96C7BCEDC405}" dt="2026-05-12T16:11:01.189" v="1"/>
          <ac:spMkLst>
            <pc:docMk/>
            <pc:sldMk cId="3226411195" sldId="2147470804"/>
            <ac:spMk id="3" creationId="{E3315D09-4DF0-2D77-4945-5E75F89C666F}"/>
          </ac:spMkLst>
        </pc:spChg>
        <pc:spChg chg="add">
          <ac:chgData name="Toby Clark" userId="S::toby.clark@lmalloyds.com::d718df99-0c56-4cc5-9e38-5126f87950ad" providerId="AD" clId="Web-{BFE93DE4-FBD6-3722-D9F0-96C7BCEDC405}" dt="2026-05-12T16:11:01.204" v="2"/>
          <ac:spMkLst>
            <pc:docMk/>
            <pc:sldMk cId="3226411195" sldId="2147470804"/>
            <ac:spMk id="5" creationId="{EBB67208-031B-9DC6-D06F-B6A3995BAC1C}"/>
          </ac:spMkLst>
        </pc:spChg>
        <pc:spChg chg="add">
          <ac:chgData name="Toby Clark" userId="S::toby.clark@lmalloyds.com::d718df99-0c56-4cc5-9e38-5126f87950ad" providerId="AD" clId="Web-{BFE93DE4-FBD6-3722-D9F0-96C7BCEDC405}" dt="2026-05-12T16:11:01.204" v="3"/>
          <ac:spMkLst>
            <pc:docMk/>
            <pc:sldMk cId="3226411195" sldId="2147470804"/>
            <ac:spMk id="7" creationId="{F89DDF62-1609-CFCD-971F-768CAC56F01E}"/>
          </ac:spMkLst>
        </pc:spChg>
        <pc:spChg chg="add">
          <ac:chgData name="Toby Clark" userId="S::toby.clark@lmalloyds.com::d718df99-0c56-4cc5-9e38-5126f87950ad" providerId="AD" clId="Web-{BFE93DE4-FBD6-3722-D9F0-96C7BCEDC405}" dt="2026-05-12T16:11:01.220" v="4"/>
          <ac:spMkLst>
            <pc:docMk/>
            <pc:sldMk cId="3226411195" sldId="2147470804"/>
            <ac:spMk id="9" creationId="{93F0C10B-C54D-B095-6EC3-5C6B949AAAF9}"/>
          </ac:spMkLst>
        </pc:spChg>
        <pc:spChg chg="add">
          <ac:chgData name="Toby Clark" userId="S::toby.clark@lmalloyds.com::d718df99-0c56-4cc5-9e38-5126f87950ad" providerId="AD" clId="Web-{BFE93DE4-FBD6-3722-D9F0-96C7BCEDC405}" dt="2026-05-12T16:11:01.220" v="5"/>
          <ac:spMkLst>
            <pc:docMk/>
            <pc:sldMk cId="3226411195" sldId="2147470804"/>
            <ac:spMk id="11" creationId="{5391048F-23B0-3076-FED5-F632FF6A8067}"/>
          </ac:spMkLst>
        </pc:spChg>
        <pc:spChg chg="add">
          <ac:chgData name="Toby Clark" userId="S::toby.clark@lmalloyds.com::d718df99-0c56-4cc5-9e38-5126f87950ad" providerId="AD" clId="Web-{BFE93DE4-FBD6-3722-D9F0-96C7BCEDC405}" dt="2026-05-12T16:11:01.236" v="6"/>
          <ac:spMkLst>
            <pc:docMk/>
            <pc:sldMk cId="3226411195" sldId="2147470804"/>
            <ac:spMk id="13" creationId="{40957A5A-F782-AB4F-1D24-86C0A493ED0B}"/>
          </ac:spMkLst>
        </pc:spChg>
        <pc:spChg chg="add">
          <ac:chgData name="Toby Clark" userId="S::toby.clark@lmalloyds.com::d718df99-0c56-4cc5-9e38-5126f87950ad" providerId="AD" clId="Web-{BFE93DE4-FBD6-3722-D9F0-96C7BCEDC405}" dt="2026-05-12T16:11:01.251" v="7"/>
          <ac:spMkLst>
            <pc:docMk/>
            <pc:sldMk cId="3226411195" sldId="2147470804"/>
            <ac:spMk id="15" creationId="{64013323-B02E-88D4-124D-82677CFCA1A4}"/>
          </ac:spMkLst>
        </pc:spChg>
        <pc:spChg chg="add">
          <ac:chgData name="Toby Clark" userId="S::toby.clark@lmalloyds.com::d718df99-0c56-4cc5-9e38-5126f87950ad" providerId="AD" clId="Web-{BFE93DE4-FBD6-3722-D9F0-96C7BCEDC405}" dt="2026-05-12T16:11:01.251" v="8"/>
          <ac:spMkLst>
            <pc:docMk/>
            <pc:sldMk cId="3226411195" sldId="2147470804"/>
            <ac:spMk id="17" creationId="{53FDB523-EC2E-D779-65A8-F802C7BA31F8}"/>
          </ac:spMkLst>
        </pc:spChg>
        <pc:spChg chg="add mod">
          <ac:chgData name="Toby Clark" userId="S::toby.clark@lmalloyds.com::d718df99-0c56-4cc5-9e38-5126f87950ad" providerId="AD" clId="Web-{BFE93DE4-FBD6-3722-D9F0-96C7BCEDC405}" dt="2026-05-12T16:11:14.049" v="67" actId="20577"/>
          <ac:spMkLst>
            <pc:docMk/>
            <pc:sldMk cId="3226411195" sldId="2147470804"/>
            <ac:spMk id="19" creationId="{9AC215CF-24C5-533F-36D2-69D242152FF0}"/>
          </ac:spMkLst>
        </pc:spChg>
        <pc:spChg chg="add">
          <ac:chgData name="Toby Clark" userId="S::toby.clark@lmalloyds.com::d718df99-0c56-4cc5-9e38-5126f87950ad" providerId="AD" clId="Web-{BFE93DE4-FBD6-3722-D9F0-96C7BCEDC405}" dt="2026-05-12T16:11:01.283" v="10"/>
          <ac:spMkLst>
            <pc:docMk/>
            <pc:sldMk cId="3226411195" sldId="2147470804"/>
            <ac:spMk id="21" creationId="{8F1F783E-ABC7-10C4-0ED3-C5E0B1ED851E}"/>
          </ac:spMkLst>
        </pc:spChg>
        <pc:spChg chg="add">
          <ac:chgData name="Toby Clark" userId="S::toby.clark@lmalloyds.com::d718df99-0c56-4cc5-9e38-5126f87950ad" providerId="AD" clId="Web-{BFE93DE4-FBD6-3722-D9F0-96C7BCEDC405}" dt="2026-05-12T16:11:01.283" v="11"/>
          <ac:spMkLst>
            <pc:docMk/>
            <pc:sldMk cId="3226411195" sldId="2147470804"/>
            <ac:spMk id="23" creationId="{C5737928-755D-DBCF-6CBB-5B06DD7A1F86}"/>
          </ac:spMkLst>
        </pc:spChg>
        <pc:spChg chg="add">
          <ac:chgData name="Toby Clark" userId="S::toby.clark@lmalloyds.com::d718df99-0c56-4cc5-9e38-5126f87950ad" providerId="AD" clId="Web-{BFE93DE4-FBD6-3722-D9F0-96C7BCEDC405}" dt="2026-05-12T16:11:01.298" v="12"/>
          <ac:spMkLst>
            <pc:docMk/>
            <pc:sldMk cId="3226411195" sldId="2147470804"/>
            <ac:spMk id="25" creationId="{B3F5370F-4C2A-F860-A24D-35ED978A808C}"/>
          </ac:spMkLst>
        </pc:spChg>
        <pc:spChg chg="add">
          <ac:chgData name="Toby Clark" userId="S::toby.clark@lmalloyds.com::d718df99-0c56-4cc5-9e38-5126f87950ad" providerId="AD" clId="Web-{BFE93DE4-FBD6-3722-D9F0-96C7BCEDC405}" dt="2026-05-12T16:11:01.298" v="13"/>
          <ac:spMkLst>
            <pc:docMk/>
            <pc:sldMk cId="3226411195" sldId="2147470804"/>
            <ac:spMk id="27" creationId="{A3D2645E-363B-E765-1A53-B8B9AEE95EAD}"/>
          </ac:spMkLst>
        </pc:spChg>
        <pc:spChg chg="add">
          <ac:chgData name="Toby Clark" userId="S::toby.clark@lmalloyds.com::d718df99-0c56-4cc5-9e38-5126f87950ad" providerId="AD" clId="Web-{BFE93DE4-FBD6-3722-D9F0-96C7BCEDC405}" dt="2026-05-12T16:11:01.314" v="14"/>
          <ac:spMkLst>
            <pc:docMk/>
            <pc:sldMk cId="3226411195" sldId="2147470804"/>
            <ac:spMk id="29" creationId="{BA64E0C1-F3A1-1055-58E8-9A17E651AF4F}"/>
          </ac:spMkLst>
        </pc:spChg>
        <pc:spChg chg="add mod">
          <ac:chgData name="Toby Clark" userId="S::toby.clark@lmalloyds.com::d718df99-0c56-4cc5-9e38-5126f87950ad" providerId="AD" clId="Web-{BFE93DE4-FBD6-3722-D9F0-96C7BCEDC405}" dt="2026-05-12T16:21:19.808" v="285" actId="1076"/>
          <ac:spMkLst>
            <pc:docMk/>
            <pc:sldMk cId="3226411195" sldId="2147470804"/>
            <ac:spMk id="31" creationId="{F9061612-6629-8BFB-474F-CB3C0A722CB9}"/>
          </ac:spMkLst>
        </pc:spChg>
        <pc:spChg chg="add">
          <ac:chgData name="Toby Clark" userId="S::toby.clark@lmalloyds.com::d718df99-0c56-4cc5-9e38-5126f87950ad" providerId="AD" clId="Web-{BFE93DE4-FBD6-3722-D9F0-96C7BCEDC405}" dt="2026-05-12T16:11:01.329" v="16"/>
          <ac:spMkLst>
            <pc:docMk/>
            <pc:sldMk cId="3226411195" sldId="2147470804"/>
            <ac:spMk id="33" creationId="{9B8A54A6-D7F7-59B8-976E-620B76A44F16}"/>
          </ac:spMkLst>
        </pc:spChg>
        <pc:spChg chg="add">
          <ac:chgData name="Toby Clark" userId="S::toby.clark@lmalloyds.com::d718df99-0c56-4cc5-9e38-5126f87950ad" providerId="AD" clId="Web-{BFE93DE4-FBD6-3722-D9F0-96C7BCEDC405}" dt="2026-05-12T16:11:01.345" v="17"/>
          <ac:spMkLst>
            <pc:docMk/>
            <pc:sldMk cId="3226411195" sldId="2147470804"/>
            <ac:spMk id="35" creationId="{B0E78727-E099-64EF-BA5C-2EA1377B0F1F}"/>
          </ac:spMkLst>
        </pc:spChg>
        <pc:spChg chg="add">
          <ac:chgData name="Toby Clark" userId="S::toby.clark@lmalloyds.com::d718df99-0c56-4cc5-9e38-5126f87950ad" providerId="AD" clId="Web-{BFE93DE4-FBD6-3722-D9F0-96C7BCEDC405}" dt="2026-05-12T16:11:01.361" v="18"/>
          <ac:spMkLst>
            <pc:docMk/>
            <pc:sldMk cId="3226411195" sldId="2147470804"/>
            <ac:spMk id="37" creationId="{1A715F08-B6A2-7466-AB8B-D64B06029421}"/>
          </ac:spMkLst>
        </pc:spChg>
        <pc:spChg chg="add">
          <ac:chgData name="Toby Clark" userId="S::toby.clark@lmalloyds.com::d718df99-0c56-4cc5-9e38-5126f87950ad" providerId="AD" clId="Web-{BFE93DE4-FBD6-3722-D9F0-96C7BCEDC405}" dt="2026-05-12T16:11:01.361" v="19"/>
          <ac:spMkLst>
            <pc:docMk/>
            <pc:sldMk cId="3226411195" sldId="2147470804"/>
            <ac:spMk id="39" creationId="{5EBCD93A-959C-D509-C794-B54D511817FD}"/>
          </ac:spMkLst>
        </pc:spChg>
        <pc:spChg chg="add">
          <ac:chgData name="Toby Clark" userId="S::toby.clark@lmalloyds.com::d718df99-0c56-4cc5-9e38-5126f87950ad" providerId="AD" clId="Web-{BFE93DE4-FBD6-3722-D9F0-96C7BCEDC405}" dt="2026-05-12T16:11:01.376" v="20"/>
          <ac:spMkLst>
            <pc:docMk/>
            <pc:sldMk cId="3226411195" sldId="2147470804"/>
            <ac:spMk id="41" creationId="{7725E617-3796-AE1C-8039-0520D0D9131B}"/>
          </ac:spMkLst>
        </pc:spChg>
        <pc:spChg chg="add">
          <ac:chgData name="Toby Clark" userId="S::toby.clark@lmalloyds.com::d718df99-0c56-4cc5-9e38-5126f87950ad" providerId="AD" clId="Web-{BFE93DE4-FBD6-3722-D9F0-96C7BCEDC405}" dt="2026-05-12T16:11:01.392" v="21"/>
          <ac:spMkLst>
            <pc:docMk/>
            <pc:sldMk cId="3226411195" sldId="2147470804"/>
            <ac:spMk id="43" creationId="{8356A208-CDDE-09CC-F106-AB58034C64F9}"/>
          </ac:spMkLst>
        </pc:spChg>
        <pc:spChg chg="add">
          <ac:chgData name="Toby Clark" userId="S::toby.clark@lmalloyds.com::d718df99-0c56-4cc5-9e38-5126f87950ad" providerId="AD" clId="Web-{BFE93DE4-FBD6-3722-D9F0-96C7BCEDC405}" dt="2026-05-12T16:11:01.408" v="22"/>
          <ac:spMkLst>
            <pc:docMk/>
            <pc:sldMk cId="3226411195" sldId="2147470804"/>
            <ac:spMk id="45" creationId="{596F50BC-08B8-A228-D69D-D7F5D0530A55}"/>
          </ac:spMkLst>
        </pc:spChg>
        <pc:spChg chg="add mod">
          <ac:chgData name="Toby Clark" userId="S::toby.clark@lmalloyds.com::d718df99-0c56-4cc5-9e38-5126f87950ad" providerId="AD" clId="Web-{BFE93DE4-FBD6-3722-D9F0-96C7BCEDC405}" dt="2026-05-12T16:11:18.268" v="68" actId="20577"/>
          <ac:spMkLst>
            <pc:docMk/>
            <pc:sldMk cId="3226411195" sldId="2147470804"/>
            <ac:spMk id="47" creationId="{A0443BD5-3B17-11E8-DBB3-455D5D79B23B}"/>
          </ac:spMkLst>
        </pc:spChg>
        <pc:spChg chg="add">
          <ac:chgData name="Toby Clark" userId="S::toby.clark@lmalloyds.com::d718df99-0c56-4cc5-9e38-5126f87950ad" providerId="AD" clId="Web-{BFE93DE4-FBD6-3722-D9F0-96C7BCEDC405}" dt="2026-05-12T16:11:01.439" v="24"/>
          <ac:spMkLst>
            <pc:docMk/>
            <pc:sldMk cId="3226411195" sldId="2147470804"/>
            <ac:spMk id="49" creationId="{9A2618A3-EAB3-552F-1879-FEF9A3658FB0}"/>
          </ac:spMkLst>
        </pc:spChg>
        <pc:spChg chg="add">
          <ac:chgData name="Toby Clark" userId="S::toby.clark@lmalloyds.com::d718df99-0c56-4cc5-9e38-5126f87950ad" providerId="AD" clId="Web-{BFE93DE4-FBD6-3722-D9F0-96C7BCEDC405}" dt="2026-05-12T16:11:01.454" v="25"/>
          <ac:spMkLst>
            <pc:docMk/>
            <pc:sldMk cId="3226411195" sldId="2147470804"/>
            <ac:spMk id="51" creationId="{F7BF162B-EE5E-3B89-B6ED-F0033C72AEBA}"/>
          </ac:spMkLst>
        </pc:spChg>
        <pc:spChg chg="add">
          <ac:chgData name="Toby Clark" userId="S::toby.clark@lmalloyds.com::d718df99-0c56-4cc5-9e38-5126f87950ad" providerId="AD" clId="Web-{BFE93DE4-FBD6-3722-D9F0-96C7BCEDC405}" dt="2026-05-12T16:11:01.470" v="26"/>
          <ac:spMkLst>
            <pc:docMk/>
            <pc:sldMk cId="3226411195" sldId="2147470804"/>
            <ac:spMk id="53" creationId="{4BB5F9BF-BDBB-A5A0-9E34-4BF102A1BB00}"/>
          </ac:spMkLst>
        </pc:spChg>
        <pc:spChg chg="add">
          <ac:chgData name="Toby Clark" userId="S::toby.clark@lmalloyds.com::d718df99-0c56-4cc5-9e38-5126f87950ad" providerId="AD" clId="Web-{BFE93DE4-FBD6-3722-D9F0-96C7BCEDC405}" dt="2026-05-12T16:11:01.486" v="27"/>
          <ac:spMkLst>
            <pc:docMk/>
            <pc:sldMk cId="3226411195" sldId="2147470804"/>
            <ac:spMk id="55" creationId="{05E43D83-CCF4-9CCE-764E-C86D01535387}"/>
          </ac:spMkLst>
        </pc:spChg>
        <pc:spChg chg="add">
          <ac:chgData name="Toby Clark" userId="S::toby.clark@lmalloyds.com::d718df99-0c56-4cc5-9e38-5126f87950ad" providerId="AD" clId="Web-{BFE93DE4-FBD6-3722-D9F0-96C7BCEDC405}" dt="2026-05-12T16:11:01.501" v="28"/>
          <ac:spMkLst>
            <pc:docMk/>
            <pc:sldMk cId="3226411195" sldId="2147470804"/>
            <ac:spMk id="57" creationId="{E4EDF9BB-E8A6-701D-98EA-C3BB1508E959}"/>
          </ac:spMkLst>
        </pc:spChg>
        <pc:spChg chg="add">
          <ac:chgData name="Toby Clark" userId="S::toby.clark@lmalloyds.com::d718df99-0c56-4cc5-9e38-5126f87950ad" providerId="AD" clId="Web-{BFE93DE4-FBD6-3722-D9F0-96C7BCEDC405}" dt="2026-05-12T16:11:01.517" v="29"/>
          <ac:spMkLst>
            <pc:docMk/>
            <pc:sldMk cId="3226411195" sldId="2147470804"/>
            <ac:spMk id="59" creationId="{AEC33850-EE34-DE47-33C4-DDE791D508D7}"/>
          </ac:spMkLst>
        </pc:spChg>
        <pc:spChg chg="add">
          <ac:chgData name="Toby Clark" userId="S::toby.clark@lmalloyds.com::d718df99-0c56-4cc5-9e38-5126f87950ad" providerId="AD" clId="Web-{BFE93DE4-FBD6-3722-D9F0-96C7BCEDC405}" dt="2026-05-12T16:11:01.533" v="30"/>
          <ac:spMkLst>
            <pc:docMk/>
            <pc:sldMk cId="3226411195" sldId="2147470804"/>
            <ac:spMk id="61" creationId="{9667D763-C704-CE2B-D245-64764328C861}"/>
          </ac:spMkLst>
        </pc:spChg>
        <pc:spChg chg="add">
          <ac:chgData name="Toby Clark" userId="S::toby.clark@lmalloyds.com::d718df99-0c56-4cc5-9e38-5126f87950ad" providerId="AD" clId="Web-{BFE93DE4-FBD6-3722-D9F0-96C7BCEDC405}" dt="2026-05-12T16:11:01.548" v="31"/>
          <ac:spMkLst>
            <pc:docMk/>
            <pc:sldMk cId="3226411195" sldId="2147470804"/>
            <ac:spMk id="63" creationId="{EDFAA979-6C66-61F2-B612-140F83B6CF88}"/>
          </ac:spMkLst>
        </pc:spChg>
        <pc:spChg chg="add">
          <ac:chgData name="Toby Clark" userId="S::toby.clark@lmalloyds.com::d718df99-0c56-4cc5-9e38-5126f87950ad" providerId="AD" clId="Web-{BFE93DE4-FBD6-3722-D9F0-96C7BCEDC405}" dt="2026-05-12T16:11:01.564" v="32"/>
          <ac:spMkLst>
            <pc:docMk/>
            <pc:sldMk cId="3226411195" sldId="2147470804"/>
            <ac:spMk id="65" creationId="{9EA4A99C-46D7-75AC-6EBF-336DD2A263EA}"/>
          </ac:spMkLst>
        </pc:spChg>
        <pc:spChg chg="add">
          <ac:chgData name="Toby Clark" userId="S::toby.clark@lmalloyds.com::d718df99-0c56-4cc5-9e38-5126f87950ad" providerId="AD" clId="Web-{BFE93DE4-FBD6-3722-D9F0-96C7BCEDC405}" dt="2026-05-12T16:11:01.579" v="33"/>
          <ac:spMkLst>
            <pc:docMk/>
            <pc:sldMk cId="3226411195" sldId="2147470804"/>
            <ac:spMk id="67" creationId="{AD8A3DA1-41F2-AE63-3FAB-3F6A4F544B37}"/>
          </ac:spMkLst>
        </pc:spChg>
        <pc:spChg chg="add">
          <ac:chgData name="Toby Clark" userId="S::toby.clark@lmalloyds.com::d718df99-0c56-4cc5-9e38-5126f87950ad" providerId="AD" clId="Web-{BFE93DE4-FBD6-3722-D9F0-96C7BCEDC405}" dt="2026-05-12T16:11:01.595" v="34"/>
          <ac:spMkLst>
            <pc:docMk/>
            <pc:sldMk cId="3226411195" sldId="2147470804"/>
            <ac:spMk id="69" creationId="{522AA2F9-5EA4-0A45-0044-7BA93F916E16}"/>
          </ac:spMkLst>
        </pc:spChg>
        <pc:spChg chg="add">
          <ac:chgData name="Toby Clark" userId="S::toby.clark@lmalloyds.com::d718df99-0c56-4cc5-9e38-5126f87950ad" providerId="AD" clId="Web-{BFE93DE4-FBD6-3722-D9F0-96C7BCEDC405}" dt="2026-05-12T16:11:01.626" v="35"/>
          <ac:spMkLst>
            <pc:docMk/>
            <pc:sldMk cId="3226411195" sldId="2147470804"/>
            <ac:spMk id="71" creationId="{17A5DA4B-FAB5-530C-A956-2D855057DCB2}"/>
          </ac:spMkLst>
        </pc:spChg>
        <pc:spChg chg="add">
          <ac:chgData name="Toby Clark" userId="S::toby.clark@lmalloyds.com::d718df99-0c56-4cc5-9e38-5126f87950ad" providerId="AD" clId="Web-{BFE93DE4-FBD6-3722-D9F0-96C7BCEDC405}" dt="2026-05-12T16:11:01.642" v="36"/>
          <ac:spMkLst>
            <pc:docMk/>
            <pc:sldMk cId="3226411195" sldId="2147470804"/>
            <ac:spMk id="73" creationId="{0E322826-3DF9-EC71-6B48-8FC8E17A389C}"/>
          </ac:spMkLst>
        </pc:spChg>
        <pc:spChg chg="add mod">
          <ac:chgData name="Toby Clark" userId="S::toby.clark@lmalloyds.com::d718df99-0c56-4cc5-9e38-5126f87950ad" providerId="AD" clId="Web-{BFE93DE4-FBD6-3722-D9F0-96C7BCEDC405}" dt="2026-05-12T16:11:24.612" v="69" actId="20577"/>
          <ac:spMkLst>
            <pc:docMk/>
            <pc:sldMk cId="3226411195" sldId="2147470804"/>
            <ac:spMk id="75" creationId="{03A0F884-9607-93E8-5696-D1089B026785}"/>
          </ac:spMkLst>
        </pc:spChg>
        <pc:spChg chg="add">
          <ac:chgData name="Toby Clark" userId="S::toby.clark@lmalloyds.com::d718df99-0c56-4cc5-9e38-5126f87950ad" providerId="AD" clId="Web-{BFE93DE4-FBD6-3722-D9F0-96C7BCEDC405}" dt="2026-05-12T16:11:01.673" v="38"/>
          <ac:spMkLst>
            <pc:docMk/>
            <pc:sldMk cId="3226411195" sldId="2147470804"/>
            <ac:spMk id="77" creationId="{C55E9A93-757B-73C8-7C86-75EBE1EA5D39}"/>
          </ac:spMkLst>
        </pc:spChg>
        <pc:spChg chg="add">
          <ac:chgData name="Toby Clark" userId="S::toby.clark@lmalloyds.com::d718df99-0c56-4cc5-9e38-5126f87950ad" providerId="AD" clId="Web-{BFE93DE4-FBD6-3722-D9F0-96C7BCEDC405}" dt="2026-05-12T16:11:01.689" v="39"/>
          <ac:spMkLst>
            <pc:docMk/>
            <pc:sldMk cId="3226411195" sldId="2147470804"/>
            <ac:spMk id="79" creationId="{E5E354D1-DC25-6A32-F7CF-8D47B0D844EC}"/>
          </ac:spMkLst>
        </pc:spChg>
        <pc:spChg chg="add">
          <ac:chgData name="Toby Clark" userId="S::toby.clark@lmalloyds.com::d718df99-0c56-4cc5-9e38-5126f87950ad" providerId="AD" clId="Web-{BFE93DE4-FBD6-3722-D9F0-96C7BCEDC405}" dt="2026-05-12T16:11:01.705" v="40"/>
          <ac:spMkLst>
            <pc:docMk/>
            <pc:sldMk cId="3226411195" sldId="2147470804"/>
            <ac:spMk id="81" creationId="{19D38FE8-FFBE-75A3-88DA-62B1FE22AE0F}"/>
          </ac:spMkLst>
        </pc:spChg>
        <pc:spChg chg="add">
          <ac:chgData name="Toby Clark" userId="S::toby.clark@lmalloyds.com::d718df99-0c56-4cc5-9e38-5126f87950ad" providerId="AD" clId="Web-{BFE93DE4-FBD6-3722-D9F0-96C7BCEDC405}" dt="2026-05-12T16:11:01.736" v="41"/>
          <ac:spMkLst>
            <pc:docMk/>
            <pc:sldMk cId="3226411195" sldId="2147470804"/>
            <ac:spMk id="83" creationId="{B963E3F9-2C82-212E-4745-6A08500209CE}"/>
          </ac:spMkLst>
        </pc:spChg>
        <pc:spChg chg="add">
          <ac:chgData name="Toby Clark" userId="S::toby.clark@lmalloyds.com::d718df99-0c56-4cc5-9e38-5126f87950ad" providerId="AD" clId="Web-{BFE93DE4-FBD6-3722-D9F0-96C7BCEDC405}" dt="2026-05-12T16:11:01.751" v="42"/>
          <ac:spMkLst>
            <pc:docMk/>
            <pc:sldMk cId="3226411195" sldId="2147470804"/>
            <ac:spMk id="85" creationId="{4D8610D9-D6C9-B692-A0E4-EACE0B6879A3}"/>
          </ac:spMkLst>
        </pc:spChg>
        <pc:spChg chg="add">
          <ac:chgData name="Toby Clark" userId="S::toby.clark@lmalloyds.com::d718df99-0c56-4cc5-9e38-5126f87950ad" providerId="AD" clId="Web-{BFE93DE4-FBD6-3722-D9F0-96C7BCEDC405}" dt="2026-05-12T16:11:01.767" v="43"/>
          <ac:spMkLst>
            <pc:docMk/>
            <pc:sldMk cId="3226411195" sldId="2147470804"/>
            <ac:spMk id="87" creationId="{9487E475-953C-AD4B-E104-DF8395F819FD}"/>
          </ac:spMkLst>
        </pc:spChg>
        <pc:spChg chg="add">
          <ac:chgData name="Toby Clark" userId="S::toby.clark@lmalloyds.com::d718df99-0c56-4cc5-9e38-5126f87950ad" providerId="AD" clId="Web-{BFE93DE4-FBD6-3722-D9F0-96C7BCEDC405}" dt="2026-05-12T16:11:01.783" v="44"/>
          <ac:spMkLst>
            <pc:docMk/>
            <pc:sldMk cId="3226411195" sldId="2147470804"/>
            <ac:spMk id="89" creationId="{043743F0-3AC2-1250-D8D8-1A08038F08EE}"/>
          </ac:spMkLst>
        </pc:spChg>
        <pc:spChg chg="add">
          <ac:chgData name="Toby Clark" userId="S::toby.clark@lmalloyds.com::d718df99-0c56-4cc5-9e38-5126f87950ad" providerId="AD" clId="Web-{BFE93DE4-FBD6-3722-D9F0-96C7BCEDC405}" dt="2026-05-12T16:11:01.814" v="45"/>
          <ac:spMkLst>
            <pc:docMk/>
            <pc:sldMk cId="3226411195" sldId="2147470804"/>
            <ac:spMk id="91" creationId="{7412044A-6D24-4D07-6913-03106FBDF15A}"/>
          </ac:spMkLst>
        </pc:spChg>
        <pc:spChg chg="add">
          <ac:chgData name="Toby Clark" userId="S::toby.clark@lmalloyds.com::d718df99-0c56-4cc5-9e38-5126f87950ad" providerId="AD" clId="Web-{BFE93DE4-FBD6-3722-D9F0-96C7BCEDC405}" dt="2026-05-12T16:11:01.845" v="46"/>
          <ac:spMkLst>
            <pc:docMk/>
            <pc:sldMk cId="3226411195" sldId="2147470804"/>
            <ac:spMk id="93" creationId="{B2AC458B-E6DA-18BD-A113-D5A421EFDC7A}"/>
          </ac:spMkLst>
        </pc:spChg>
        <pc:spChg chg="add">
          <ac:chgData name="Toby Clark" userId="S::toby.clark@lmalloyds.com::d718df99-0c56-4cc5-9e38-5126f87950ad" providerId="AD" clId="Web-{BFE93DE4-FBD6-3722-D9F0-96C7BCEDC405}" dt="2026-05-12T16:11:01.861" v="47"/>
          <ac:spMkLst>
            <pc:docMk/>
            <pc:sldMk cId="3226411195" sldId="2147470804"/>
            <ac:spMk id="95" creationId="{F5D953C2-B32F-5F05-D466-70D195368908}"/>
          </ac:spMkLst>
        </pc:spChg>
        <pc:spChg chg="add mod">
          <ac:chgData name="Toby Clark" userId="S::toby.clark@lmalloyds.com::d718df99-0c56-4cc5-9e38-5126f87950ad" providerId="AD" clId="Web-{BFE93DE4-FBD6-3722-D9F0-96C7BCEDC405}" dt="2026-05-12T16:13:48.789" v="161" actId="20577"/>
          <ac:spMkLst>
            <pc:docMk/>
            <pc:sldMk cId="3226411195" sldId="2147470804"/>
            <ac:spMk id="97" creationId="{B3FC1B88-1FC7-72A4-6313-217DDD73732E}"/>
          </ac:spMkLst>
        </pc:spChg>
        <pc:spChg chg="add">
          <ac:chgData name="Toby Clark" userId="S::toby.clark@lmalloyds.com::d718df99-0c56-4cc5-9e38-5126f87950ad" providerId="AD" clId="Web-{BFE93DE4-FBD6-3722-D9F0-96C7BCEDC405}" dt="2026-05-12T16:11:01.908" v="49"/>
          <ac:spMkLst>
            <pc:docMk/>
            <pc:sldMk cId="3226411195" sldId="2147470804"/>
            <ac:spMk id="99" creationId="{D7A47CBB-D72F-766E-579E-46E9A1632B55}"/>
          </ac:spMkLst>
        </pc:spChg>
        <pc:spChg chg="add mod">
          <ac:chgData name="Toby Clark" userId="S::toby.clark@lmalloyds.com::d718df99-0c56-4cc5-9e38-5126f87950ad" providerId="AD" clId="Web-{BFE93DE4-FBD6-3722-D9F0-96C7BCEDC405}" dt="2026-05-12T16:16:18.170" v="277" actId="1076"/>
          <ac:spMkLst>
            <pc:docMk/>
            <pc:sldMk cId="3226411195" sldId="2147470804"/>
            <ac:spMk id="101" creationId="{590196AE-5679-BDF3-8293-F84AADC7EAFF}"/>
          </ac:spMkLst>
        </pc:spChg>
        <pc:spChg chg="add mod">
          <ac:chgData name="Toby Clark" userId="S::toby.clark@lmalloyds.com::d718df99-0c56-4cc5-9e38-5126f87950ad" providerId="AD" clId="Web-{BFE93DE4-FBD6-3722-D9F0-96C7BCEDC405}" dt="2026-05-12T16:11:29.268" v="70" actId="20577"/>
          <ac:spMkLst>
            <pc:docMk/>
            <pc:sldMk cId="3226411195" sldId="2147470804"/>
            <ac:spMk id="103" creationId="{A672A077-BD4E-777F-9D63-0A0E461C8AD3}"/>
          </ac:spMkLst>
        </pc:spChg>
        <pc:spChg chg="add">
          <ac:chgData name="Toby Clark" userId="S::toby.clark@lmalloyds.com::d718df99-0c56-4cc5-9e38-5126f87950ad" providerId="AD" clId="Web-{BFE93DE4-FBD6-3722-D9F0-96C7BCEDC405}" dt="2026-05-12T16:11:01.970" v="52"/>
          <ac:spMkLst>
            <pc:docMk/>
            <pc:sldMk cId="3226411195" sldId="2147470804"/>
            <ac:spMk id="105" creationId="{6BC240E5-44C1-BC3C-455F-DF72A9A5BEEB}"/>
          </ac:spMkLst>
        </pc:spChg>
        <pc:spChg chg="add">
          <ac:chgData name="Toby Clark" userId="S::toby.clark@lmalloyds.com::d718df99-0c56-4cc5-9e38-5126f87950ad" providerId="AD" clId="Web-{BFE93DE4-FBD6-3722-D9F0-96C7BCEDC405}" dt="2026-05-12T16:11:01.986" v="53"/>
          <ac:spMkLst>
            <pc:docMk/>
            <pc:sldMk cId="3226411195" sldId="2147470804"/>
            <ac:spMk id="107" creationId="{9A5BFD18-6AA5-83ED-7E65-0EF00A746D8F}"/>
          </ac:spMkLst>
        </pc:spChg>
        <pc:spChg chg="add">
          <ac:chgData name="Toby Clark" userId="S::toby.clark@lmalloyds.com::d718df99-0c56-4cc5-9e38-5126f87950ad" providerId="AD" clId="Web-{BFE93DE4-FBD6-3722-D9F0-96C7BCEDC405}" dt="2026-05-12T16:11:02.017" v="54"/>
          <ac:spMkLst>
            <pc:docMk/>
            <pc:sldMk cId="3226411195" sldId="2147470804"/>
            <ac:spMk id="109" creationId="{44FDF25B-C1EE-697E-2DEE-0A2B8C444CE0}"/>
          </ac:spMkLst>
        </pc:spChg>
        <pc:spChg chg="add">
          <ac:chgData name="Toby Clark" userId="S::toby.clark@lmalloyds.com::d718df99-0c56-4cc5-9e38-5126f87950ad" providerId="AD" clId="Web-{BFE93DE4-FBD6-3722-D9F0-96C7BCEDC405}" dt="2026-05-12T16:11:02.033" v="55"/>
          <ac:spMkLst>
            <pc:docMk/>
            <pc:sldMk cId="3226411195" sldId="2147470804"/>
            <ac:spMk id="111" creationId="{8D9F8406-9EFB-71A9-2A70-2D572E14EC93}"/>
          </ac:spMkLst>
        </pc:spChg>
        <pc:spChg chg="add">
          <ac:chgData name="Toby Clark" userId="S::toby.clark@lmalloyds.com::d718df99-0c56-4cc5-9e38-5126f87950ad" providerId="AD" clId="Web-{BFE93DE4-FBD6-3722-D9F0-96C7BCEDC405}" dt="2026-05-12T16:11:02.064" v="56"/>
          <ac:spMkLst>
            <pc:docMk/>
            <pc:sldMk cId="3226411195" sldId="2147470804"/>
            <ac:spMk id="113" creationId="{C1B81008-B8BE-AAB3-505A-39ED80B8E2A4}"/>
          </ac:spMkLst>
        </pc:spChg>
        <pc:spChg chg="add">
          <ac:chgData name="Toby Clark" userId="S::toby.clark@lmalloyds.com::d718df99-0c56-4cc5-9e38-5126f87950ad" providerId="AD" clId="Web-{BFE93DE4-FBD6-3722-D9F0-96C7BCEDC405}" dt="2026-05-12T16:11:02.095" v="57"/>
          <ac:spMkLst>
            <pc:docMk/>
            <pc:sldMk cId="3226411195" sldId="2147470804"/>
            <ac:spMk id="115" creationId="{5BE21896-B5EB-D027-0B9C-44D1540B6B03}"/>
          </ac:spMkLst>
        </pc:spChg>
        <pc:spChg chg="add">
          <ac:chgData name="Toby Clark" userId="S::toby.clark@lmalloyds.com::d718df99-0c56-4cc5-9e38-5126f87950ad" providerId="AD" clId="Web-{BFE93DE4-FBD6-3722-D9F0-96C7BCEDC405}" dt="2026-05-12T16:11:02.111" v="58"/>
          <ac:spMkLst>
            <pc:docMk/>
            <pc:sldMk cId="3226411195" sldId="2147470804"/>
            <ac:spMk id="117" creationId="{A69EAB00-BEF6-D883-4F4F-7C41418468F1}"/>
          </ac:spMkLst>
        </pc:spChg>
        <pc:spChg chg="add">
          <ac:chgData name="Toby Clark" userId="S::toby.clark@lmalloyds.com::d718df99-0c56-4cc5-9e38-5126f87950ad" providerId="AD" clId="Web-{BFE93DE4-FBD6-3722-D9F0-96C7BCEDC405}" dt="2026-05-12T16:11:02.142" v="59"/>
          <ac:spMkLst>
            <pc:docMk/>
            <pc:sldMk cId="3226411195" sldId="2147470804"/>
            <ac:spMk id="119" creationId="{F5491BCA-E88B-76D9-3ECD-F6237680C244}"/>
          </ac:spMkLst>
        </pc:spChg>
        <pc:spChg chg="add">
          <ac:chgData name="Toby Clark" userId="S::toby.clark@lmalloyds.com::d718df99-0c56-4cc5-9e38-5126f87950ad" providerId="AD" clId="Web-{BFE93DE4-FBD6-3722-D9F0-96C7BCEDC405}" dt="2026-05-12T16:11:02.173" v="60"/>
          <ac:spMkLst>
            <pc:docMk/>
            <pc:sldMk cId="3226411195" sldId="2147470804"/>
            <ac:spMk id="121" creationId="{ED765D4D-25FC-8C19-D8CB-489590960467}"/>
          </ac:spMkLst>
        </pc:spChg>
        <pc:spChg chg="add">
          <ac:chgData name="Toby Clark" userId="S::toby.clark@lmalloyds.com::d718df99-0c56-4cc5-9e38-5126f87950ad" providerId="AD" clId="Web-{BFE93DE4-FBD6-3722-D9F0-96C7BCEDC405}" dt="2026-05-12T16:11:02.189" v="61"/>
          <ac:spMkLst>
            <pc:docMk/>
            <pc:sldMk cId="3226411195" sldId="2147470804"/>
            <ac:spMk id="123" creationId="{E2C42DDF-1443-3C82-984D-707F0C355C51}"/>
          </ac:spMkLst>
        </pc:spChg>
        <pc:spChg chg="add mod">
          <ac:chgData name="Toby Clark" userId="S::toby.clark@lmalloyds.com::d718df99-0c56-4cc5-9e38-5126f87950ad" providerId="AD" clId="Web-{BFE93DE4-FBD6-3722-D9F0-96C7BCEDC405}" dt="2026-05-12T16:21:08.558" v="283" actId="20577"/>
          <ac:spMkLst>
            <pc:docMk/>
            <pc:sldMk cId="3226411195" sldId="2147470804"/>
            <ac:spMk id="125" creationId="{1FAB13A7-D654-ADE1-8AC9-64D8D76E3693}"/>
          </ac:spMkLst>
        </pc:spChg>
        <pc:spChg chg="add">
          <ac:chgData name="Toby Clark" userId="S::toby.clark@lmalloyds.com::d718df99-0c56-4cc5-9e38-5126f87950ad" providerId="AD" clId="Web-{BFE93DE4-FBD6-3722-D9F0-96C7BCEDC405}" dt="2026-05-12T16:11:02.251" v="63"/>
          <ac:spMkLst>
            <pc:docMk/>
            <pc:sldMk cId="3226411195" sldId="2147470804"/>
            <ac:spMk id="127" creationId="{0E17CA49-D5FA-5AE0-B803-671CFB7AA595}"/>
          </ac:spMkLst>
        </pc:spChg>
        <pc:spChg chg="add">
          <ac:chgData name="Toby Clark" userId="S::toby.clark@lmalloyds.com::d718df99-0c56-4cc5-9e38-5126f87950ad" providerId="AD" clId="Web-{BFE93DE4-FBD6-3722-D9F0-96C7BCEDC405}" dt="2026-05-12T16:11:02.267" v="64"/>
          <ac:spMkLst>
            <pc:docMk/>
            <pc:sldMk cId="3226411195" sldId="2147470804"/>
            <ac:spMk id="129" creationId="{F8EF47AB-C01D-38C9-DE38-D72D055B31B5}"/>
          </ac:spMkLst>
        </pc:spChg>
        <pc:spChg chg="add mod">
          <ac:chgData name="Toby Clark" userId="S::toby.clark@lmalloyds.com::d718df99-0c56-4cc5-9e38-5126f87950ad" providerId="AD" clId="Web-{BFE93DE4-FBD6-3722-D9F0-96C7BCEDC405}" dt="2026-05-12T16:18:10.050" v="278" actId="1076"/>
          <ac:spMkLst>
            <pc:docMk/>
            <pc:sldMk cId="3226411195" sldId="2147470804"/>
            <ac:spMk id="131" creationId="{5DD1743A-4AFD-1B56-F2FF-5511C7D9B13A}"/>
          </ac:spMkLst>
        </pc:spChg>
        <pc:spChg chg="add">
          <ac:chgData name="Toby Clark" userId="S::toby.clark@lmalloyds.com::d718df99-0c56-4cc5-9e38-5126f87950ad" providerId="AD" clId="Web-{BFE93DE4-FBD6-3722-D9F0-96C7BCEDC405}" dt="2026-05-12T16:11:02.330" v="66"/>
          <ac:spMkLst>
            <pc:docMk/>
            <pc:sldMk cId="3226411195" sldId="2147470804"/>
            <ac:spMk id="133" creationId="{5052AB0A-523F-5ECF-BDB6-836388D2FF36}"/>
          </ac:spMkLst>
        </pc:spChg>
      </pc:sldChg>
    </pc:docChg>
  </pc:docChgLst>
  <pc:docChgLst>
    <pc:chgData name="Guest User" userId="S::urn:spo:tenantanon#bfd38fc7-5b82-4da1-b92d-50ef8e0fee75::" providerId="AD" clId="Web-{9735A79B-0ECC-5B80-A9EE-C558B2337C5B}"/>
    <pc:docChg chg="modSld">
      <pc:chgData name="Guest User" userId="S::urn:spo:tenantanon#bfd38fc7-5b82-4da1-b92d-50ef8e0fee75::" providerId="AD" clId="Web-{9735A79B-0ECC-5B80-A9EE-C558B2337C5B}" dt="2026-05-12T15:13:04.797" v="5"/>
      <pc:docMkLst>
        <pc:docMk/>
      </pc:docMkLst>
      <pc:sldChg chg="addSp modSp">
        <pc:chgData name="Guest User" userId="S::urn:spo:tenantanon#bfd38fc7-5b82-4da1-b92d-50ef8e0fee75::" providerId="AD" clId="Web-{9735A79B-0ECC-5B80-A9EE-C558B2337C5B}" dt="2026-05-12T15:12:59.390" v="4" actId="20577"/>
        <pc:sldMkLst>
          <pc:docMk/>
          <pc:sldMk cId="2369662066" sldId="317"/>
        </pc:sldMkLst>
        <pc:spChg chg="add mod">
          <ac:chgData name="Guest User" userId="S::urn:spo:tenantanon#bfd38fc7-5b82-4da1-b92d-50ef8e0fee75::" providerId="AD" clId="Web-{9735A79B-0ECC-5B80-A9EE-C558B2337C5B}" dt="2026-05-12T15:12:59.390" v="4" actId="20577"/>
          <ac:spMkLst>
            <pc:docMk/>
            <pc:sldMk cId="2369662066" sldId="317"/>
            <ac:spMk id="4" creationId="{96720A52-4878-0018-F0A8-D14F678DC74C}"/>
          </ac:spMkLst>
        </pc:spChg>
      </pc:sldChg>
      <pc:sldChg chg="addSp">
        <pc:chgData name="Guest User" userId="S::urn:spo:tenantanon#bfd38fc7-5b82-4da1-b92d-50ef8e0fee75::" providerId="AD" clId="Web-{9735A79B-0ECC-5B80-A9EE-C558B2337C5B}" dt="2026-05-12T15:13:04.797" v="5"/>
        <pc:sldMkLst>
          <pc:docMk/>
          <pc:sldMk cId="3318844946" sldId="344"/>
        </pc:sldMkLst>
        <pc:spChg chg="add">
          <ac:chgData name="Guest User" userId="S::urn:spo:tenantanon#bfd38fc7-5b82-4da1-b92d-50ef8e0fee75::" providerId="AD" clId="Web-{9735A79B-0ECC-5B80-A9EE-C558B2337C5B}" dt="2026-05-12T15:13:04.797" v="5"/>
          <ac:spMkLst>
            <pc:docMk/>
            <pc:sldMk cId="3318844946" sldId="344"/>
            <ac:spMk id="5" creationId="{D6283C39-362E-B982-9133-B945DA10418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07EED5-8C33-4545-8B63-C4322A7E32A0}" type="datetimeFigureOut">
              <a:rPr lang="en-US" smtClean="0"/>
              <a:t>5/13/2026</a:t>
            </a:fld>
            <a:endParaRPr lang="en-US"/>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77195"/>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5"/>
            <a:ext cx="2889938"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5"/>
            <a:ext cx="2889938" cy="498055"/>
          </a:xfrm>
          <a:prstGeom prst="rect">
            <a:avLst/>
          </a:prstGeom>
        </p:spPr>
        <p:txBody>
          <a:bodyPr vert="horz" lIns="91440" tIns="45720" rIns="91440" bIns="45720" rtlCol="0" anchor="b"/>
          <a:lstStyle>
            <a:lvl1pPr algn="r">
              <a:defRPr sz="1200"/>
            </a:lvl1pPr>
          </a:lstStyle>
          <a:p>
            <a:fld id="{0DB1DD6B-D1EF-EC4C-8F93-5F34C02F5587}" type="slidenum">
              <a:rPr lang="en-US" smtClean="0"/>
              <a:t>‹#›</a:t>
            </a:fld>
            <a:endParaRPr lang="en-US"/>
          </a:p>
        </p:txBody>
      </p:sp>
    </p:spTree>
    <p:extLst>
      <p:ext uri="{BB962C8B-B14F-4D97-AF65-F5344CB8AC3E}">
        <p14:creationId xmlns:p14="http://schemas.microsoft.com/office/powerpoint/2010/main" val="1699787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buClr>
                <a:schemeClr val="accent1"/>
              </a:buClr>
              <a:buSzPct val="110000"/>
            </a:pPr>
            <a:r>
              <a:rPr lang="en-GB" sz="1200" b="1"/>
              <a:t>How to use this slide layout:</a:t>
            </a:r>
          </a:p>
          <a:p>
            <a:pPr marL="171450" indent="-171450" algn="l">
              <a:spcAft>
                <a:spcPts val="600"/>
              </a:spcAft>
              <a:buClr>
                <a:schemeClr val="accent1"/>
              </a:buClr>
              <a:buSzPct val="110000"/>
              <a:buFont typeface="Arial"/>
              <a:buChar char="•"/>
            </a:pPr>
            <a:r>
              <a:rPr lang="en-GB" sz="1200"/>
              <a:t>Type your text into the placeholders on the slide</a:t>
            </a:r>
          </a:p>
          <a:p>
            <a:endParaRPr lang="en-US"/>
          </a:p>
        </p:txBody>
      </p:sp>
      <p:sp>
        <p:nvSpPr>
          <p:cNvPr id="4" name="Slide Number Placeholder 3"/>
          <p:cNvSpPr>
            <a:spLocks noGrp="1"/>
          </p:cNvSpPr>
          <p:nvPr>
            <p:ph type="sldNum" sz="quarter" idx="10"/>
          </p:nvPr>
        </p:nvSpPr>
        <p:spPr/>
        <p:txBody>
          <a:bodyPr/>
          <a:lstStyle/>
          <a:p>
            <a:fld id="{0DB1DD6B-D1EF-EC4C-8F93-5F34C02F5587}" type="slidenum">
              <a:rPr lang="en-US" smtClean="0"/>
              <a:t>1</a:t>
            </a:fld>
            <a:endParaRPr lang="en-US"/>
          </a:p>
        </p:txBody>
      </p:sp>
    </p:spTree>
    <p:extLst>
      <p:ext uri="{BB962C8B-B14F-4D97-AF65-F5344CB8AC3E}">
        <p14:creationId xmlns:p14="http://schemas.microsoft.com/office/powerpoint/2010/main" val="1745382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B1DD6B-D1EF-EC4C-8F93-5F34C02F5587}" type="slidenum">
              <a:rPr lang="en-US" smtClean="0"/>
              <a:t>10</a:t>
            </a:fld>
            <a:endParaRPr lang="en-US"/>
          </a:p>
        </p:txBody>
      </p:sp>
    </p:spTree>
    <p:extLst>
      <p:ext uri="{BB962C8B-B14F-4D97-AF65-F5344CB8AC3E}">
        <p14:creationId xmlns:p14="http://schemas.microsoft.com/office/powerpoint/2010/main" val="1719805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B1DD6B-D1EF-EC4C-8F93-5F34C02F5587}" type="slidenum">
              <a:rPr lang="en-US" smtClean="0"/>
              <a:t>12</a:t>
            </a:fld>
            <a:endParaRPr lang="en-US"/>
          </a:p>
        </p:txBody>
      </p:sp>
    </p:spTree>
    <p:extLst>
      <p:ext uri="{BB962C8B-B14F-4D97-AF65-F5344CB8AC3E}">
        <p14:creationId xmlns:p14="http://schemas.microsoft.com/office/powerpoint/2010/main" val="3056515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B1DD6B-D1EF-EC4C-8F93-5F34C02F5587}" type="slidenum">
              <a:rPr lang="en-US" smtClean="0"/>
              <a:t>13</a:t>
            </a:fld>
            <a:endParaRPr lang="en-US"/>
          </a:p>
        </p:txBody>
      </p:sp>
    </p:spTree>
    <p:extLst>
      <p:ext uri="{BB962C8B-B14F-4D97-AF65-F5344CB8AC3E}">
        <p14:creationId xmlns:p14="http://schemas.microsoft.com/office/powerpoint/2010/main" val="666228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B1DD6B-D1EF-EC4C-8F93-5F34C02F5587}" type="slidenum">
              <a:rPr lang="en-US" smtClean="0"/>
              <a:t>14</a:t>
            </a:fld>
            <a:endParaRPr lang="en-US"/>
          </a:p>
        </p:txBody>
      </p:sp>
    </p:spTree>
    <p:extLst>
      <p:ext uri="{BB962C8B-B14F-4D97-AF65-F5344CB8AC3E}">
        <p14:creationId xmlns:p14="http://schemas.microsoft.com/office/powerpoint/2010/main" val="1603810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B1DD6B-D1EF-EC4C-8F93-5F34C02F5587}" type="slidenum">
              <a:rPr lang="en-US" smtClean="0"/>
              <a:t>2</a:t>
            </a:fld>
            <a:endParaRPr lang="en-US"/>
          </a:p>
        </p:txBody>
      </p:sp>
    </p:spTree>
    <p:extLst>
      <p:ext uri="{BB962C8B-B14F-4D97-AF65-F5344CB8AC3E}">
        <p14:creationId xmlns:p14="http://schemas.microsoft.com/office/powerpoint/2010/main" val="3799081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F62E8F-BAE8-4963-8162-8937AC5EFB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89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B1DD6B-D1EF-EC4C-8F93-5F34C02F5587}" type="slidenum">
              <a:rPr lang="en-US" smtClean="0"/>
              <a:t>32</a:t>
            </a:fld>
            <a:endParaRPr lang="en-US"/>
          </a:p>
        </p:txBody>
      </p:sp>
    </p:spTree>
    <p:extLst>
      <p:ext uri="{BB962C8B-B14F-4D97-AF65-F5344CB8AC3E}">
        <p14:creationId xmlns:p14="http://schemas.microsoft.com/office/powerpoint/2010/main" val="2000976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6CFEE-9F5C-24ED-B5B4-9BF4F9CB22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D2ECEE-850E-1EF5-B1C7-08B05F626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F254DA-B1DD-BBE0-673E-2D38DCCE42C2}"/>
              </a:ext>
            </a:extLst>
          </p:cNvPr>
          <p:cNvSpPr>
            <a:spLocks noGrp="1"/>
          </p:cNvSpPr>
          <p:nvPr>
            <p:ph type="body" idx="1"/>
          </p:nvPr>
        </p:nvSpPr>
        <p:spPr/>
        <p:txBody>
          <a:bodyPr/>
          <a:lstStyle/>
          <a:p>
            <a:pPr algn="l">
              <a:spcAft>
                <a:spcPts val="600"/>
              </a:spcAft>
              <a:buClr>
                <a:schemeClr val="accent1"/>
              </a:buClr>
              <a:buSzPct val="110000"/>
            </a:pPr>
            <a:r>
              <a:rPr lang="en-GB" sz="1200" b="1"/>
              <a:t>How to use this slide layout:</a:t>
            </a:r>
          </a:p>
          <a:p>
            <a:pPr marL="171450" indent="-171450" algn="l">
              <a:spcAft>
                <a:spcPts val="600"/>
              </a:spcAft>
              <a:buClr>
                <a:schemeClr val="accent1"/>
              </a:buClr>
              <a:buSzPct val="110000"/>
              <a:buFont typeface="Arial"/>
              <a:buChar char="•"/>
            </a:pPr>
            <a:r>
              <a:rPr lang="en-GB" sz="1200"/>
              <a:t>Type your text into the placeholders on the slide</a:t>
            </a:r>
          </a:p>
          <a:p>
            <a:endParaRPr lang="en-US"/>
          </a:p>
        </p:txBody>
      </p:sp>
      <p:sp>
        <p:nvSpPr>
          <p:cNvPr id="4" name="Slide Number Placeholder 3">
            <a:extLst>
              <a:ext uri="{FF2B5EF4-FFF2-40B4-BE49-F238E27FC236}">
                <a16:creationId xmlns:a16="http://schemas.microsoft.com/office/drawing/2014/main" id="{69021C76-CF48-56EC-3DCE-D7DBE6FB99A0}"/>
              </a:ext>
            </a:extLst>
          </p:cNvPr>
          <p:cNvSpPr>
            <a:spLocks noGrp="1"/>
          </p:cNvSpPr>
          <p:nvPr>
            <p:ph type="sldNum" sz="quarter" idx="10"/>
          </p:nvPr>
        </p:nvSpPr>
        <p:spPr/>
        <p:txBody>
          <a:bodyPr/>
          <a:lstStyle/>
          <a:p>
            <a:fld id="{0DB1DD6B-D1EF-EC4C-8F93-5F34C02F5587}" type="slidenum">
              <a:rPr lang="en-US" smtClean="0"/>
              <a:t>33</a:t>
            </a:fld>
            <a:endParaRPr lang="en-US"/>
          </a:p>
        </p:txBody>
      </p:sp>
    </p:spTree>
    <p:extLst>
      <p:ext uri="{BB962C8B-B14F-4D97-AF65-F5344CB8AC3E}">
        <p14:creationId xmlns:p14="http://schemas.microsoft.com/office/powerpoint/2010/main" val="56606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B1DD6B-D1EF-EC4C-8F93-5F34C02F5587}" type="slidenum">
              <a:rPr lang="en-US" smtClean="0"/>
              <a:t>3</a:t>
            </a:fld>
            <a:endParaRPr lang="en-US"/>
          </a:p>
        </p:txBody>
      </p:sp>
    </p:spTree>
    <p:extLst>
      <p:ext uri="{BB962C8B-B14F-4D97-AF65-F5344CB8AC3E}">
        <p14:creationId xmlns:p14="http://schemas.microsoft.com/office/powerpoint/2010/main" val="787552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B1DD6B-D1EF-EC4C-8F93-5F34C02F5587}" type="slidenum">
              <a:rPr lang="en-US" smtClean="0"/>
              <a:t>4</a:t>
            </a:fld>
            <a:endParaRPr lang="en-US"/>
          </a:p>
        </p:txBody>
      </p:sp>
    </p:spTree>
    <p:extLst>
      <p:ext uri="{BB962C8B-B14F-4D97-AF65-F5344CB8AC3E}">
        <p14:creationId xmlns:p14="http://schemas.microsoft.com/office/powerpoint/2010/main" val="233368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B1DD6B-D1EF-EC4C-8F93-5F34C02F5587}" type="slidenum">
              <a:rPr lang="en-US" smtClean="0"/>
              <a:t>5</a:t>
            </a:fld>
            <a:endParaRPr lang="en-US"/>
          </a:p>
        </p:txBody>
      </p:sp>
    </p:spTree>
    <p:extLst>
      <p:ext uri="{BB962C8B-B14F-4D97-AF65-F5344CB8AC3E}">
        <p14:creationId xmlns:p14="http://schemas.microsoft.com/office/powerpoint/2010/main" val="1529746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B1DD6B-D1EF-EC4C-8F93-5F34C02F5587}" type="slidenum">
              <a:rPr lang="en-US" smtClean="0"/>
              <a:t>6</a:t>
            </a:fld>
            <a:endParaRPr lang="en-US"/>
          </a:p>
        </p:txBody>
      </p:sp>
    </p:spTree>
    <p:extLst>
      <p:ext uri="{BB962C8B-B14F-4D97-AF65-F5344CB8AC3E}">
        <p14:creationId xmlns:p14="http://schemas.microsoft.com/office/powerpoint/2010/main" val="3232585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B1DD6B-D1EF-EC4C-8F93-5F34C02F5587}" type="slidenum">
              <a:rPr lang="en-US" smtClean="0"/>
              <a:t>7</a:t>
            </a:fld>
            <a:endParaRPr lang="en-US"/>
          </a:p>
        </p:txBody>
      </p:sp>
    </p:spTree>
    <p:extLst>
      <p:ext uri="{BB962C8B-B14F-4D97-AF65-F5344CB8AC3E}">
        <p14:creationId xmlns:p14="http://schemas.microsoft.com/office/powerpoint/2010/main" val="3189495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B1DD6B-D1EF-EC4C-8F93-5F34C02F5587}" type="slidenum">
              <a:rPr lang="en-US" smtClean="0"/>
              <a:t>8</a:t>
            </a:fld>
            <a:endParaRPr lang="en-US"/>
          </a:p>
        </p:txBody>
      </p:sp>
    </p:spTree>
    <p:extLst>
      <p:ext uri="{BB962C8B-B14F-4D97-AF65-F5344CB8AC3E}">
        <p14:creationId xmlns:p14="http://schemas.microsoft.com/office/powerpoint/2010/main" val="2746907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B1DD6B-D1EF-EC4C-8F93-5F34C02F5587}" type="slidenum">
              <a:rPr lang="en-US" smtClean="0"/>
              <a:t>9</a:t>
            </a:fld>
            <a:endParaRPr lang="en-US"/>
          </a:p>
        </p:txBody>
      </p:sp>
    </p:spTree>
    <p:extLst>
      <p:ext uri="{BB962C8B-B14F-4D97-AF65-F5344CB8AC3E}">
        <p14:creationId xmlns:p14="http://schemas.microsoft.com/office/powerpoint/2010/main" val="2444901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rgbClr val="3739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04901" y="2307256"/>
            <a:ext cx="8229600" cy="857250"/>
          </a:xfrm>
        </p:spPr>
        <p:txBody>
          <a:bodyPr/>
          <a:lstStyle>
            <a:lvl1pPr>
              <a:lnSpc>
                <a:spcPct val="80000"/>
              </a:lnSpc>
              <a:defRPr sz="6000">
                <a:solidFill>
                  <a:srgbClr val="6E7C7C"/>
                </a:solidFill>
              </a:defRPr>
            </a:lvl1pPr>
          </a:lstStyle>
          <a:p>
            <a:r>
              <a:rPr lang="en-GB"/>
              <a:t>Staff</a:t>
            </a:r>
            <a:br>
              <a:rPr lang="en-GB"/>
            </a:br>
            <a:r>
              <a:rPr lang="en-GB"/>
              <a:t>Forum</a:t>
            </a:r>
            <a:endParaRPr lang="en-US"/>
          </a:p>
        </p:txBody>
      </p:sp>
      <p:sp>
        <p:nvSpPr>
          <p:cNvPr id="4" name="Text Placeholder 8"/>
          <p:cNvSpPr>
            <a:spLocks noGrp="1"/>
          </p:cNvSpPr>
          <p:nvPr>
            <p:ph type="body" sz="quarter" idx="10" hasCustomPrompt="1"/>
          </p:nvPr>
        </p:nvSpPr>
        <p:spPr>
          <a:xfrm>
            <a:off x="303746" y="410676"/>
            <a:ext cx="4175890" cy="680979"/>
          </a:xfrm>
        </p:spPr>
        <p:txBody>
          <a:bodyPr>
            <a:noAutofit/>
          </a:bodyPr>
          <a:lstStyle>
            <a:lvl1pPr marL="0" indent="0" algn="l" rtl="0">
              <a:buNone/>
              <a:defRPr lang="en-GB" sz="1800" b="0" i="0" u="none" strike="noStrike" kern="1200" spc="0" baseline="0" smtClean="0">
                <a:solidFill>
                  <a:srgbClr val="6E7C7C"/>
                </a:solidFill>
                <a:cs typeface="Gotham Book"/>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rtl="0"/>
            <a:r>
              <a:rPr lang="en-GB" sz="2200" b="0" i="0" u="none" strike="noStrike" kern="1200" spc="0" baseline="30000">
                <a:solidFill>
                  <a:srgbClr val="6E7C7C"/>
                </a:solidFill>
                <a:latin typeface="+mn-lt"/>
                <a:ea typeface="+mn-ea"/>
                <a:cs typeface="Gotham Book"/>
              </a:rPr>
              <a:t>Facilitating a better future</a:t>
            </a:r>
            <a:endParaRPr lang="en-US"/>
          </a:p>
        </p:txBody>
      </p:sp>
      <p:sp>
        <p:nvSpPr>
          <p:cNvPr id="5" name="Text Placeholder 15"/>
          <p:cNvSpPr>
            <a:spLocks noGrp="1"/>
          </p:cNvSpPr>
          <p:nvPr>
            <p:ph type="body" sz="quarter" idx="12" hasCustomPrompt="1"/>
          </p:nvPr>
        </p:nvSpPr>
        <p:spPr>
          <a:xfrm>
            <a:off x="303746" y="4091133"/>
            <a:ext cx="2552362" cy="447675"/>
          </a:xfrm>
        </p:spPr>
        <p:txBody>
          <a:bodyPr>
            <a:noAutofit/>
          </a:bodyPr>
          <a:lstStyle>
            <a:lvl1pPr marL="0" indent="0" algn="l">
              <a:buNone/>
              <a:defRPr sz="2200">
                <a:solidFill>
                  <a:srgbClr val="6E7C7C"/>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June 2020</a:t>
            </a:r>
            <a:endParaRPr lang="en-US"/>
          </a:p>
        </p:txBody>
      </p:sp>
      <p:pic>
        <p:nvPicPr>
          <p:cNvPr id="7" name="Picture 6"/>
          <p:cNvPicPr>
            <a:picLocks noChangeAspect="1"/>
          </p:cNvPicPr>
          <p:nvPr userDrawn="1"/>
        </p:nvPicPr>
        <p:blipFill>
          <a:blip r:embed="rId2"/>
          <a:stretch>
            <a:fillRect/>
          </a:stretch>
        </p:blipFill>
        <p:spPr>
          <a:xfrm>
            <a:off x="6024515" y="439881"/>
            <a:ext cx="2613073" cy="864000"/>
          </a:xfrm>
          <a:prstGeom prst="rect">
            <a:avLst/>
          </a:prstGeom>
        </p:spPr>
      </p:pic>
    </p:spTree>
    <p:extLst>
      <p:ext uri="{BB962C8B-B14F-4D97-AF65-F5344CB8AC3E}">
        <p14:creationId xmlns:p14="http://schemas.microsoft.com/office/powerpoint/2010/main" val="4259312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g number slide">
    <p:spTree>
      <p:nvGrpSpPr>
        <p:cNvPr id="1" name=""/>
        <p:cNvGrpSpPr/>
        <p:nvPr/>
      </p:nvGrpSpPr>
      <p:grpSpPr>
        <a:xfrm>
          <a:off x="0" y="0"/>
          <a:ext cx="0" cy="0"/>
          <a:chOff x="0" y="0"/>
          <a:chExt cx="0" cy="0"/>
        </a:xfrm>
      </p:grpSpPr>
      <p:sp>
        <p:nvSpPr>
          <p:cNvPr id="9" name="Rectangle 8"/>
          <p:cNvSpPr/>
          <p:nvPr userDrawn="1"/>
        </p:nvSpPr>
        <p:spPr>
          <a:xfrm>
            <a:off x="-1" y="0"/>
            <a:ext cx="9409546" cy="4509818"/>
          </a:xfrm>
          <a:prstGeom prst="rect">
            <a:avLst/>
          </a:prstGeom>
          <a:solidFill>
            <a:srgbClr val="6E7C7C">
              <a:alpha val="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stretch>
            <a:fillRect/>
          </a:stretch>
        </p:blipFill>
        <p:spPr>
          <a:xfrm>
            <a:off x="7780152" y="4574777"/>
            <a:ext cx="1094118" cy="360000"/>
          </a:xfrm>
          <a:prstGeom prst="rect">
            <a:avLst/>
          </a:prstGeom>
        </p:spPr>
      </p:pic>
      <p:sp>
        <p:nvSpPr>
          <p:cNvPr id="15" name="Text Placeholder 15"/>
          <p:cNvSpPr>
            <a:spLocks noGrp="1"/>
          </p:cNvSpPr>
          <p:nvPr>
            <p:ph type="body" sz="quarter" idx="12" hasCustomPrompt="1"/>
          </p:nvPr>
        </p:nvSpPr>
        <p:spPr>
          <a:xfrm>
            <a:off x="304901" y="4635501"/>
            <a:ext cx="2552362" cy="447675"/>
          </a:xfrm>
        </p:spPr>
        <p:txBody>
          <a:bodyPr>
            <a:noAutofit/>
          </a:bodyPr>
          <a:lstStyle>
            <a:lvl1pPr marL="0" indent="0" algn="l">
              <a:buNone/>
              <a:defRPr sz="1200">
                <a:solidFill>
                  <a:srgbClr val="6E7C7C"/>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06 Presentation running title</a:t>
            </a:r>
            <a:endParaRPr lang="en-US"/>
          </a:p>
        </p:txBody>
      </p:sp>
      <p:sp>
        <p:nvSpPr>
          <p:cNvPr id="3" name="Content Placeholder 2"/>
          <p:cNvSpPr>
            <a:spLocks noGrp="1"/>
          </p:cNvSpPr>
          <p:nvPr>
            <p:ph idx="1" hasCustomPrompt="1"/>
          </p:nvPr>
        </p:nvSpPr>
        <p:spPr>
          <a:xfrm>
            <a:off x="333948" y="1063229"/>
            <a:ext cx="8229600" cy="2597816"/>
          </a:xfrm>
        </p:spPr>
        <p:txBody>
          <a:bodyPr>
            <a:normAutofit/>
          </a:bodyPr>
          <a:lstStyle>
            <a:lvl1pPr marL="0" indent="0" algn="ctr">
              <a:buNone/>
              <a:defRPr sz="16600" b="1" baseline="0">
                <a:solidFill>
                  <a:srgbClr val="C5143D"/>
                </a:solidFill>
              </a:defRPr>
            </a:lvl1pPr>
            <a:lvl2pPr marL="457200" indent="0">
              <a:buNone/>
              <a:defRPr sz="1400"/>
            </a:lvl2pPr>
            <a:lvl3pPr marL="914400" indent="0">
              <a:buNone/>
              <a:defRPr sz="1200"/>
            </a:lvl3pPr>
          </a:lstStyle>
          <a:p>
            <a:pPr lvl="0"/>
            <a:r>
              <a:rPr lang="en-GB"/>
              <a:t>3,327</a:t>
            </a:r>
          </a:p>
        </p:txBody>
      </p:sp>
      <p:sp>
        <p:nvSpPr>
          <p:cNvPr id="5" name="Text Placeholder 4"/>
          <p:cNvSpPr>
            <a:spLocks noGrp="1"/>
          </p:cNvSpPr>
          <p:nvPr>
            <p:ph type="body" sz="quarter" idx="10" hasCustomPrompt="1"/>
          </p:nvPr>
        </p:nvSpPr>
        <p:spPr>
          <a:xfrm>
            <a:off x="333948" y="3881662"/>
            <a:ext cx="8229600" cy="628156"/>
          </a:xfrm>
        </p:spPr>
        <p:txBody>
          <a:bodyPr/>
          <a:lstStyle>
            <a:lvl1pPr marL="0" indent="0" algn="ctr">
              <a:buNone/>
              <a:defRPr sz="1200"/>
            </a:lvl1pPr>
          </a:lstStyle>
          <a:p>
            <a:r>
              <a:rPr lang="en-GB" sz="1200"/>
              <a:t>Use this slide to insert a key statistic, for example a big number, and add </a:t>
            </a:r>
            <a:br>
              <a:rPr lang="en-GB" sz="1200"/>
            </a:br>
            <a:r>
              <a:rPr lang="en-GB" sz="1200"/>
              <a:t>a small amount of supporting text here to give context. </a:t>
            </a:r>
          </a:p>
        </p:txBody>
      </p:sp>
      <p:sp>
        <p:nvSpPr>
          <p:cNvPr id="10" name="TextBox 9">
            <a:extLst>
              <a:ext uri="{FF2B5EF4-FFF2-40B4-BE49-F238E27FC236}">
                <a16:creationId xmlns:a16="http://schemas.microsoft.com/office/drawing/2014/main" id="{33EE7D68-EB1E-4C8D-8E91-5FE6AC903BAC}"/>
              </a:ext>
            </a:extLst>
          </p:cNvPr>
          <p:cNvSpPr txBox="1"/>
          <p:nvPr userDrawn="1"/>
        </p:nvSpPr>
        <p:spPr>
          <a:xfrm>
            <a:off x="-2144674" y="0"/>
            <a:ext cx="1980220" cy="630942"/>
          </a:xfrm>
          <a:prstGeom prst="rect">
            <a:avLst/>
          </a:prstGeom>
          <a:noFill/>
        </p:spPr>
        <p:txBody>
          <a:bodyPr wrap="square" lIns="0" rIns="0" rtlCol="0">
            <a:spAutoFit/>
          </a:bodyPr>
          <a:lstStyle/>
          <a:p>
            <a:pPr algn="l">
              <a:spcAft>
                <a:spcPts val="600"/>
              </a:spcAft>
              <a:buClr>
                <a:schemeClr val="accent1"/>
              </a:buClr>
              <a:buSzPct val="110000"/>
            </a:pPr>
            <a:r>
              <a:rPr lang="en-GB" sz="1000" b="1"/>
              <a:t>How to use this slide layout:</a:t>
            </a:r>
          </a:p>
          <a:p>
            <a:pPr marL="171450" indent="-171450" algn="l">
              <a:spcAft>
                <a:spcPts val="600"/>
              </a:spcAft>
              <a:buClr>
                <a:schemeClr val="accent1"/>
              </a:buClr>
              <a:buSzPct val="110000"/>
              <a:buFont typeface="Arial"/>
              <a:buChar char="•"/>
            </a:pPr>
            <a:r>
              <a:rPr lang="en-GB" sz="1000"/>
              <a:t>Type your text into the placeholders on the slide</a:t>
            </a:r>
          </a:p>
        </p:txBody>
      </p:sp>
      <p:sp>
        <p:nvSpPr>
          <p:cNvPr id="17" name="Title 1"/>
          <p:cNvSpPr>
            <a:spLocks noGrp="1"/>
          </p:cNvSpPr>
          <p:nvPr>
            <p:ph type="title"/>
          </p:nvPr>
        </p:nvSpPr>
        <p:spPr>
          <a:xfrm>
            <a:off x="235533" y="115262"/>
            <a:ext cx="8229600" cy="857250"/>
          </a:xfrm>
        </p:spPr>
        <p:txBody>
          <a:bodyPr/>
          <a:lstStyle>
            <a:lvl1pPr algn="ctr">
              <a:defRPr sz="4400" b="0">
                <a:solidFill>
                  <a:srgbClr val="C5143D"/>
                </a:solidFill>
              </a:defRPr>
            </a:lvl1pPr>
          </a:lstStyle>
          <a:p>
            <a:r>
              <a:rPr lang="en-GB"/>
              <a:t>Click to edit Master title style</a:t>
            </a:r>
            <a:endParaRPr lang="en-US"/>
          </a:p>
        </p:txBody>
      </p:sp>
    </p:spTree>
    <p:extLst>
      <p:ext uri="{BB962C8B-B14F-4D97-AF65-F5344CB8AC3E}">
        <p14:creationId xmlns:p14="http://schemas.microsoft.com/office/powerpoint/2010/main" val="741877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ig number slide">
    <p:spTree>
      <p:nvGrpSpPr>
        <p:cNvPr id="1" name=""/>
        <p:cNvGrpSpPr/>
        <p:nvPr/>
      </p:nvGrpSpPr>
      <p:grpSpPr>
        <a:xfrm>
          <a:off x="0" y="0"/>
          <a:ext cx="0" cy="0"/>
          <a:chOff x="0" y="0"/>
          <a:chExt cx="0" cy="0"/>
        </a:xfrm>
      </p:grpSpPr>
      <p:sp>
        <p:nvSpPr>
          <p:cNvPr id="9" name="Rectangle 8"/>
          <p:cNvSpPr/>
          <p:nvPr userDrawn="1"/>
        </p:nvSpPr>
        <p:spPr>
          <a:xfrm>
            <a:off x="-1" y="0"/>
            <a:ext cx="9409546" cy="4509818"/>
          </a:xfrm>
          <a:prstGeom prst="rect">
            <a:avLst/>
          </a:prstGeom>
          <a:solidFill>
            <a:srgbClr val="3739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stretch>
            <a:fillRect/>
          </a:stretch>
        </p:blipFill>
        <p:spPr>
          <a:xfrm>
            <a:off x="7780152" y="4574777"/>
            <a:ext cx="1094118" cy="360000"/>
          </a:xfrm>
          <a:prstGeom prst="rect">
            <a:avLst/>
          </a:prstGeom>
        </p:spPr>
      </p:pic>
      <p:sp>
        <p:nvSpPr>
          <p:cNvPr id="15" name="Text Placeholder 15"/>
          <p:cNvSpPr>
            <a:spLocks noGrp="1"/>
          </p:cNvSpPr>
          <p:nvPr>
            <p:ph type="body" sz="quarter" idx="12" hasCustomPrompt="1"/>
          </p:nvPr>
        </p:nvSpPr>
        <p:spPr>
          <a:xfrm>
            <a:off x="304901" y="4635501"/>
            <a:ext cx="2552362" cy="447675"/>
          </a:xfrm>
        </p:spPr>
        <p:txBody>
          <a:bodyPr>
            <a:noAutofit/>
          </a:bodyPr>
          <a:lstStyle>
            <a:lvl1pPr marL="0" indent="0" algn="l">
              <a:buNone/>
              <a:defRPr sz="1200">
                <a:solidFill>
                  <a:srgbClr val="6E7C7C"/>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06 Presentation running title</a:t>
            </a:r>
            <a:endParaRPr lang="en-US"/>
          </a:p>
        </p:txBody>
      </p:sp>
      <p:sp>
        <p:nvSpPr>
          <p:cNvPr id="3" name="Content Placeholder 2"/>
          <p:cNvSpPr>
            <a:spLocks noGrp="1"/>
          </p:cNvSpPr>
          <p:nvPr>
            <p:ph idx="1" hasCustomPrompt="1"/>
          </p:nvPr>
        </p:nvSpPr>
        <p:spPr>
          <a:xfrm>
            <a:off x="333948" y="1063229"/>
            <a:ext cx="8229600" cy="2597816"/>
          </a:xfrm>
        </p:spPr>
        <p:txBody>
          <a:bodyPr>
            <a:normAutofit/>
          </a:bodyPr>
          <a:lstStyle>
            <a:lvl1pPr marL="0" indent="0" algn="ctr">
              <a:buNone/>
              <a:defRPr sz="16600" b="1" baseline="0">
                <a:solidFill>
                  <a:schemeClr val="bg2"/>
                </a:solidFill>
              </a:defRPr>
            </a:lvl1pPr>
            <a:lvl2pPr marL="457200" indent="0">
              <a:buNone/>
              <a:defRPr sz="1400"/>
            </a:lvl2pPr>
            <a:lvl3pPr marL="914400" indent="0">
              <a:buNone/>
              <a:defRPr sz="1200"/>
            </a:lvl3pPr>
          </a:lstStyle>
          <a:p>
            <a:pPr lvl="0"/>
            <a:r>
              <a:rPr lang="en-GB"/>
              <a:t>3,327</a:t>
            </a:r>
          </a:p>
        </p:txBody>
      </p:sp>
      <p:sp>
        <p:nvSpPr>
          <p:cNvPr id="5" name="Text Placeholder 4"/>
          <p:cNvSpPr>
            <a:spLocks noGrp="1"/>
          </p:cNvSpPr>
          <p:nvPr>
            <p:ph type="body" sz="quarter" idx="10" hasCustomPrompt="1"/>
          </p:nvPr>
        </p:nvSpPr>
        <p:spPr>
          <a:xfrm>
            <a:off x="333948" y="3881662"/>
            <a:ext cx="8229600" cy="628156"/>
          </a:xfrm>
        </p:spPr>
        <p:txBody>
          <a:bodyPr/>
          <a:lstStyle>
            <a:lvl1pPr marL="0" indent="0" algn="ctr">
              <a:buNone/>
              <a:defRPr sz="1200">
                <a:solidFill>
                  <a:schemeClr val="bg1"/>
                </a:solidFill>
              </a:defRPr>
            </a:lvl1pPr>
          </a:lstStyle>
          <a:p>
            <a:r>
              <a:rPr lang="en-GB" sz="1200"/>
              <a:t>Use this slide to insert a key statistic, for example a big number, and add </a:t>
            </a:r>
            <a:br>
              <a:rPr lang="en-GB" sz="1200"/>
            </a:br>
            <a:r>
              <a:rPr lang="en-GB" sz="1200"/>
              <a:t>a small amount of supporting text here to give context. </a:t>
            </a:r>
          </a:p>
        </p:txBody>
      </p:sp>
      <p:sp>
        <p:nvSpPr>
          <p:cNvPr id="10" name="TextBox 9">
            <a:extLst>
              <a:ext uri="{FF2B5EF4-FFF2-40B4-BE49-F238E27FC236}">
                <a16:creationId xmlns:a16="http://schemas.microsoft.com/office/drawing/2014/main" id="{33EE7D68-EB1E-4C8D-8E91-5FE6AC903BAC}"/>
              </a:ext>
            </a:extLst>
          </p:cNvPr>
          <p:cNvSpPr txBox="1"/>
          <p:nvPr userDrawn="1"/>
        </p:nvSpPr>
        <p:spPr>
          <a:xfrm>
            <a:off x="-2144674" y="0"/>
            <a:ext cx="1980220" cy="630942"/>
          </a:xfrm>
          <a:prstGeom prst="rect">
            <a:avLst/>
          </a:prstGeom>
          <a:noFill/>
        </p:spPr>
        <p:txBody>
          <a:bodyPr wrap="square" lIns="0" rIns="0" rtlCol="0">
            <a:spAutoFit/>
          </a:bodyPr>
          <a:lstStyle/>
          <a:p>
            <a:pPr algn="l">
              <a:spcAft>
                <a:spcPts val="600"/>
              </a:spcAft>
              <a:buClr>
                <a:schemeClr val="accent1"/>
              </a:buClr>
              <a:buSzPct val="110000"/>
            </a:pPr>
            <a:r>
              <a:rPr lang="en-GB" sz="1000" b="1"/>
              <a:t>How to use this slide layout:</a:t>
            </a:r>
          </a:p>
          <a:p>
            <a:pPr marL="171450" indent="-171450" algn="l">
              <a:spcAft>
                <a:spcPts val="600"/>
              </a:spcAft>
              <a:buClr>
                <a:schemeClr val="accent1"/>
              </a:buClr>
              <a:buSzPct val="110000"/>
              <a:buFont typeface="Arial"/>
              <a:buChar char="•"/>
            </a:pPr>
            <a:r>
              <a:rPr lang="en-GB" sz="1000"/>
              <a:t>Type your text into the placeholders on the slide</a:t>
            </a:r>
          </a:p>
        </p:txBody>
      </p:sp>
      <p:sp>
        <p:nvSpPr>
          <p:cNvPr id="17" name="Title 1"/>
          <p:cNvSpPr>
            <a:spLocks noGrp="1"/>
          </p:cNvSpPr>
          <p:nvPr>
            <p:ph type="title"/>
          </p:nvPr>
        </p:nvSpPr>
        <p:spPr>
          <a:xfrm>
            <a:off x="235533" y="115262"/>
            <a:ext cx="8229600" cy="857250"/>
          </a:xfrm>
        </p:spPr>
        <p:txBody>
          <a:bodyPr/>
          <a:lstStyle>
            <a:lvl1pPr algn="ctr">
              <a:defRPr sz="4400" b="0">
                <a:solidFill>
                  <a:srgbClr val="C5143D"/>
                </a:solidFill>
              </a:defRPr>
            </a:lvl1pPr>
          </a:lstStyle>
          <a:p>
            <a:r>
              <a:rPr lang="en-GB"/>
              <a:t>Click to edit Master title style</a:t>
            </a:r>
            <a:endParaRPr lang="en-US"/>
          </a:p>
        </p:txBody>
      </p:sp>
    </p:spTree>
    <p:extLst>
      <p:ext uri="{BB962C8B-B14F-4D97-AF65-F5344CB8AC3E}">
        <p14:creationId xmlns:p14="http://schemas.microsoft.com/office/powerpoint/2010/main" val="2150021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pact statement slide _ white">
    <p:spTree>
      <p:nvGrpSpPr>
        <p:cNvPr id="1" name=""/>
        <p:cNvGrpSpPr/>
        <p:nvPr/>
      </p:nvGrpSpPr>
      <p:grpSpPr>
        <a:xfrm>
          <a:off x="0" y="0"/>
          <a:ext cx="0" cy="0"/>
          <a:chOff x="0" y="0"/>
          <a:chExt cx="0" cy="0"/>
        </a:xfrm>
      </p:grpSpPr>
      <p:sp>
        <p:nvSpPr>
          <p:cNvPr id="18" name="Rectangle 17"/>
          <p:cNvSpPr/>
          <p:nvPr userDrawn="1"/>
        </p:nvSpPr>
        <p:spPr>
          <a:xfrm>
            <a:off x="-1" y="0"/>
            <a:ext cx="9144001" cy="4509818"/>
          </a:xfrm>
          <a:prstGeom prst="rect">
            <a:avLst/>
          </a:prstGeom>
          <a:solidFill>
            <a:srgbClr val="6E7C7C">
              <a:alpha val="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33948" y="438518"/>
            <a:ext cx="8229600" cy="2733593"/>
          </a:xfrm>
        </p:spPr>
        <p:txBody>
          <a:bodyPr/>
          <a:lstStyle>
            <a:lvl1pPr algn="ctr">
              <a:lnSpc>
                <a:spcPct val="90000"/>
              </a:lnSpc>
              <a:defRPr sz="4000" baseline="0">
                <a:solidFill>
                  <a:srgbClr val="C5143D"/>
                </a:solidFill>
              </a:defRPr>
            </a:lvl1pPr>
          </a:lstStyle>
          <a:p>
            <a:r>
              <a:rPr lang="en-GB"/>
              <a:t>Grab attention with an</a:t>
            </a:r>
            <a:br>
              <a:rPr lang="en-GB"/>
            </a:br>
            <a:r>
              <a:rPr lang="en-GB"/>
              <a:t>impactful statement here </a:t>
            </a:r>
            <a:endParaRPr lang="en-US"/>
          </a:p>
        </p:txBody>
      </p:sp>
      <p:sp>
        <p:nvSpPr>
          <p:cNvPr id="3" name="Content Placeholder 2"/>
          <p:cNvSpPr>
            <a:spLocks noGrp="1"/>
          </p:cNvSpPr>
          <p:nvPr>
            <p:ph idx="1" hasCustomPrompt="1"/>
          </p:nvPr>
        </p:nvSpPr>
        <p:spPr>
          <a:xfrm>
            <a:off x="333948" y="3350264"/>
            <a:ext cx="8229600" cy="1159554"/>
          </a:xfrm>
        </p:spPr>
        <p:txBody>
          <a:bodyPr>
            <a:normAutofit/>
          </a:bodyPr>
          <a:lstStyle>
            <a:lvl1pPr marL="0" indent="0" algn="ctr">
              <a:buNone/>
              <a:defRPr sz="1400" b="0" baseline="0">
                <a:solidFill>
                  <a:schemeClr val="tx1"/>
                </a:solidFill>
              </a:defRPr>
            </a:lvl1pPr>
            <a:lvl2pPr marL="457200" indent="0">
              <a:buNone/>
              <a:defRPr sz="1400"/>
            </a:lvl2pPr>
            <a:lvl3pPr marL="914400" indent="0">
              <a:buNone/>
              <a:defRPr sz="1200"/>
            </a:lvl3pPr>
          </a:lstStyle>
          <a:p>
            <a:pPr lvl="0"/>
            <a:r>
              <a:rPr lang="en-GB"/>
              <a:t>Add further detail here, but only if needed</a:t>
            </a:r>
          </a:p>
        </p:txBody>
      </p:sp>
      <p:pic>
        <p:nvPicPr>
          <p:cNvPr id="11" name="Picture 10"/>
          <p:cNvPicPr>
            <a:picLocks noChangeAspect="1"/>
          </p:cNvPicPr>
          <p:nvPr userDrawn="1"/>
        </p:nvPicPr>
        <p:blipFill>
          <a:blip r:embed="rId2"/>
          <a:stretch>
            <a:fillRect/>
          </a:stretch>
        </p:blipFill>
        <p:spPr>
          <a:xfrm>
            <a:off x="7780152" y="4574777"/>
            <a:ext cx="1094118" cy="360000"/>
          </a:xfrm>
          <a:prstGeom prst="rect">
            <a:avLst/>
          </a:prstGeom>
        </p:spPr>
      </p:pic>
      <p:sp>
        <p:nvSpPr>
          <p:cNvPr id="8" name="TextBox 7">
            <a:extLst>
              <a:ext uri="{FF2B5EF4-FFF2-40B4-BE49-F238E27FC236}">
                <a16:creationId xmlns:a16="http://schemas.microsoft.com/office/drawing/2014/main" id="{A59DCE8E-D767-4061-9846-E654AECD78B4}"/>
              </a:ext>
            </a:extLst>
          </p:cNvPr>
          <p:cNvSpPr txBox="1"/>
          <p:nvPr userDrawn="1"/>
        </p:nvSpPr>
        <p:spPr>
          <a:xfrm>
            <a:off x="-2144674" y="0"/>
            <a:ext cx="1980220" cy="630942"/>
          </a:xfrm>
          <a:prstGeom prst="rect">
            <a:avLst/>
          </a:prstGeom>
          <a:noFill/>
        </p:spPr>
        <p:txBody>
          <a:bodyPr wrap="square" lIns="0" rIns="0" rtlCol="0">
            <a:spAutoFit/>
          </a:bodyPr>
          <a:lstStyle/>
          <a:p>
            <a:pPr algn="l">
              <a:spcAft>
                <a:spcPts val="600"/>
              </a:spcAft>
              <a:buClr>
                <a:schemeClr val="accent1"/>
              </a:buClr>
              <a:buSzPct val="110000"/>
            </a:pPr>
            <a:r>
              <a:rPr lang="en-GB" sz="1000" b="1"/>
              <a:t>How to use this slide layout:</a:t>
            </a:r>
          </a:p>
          <a:p>
            <a:pPr marL="171450" indent="-171450" algn="l">
              <a:spcAft>
                <a:spcPts val="600"/>
              </a:spcAft>
              <a:buClr>
                <a:schemeClr val="accent1"/>
              </a:buClr>
              <a:buSzPct val="110000"/>
              <a:buFont typeface="Arial"/>
              <a:buChar char="•"/>
            </a:pPr>
            <a:r>
              <a:rPr lang="en-GB" sz="1000"/>
              <a:t>Type your text into the placeholders on the slide</a:t>
            </a:r>
          </a:p>
        </p:txBody>
      </p:sp>
      <p:sp>
        <p:nvSpPr>
          <p:cNvPr id="19" name="Text Placeholder 15"/>
          <p:cNvSpPr>
            <a:spLocks noGrp="1"/>
          </p:cNvSpPr>
          <p:nvPr>
            <p:ph type="body" sz="quarter" idx="12" hasCustomPrompt="1"/>
          </p:nvPr>
        </p:nvSpPr>
        <p:spPr>
          <a:xfrm>
            <a:off x="304901" y="4635501"/>
            <a:ext cx="2552362" cy="447675"/>
          </a:xfrm>
        </p:spPr>
        <p:txBody>
          <a:bodyPr>
            <a:noAutofit/>
          </a:bodyPr>
          <a:lstStyle>
            <a:lvl1pPr marL="0" indent="0" algn="l">
              <a:buNone/>
              <a:defRPr sz="1200">
                <a:solidFill>
                  <a:srgbClr val="6E7C7C"/>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06 Presentation running title</a:t>
            </a:r>
            <a:endParaRPr lang="en-US"/>
          </a:p>
        </p:txBody>
      </p:sp>
    </p:spTree>
    <p:extLst>
      <p:ext uri="{BB962C8B-B14F-4D97-AF65-F5344CB8AC3E}">
        <p14:creationId xmlns:p14="http://schemas.microsoft.com/office/powerpoint/2010/main" val="989037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mpact statement slide _ white">
    <p:spTree>
      <p:nvGrpSpPr>
        <p:cNvPr id="1" name=""/>
        <p:cNvGrpSpPr/>
        <p:nvPr/>
      </p:nvGrpSpPr>
      <p:grpSpPr>
        <a:xfrm>
          <a:off x="0" y="0"/>
          <a:ext cx="0" cy="0"/>
          <a:chOff x="0" y="0"/>
          <a:chExt cx="0" cy="0"/>
        </a:xfrm>
      </p:grpSpPr>
      <p:sp>
        <p:nvSpPr>
          <p:cNvPr id="18" name="Rectangle 17"/>
          <p:cNvSpPr/>
          <p:nvPr userDrawn="1"/>
        </p:nvSpPr>
        <p:spPr>
          <a:xfrm>
            <a:off x="-1" y="0"/>
            <a:ext cx="9144001" cy="4509818"/>
          </a:xfrm>
          <a:prstGeom prst="rect">
            <a:avLst/>
          </a:prstGeom>
          <a:solidFill>
            <a:srgbClr val="3739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33948" y="438518"/>
            <a:ext cx="8229600" cy="2733593"/>
          </a:xfrm>
        </p:spPr>
        <p:txBody>
          <a:bodyPr/>
          <a:lstStyle>
            <a:lvl1pPr algn="ctr">
              <a:lnSpc>
                <a:spcPct val="90000"/>
              </a:lnSpc>
              <a:defRPr sz="4000" baseline="0">
                <a:solidFill>
                  <a:schemeClr val="bg1"/>
                </a:solidFill>
              </a:defRPr>
            </a:lvl1pPr>
          </a:lstStyle>
          <a:p>
            <a:r>
              <a:rPr lang="en-GB"/>
              <a:t>Grab attention with an</a:t>
            </a:r>
            <a:br>
              <a:rPr lang="en-GB"/>
            </a:br>
            <a:r>
              <a:rPr lang="en-GB"/>
              <a:t>impactful statement here </a:t>
            </a:r>
            <a:endParaRPr lang="en-US"/>
          </a:p>
        </p:txBody>
      </p:sp>
      <p:sp>
        <p:nvSpPr>
          <p:cNvPr id="3" name="Content Placeholder 2"/>
          <p:cNvSpPr>
            <a:spLocks noGrp="1"/>
          </p:cNvSpPr>
          <p:nvPr>
            <p:ph idx="1" hasCustomPrompt="1"/>
          </p:nvPr>
        </p:nvSpPr>
        <p:spPr>
          <a:xfrm>
            <a:off x="333948" y="3350264"/>
            <a:ext cx="8229600" cy="1159554"/>
          </a:xfrm>
        </p:spPr>
        <p:txBody>
          <a:bodyPr>
            <a:normAutofit/>
          </a:bodyPr>
          <a:lstStyle>
            <a:lvl1pPr marL="0" indent="0" algn="ctr">
              <a:buNone/>
              <a:defRPr sz="1400" b="0" baseline="0">
                <a:solidFill>
                  <a:srgbClr val="6E7C7C"/>
                </a:solidFill>
              </a:defRPr>
            </a:lvl1pPr>
            <a:lvl2pPr marL="457200" indent="0">
              <a:buNone/>
              <a:defRPr sz="1400"/>
            </a:lvl2pPr>
            <a:lvl3pPr marL="914400" indent="0">
              <a:buNone/>
              <a:defRPr sz="1200"/>
            </a:lvl3pPr>
          </a:lstStyle>
          <a:p>
            <a:pPr lvl="0"/>
            <a:r>
              <a:rPr lang="en-GB"/>
              <a:t>Add further detail here, but only if needed</a:t>
            </a:r>
          </a:p>
        </p:txBody>
      </p:sp>
      <p:pic>
        <p:nvPicPr>
          <p:cNvPr id="11" name="Picture 10"/>
          <p:cNvPicPr>
            <a:picLocks noChangeAspect="1"/>
          </p:cNvPicPr>
          <p:nvPr userDrawn="1"/>
        </p:nvPicPr>
        <p:blipFill>
          <a:blip r:embed="rId2"/>
          <a:stretch>
            <a:fillRect/>
          </a:stretch>
        </p:blipFill>
        <p:spPr>
          <a:xfrm>
            <a:off x="7780152" y="4574777"/>
            <a:ext cx="1094118" cy="360000"/>
          </a:xfrm>
          <a:prstGeom prst="rect">
            <a:avLst/>
          </a:prstGeom>
        </p:spPr>
      </p:pic>
      <p:sp>
        <p:nvSpPr>
          <p:cNvPr id="8" name="TextBox 7">
            <a:extLst>
              <a:ext uri="{FF2B5EF4-FFF2-40B4-BE49-F238E27FC236}">
                <a16:creationId xmlns:a16="http://schemas.microsoft.com/office/drawing/2014/main" id="{A59DCE8E-D767-4061-9846-E654AECD78B4}"/>
              </a:ext>
            </a:extLst>
          </p:cNvPr>
          <p:cNvSpPr txBox="1"/>
          <p:nvPr userDrawn="1"/>
        </p:nvSpPr>
        <p:spPr>
          <a:xfrm>
            <a:off x="-2144674" y="0"/>
            <a:ext cx="1980220" cy="630942"/>
          </a:xfrm>
          <a:prstGeom prst="rect">
            <a:avLst/>
          </a:prstGeom>
          <a:noFill/>
        </p:spPr>
        <p:txBody>
          <a:bodyPr wrap="square" lIns="0" rIns="0" rtlCol="0">
            <a:spAutoFit/>
          </a:bodyPr>
          <a:lstStyle/>
          <a:p>
            <a:pPr algn="l">
              <a:spcAft>
                <a:spcPts val="600"/>
              </a:spcAft>
              <a:buClr>
                <a:schemeClr val="accent1"/>
              </a:buClr>
              <a:buSzPct val="110000"/>
            </a:pPr>
            <a:r>
              <a:rPr lang="en-GB" sz="1000" b="1"/>
              <a:t>How to use this slide layout:</a:t>
            </a:r>
          </a:p>
          <a:p>
            <a:pPr marL="171450" indent="-171450" algn="l">
              <a:spcAft>
                <a:spcPts val="600"/>
              </a:spcAft>
              <a:buClr>
                <a:schemeClr val="accent1"/>
              </a:buClr>
              <a:buSzPct val="110000"/>
              <a:buFont typeface="Arial"/>
              <a:buChar char="•"/>
            </a:pPr>
            <a:r>
              <a:rPr lang="en-GB" sz="1000"/>
              <a:t>Type your text into the placeholders on the slide</a:t>
            </a:r>
          </a:p>
        </p:txBody>
      </p:sp>
      <p:sp>
        <p:nvSpPr>
          <p:cNvPr id="19" name="Text Placeholder 15"/>
          <p:cNvSpPr>
            <a:spLocks noGrp="1"/>
          </p:cNvSpPr>
          <p:nvPr>
            <p:ph type="body" sz="quarter" idx="12" hasCustomPrompt="1"/>
          </p:nvPr>
        </p:nvSpPr>
        <p:spPr>
          <a:xfrm>
            <a:off x="304901" y="4635501"/>
            <a:ext cx="2552362" cy="447675"/>
          </a:xfrm>
        </p:spPr>
        <p:txBody>
          <a:bodyPr>
            <a:noAutofit/>
          </a:bodyPr>
          <a:lstStyle>
            <a:lvl1pPr marL="0" indent="0" algn="l">
              <a:buNone/>
              <a:defRPr sz="1200">
                <a:solidFill>
                  <a:srgbClr val="6E7C7C"/>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06 Presentation running title</a:t>
            </a:r>
            <a:endParaRPr lang="en-US"/>
          </a:p>
        </p:txBody>
      </p:sp>
    </p:spTree>
    <p:extLst>
      <p:ext uri="{BB962C8B-B14F-4D97-AF65-F5344CB8AC3E}">
        <p14:creationId xmlns:p14="http://schemas.microsoft.com/office/powerpoint/2010/main" val="2757291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Impact statement slide _ white">
    <p:spTree>
      <p:nvGrpSpPr>
        <p:cNvPr id="1" name=""/>
        <p:cNvGrpSpPr/>
        <p:nvPr/>
      </p:nvGrpSpPr>
      <p:grpSpPr>
        <a:xfrm>
          <a:off x="0" y="0"/>
          <a:ext cx="0" cy="0"/>
          <a:chOff x="0" y="0"/>
          <a:chExt cx="0" cy="0"/>
        </a:xfrm>
      </p:grpSpPr>
      <p:sp>
        <p:nvSpPr>
          <p:cNvPr id="18" name="Rectangle 17"/>
          <p:cNvSpPr/>
          <p:nvPr userDrawn="1"/>
        </p:nvSpPr>
        <p:spPr>
          <a:xfrm>
            <a:off x="-1" y="0"/>
            <a:ext cx="9144001" cy="4509818"/>
          </a:xfrm>
          <a:prstGeom prst="rect">
            <a:avLst/>
          </a:prstGeom>
          <a:solidFill>
            <a:srgbClr val="C514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33948" y="438518"/>
            <a:ext cx="8229600" cy="2733593"/>
          </a:xfrm>
        </p:spPr>
        <p:txBody>
          <a:bodyPr/>
          <a:lstStyle>
            <a:lvl1pPr algn="ctr">
              <a:lnSpc>
                <a:spcPct val="90000"/>
              </a:lnSpc>
              <a:defRPr sz="4000" baseline="0">
                <a:solidFill>
                  <a:schemeClr val="bg1"/>
                </a:solidFill>
              </a:defRPr>
            </a:lvl1pPr>
          </a:lstStyle>
          <a:p>
            <a:r>
              <a:rPr lang="en-GB"/>
              <a:t>Grab attention with an</a:t>
            </a:r>
            <a:br>
              <a:rPr lang="en-GB"/>
            </a:br>
            <a:r>
              <a:rPr lang="en-GB"/>
              <a:t>impactful statement here </a:t>
            </a:r>
            <a:endParaRPr lang="en-US"/>
          </a:p>
        </p:txBody>
      </p:sp>
      <p:sp>
        <p:nvSpPr>
          <p:cNvPr id="3" name="Content Placeholder 2"/>
          <p:cNvSpPr>
            <a:spLocks noGrp="1"/>
          </p:cNvSpPr>
          <p:nvPr>
            <p:ph idx="1" hasCustomPrompt="1"/>
          </p:nvPr>
        </p:nvSpPr>
        <p:spPr>
          <a:xfrm>
            <a:off x="333948" y="3350264"/>
            <a:ext cx="8229600" cy="1159554"/>
          </a:xfrm>
        </p:spPr>
        <p:txBody>
          <a:bodyPr>
            <a:normAutofit/>
          </a:bodyPr>
          <a:lstStyle>
            <a:lvl1pPr marL="0" indent="0" algn="ctr">
              <a:buNone/>
              <a:defRPr sz="1400" b="0" baseline="0">
                <a:solidFill>
                  <a:srgbClr val="373935"/>
                </a:solidFill>
              </a:defRPr>
            </a:lvl1pPr>
            <a:lvl2pPr marL="457200" indent="0">
              <a:buNone/>
              <a:defRPr sz="1400"/>
            </a:lvl2pPr>
            <a:lvl3pPr marL="914400" indent="0">
              <a:buNone/>
              <a:defRPr sz="1200"/>
            </a:lvl3pPr>
          </a:lstStyle>
          <a:p>
            <a:pPr lvl="0"/>
            <a:r>
              <a:rPr lang="en-GB"/>
              <a:t>Add further detail here, but only if needed</a:t>
            </a:r>
          </a:p>
        </p:txBody>
      </p:sp>
      <p:pic>
        <p:nvPicPr>
          <p:cNvPr id="11" name="Picture 10"/>
          <p:cNvPicPr>
            <a:picLocks noChangeAspect="1"/>
          </p:cNvPicPr>
          <p:nvPr userDrawn="1"/>
        </p:nvPicPr>
        <p:blipFill>
          <a:blip r:embed="rId2"/>
          <a:stretch>
            <a:fillRect/>
          </a:stretch>
        </p:blipFill>
        <p:spPr>
          <a:xfrm>
            <a:off x="7780152" y="4574777"/>
            <a:ext cx="1094118" cy="360000"/>
          </a:xfrm>
          <a:prstGeom prst="rect">
            <a:avLst/>
          </a:prstGeom>
        </p:spPr>
      </p:pic>
      <p:sp>
        <p:nvSpPr>
          <p:cNvPr id="8" name="TextBox 7">
            <a:extLst>
              <a:ext uri="{FF2B5EF4-FFF2-40B4-BE49-F238E27FC236}">
                <a16:creationId xmlns:a16="http://schemas.microsoft.com/office/drawing/2014/main" id="{A59DCE8E-D767-4061-9846-E654AECD78B4}"/>
              </a:ext>
            </a:extLst>
          </p:cNvPr>
          <p:cNvSpPr txBox="1"/>
          <p:nvPr userDrawn="1"/>
        </p:nvSpPr>
        <p:spPr>
          <a:xfrm>
            <a:off x="-2144674" y="0"/>
            <a:ext cx="1980220" cy="630942"/>
          </a:xfrm>
          <a:prstGeom prst="rect">
            <a:avLst/>
          </a:prstGeom>
          <a:noFill/>
        </p:spPr>
        <p:txBody>
          <a:bodyPr wrap="square" lIns="0" rIns="0" rtlCol="0">
            <a:spAutoFit/>
          </a:bodyPr>
          <a:lstStyle/>
          <a:p>
            <a:pPr algn="l">
              <a:spcAft>
                <a:spcPts val="600"/>
              </a:spcAft>
              <a:buClr>
                <a:schemeClr val="accent1"/>
              </a:buClr>
              <a:buSzPct val="110000"/>
            </a:pPr>
            <a:r>
              <a:rPr lang="en-GB" sz="1000" b="1"/>
              <a:t>How to use this slide layout:</a:t>
            </a:r>
          </a:p>
          <a:p>
            <a:pPr marL="171450" indent="-171450" algn="l">
              <a:spcAft>
                <a:spcPts val="600"/>
              </a:spcAft>
              <a:buClr>
                <a:schemeClr val="accent1"/>
              </a:buClr>
              <a:buSzPct val="110000"/>
              <a:buFont typeface="Arial"/>
              <a:buChar char="•"/>
            </a:pPr>
            <a:r>
              <a:rPr lang="en-GB" sz="1000"/>
              <a:t>Type your text into the placeholders on the slide</a:t>
            </a:r>
          </a:p>
        </p:txBody>
      </p:sp>
      <p:sp>
        <p:nvSpPr>
          <p:cNvPr id="19" name="Text Placeholder 15"/>
          <p:cNvSpPr>
            <a:spLocks noGrp="1"/>
          </p:cNvSpPr>
          <p:nvPr>
            <p:ph type="body" sz="quarter" idx="12" hasCustomPrompt="1"/>
          </p:nvPr>
        </p:nvSpPr>
        <p:spPr>
          <a:xfrm>
            <a:off x="304901" y="4635501"/>
            <a:ext cx="2552362" cy="447675"/>
          </a:xfrm>
        </p:spPr>
        <p:txBody>
          <a:bodyPr>
            <a:noAutofit/>
          </a:bodyPr>
          <a:lstStyle>
            <a:lvl1pPr marL="0" indent="0" algn="l">
              <a:buNone/>
              <a:defRPr sz="1200">
                <a:solidFill>
                  <a:srgbClr val="6E7C7C"/>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06 Presentation running title</a:t>
            </a:r>
            <a:endParaRPr lang="en-US"/>
          </a:p>
        </p:txBody>
      </p:sp>
    </p:spTree>
    <p:extLst>
      <p:ext uri="{BB962C8B-B14F-4D97-AF65-F5344CB8AC3E}">
        <p14:creationId xmlns:p14="http://schemas.microsoft.com/office/powerpoint/2010/main" val="1076975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12" name="Rectangle 11"/>
          <p:cNvSpPr/>
          <p:nvPr userDrawn="1"/>
        </p:nvSpPr>
        <p:spPr>
          <a:xfrm>
            <a:off x="-1" y="0"/>
            <a:ext cx="9409546" cy="4509818"/>
          </a:xfrm>
          <a:prstGeom prst="rect">
            <a:avLst/>
          </a:prstGeom>
          <a:solidFill>
            <a:srgbClr val="3739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stretch>
            <a:fillRect/>
          </a:stretch>
        </p:blipFill>
        <p:spPr>
          <a:xfrm>
            <a:off x="7780152" y="4574777"/>
            <a:ext cx="1094118" cy="360000"/>
          </a:xfrm>
          <a:prstGeom prst="rect">
            <a:avLst/>
          </a:prstGeom>
        </p:spPr>
      </p:pic>
      <p:sp>
        <p:nvSpPr>
          <p:cNvPr id="22" name="Text Placeholder 15"/>
          <p:cNvSpPr>
            <a:spLocks noGrp="1"/>
          </p:cNvSpPr>
          <p:nvPr>
            <p:ph type="body" sz="quarter" idx="15" hasCustomPrompt="1"/>
          </p:nvPr>
        </p:nvSpPr>
        <p:spPr>
          <a:xfrm>
            <a:off x="304901" y="4635501"/>
            <a:ext cx="2552362" cy="447675"/>
          </a:xfrm>
        </p:spPr>
        <p:txBody>
          <a:bodyPr>
            <a:noAutofit/>
          </a:bodyPr>
          <a:lstStyle>
            <a:lvl1pPr marL="0" indent="0" algn="l">
              <a:buNone/>
              <a:defRPr sz="1200">
                <a:solidFill>
                  <a:srgbClr val="6E7C7C"/>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06 Presentation running title</a:t>
            </a:r>
            <a:endParaRPr lang="en-US"/>
          </a:p>
        </p:txBody>
      </p:sp>
      <p:sp>
        <p:nvSpPr>
          <p:cNvPr id="3" name="Content Placeholder 2"/>
          <p:cNvSpPr>
            <a:spLocks noGrp="1"/>
          </p:cNvSpPr>
          <p:nvPr>
            <p:ph idx="1" hasCustomPrompt="1"/>
          </p:nvPr>
        </p:nvSpPr>
        <p:spPr>
          <a:xfrm>
            <a:off x="263337" y="3296814"/>
            <a:ext cx="1434387" cy="680979"/>
          </a:xfrm>
        </p:spPr>
        <p:txBody>
          <a:bodyPr>
            <a:normAutofit/>
          </a:bodyPr>
          <a:lstStyle>
            <a:lvl1pPr marL="0" indent="0" algn="l">
              <a:buNone/>
              <a:defRPr sz="1800" b="1" i="0" baseline="0">
                <a:solidFill>
                  <a:schemeClr val="bg1"/>
                </a:solidFill>
                <a:latin typeface="Arial"/>
                <a:cs typeface="Arial"/>
              </a:defRPr>
            </a:lvl1pPr>
            <a:lvl2pPr marL="457200" indent="0">
              <a:buNone/>
              <a:defRPr sz="1400"/>
            </a:lvl2pPr>
            <a:lvl3pPr marL="914400" indent="0">
              <a:buNone/>
              <a:defRPr sz="1200"/>
            </a:lvl3pPr>
          </a:lstStyle>
          <a:p>
            <a:pPr lvl="0"/>
            <a:r>
              <a:rPr lang="en-GB"/>
              <a:t>Email:</a:t>
            </a:r>
          </a:p>
        </p:txBody>
      </p:sp>
      <p:sp>
        <p:nvSpPr>
          <p:cNvPr id="9" name="Text Placeholder 8"/>
          <p:cNvSpPr>
            <a:spLocks noGrp="1"/>
          </p:cNvSpPr>
          <p:nvPr>
            <p:ph type="body" sz="quarter" idx="10" hasCustomPrompt="1"/>
          </p:nvPr>
        </p:nvSpPr>
        <p:spPr>
          <a:xfrm>
            <a:off x="3295819" y="3296814"/>
            <a:ext cx="1762237" cy="680979"/>
          </a:xfrm>
        </p:spPr>
        <p:txBody>
          <a:bodyPr>
            <a:normAutofit/>
          </a:bodyPr>
          <a:lstStyle>
            <a:lvl1pPr marL="0" indent="0" algn="l">
              <a:buNone/>
              <a:defRPr sz="1800" b="1" i="0">
                <a:solidFill>
                  <a:schemeClr val="bg1"/>
                </a:solidFill>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a:t>Telephone:</a:t>
            </a:r>
            <a:endParaRPr lang="en-US"/>
          </a:p>
        </p:txBody>
      </p:sp>
      <p:sp>
        <p:nvSpPr>
          <p:cNvPr id="11" name="Text Placeholder 10"/>
          <p:cNvSpPr>
            <a:spLocks noGrp="1"/>
          </p:cNvSpPr>
          <p:nvPr>
            <p:ph type="body" sz="quarter" idx="11" hasCustomPrompt="1"/>
          </p:nvPr>
        </p:nvSpPr>
        <p:spPr>
          <a:xfrm>
            <a:off x="6357049" y="3296814"/>
            <a:ext cx="1367271" cy="680979"/>
          </a:xfrm>
        </p:spPr>
        <p:txBody>
          <a:bodyPr>
            <a:normAutofit/>
          </a:bodyPr>
          <a:lstStyle>
            <a:lvl1pPr marL="0" indent="0" algn="l">
              <a:buNone/>
              <a:defRPr sz="1800" b="1" i="0">
                <a:solidFill>
                  <a:schemeClr val="bg1"/>
                </a:solidFill>
                <a:latin typeface="Arial"/>
                <a:cs typeface="Arial"/>
              </a:defRPr>
            </a:lvl1pPr>
          </a:lstStyle>
          <a:p>
            <a:pPr lvl="0"/>
            <a:r>
              <a:rPr lang="en-US"/>
              <a:t>Online:</a:t>
            </a:r>
          </a:p>
        </p:txBody>
      </p:sp>
      <p:sp>
        <p:nvSpPr>
          <p:cNvPr id="16" name="Text Placeholder 15"/>
          <p:cNvSpPr>
            <a:spLocks noGrp="1"/>
          </p:cNvSpPr>
          <p:nvPr>
            <p:ph type="body" sz="quarter" idx="12"/>
          </p:nvPr>
        </p:nvSpPr>
        <p:spPr>
          <a:xfrm>
            <a:off x="263337" y="3684587"/>
            <a:ext cx="2552362" cy="447675"/>
          </a:xfrm>
        </p:spPr>
        <p:txBody>
          <a:bodyPr>
            <a:noAutofit/>
          </a:bodyPr>
          <a:lstStyle>
            <a:lvl1pPr marL="0" indent="0" algn="l">
              <a:buNone/>
              <a:defRPr sz="1400">
                <a:solidFill>
                  <a:srgbClr val="FFFFFF"/>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pPr lvl="0"/>
            <a:r>
              <a:rPr lang="en-GB"/>
              <a:t>Click to edit Master text styles</a:t>
            </a:r>
            <a:endParaRPr lang="en-US"/>
          </a:p>
        </p:txBody>
      </p:sp>
      <p:sp>
        <p:nvSpPr>
          <p:cNvPr id="17" name="Text Placeholder 15"/>
          <p:cNvSpPr>
            <a:spLocks noGrp="1"/>
          </p:cNvSpPr>
          <p:nvPr>
            <p:ph type="body" sz="quarter" idx="13"/>
          </p:nvPr>
        </p:nvSpPr>
        <p:spPr>
          <a:xfrm>
            <a:off x="3295819" y="3684587"/>
            <a:ext cx="2552362" cy="447675"/>
          </a:xfrm>
        </p:spPr>
        <p:txBody>
          <a:bodyPr>
            <a:noAutofit/>
          </a:bodyPr>
          <a:lstStyle>
            <a:lvl1pPr marL="0" indent="0" algn="l">
              <a:buNone/>
              <a:defRPr sz="1400">
                <a:solidFill>
                  <a:srgbClr val="FFFFFF"/>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pPr lvl="0"/>
            <a:r>
              <a:rPr lang="en-GB"/>
              <a:t>Click to edit Master text styles</a:t>
            </a:r>
            <a:endParaRPr lang="en-US"/>
          </a:p>
        </p:txBody>
      </p:sp>
      <p:sp>
        <p:nvSpPr>
          <p:cNvPr id="18" name="Text Placeholder 15"/>
          <p:cNvSpPr>
            <a:spLocks noGrp="1"/>
          </p:cNvSpPr>
          <p:nvPr>
            <p:ph type="body" sz="quarter" idx="14"/>
          </p:nvPr>
        </p:nvSpPr>
        <p:spPr>
          <a:xfrm>
            <a:off x="6357049" y="3684587"/>
            <a:ext cx="2552362" cy="447675"/>
          </a:xfrm>
        </p:spPr>
        <p:txBody>
          <a:bodyPr>
            <a:noAutofit/>
          </a:bodyPr>
          <a:lstStyle>
            <a:lvl1pPr marL="0" indent="0" algn="l">
              <a:buNone/>
              <a:defRPr sz="1400">
                <a:solidFill>
                  <a:srgbClr val="FFFFFF"/>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pPr lvl="0"/>
            <a:r>
              <a:rPr lang="en-GB"/>
              <a:t>Click to edit Master text styles</a:t>
            </a:r>
            <a:endParaRPr lang="en-US"/>
          </a:p>
        </p:txBody>
      </p:sp>
      <p:sp>
        <p:nvSpPr>
          <p:cNvPr id="19" name="Title 1"/>
          <p:cNvSpPr>
            <a:spLocks noGrp="1"/>
          </p:cNvSpPr>
          <p:nvPr>
            <p:ph type="title"/>
          </p:nvPr>
        </p:nvSpPr>
        <p:spPr>
          <a:xfrm>
            <a:off x="235533" y="115262"/>
            <a:ext cx="8229600" cy="857250"/>
          </a:xfrm>
        </p:spPr>
        <p:txBody>
          <a:bodyPr/>
          <a:lstStyle>
            <a:lvl1pPr algn="l">
              <a:defRPr sz="4400" b="0">
                <a:solidFill>
                  <a:srgbClr val="C5143D"/>
                </a:solidFill>
              </a:defRPr>
            </a:lvl1pPr>
          </a:lstStyle>
          <a:p>
            <a:r>
              <a:rPr lang="en-GB"/>
              <a:t>Click to edit Master title style</a:t>
            </a:r>
            <a:endParaRPr lang="en-US"/>
          </a:p>
        </p:txBody>
      </p:sp>
      <p:sp>
        <p:nvSpPr>
          <p:cNvPr id="5" name="Picture Placeholder 4"/>
          <p:cNvSpPr>
            <a:spLocks noGrp="1"/>
          </p:cNvSpPr>
          <p:nvPr>
            <p:ph type="pic" sz="quarter" idx="16"/>
          </p:nvPr>
        </p:nvSpPr>
        <p:spPr>
          <a:xfrm>
            <a:off x="304800" y="1194330"/>
            <a:ext cx="1574800" cy="1844675"/>
          </a:xfrm>
        </p:spPr>
        <p:txBody>
          <a:bodyPr/>
          <a:lstStyle/>
          <a:p>
            <a:endParaRPr lang="en-US"/>
          </a:p>
        </p:txBody>
      </p:sp>
      <p:sp>
        <p:nvSpPr>
          <p:cNvPr id="20" name="Picture Placeholder 4"/>
          <p:cNvSpPr>
            <a:spLocks noGrp="1"/>
          </p:cNvSpPr>
          <p:nvPr>
            <p:ph type="pic" sz="quarter" idx="17"/>
          </p:nvPr>
        </p:nvSpPr>
        <p:spPr>
          <a:xfrm>
            <a:off x="3295819" y="1194330"/>
            <a:ext cx="1574800" cy="1844675"/>
          </a:xfrm>
        </p:spPr>
        <p:txBody>
          <a:bodyPr/>
          <a:lstStyle/>
          <a:p>
            <a:endParaRPr lang="en-US"/>
          </a:p>
        </p:txBody>
      </p:sp>
      <p:sp>
        <p:nvSpPr>
          <p:cNvPr id="23" name="Picture Placeholder 4"/>
          <p:cNvSpPr>
            <a:spLocks noGrp="1"/>
          </p:cNvSpPr>
          <p:nvPr>
            <p:ph type="pic" sz="quarter" idx="18"/>
          </p:nvPr>
        </p:nvSpPr>
        <p:spPr>
          <a:xfrm>
            <a:off x="6357049" y="1194330"/>
            <a:ext cx="1574800" cy="1844675"/>
          </a:xfrm>
        </p:spPr>
        <p:txBody>
          <a:bodyPr/>
          <a:lstStyle/>
          <a:p>
            <a:endParaRPr lang="en-US"/>
          </a:p>
        </p:txBody>
      </p:sp>
    </p:spTree>
    <p:extLst>
      <p:ext uri="{BB962C8B-B14F-4D97-AF65-F5344CB8AC3E}">
        <p14:creationId xmlns:p14="http://schemas.microsoft.com/office/powerpoint/2010/main" val="3271663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8" name="Rectangle 7"/>
          <p:cNvSpPr/>
          <p:nvPr userDrawn="1"/>
        </p:nvSpPr>
        <p:spPr>
          <a:xfrm>
            <a:off x="-1" y="0"/>
            <a:ext cx="9409546" cy="4509818"/>
          </a:xfrm>
          <a:prstGeom prst="rect">
            <a:avLst/>
          </a:prstGeom>
          <a:solidFill>
            <a:srgbClr val="6E7C7C">
              <a:alpha val="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stretch>
            <a:fillRect/>
          </a:stretch>
        </p:blipFill>
        <p:spPr>
          <a:xfrm>
            <a:off x="7780152" y="4574777"/>
            <a:ext cx="1094118" cy="360000"/>
          </a:xfrm>
          <a:prstGeom prst="rect">
            <a:avLst/>
          </a:prstGeom>
        </p:spPr>
      </p:pic>
      <p:sp>
        <p:nvSpPr>
          <p:cNvPr id="10" name="Text Placeholder 15"/>
          <p:cNvSpPr>
            <a:spLocks noGrp="1"/>
          </p:cNvSpPr>
          <p:nvPr>
            <p:ph type="body" sz="quarter" idx="12" hasCustomPrompt="1"/>
          </p:nvPr>
        </p:nvSpPr>
        <p:spPr>
          <a:xfrm>
            <a:off x="304901" y="4635501"/>
            <a:ext cx="2552362" cy="447675"/>
          </a:xfrm>
        </p:spPr>
        <p:txBody>
          <a:bodyPr>
            <a:noAutofit/>
          </a:bodyPr>
          <a:lstStyle>
            <a:lvl1pPr marL="0" indent="0" algn="l">
              <a:buNone/>
              <a:defRPr sz="1200">
                <a:solidFill>
                  <a:srgbClr val="6E7C7C"/>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06 Presentation running title</a:t>
            </a:r>
            <a:endParaRPr lang="en-US"/>
          </a:p>
        </p:txBody>
      </p:sp>
      <p:sp>
        <p:nvSpPr>
          <p:cNvPr id="12" name="Content Placeholder 2"/>
          <p:cNvSpPr>
            <a:spLocks noGrp="1"/>
          </p:cNvSpPr>
          <p:nvPr>
            <p:ph idx="13"/>
          </p:nvPr>
        </p:nvSpPr>
        <p:spPr>
          <a:xfrm>
            <a:off x="333948" y="1070000"/>
            <a:ext cx="8303640" cy="3273399"/>
          </a:xfrm>
        </p:spPr>
        <p:txBody>
          <a:bodyPr/>
          <a:lstStyle>
            <a:lvl1pPr>
              <a:defRPr sz="1800"/>
            </a:lvl1pPr>
            <a:lvl2pPr>
              <a:defRPr sz="1400"/>
            </a:lvl2pPr>
            <a:lvl3pPr>
              <a:defRPr sz="1200"/>
            </a:lvl3pPr>
          </a:lstStyle>
          <a:p>
            <a:pPr lvl="0"/>
            <a:r>
              <a:rPr lang="en-GB"/>
              <a:t>Click to edit Master text styles</a:t>
            </a:r>
          </a:p>
          <a:p>
            <a:pPr lvl="1"/>
            <a:r>
              <a:rPr lang="en-GB"/>
              <a:t>Second level</a:t>
            </a:r>
          </a:p>
          <a:p>
            <a:pPr lvl="2"/>
            <a:r>
              <a:rPr lang="en-GB"/>
              <a:t>Third level</a:t>
            </a:r>
          </a:p>
        </p:txBody>
      </p:sp>
      <p:sp>
        <p:nvSpPr>
          <p:cNvPr id="15" name="Title 1"/>
          <p:cNvSpPr>
            <a:spLocks noGrp="1"/>
          </p:cNvSpPr>
          <p:nvPr>
            <p:ph type="title"/>
          </p:nvPr>
        </p:nvSpPr>
        <p:spPr>
          <a:xfrm>
            <a:off x="235533" y="115262"/>
            <a:ext cx="8229600" cy="857250"/>
          </a:xfrm>
        </p:spPr>
        <p:txBody>
          <a:bodyPr/>
          <a:lstStyle>
            <a:lvl1pPr algn="l">
              <a:defRPr sz="4400" b="0">
                <a:solidFill>
                  <a:srgbClr val="C5143D"/>
                </a:solidFill>
              </a:defRPr>
            </a:lvl1pPr>
          </a:lstStyle>
          <a:p>
            <a:r>
              <a:rPr lang="en-GB"/>
              <a:t>Click to edit Master title style</a:t>
            </a:r>
            <a:endParaRPr lang="en-US"/>
          </a:p>
        </p:txBody>
      </p:sp>
    </p:spTree>
    <p:extLst>
      <p:ext uri="{BB962C8B-B14F-4D97-AF65-F5344CB8AC3E}">
        <p14:creationId xmlns:p14="http://schemas.microsoft.com/office/powerpoint/2010/main" val="4175813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mage">
    <p:spTree>
      <p:nvGrpSpPr>
        <p:cNvPr id="1" name=""/>
        <p:cNvGrpSpPr/>
        <p:nvPr/>
      </p:nvGrpSpPr>
      <p:grpSpPr>
        <a:xfrm>
          <a:off x="0" y="0"/>
          <a:ext cx="0" cy="0"/>
          <a:chOff x="0" y="0"/>
          <a:chExt cx="0" cy="0"/>
        </a:xfrm>
      </p:grpSpPr>
      <p:sp>
        <p:nvSpPr>
          <p:cNvPr id="8" name="Rectangle 7"/>
          <p:cNvSpPr/>
          <p:nvPr userDrawn="1"/>
        </p:nvSpPr>
        <p:spPr>
          <a:xfrm>
            <a:off x="-1" y="0"/>
            <a:ext cx="9409546" cy="4509818"/>
          </a:xfrm>
          <a:prstGeom prst="rect">
            <a:avLst/>
          </a:prstGeom>
          <a:solidFill>
            <a:srgbClr val="3739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stretch>
            <a:fillRect/>
          </a:stretch>
        </p:blipFill>
        <p:spPr>
          <a:xfrm>
            <a:off x="7780152" y="4574777"/>
            <a:ext cx="1094118" cy="360000"/>
          </a:xfrm>
          <a:prstGeom prst="rect">
            <a:avLst/>
          </a:prstGeom>
        </p:spPr>
      </p:pic>
      <p:sp>
        <p:nvSpPr>
          <p:cNvPr id="10" name="Text Placeholder 15"/>
          <p:cNvSpPr>
            <a:spLocks noGrp="1"/>
          </p:cNvSpPr>
          <p:nvPr>
            <p:ph type="body" sz="quarter" idx="12" hasCustomPrompt="1"/>
          </p:nvPr>
        </p:nvSpPr>
        <p:spPr>
          <a:xfrm>
            <a:off x="304901" y="4635501"/>
            <a:ext cx="2552362" cy="447675"/>
          </a:xfrm>
        </p:spPr>
        <p:txBody>
          <a:bodyPr>
            <a:noAutofit/>
          </a:bodyPr>
          <a:lstStyle>
            <a:lvl1pPr marL="0" indent="0" algn="l">
              <a:buNone/>
              <a:defRPr sz="1200">
                <a:solidFill>
                  <a:srgbClr val="6E7C7C"/>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06 Presentation running title</a:t>
            </a:r>
            <a:endParaRPr lang="en-US"/>
          </a:p>
        </p:txBody>
      </p:sp>
      <p:sp>
        <p:nvSpPr>
          <p:cNvPr id="12" name="Content Placeholder 2"/>
          <p:cNvSpPr>
            <a:spLocks noGrp="1"/>
          </p:cNvSpPr>
          <p:nvPr>
            <p:ph idx="13"/>
          </p:nvPr>
        </p:nvSpPr>
        <p:spPr>
          <a:xfrm>
            <a:off x="333948" y="1070000"/>
            <a:ext cx="8303640" cy="3273399"/>
          </a:xfrm>
        </p:spPr>
        <p:txBody>
          <a:bodyPr/>
          <a:lstStyle>
            <a:lvl1pPr>
              <a:defRPr sz="1800"/>
            </a:lvl1pPr>
            <a:lvl2pPr>
              <a:defRPr sz="1400"/>
            </a:lvl2pPr>
            <a:lvl3pPr>
              <a:defRPr sz="1200"/>
            </a:lvl3pPr>
          </a:lstStyle>
          <a:p>
            <a:pPr lvl="0"/>
            <a:r>
              <a:rPr lang="en-GB"/>
              <a:t>Click to edit Master text styles</a:t>
            </a:r>
          </a:p>
          <a:p>
            <a:pPr lvl="1"/>
            <a:r>
              <a:rPr lang="en-GB"/>
              <a:t>Second level</a:t>
            </a:r>
          </a:p>
          <a:p>
            <a:pPr lvl="2"/>
            <a:r>
              <a:rPr lang="en-GB"/>
              <a:t>Third level</a:t>
            </a:r>
          </a:p>
        </p:txBody>
      </p:sp>
      <p:sp>
        <p:nvSpPr>
          <p:cNvPr id="15" name="Title 1"/>
          <p:cNvSpPr>
            <a:spLocks noGrp="1"/>
          </p:cNvSpPr>
          <p:nvPr>
            <p:ph type="title"/>
          </p:nvPr>
        </p:nvSpPr>
        <p:spPr>
          <a:xfrm>
            <a:off x="235533" y="115262"/>
            <a:ext cx="8229600" cy="857250"/>
          </a:xfrm>
        </p:spPr>
        <p:txBody>
          <a:bodyPr/>
          <a:lstStyle>
            <a:lvl1pPr algn="l">
              <a:defRPr sz="4400" b="0">
                <a:solidFill>
                  <a:srgbClr val="C5143D"/>
                </a:solidFill>
              </a:defRPr>
            </a:lvl1pPr>
          </a:lstStyle>
          <a:p>
            <a:r>
              <a:rPr lang="en-GB"/>
              <a:t>Click to edit Master title style</a:t>
            </a:r>
            <a:endParaRPr lang="en-US"/>
          </a:p>
        </p:txBody>
      </p:sp>
    </p:spTree>
    <p:extLst>
      <p:ext uri="{BB962C8B-B14F-4D97-AF65-F5344CB8AC3E}">
        <p14:creationId xmlns:p14="http://schemas.microsoft.com/office/powerpoint/2010/main" val="1424569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6" name="Rectangle 5"/>
          <p:cNvSpPr/>
          <p:nvPr userDrawn="1"/>
        </p:nvSpPr>
        <p:spPr>
          <a:xfrm>
            <a:off x="-1" y="0"/>
            <a:ext cx="9144001" cy="4509818"/>
          </a:xfrm>
          <a:prstGeom prst="rect">
            <a:avLst/>
          </a:prstGeom>
          <a:solidFill>
            <a:srgbClr val="C514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386360" y="1045402"/>
            <a:ext cx="4212000" cy="2955253"/>
          </a:xfrm>
        </p:spPr>
        <p:txBody>
          <a:bodyPr>
            <a:normAutofit/>
          </a:bodyPr>
          <a:lstStyle>
            <a:lvl1pPr marL="0" indent="0">
              <a:buNone/>
              <a:defRPr sz="1800" b="1"/>
            </a:lvl1pPr>
            <a:lvl2pPr>
              <a:defRPr sz="1400"/>
            </a:lvl2pPr>
            <a:lvl3pPr>
              <a:defRPr sz="12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4" name="Content Placeholder 3"/>
          <p:cNvSpPr>
            <a:spLocks noGrp="1"/>
          </p:cNvSpPr>
          <p:nvPr>
            <p:ph sz="half" idx="2"/>
          </p:nvPr>
        </p:nvSpPr>
        <p:spPr>
          <a:xfrm>
            <a:off x="4685176" y="1045402"/>
            <a:ext cx="4189094" cy="2955253"/>
          </a:xfrm>
        </p:spPr>
        <p:txBody>
          <a:bodyPr>
            <a:normAutofit/>
          </a:bodyPr>
          <a:lstStyle>
            <a:lvl1pPr>
              <a:defRPr sz="1800"/>
            </a:lvl1pPr>
            <a:lvl2pPr>
              <a:defRPr sz="1400"/>
            </a:lvl2pPr>
            <a:lvl3pPr>
              <a:defRPr sz="12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8" name="TextBox 7">
            <a:extLst>
              <a:ext uri="{FF2B5EF4-FFF2-40B4-BE49-F238E27FC236}">
                <a16:creationId xmlns:a16="http://schemas.microsoft.com/office/drawing/2014/main" id="{CD9EE2C5-496E-448E-A2C2-532ABDB98F30}"/>
              </a:ext>
            </a:extLst>
          </p:cNvPr>
          <p:cNvSpPr txBox="1"/>
          <p:nvPr userDrawn="1"/>
        </p:nvSpPr>
        <p:spPr>
          <a:xfrm>
            <a:off x="-2144674" y="0"/>
            <a:ext cx="1980220" cy="861774"/>
          </a:xfrm>
          <a:prstGeom prst="rect">
            <a:avLst/>
          </a:prstGeom>
          <a:noFill/>
        </p:spPr>
        <p:txBody>
          <a:bodyPr wrap="square" lIns="0" rIns="0" rtlCol="0">
            <a:spAutoFit/>
          </a:bodyPr>
          <a:lstStyle/>
          <a:p>
            <a:pPr marL="0" marR="0" lvl="0" indent="0" algn="l" defTabSz="457200" rtl="0" eaLnBrk="1" fontAlgn="auto" latinLnBrk="0" hangingPunct="1">
              <a:lnSpc>
                <a:spcPct val="100000"/>
              </a:lnSpc>
              <a:spcBef>
                <a:spcPts val="0"/>
              </a:spcBef>
              <a:spcAft>
                <a:spcPts val="600"/>
              </a:spcAft>
              <a:buClr>
                <a:schemeClr val="accent1"/>
              </a:buClr>
              <a:buSzPct val="110000"/>
              <a:buFont typeface="Arial"/>
              <a:buNone/>
              <a:tabLst/>
              <a:defRPr/>
            </a:pPr>
            <a:r>
              <a:rPr lang="en-GB" sz="1000" b="1"/>
              <a:t>How to use this slide layout:</a:t>
            </a:r>
          </a:p>
          <a:p>
            <a:pPr marL="171450" indent="-171450" algn="l">
              <a:spcAft>
                <a:spcPts val="600"/>
              </a:spcAft>
              <a:buClr>
                <a:schemeClr val="accent1"/>
              </a:buClr>
              <a:buSzPct val="110000"/>
              <a:buFont typeface="Arial"/>
              <a:buChar char="•"/>
            </a:pPr>
            <a:r>
              <a:rPr lang="en-GB" sz="1000"/>
              <a:t>Type your text into the placeholders on the slide</a:t>
            </a:r>
          </a:p>
          <a:p>
            <a:pPr marL="171450" indent="-171450" algn="l">
              <a:spcAft>
                <a:spcPts val="600"/>
              </a:spcAft>
              <a:buClr>
                <a:schemeClr val="accent1"/>
              </a:buClr>
              <a:buSzPct val="110000"/>
              <a:buFont typeface="Arial"/>
              <a:buChar char="•"/>
            </a:pPr>
            <a:endParaRPr lang="en-GB" sz="1000"/>
          </a:p>
        </p:txBody>
      </p:sp>
      <p:pic>
        <p:nvPicPr>
          <p:cNvPr id="7" name="Picture 6"/>
          <p:cNvPicPr>
            <a:picLocks noChangeAspect="1"/>
          </p:cNvPicPr>
          <p:nvPr userDrawn="1"/>
        </p:nvPicPr>
        <p:blipFill>
          <a:blip r:embed="rId2"/>
          <a:stretch>
            <a:fillRect/>
          </a:stretch>
        </p:blipFill>
        <p:spPr>
          <a:xfrm>
            <a:off x="7780152" y="4574777"/>
            <a:ext cx="1094118" cy="360000"/>
          </a:xfrm>
          <a:prstGeom prst="rect">
            <a:avLst/>
          </a:prstGeom>
        </p:spPr>
      </p:pic>
      <p:sp>
        <p:nvSpPr>
          <p:cNvPr id="12" name="Text Placeholder 15"/>
          <p:cNvSpPr>
            <a:spLocks noGrp="1"/>
          </p:cNvSpPr>
          <p:nvPr>
            <p:ph type="body" sz="quarter" idx="12" hasCustomPrompt="1"/>
          </p:nvPr>
        </p:nvSpPr>
        <p:spPr>
          <a:xfrm>
            <a:off x="304901" y="4635501"/>
            <a:ext cx="2552362" cy="447675"/>
          </a:xfrm>
        </p:spPr>
        <p:txBody>
          <a:bodyPr>
            <a:noAutofit/>
          </a:bodyPr>
          <a:lstStyle>
            <a:lvl1pPr marL="0" indent="0" algn="l">
              <a:buNone/>
              <a:defRPr sz="1200">
                <a:solidFill>
                  <a:srgbClr val="6E7C7C"/>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06 Presentation running title</a:t>
            </a:r>
            <a:endParaRPr lang="en-US"/>
          </a:p>
        </p:txBody>
      </p:sp>
      <p:sp>
        <p:nvSpPr>
          <p:cNvPr id="15" name="Title 1"/>
          <p:cNvSpPr>
            <a:spLocks noGrp="1"/>
          </p:cNvSpPr>
          <p:nvPr>
            <p:ph type="title"/>
          </p:nvPr>
        </p:nvSpPr>
        <p:spPr>
          <a:xfrm>
            <a:off x="235533" y="115262"/>
            <a:ext cx="8229600" cy="857250"/>
          </a:xfrm>
        </p:spPr>
        <p:txBody>
          <a:bodyPr/>
          <a:lstStyle>
            <a:lvl1pPr algn="l">
              <a:defRPr sz="4400" b="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875682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ttom bar 2 columns text and chart">
    <p:spTree>
      <p:nvGrpSpPr>
        <p:cNvPr id="1" name=""/>
        <p:cNvGrpSpPr/>
        <p:nvPr/>
      </p:nvGrpSpPr>
      <p:grpSpPr>
        <a:xfrm>
          <a:off x="0" y="0"/>
          <a:ext cx="0" cy="0"/>
          <a:chOff x="0" y="0"/>
          <a:chExt cx="0" cy="0"/>
        </a:xfrm>
      </p:grpSpPr>
      <p:sp>
        <p:nvSpPr>
          <p:cNvPr id="9" name="Rectangle 8"/>
          <p:cNvSpPr/>
          <p:nvPr userDrawn="1"/>
        </p:nvSpPr>
        <p:spPr>
          <a:xfrm>
            <a:off x="-1" y="0"/>
            <a:ext cx="9409546" cy="4509818"/>
          </a:xfrm>
          <a:prstGeom prst="rect">
            <a:avLst/>
          </a:prstGeom>
          <a:solidFill>
            <a:srgbClr val="6E7C7C">
              <a:alpha val="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stretch>
            <a:fillRect/>
          </a:stretch>
        </p:blipFill>
        <p:spPr>
          <a:xfrm>
            <a:off x="7780152" y="4574777"/>
            <a:ext cx="1094118" cy="360000"/>
          </a:xfrm>
          <a:prstGeom prst="rect">
            <a:avLst/>
          </a:prstGeom>
        </p:spPr>
      </p:pic>
      <p:sp>
        <p:nvSpPr>
          <p:cNvPr id="12" name="Text Placeholder 15"/>
          <p:cNvSpPr>
            <a:spLocks noGrp="1"/>
          </p:cNvSpPr>
          <p:nvPr>
            <p:ph type="body" sz="quarter" idx="12" hasCustomPrompt="1"/>
          </p:nvPr>
        </p:nvSpPr>
        <p:spPr>
          <a:xfrm>
            <a:off x="304901" y="4635501"/>
            <a:ext cx="2552362" cy="447675"/>
          </a:xfrm>
        </p:spPr>
        <p:txBody>
          <a:bodyPr>
            <a:noAutofit/>
          </a:bodyPr>
          <a:lstStyle>
            <a:lvl1pPr marL="0" indent="0" algn="l">
              <a:buNone/>
              <a:defRPr sz="1200">
                <a:solidFill>
                  <a:srgbClr val="6E7C7C"/>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06 Presentation running title</a:t>
            </a:r>
            <a:endParaRPr lang="en-US"/>
          </a:p>
        </p:txBody>
      </p:sp>
      <p:sp>
        <p:nvSpPr>
          <p:cNvPr id="13" name="Content Placeholder 2"/>
          <p:cNvSpPr>
            <a:spLocks noGrp="1"/>
          </p:cNvSpPr>
          <p:nvPr>
            <p:ph sz="half" idx="1"/>
          </p:nvPr>
        </p:nvSpPr>
        <p:spPr>
          <a:xfrm>
            <a:off x="332769" y="1200151"/>
            <a:ext cx="3932779" cy="2955253"/>
          </a:xfrm>
        </p:spPr>
        <p:txBody>
          <a:bodyPr>
            <a:normAutofit/>
          </a:bodyPr>
          <a:lstStyle>
            <a:lvl1pPr marL="0" indent="0">
              <a:buNone/>
              <a:defRPr sz="1800"/>
            </a:lvl1pPr>
            <a:lvl2pPr marL="457200" indent="0">
              <a:buNone/>
              <a:defRPr sz="1800"/>
            </a:lvl2pPr>
            <a:lvl3pPr marL="914400" indent="0">
              <a:buNone/>
              <a:defRPr sz="18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
        <p:nvSpPr>
          <p:cNvPr id="14" name="Content Placeholder 3"/>
          <p:cNvSpPr>
            <a:spLocks noGrp="1"/>
          </p:cNvSpPr>
          <p:nvPr>
            <p:ph sz="half" idx="2"/>
          </p:nvPr>
        </p:nvSpPr>
        <p:spPr>
          <a:xfrm>
            <a:off x="4624706" y="1200151"/>
            <a:ext cx="3937663" cy="2955253"/>
          </a:xfrm>
        </p:spPr>
        <p:txBody>
          <a:bodyPr>
            <a:normAutofit/>
          </a:bodyPr>
          <a:lstStyle>
            <a:lvl1pPr marL="0" indent="0">
              <a:buNone/>
              <a:defRPr sz="1800"/>
            </a:lvl1pPr>
            <a:lvl2pPr marL="457200" indent="0">
              <a:buNone/>
              <a:defRPr sz="1400"/>
            </a:lvl2pPr>
            <a:lvl3pPr marL="914400" indent="0">
              <a:buNone/>
              <a:defRPr sz="12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
        <p:nvSpPr>
          <p:cNvPr id="15" name="Title 1"/>
          <p:cNvSpPr>
            <a:spLocks noGrp="1"/>
          </p:cNvSpPr>
          <p:nvPr>
            <p:ph type="title"/>
          </p:nvPr>
        </p:nvSpPr>
        <p:spPr>
          <a:xfrm>
            <a:off x="235533" y="115262"/>
            <a:ext cx="8229600" cy="857250"/>
          </a:xfrm>
        </p:spPr>
        <p:txBody>
          <a:bodyPr/>
          <a:lstStyle>
            <a:lvl1pPr algn="l">
              <a:defRPr sz="4400" b="0">
                <a:solidFill>
                  <a:srgbClr val="C5143D"/>
                </a:solidFill>
              </a:defRPr>
            </a:lvl1pPr>
          </a:lstStyle>
          <a:p>
            <a:r>
              <a:rPr lang="en-GB"/>
              <a:t>Click to edit Master title style</a:t>
            </a:r>
            <a:endParaRPr lang="en-US"/>
          </a:p>
        </p:txBody>
      </p:sp>
    </p:spTree>
    <p:extLst>
      <p:ext uri="{BB962C8B-B14F-4D97-AF65-F5344CB8AC3E}">
        <p14:creationId xmlns:p14="http://schemas.microsoft.com/office/powerpoint/2010/main" val="1098621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C514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title" hasCustomPrompt="1"/>
          </p:nvPr>
        </p:nvSpPr>
        <p:spPr>
          <a:xfrm>
            <a:off x="304901" y="2307256"/>
            <a:ext cx="8229600" cy="857250"/>
          </a:xfrm>
        </p:spPr>
        <p:txBody>
          <a:bodyPr/>
          <a:lstStyle>
            <a:lvl1pPr>
              <a:lnSpc>
                <a:spcPct val="80000"/>
              </a:lnSpc>
              <a:defRPr sz="6000">
                <a:solidFill>
                  <a:srgbClr val="FFFFFF"/>
                </a:solidFill>
              </a:defRPr>
            </a:lvl1pPr>
          </a:lstStyle>
          <a:p>
            <a:r>
              <a:rPr lang="en-GB"/>
              <a:t>Staff</a:t>
            </a:r>
            <a:br>
              <a:rPr lang="en-GB"/>
            </a:br>
            <a:r>
              <a:rPr lang="en-GB"/>
              <a:t>Forum</a:t>
            </a:r>
            <a:endParaRPr lang="en-US"/>
          </a:p>
        </p:txBody>
      </p:sp>
      <p:sp>
        <p:nvSpPr>
          <p:cNvPr id="5" name="Text Placeholder 8"/>
          <p:cNvSpPr>
            <a:spLocks noGrp="1"/>
          </p:cNvSpPr>
          <p:nvPr>
            <p:ph type="body" sz="quarter" idx="10" hasCustomPrompt="1"/>
          </p:nvPr>
        </p:nvSpPr>
        <p:spPr>
          <a:xfrm>
            <a:off x="303746" y="410676"/>
            <a:ext cx="4175890" cy="680979"/>
          </a:xfrm>
        </p:spPr>
        <p:txBody>
          <a:bodyPr>
            <a:normAutofit/>
          </a:bodyPr>
          <a:lstStyle>
            <a:lvl1pPr marL="0" indent="0" algn="l" rtl="0">
              <a:buNone/>
              <a:defRPr lang="en-GB" sz="2200" b="0" i="0" u="none" strike="noStrike" baseline="30000" smtClean="0">
                <a:solidFill>
                  <a:srgbClr val="FFFFFF"/>
                </a:solidFill>
                <a:latin typeface="+mn-lt"/>
                <a:cs typeface="Apple Chancery"/>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rtl="0"/>
            <a:r>
              <a:rPr lang="en-GB" sz="2600" b="0" i="0" u="none" strike="noStrike" baseline="30000">
                <a:solidFill>
                  <a:srgbClr val="000000"/>
                </a:solidFill>
                <a:latin typeface="HelveticaNeue"/>
              </a:rPr>
              <a:t>Facilitating a better future</a:t>
            </a:r>
          </a:p>
        </p:txBody>
      </p:sp>
      <p:sp>
        <p:nvSpPr>
          <p:cNvPr id="6" name="Text Placeholder 15"/>
          <p:cNvSpPr>
            <a:spLocks noGrp="1"/>
          </p:cNvSpPr>
          <p:nvPr>
            <p:ph type="body" sz="quarter" idx="12" hasCustomPrompt="1"/>
          </p:nvPr>
        </p:nvSpPr>
        <p:spPr>
          <a:xfrm>
            <a:off x="303746" y="4091133"/>
            <a:ext cx="2552362" cy="447675"/>
          </a:xfrm>
        </p:spPr>
        <p:txBody>
          <a:bodyPr>
            <a:noAutofit/>
          </a:bodyPr>
          <a:lstStyle>
            <a:lvl1pPr marL="0" indent="0" algn="l">
              <a:buNone/>
              <a:defRPr sz="2200">
                <a:solidFill>
                  <a:srgbClr val="FFFFFF"/>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June 2020</a:t>
            </a:r>
            <a:endParaRPr lang="en-US"/>
          </a:p>
        </p:txBody>
      </p:sp>
      <p:pic>
        <p:nvPicPr>
          <p:cNvPr id="7" name="Picture 6"/>
          <p:cNvPicPr>
            <a:picLocks noChangeAspect="1"/>
          </p:cNvPicPr>
          <p:nvPr userDrawn="1"/>
        </p:nvPicPr>
        <p:blipFill>
          <a:blip r:embed="rId2"/>
          <a:stretch>
            <a:fillRect/>
          </a:stretch>
        </p:blipFill>
        <p:spPr>
          <a:xfrm>
            <a:off x="6024515" y="439881"/>
            <a:ext cx="2613073" cy="864000"/>
          </a:xfrm>
          <a:prstGeom prst="rect">
            <a:avLst/>
          </a:prstGeom>
        </p:spPr>
      </p:pic>
    </p:spTree>
    <p:extLst>
      <p:ext uri="{BB962C8B-B14F-4D97-AF65-F5344CB8AC3E}">
        <p14:creationId xmlns:p14="http://schemas.microsoft.com/office/powerpoint/2010/main" val="718599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ottom bar 2 columns 2 charts">
    <p:spTree>
      <p:nvGrpSpPr>
        <p:cNvPr id="1" name=""/>
        <p:cNvGrpSpPr/>
        <p:nvPr/>
      </p:nvGrpSpPr>
      <p:grpSpPr>
        <a:xfrm>
          <a:off x="0" y="0"/>
          <a:ext cx="0" cy="0"/>
          <a:chOff x="0" y="0"/>
          <a:chExt cx="0" cy="0"/>
        </a:xfrm>
      </p:grpSpPr>
      <p:sp>
        <p:nvSpPr>
          <p:cNvPr id="14" name="Rectangle 13"/>
          <p:cNvSpPr/>
          <p:nvPr userDrawn="1"/>
        </p:nvSpPr>
        <p:spPr>
          <a:xfrm>
            <a:off x="-1" y="0"/>
            <a:ext cx="9409546" cy="4509818"/>
          </a:xfrm>
          <a:prstGeom prst="rect">
            <a:avLst/>
          </a:prstGeom>
          <a:solidFill>
            <a:srgbClr val="6E7C7C">
              <a:alpha val="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stretch>
            <a:fillRect/>
          </a:stretch>
        </p:blipFill>
        <p:spPr>
          <a:xfrm>
            <a:off x="7780152" y="4574777"/>
            <a:ext cx="1094118" cy="360000"/>
          </a:xfrm>
          <a:prstGeom prst="rect">
            <a:avLst/>
          </a:prstGeom>
        </p:spPr>
      </p:pic>
      <p:sp>
        <p:nvSpPr>
          <p:cNvPr id="18" name="Text Placeholder 15"/>
          <p:cNvSpPr>
            <a:spLocks noGrp="1"/>
          </p:cNvSpPr>
          <p:nvPr>
            <p:ph type="body" sz="quarter" idx="12" hasCustomPrompt="1"/>
          </p:nvPr>
        </p:nvSpPr>
        <p:spPr>
          <a:xfrm>
            <a:off x="304901" y="4635501"/>
            <a:ext cx="2552362" cy="447675"/>
          </a:xfrm>
        </p:spPr>
        <p:txBody>
          <a:bodyPr>
            <a:noAutofit/>
          </a:bodyPr>
          <a:lstStyle>
            <a:lvl1pPr marL="0" indent="0" algn="l">
              <a:buNone/>
              <a:defRPr sz="1200">
                <a:solidFill>
                  <a:srgbClr val="6E7C7C"/>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06 Presentation running title</a:t>
            </a:r>
            <a:endParaRPr lang="en-US"/>
          </a:p>
        </p:txBody>
      </p:sp>
      <p:sp>
        <p:nvSpPr>
          <p:cNvPr id="3" name="Content Placeholder 2"/>
          <p:cNvSpPr>
            <a:spLocks noGrp="1"/>
          </p:cNvSpPr>
          <p:nvPr>
            <p:ph sz="half" idx="1"/>
          </p:nvPr>
        </p:nvSpPr>
        <p:spPr>
          <a:xfrm>
            <a:off x="332769" y="1200151"/>
            <a:ext cx="3932779" cy="2955253"/>
          </a:xfrm>
        </p:spPr>
        <p:txBody>
          <a:bodyPr>
            <a:normAutofit/>
          </a:bodyPr>
          <a:lstStyle>
            <a:lvl1pPr marL="0" indent="0">
              <a:buNone/>
              <a:defRPr sz="1800"/>
            </a:lvl1pPr>
            <a:lvl2pPr marL="457200" indent="0">
              <a:buNone/>
              <a:defRPr sz="1800"/>
            </a:lvl2pPr>
            <a:lvl3pPr marL="914400" indent="0">
              <a:buNone/>
              <a:defRPr sz="18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
        <p:nvSpPr>
          <p:cNvPr id="4" name="Content Placeholder 3"/>
          <p:cNvSpPr>
            <a:spLocks noGrp="1"/>
          </p:cNvSpPr>
          <p:nvPr>
            <p:ph sz="half" idx="2"/>
          </p:nvPr>
        </p:nvSpPr>
        <p:spPr>
          <a:xfrm>
            <a:off x="4624706" y="1200151"/>
            <a:ext cx="3937663" cy="2955253"/>
          </a:xfrm>
        </p:spPr>
        <p:txBody>
          <a:bodyPr>
            <a:normAutofit/>
          </a:bodyPr>
          <a:lstStyle>
            <a:lvl1pPr marL="0" indent="0">
              <a:buNone/>
              <a:defRPr sz="1800"/>
            </a:lvl1pPr>
            <a:lvl2pPr marL="457200" indent="0">
              <a:buNone/>
              <a:defRPr sz="1400"/>
            </a:lvl2pPr>
            <a:lvl3pPr marL="914400" indent="0">
              <a:buNone/>
              <a:defRPr sz="12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
        <p:nvSpPr>
          <p:cNvPr id="20" name="Title 1"/>
          <p:cNvSpPr>
            <a:spLocks noGrp="1"/>
          </p:cNvSpPr>
          <p:nvPr>
            <p:ph type="title"/>
          </p:nvPr>
        </p:nvSpPr>
        <p:spPr>
          <a:xfrm>
            <a:off x="235533" y="115262"/>
            <a:ext cx="8229600" cy="857250"/>
          </a:xfrm>
        </p:spPr>
        <p:txBody>
          <a:bodyPr/>
          <a:lstStyle>
            <a:lvl1pPr algn="l">
              <a:defRPr sz="4400" b="0">
                <a:solidFill>
                  <a:srgbClr val="C5143D"/>
                </a:solidFill>
              </a:defRPr>
            </a:lvl1pPr>
          </a:lstStyle>
          <a:p>
            <a:r>
              <a:rPr lang="en-GB"/>
              <a:t>Click to edit Master title style</a:t>
            </a:r>
            <a:endParaRPr lang="en-US"/>
          </a:p>
        </p:txBody>
      </p:sp>
    </p:spTree>
    <p:extLst>
      <p:ext uri="{BB962C8B-B14F-4D97-AF65-F5344CB8AC3E}">
        <p14:creationId xmlns:p14="http://schemas.microsoft.com/office/powerpoint/2010/main" val="4244971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and larger picture">
    <p:spTree>
      <p:nvGrpSpPr>
        <p:cNvPr id="1" name=""/>
        <p:cNvGrpSpPr/>
        <p:nvPr/>
      </p:nvGrpSpPr>
      <p:grpSpPr>
        <a:xfrm>
          <a:off x="0" y="0"/>
          <a:ext cx="0" cy="0"/>
          <a:chOff x="0" y="0"/>
          <a:chExt cx="0" cy="0"/>
        </a:xfrm>
      </p:grpSpPr>
      <p:sp>
        <p:nvSpPr>
          <p:cNvPr id="7" name="Rectangle 6"/>
          <p:cNvSpPr/>
          <p:nvPr userDrawn="1"/>
        </p:nvSpPr>
        <p:spPr>
          <a:xfrm>
            <a:off x="-1" y="0"/>
            <a:ext cx="9409546" cy="4509818"/>
          </a:xfrm>
          <a:prstGeom prst="rect">
            <a:avLst/>
          </a:prstGeom>
          <a:solidFill>
            <a:srgbClr val="6E7C7C">
              <a:alpha val="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stretch>
            <a:fillRect/>
          </a:stretch>
        </p:blipFill>
        <p:spPr>
          <a:xfrm>
            <a:off x="7780152" y="4574777"/>
            <a:ext cx="1094118" cy="360000"/>
          </a:xfrm>
          <a:prstGeom prst="rect">
            <a:avLst/>
          </a:prstGeom>
        </p:spPr>
      </p:pic>
      <p:sp>
        <p:nvSpPr>
          <p:cNvPr id="10" name="Text Placeholder 15"/>
          <p:cNvSpPr>
            <a:spLocks noGrp="1"/>
          </p:cNvSpPr>
          <p:nvPr>
            <p:ph type="body" sz="quarter" idx="12" hasCustomPrompt="1"/>
          </p:nvPr>
        </p:nvSpPr>
        <p:spPr>
          <a:xfrm>
            <a:off x="304901" y="4635501"/>
            <a:ext cx="2552362" cy="447675"/>
          </a:xfrm>
        </p:spPr>
        <p:txBody>
          <a:bodyPr>
            <a:noAutofit/>
          </a:bodyPr>
          <a:lstStyle>
            <a:lvl1pPr marL="0" indent="0" algn="l">
              <a:buNone/>
              <a:defRPr sz="1200">
                <a:solidFill>
                  <a:srgbClr val="6E7C7C"/>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06 Presentation running title</a:t>
            </a:r>
            <a:endParaRPr lang="en-US"/>
          </a:p>
        </p:txBody>
      </p:sp>
      <p:sp>
        <p:nvSpPr>
          <p:cNvPr id="2" name="Title 1"/>
          <p:cNvSpPr>
            <a:spLocks noGrp="1"/>
          </p:cNvSpPr>
          <p:nvPr>
            <p:ph type="title"/>
          </p:nvPr>
        </p:nvSpPr>
        <p:spPr>
          <a:xfrm>
            <a:off x="328589" y="205979"/>
            <a:ext cx="5287986" cy="857250"/>
          </a:xfrm>
        </p:spPr>
        <p:txBody>
          <a:bodyPr/>
          <a:lstStyle>
            <a:lvl1pPr algn="l">
              <a:defRPr sz="2800" b="0">
                <a:solidFill>
                  <a:srgbClr val="C5143D"/>
                </a:solidFill>
              </a:defRPr>
            </a:lvl1pPr>
          </a:lstStyle>
          <a:p>
            <a:r>
              <a:rPr lang="en-GB"/>
              <a:t>Click to edit Master title style</a:t>
            </a:r>
            <a:endParaRPr lang="en-US"/>
          </a:p>
        </p:txBody>
      </p:sp>
      <p:sp>
        <p:nvSpPr>
          <p:cNvPr id="3" name="Content Placeholder 2"/>
          <p:cNvSpPr>
            <a:spLocks noGrp="1"/>
          </p:cNvSpPr>
          <p:nvPr>
            <p:ph idx="1"/>
          </p:nvPr>
        </p:nvSpPr>
        <p:spPr>
          <a:xfrm>
            <a:off x="328589" y="1070000"/>
            <a:ext cx="5287986" cy="3079397"/>
          </a:xfrm>
        </p:spPr>
        <p:txBody>
          <a:bodyPr>
            <a:normAutofit/>
          </a:bodyPr>
          <a:lstStyle>
            <a:lvl1pPr>
              <a:defRPr sz="1800"/>
            </a:lvl1pPr>
            <a:lvl2pPr>
              <a:defRPr sz="1400"/>
            </a:lvl2pPr>
          </a:lstStyle>
          <a:p>
            <a:pPr lvl="0"/>
            <a:r>
              <a:rPr lang="en-GB"/>
              <a:t>Click to edit Master text styles</a:t>
            </a:r>
          </a:p>
          <a:p>
            <a:pPr lvl="1"/>
            <a:r>
              <a:rPr lang="en-GB" err="1"/>
              <a:t>Secondlevel</a:t>
            </a:r>
            <a:endParaRPr lang="en-GB"/>
          </a:p>
        </p:txBody>
      </p:sp>
      <p:sp>
        <p:nvSpPr>
          <p:cNvPr id="5" name="Picture Placeholder 4"/>
          <p:cNvSpPr>
            <a:spLocks noGrp="1"/>
          </p:cNvSpPr>
          <p:nvPr>
            <p:ph type="pic" sz="quarter" idx="10"/>
          </p:nvPr>
        </p:nvSpPr>
        <p:spPr>
          <a:xfrm>
            <a:off x="5397500" y="0"/>
            <a:ext cx="3746500" cy="4509818"/>
          </a:xfrm>
        </p:spPr>
        <p:txBody>
          <a:bodyPr/>
          <a:lstStyle/>
          <a:p>
            <a:endParaRPr lang="en-US"/>
          </a:p>
        </p:txBody>
      </p:sp>
    </p:spTree>
    <p:extLst>
      <p:ext uri="{BB962C8B-B14F-4D97-AF65-F5344CB8AC3E}">
        <p14:creationId xmlns:p14="http://schemas.microsoft.com/office/powerpoint/2010/main" val="2202758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356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act us_sign off slide">
    <p:spTree>
      <p:nvGrpSpPr>
        <p:cNvPr id="1" name=""/>
        <p:cNvGrpSpPr/>
        <p:nvPr/>
      </p:nvGrpSpPr>
      <p:grpSpPr>
        <a:xfrm>
          <a:off x="0" y="0"/>
          <a:ext cx="0" cy="0"/>
          <a:chOff x="0" y="0"/>
          <a:chExt cx="0" cy="0"/>
        </a:xfrm>
      </p:grpSpPr>
      <p:sp>
        <p:nvSpPr>
          <p:cNvPr id="13" name="Rectangle 12"/>
          <p:cNvSpPr/>
          <p:nvPr userDrawn="1"/>
        </p:nvSpPr>
        <p:spPr>
          <a:xfrm>
            <a:off x="-1" y="0"/>
            <a:ext cx="9144001" cy="4509818"/>
          </a:xfrm>
          <a:prstGeom prst="rect">
            <a:avLst/>
          </a:prstGeom>
          <a:solidFill>
            <a:srgbClr val="C514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stretch>
            <a:fillRect/>
          </a:stretch>
        </p:blipFill>
        <p:spPr>
          <a:xfrm>
            <a:off x="7780152" y="4574777"/>
            <a:ext cx="1094118" cy="360000"/>
          </a:xfrm>
          <a:prstGeom prst="rect">
            <a:avLst/>
          </a:prstGeom>
        </p:spPr>
      </p:pic>
      <p:sp>
        <p:nvSpPr>
          <p:cNvPr id="22" name="Text Placeholder 15"/>
          <p:cNvSpPr>
            <a:spLocks noGrp="1"/>
          </p:cNvSpPr>
          <p:nvPr>
            <p:ph type="body" sz="quarter" idx="15" hasCustomPrompt="1"/>
          </p:nvPr>
        </p:nvSpPr>
        <p:spPr>
          <a:xfrm>
            <a:off x="304901" y="4635501"/>
            <a:ext cx="2552362" cy="447675"/>
          </a:xfrm>
        </p:spPr>
        <p:txBody>
          <a:bodyPr>
            <a:noAutofit/>
          </a:bodyPr>
          <a:lstStyle>
            <a:lvl1pPr marL="0" indent="0" algn="l">
              <a:buNone/>
              <a:defRPr sz="1200">
                <a:solidFill>
                  <a:srgbClr val="6E7C7C"/>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06 Presentation running title</a:t>
            </a:r>
            <a:endParaRPr lang="en-US"/>
          </a:p>
        </p:txBody>
      </p:sp>
      <p:sp>
        <p:nvSpPr>
          <p:cNvPr id="2" name="Title 1"/>
          <p:cNvSpPr>
            <a:spLocks noGrp="1"/>
          </p:cNvSpPr>
          <p:nvPr>
            <p:ph type="title" hasCustomPrompt="1"/>
          </p:nvPr>
        </p:nvSpPr>
        <p:spPr>
          <a:xfrm>
            <a:off x="0" y="438518"/>
            <a:ext cx="9144000" cy="1293445"/>
          </a:xfrm>
        </p:spPr>
        <p:txBody>
          <a:bodyPr/>
          <a:lstStyle>
            <a:lvl1pPr algn="ctr">
              <a:lnSpc>
                <a:spcPct val="90000"/>
              </a:lnSpc>
              <a:defRPr sz="4000" b="0" i="0" baseline="0">
                <a:solidFill>
                  <a:srgbClr val="FFFFFF"/>
                </a:solidFill>
                <a:latin typeface="Arial"/>
                <a:cs typeface="Arial"/>
              </a:defRPr>
            </a:lvl1pPr>
          </a:lstStyle>
          <a:p>
            <a:r>
              <a:rPr lang="en-GB"/>
              <a:t>Contact us</a:t>
            </a:r>
            <a:endParaRPr lang="en-US"/>
          </a:p>
        </p:txBody>
      </p:sp>
      <p:sp>
        <p:nvSpPr>
          <p:cNvPr id="3" name="Content Placeholder 2"/>
          <p:cNvSpPr>
            <a:spLocks noGrp="1"/>
          </p:cNvSpPr>
          <p:nvPr>
            <p:ph idx="1" hasCustomPrompt="1"/>
          </p:nvPr>
        </p:nvSpPr>
        <p:spPr>
          <a:xfrm>
            <a:off x="822325" y="2077614"/>
            <a:ext cx="1434387" cy="680979"/>
          </a:xfrm>
        </p:spPr>
        <p:txBody>
          <a:bodyPr>
            <a:normAutofit/>
          </a:bodyPr>
          <a:lstStyle>
            <a:lvl1pPr marL="0" indent="0" algn="ctr">
              <a:buNone/>
              <a:defRPr sz="1800" b="1" i="0" baseline="0">
                <a:solidFill>
                  <a:schemeClr val="bg1"/>
                </a:solidFill>
                <a:latin typeface="Arial"/>
                <a:cs typeface="Arial"/>
              </a:defRPr>
            </a:lvl1pPr>
            <a:lvl2pPr marL="457200" indent="0">
              <a:buNone/>
              <a:defRPr sz="1400"/>
            </a:lvl2pPr>
            <a:lvl3pPr marL="914400" indent="0">
              <a:buNone/>
              <a:defRPr sz="1200"/>
            </a:lvl3pPr>
          </a:lstStyle>
          <a:p>
            <a:pPr lvl="0"/>
            <a:r>
              <a:rPr lang="en-GB"/>
              <a:t>Email:</a:t>
            </a:r>
          </a:p>
        </p:txBody>
      </p:sp>
      <p:sp>
        <p:nvSpPr>
          <p:cNvPr id="9" name="Text Placeholder 8"/>
          <p:cNvSpPr>
            <a:spLocks noGrp="1"/>
          </p:cNvSpPr>
          <p:nvPr>
            <p:ph type="body" sz="quarter" idx="10" hasCustomPrompt="1"/>
          </p:nvPr>
        </p:nvSpPr>
        <p:spPr>
          <a:xfrm>
            <a:off x="3690882" y="2077614"/>
            <a:ext cx="1762237" cy="680979"/>
          </a:xfrm>
        </p:spPr>
        <p:txBody>
          <a:bodyPr>
            <a:normAutofit/>
          </a:bodyPr>
          <a:lstStyle>
            <a:lvl1pPr marL="0" indent="0" algn="ctr">
              <a:buNone/>
              <a:defRPr sz="1800" b="1" i="0">
                <a:solidFill>
                  <a:schemeClr val="bg1"/>
                </a:solidFill>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a:t>Telephone:</a:t>
            </a:r>
            <a:endParaRPr lang="en-US"/>
          </a:p>
        </p:txBody>
      </p:sp>
      <p:sp>
        <p:nvSpPr>
          <p:cNvPr id="11" name="Text Placeholder 10"/>
          <p:cNvSpPr>
            <a:spLocks noGrp="1"/>
          </p:cNvSpPr>
          <p:nvPr>
            <p:ph type="body" sz="quarter" idx="11" hasCustomPrompt="1"/>
          </p:nvPr>
        </p:nvSpPr>
        <p:spPr>
          <a:xfrm>
            <a:off x="6856940" y="2077614"/>
            <a:ext cx="1367271" cy="680979"/>
          </a:xfrm>
        </p:spPr>
        <p:txBody>
          <a:bodyPr>
            <a:normAutofit/>
          </a:bodyPr>
          <a:lstStyle>
            <a:lvl1pPr marL="0" indent="0" algn="ctr">
              <a:buNone/>
              <a:defRPr sz="1800" b="1" i="0">
                <a:solidFill>
                  <a:schemeClr val="bg1"/>
                </a:solidFill>
                <a:latin typeface="Arial"/>
                <a:cs typeface="Arial"/>
              </a:defRPr>
            </a:lvl1pPr>
          </a:lstStyle>
          <a:p>
            <a:pPr lvl="0"/>
            <a:r>
              <a:rPr lang="en-US"/>
              <a:t>Online:</a:t>
            </a:r>
          </a:p>
        </p:txBody>
      </p:sp>
      <p:sp>
        <p:nvSpPr>
          <p:cNvPr id="16" name="Text Placeholder 15"/>
          <p:cNvSpPr>
            <a:spLocks noGrp="1"/>
          </p:cNvSpPr>
          <p:nvPr>
            <p:ph type="body" sz="quarter" idx="12"/>
          </p:nvPr>
        </p:nvSpPr>
        <p:spPr>
          <a:xfrm>
            <a:off x="263337" y="2465387"/>
            <a:ext cx="2552362" cy="447675"/>
          </a:xfrm>
        </p:spPr>
        <p:txBody>
          <a:bodyPr>
            <a:noAutofit/>
          </a:bodyPr>
          <a:lstStyle>
            <a:lvl1pPr marL="0" indent="0" algn="ctr">
              <a:buNone/>
              <a:defRPr sz="1400">
                <a:solidFill>
                  <a:srgbClr val="FFFFFF"/>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pPr lvl="0"/>
            <a:r>
              <a:rPr lang="en-GB"/>
              <a:t>Click to edit Master text styles</a:t>
            </a:r>
            <a:endParaRPr lang="en-US"/>
          </a:p>
        </p:txBody>
      </p:sp>
      <p:sp>
        <p:nvSpPr>
          <p:cNvPr id="17" name="Text Placeholder 15"/>
          <p:cNvSpPr>
            <a:spLocks noGrp="1"/>
          </p:cNvSpPr>
          <p:nvPr>
            <p:ph type="body" sz="quarter" idx="13"/>
          </p:nvPr>
        </p:nvSpPr>
        <p:spPr>
          <a:xfrm>
            <a:off x="3295819" y="2465387"/>
            <a:ext cx="2552362" cy="447675"/>
          </a:xfrm>
        </p:spPr>
        <p:txBody>
          <a:bodyPr>
            <a:noAutofit/>
          </a:bodyPr>
          <a:lstStyle>
            <a:lvl1pPr marL="0" indent="0" algn="ctr">
              <a:buNone/>
              <a:defRPr sz="1400">
                <a:solidFill>
                  <a:srgbClr val="FFFFFF"/>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pPr lvl="0"/>
            <a:r>
              <a:rPr lang="en-GB"/>
              <a:t>Click to edit Master text styles</a:t>
            </a:r>
            <a:endParaRPr lang="en-US"/>
          </a:p>
        </p:txBody>
      </p:sp>
      <p:sp>
        <p:nvSpPr>
          <p:cNvPr id="18" name="Text Placeholder 15"/>
          <p:cNvSpPr>
            <a:spLocks noGrp="1"/>
          </p:cNvSpPr>
          <p:nvPr>
            <p:ph type="body" sz="quarter" idx="14"/>
          </p:nvPr>
        </p:nvSpPr>
        <p:spPr>
          <a:xfrm>
            <a:off x="6357049" y="2465387"/>
            <a:ext cx="2552362" cy="447675"/>
          </a:xfrm>
        </p:spPr>
        <p:txBody>
          <a:bodyPr>
            <a:noAutofit/>
          </a:bodyPr>
          <a:lstStyle>
            <a:lvl1pPr marL="0" indent="0" algn="ctr">
              <a:buNone/>
              <a:defRPr sz="1400">
                <a:solidFill>
                  <a:srgbClr val="FFFFFF"/>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pPr lvl="0"/>
            <a:r>
              <a:rPr lang="en-GB"/>
              <a:t>Click to edit Master text styles</a:t>
            </a:r>
            <a:endParaRPr lang="en-US"/>
          </a:p>
        </p:txBody>
      </p:sp>
    </p:spTree>
    <p:extLst>
      <p:ext uri="{BB962C8B-B14F-4D97-AF65-F5344CB8AC3E}">
        <p14:creationId xmlns:p14="http://schemas.microsoft.com/office/powerpoint/2010/main" val="4150252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ntact us_sign off slide">
    <p:spTree>
      <p:nvGrpSpPr>
        <p:cNvPr id="1" name=""/>
        <p:cNvGrpSpPr/>
        <p:nvPr/>
      </p:nvGrpSpPr>
      <p:grpSpPr>
        <a:xfrm>
          <a:off x="0" y="0"/>
          <a:ext cx="0" cy="0"/>
          <a:chOff x="0" y="0"/>
          <a:chExt cx="0" cy="0"/>
        </a:xfrm>
      </p:grpSpPr>
      <p:sp>
        <p:nvSpPr>
          <p:cNvPr id="13" name="Rectangle 12"/>
          <p:cNvSpPr/>
          <p:nvPr userDrawn="1"/>
        </p:nvSpPr>
        <p:spPr>
          <a:xfrm>
            <a:off x="-1" y="0"/>
            <a:ext cx="9144001" cy="4509818"/>
          </a:xfrm>
          <a:prstGeom prst="rect">
            <a:avLst/>
          </a:prstGeom>
          <a:solidFill>
            <a:srgbClr val="3739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stretch>
            <a:fillRect/>
          </a:stretch>
        </p:blipFill>
        <p:spPr>
          <a:xfrm>
            <a:off x="7780152" y="4574777"/>
            <a:ext cx="1094118" cy="360000"/>
          </a:xfrm>
          <a:prstGeom prst="rect">
            <a:avLst/>
          </a:prstGeom>
        </p:spPr>
      </p:pic>
      <p:sp>
        <p:nvSpPr>
          <p:cNvPr id="22" name="Text Placeholder 15"/>
          <p:cNvSpPr>
            <a:spLocks noGrp="1"/>
          </p:cNvSpPr>
          <p:nvPr>
            <p:ph type="body" sz="quarter" idx="15" hasCustomPrompt="1"/>
          </p:nvPr>
        </p:nvSpPr>
        <p:spPr>
          <a:xfrm>
            <a:off x="304901" y="4635501"/>
            <a:ext cx="2552362" cy="447675"/>
          </a:xfrm>
        </p:spPr>
        <p:txBody>
          <a:bodyPr>
            <a:noAutofit/>
          </a:bodyPr>
          <a:lstStyle>
            <a:lvl1pPr marL="0" indent="0" algn="l">
              <a:buNone/>
              <a:defRPr sz="1200">
                <a:solidFill>
                  <a:srgbClr val="6E7C7C"/>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06 Presentation running title</a:t>
            </a:r>
            <a:endParaRPr lang="en-US"/>
          </a:p>
        </p:txBody>
      </p:sp>
      <p:sp>
        <p:nvSpPr>
          <p:cNvPr id="2" name="Title 1"/>
          <p:cNvSpPr>
            <a:spLocks noGrp="1"/>
          </p:cNvSpPr>
          <p:nvPr>
            <p:ph type="title" hasCustomPrompt="1"/>
          </p:nvPr>
        </p:nvSpPr>
        <p:spPr>
          <a:xfrm>
            <a:off x="0" y="438518"/>
            <a:ext cx="9144000" cy="1293445"/>
          </a:xfrm>
        </p:spPr>
        <p:txBody>
          <a:bodyPr/>
          <a:lstStyle>
            <a:lvl1pPr algn="ctr">
              <a:lnSpc>
                <a:spcPct val="90000"/>
              </a:lnSpc>
              <a:defRPr sz="4000" b="0" i="0" baseline="0">
                <a:solidFill>
                  <a:srgbClr val="6E7C7C"/>
                </a:solidFill>
                <a:latin typeface="Arial"/>
                <a:cs typeface="Arial"/>
              </a:defRPr>
            </a:lvl1pPr>
          </a:lstStyle>
          <a:p>
            <a:r>
              <a:rPr lang="en-GB"/>
              <a:t>Contact us</a:t>
            </a:r>
            <a:endParaRPr lang="en-US"/>
          </a:p>
        </p:txBody>
      </p:sp>
      <p:sp>
        <p:nvSpPr>
          <p:cNvPr id="3" name="Content Placeholder 2"/>
          <p:cNvSpPr>
            <a:spLocks noGrp="1"/>
          </p:cNvSpPr>
          <p:nvPr>
            <p:ph idx="1" hasCustomPrompt="1"/>
          </p:nvPr>
        </p:nvSpPr>
        <p:spPr>
          <a:xfrm>
            <a:off x="822325" y="2077614"/>
            <a:ext cx="1434387" cy="680979"/>
          </a:xfrm>
        </p:spPr>
        <p:txBody>
          <a:bodyPr>
            <a:normAutofit/>
          </a:bodyPr>
          <a:lstStyle>
            <a:lvl1pPr marL="0" indent="0" algn="ctr">
              <a:buNone/>
              <a:defRPr sz="1800" b="1" i="0" baseline="0">
                <a:solidFill>
                  <a:schemeClr val="bg1"/>
                </a:solidFill>
                <a:latin typeface="Arial"/>
                <a:cs typeface="Arial"/>
              </a:defRPr>
            </a:lvl1pPr>
            <a:lvl2pPr marL="457200" indent="0">
              <a:buNone/>
              <a:defRPr sz="1400"/>
            </a:lvl2pPr>
            <a:lvl3pPr marL="914400" indent="0">
              <a:buNone/>
              <a:defRPr sz="1200"/>
            </a:lvl3pPr>
          </a:lstStyle>
          <a:p>
            <a:pPr lvl="0"/>
            <a:r>
              <a:rPr lang="en-GB"/>
              <a:t>Email:</a:t>
            </a:r>
          </a:p>
        </p:txBody>
      </p:sp>
      <p:sp>
        <p:nvSpPr>
          <p:cNvPr id="9" name="Text Placeholder 8"/>
          <p:cNvSpPr>
            <a:spLocks noGrp="1"/>
          </p:cNvSpPr>
          <p:nvPr>
            <p:ph type="body" sz="quarter" idx="10" hasCustomPrompt="1"/>
          </p:nvPr>
        </p:nvSpPr>
        <p:spPr>
          <a:xfrm>
            <a:off x="3690882" y="2077614"/>
            <a:ext cx="1762237" cy="680979"/>
          </a:xfrm>
        </p:spPr>
        <p:txBody>
          <a:bodyPr>
            <a:normAutofit/>
          </a:bodyPr>
          <a:lstStyle>
            <a:lvl1pPr marL="0" indent="0" algn="ctr">
              <a:buNone/>
              <a:defRPr sz="1800" b="1" i="0">
                <a:solidFill>
                  <a:schemeClr val="bg1"/>
                </a:solidFill>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a:t>Telephone:</a:t>
            </a:r>
            <a:endParaRPr lang="en-US"/>
          </a:p>
        </p:txBody>
      </p:sp>
      <p:sp>
        <p:nvSpPr>
          <p:cNvPr id="11" name="Text Placeholder 10"/>
          <p:cNvSpPr>
            <a:spLocks noGrp="1"/>
          </p:cNvSpPr>
          <p:nvPr>
            <p:ph type="body" sz="quarter" idx="11" hasCustomPrompt="1"/>
          </p:nvPr>
        </p:nvSpPr>
        <p:spPr>
          <a:xfrm>
            <a:off x="6856940" y="2077614"/>
            <a:ext cx="1367271" cy="680979"/>
          </a:xfrm>
        </p:spPr>
        <p:txBody>
          <a:bodyPr>
            <a:normAutofit/>
          </a:bodyPr>
          <a:lstStyle>
            <a:lvl1pPr marL="0" indent="0" algn="ctr">
              <a:buNone/>
              <a:defRPr sz="1800" b="1" i="0">
                <a:solidFill>
                  <a:schemeClr val="bg1"/>
                </a:solidFill>
                <a:latin typeface="Arial"/>
                <a:cs typeface="Arial"/>
              </a:defRPr>
            </a:lvl1pPr>
          </a:lstStyle>
          <a:p>
            <a:pPr lvl="0"/>
            <a:r>
              <a:rPr lang="en-US"/>
              <a:t>Online:</a:t>
            </a:r>
          </a:p>
        </p:txBody>
      </p:sp>
      <p:sp>
        <p:nvSpPr>
          <p:cNvPr id="16" name="Text Placeholder 15"/>
          <p:cNvSpPr>
            <a:spLocks noGrp="1"/>
          </p:cNvSpPr>
          <p:nvPr>
            <p:ph type="body" sz="quarter" idx="12"/>
          </p:nvPr>
        </p:nvSpPr>
        <p:spPr>
          <a:xfrm>
            <a:off x="263337" y="2465387"/>
            <a:ext cx="2552362" cy="447675"/>
          </a:xfrm>
        </p:spPr>
        <p:txBody>
          <a:bodyPr>
            <a:noAutofit/>
          </a:bodyPr>
          <a:lstStyle>
            <a:lvl1pPr marL="0" indent="0" algn="ctr">
              <a:buNone/>
              <a:defRPr sz="1400">
                <a:solidFill>
                  <a:srgbClr val="FFFFFF"/>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pPr lvl="0"/>
            <a:r>
              <a:rPr lang="en-GB"/>
              <a:t>Click to edit Master text styles</a:t>
            </a:r>
            <a:endParaRPr lang="en-US"/>
          </a:p>
        </p:txBody>
      </p:sp>
      <p:sp>
        <p:nvSpPr>
          <p:cNvPr id="17" name="Text Placeholder 15"/>
          <p:cNvSpPr>
            <a:spLocks noGrp="1"/>
          </p:cNvSpPr>
          <p:nvPr>
            <p:ph type="body" sz="quarter" idx="13"/>
          </p:nvPr>
        </p:nvSpPr>
        <p:spPr>
          <a:xfrm>
            <a:off x="3295819" y="2465387"/>
            <a:ext cx="2552362" cy="447675"/>
          </a:xfrm>
        </p:spPr>
        <p:txBody>
          <a:bodyPr>
            <a:noAutofit/>
          </a:bodyPr>
          <a:lstStyle>
            <a:lvl1pPr marL="0" indent="0" algn="ctr">
              <a:buNone/>
              <a:defRPr sz="1400">
                <a:solidFill>
                  <a:srgbClr val="FFFFFF"/>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pPr lvl="0"/>
            <a:r>
              <a:rPr lang="en-GB"/>
              <a:t>Click to edit Master text styles</a:t>
            </a:r>
            <a:endParaRPr lang="en-US"/>
          </a:p>
        </p:txBody>
      </p:sp>
      <p:sp>
        <p:nvSpPr>
          <p:cNvPr id="18" name="Text Placeholder 15"/>
          <p:cNvSpPr>
            <a:spLocks noGrp="1"/>
          </p:cNvSpPr>
          <p:nvPr>
            <p:ph type="body" sz="quarter" idx="14"/>
          </p:nvPr>
        </p:nvSpPr>
        <p:spPr>
          <a:xfrm>
            <a:off x="6357049" y="2465387"/>
            <a:ext cx="2552362" cy="447675"/>
          </a:xfrm>
        </p:spPr>
        <p:txBody>
          <a:bodyPr>
            <a:noAutofit/>
          </a:bodyPr>
          <a:lstStyle>
            <a:lvl1pPr marL="0" indent="0" algn="ctr">
              <a:buNone/>
              <a:defRPr sz="1400">
                <a:solidFill>
                  <a:srgbClr val="FFFFFF"/>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pPr lvl="0"/>
            <a:r>
              <a:rPr lang="en-GB"/>
              <a:t>Click to edit Master text styles</a:t>
            </a:r>
            <a:endParaRPr lang="en-US"/>
          </a:p>
        </p:txBody>
      </p:sp>
    </p:spTree>
    <p:extLst>
      <p:ext uri="{BB962C8B-B14F-4D97-AF65-F5344CB8AC3E}">
        <p14:creationId xmlns:p14="http://schemas.microsoft.com/office/powerpoint/2010/main" val="2202165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7748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rgbClr val="3739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04901" y="1845433"/>
            <a:ext cx="8229600" cy="857250"/>
          </a:xfrm>
        </p:spPr>
        <p:txBody>
          <a:bodyPr/>
          <a:lstStyle>
            <a:lvl1pPr>
              <a:lnSpc>
                <a:spcPct val="80000"/>
              </a:lnSpc>
              <a:defRPr sz="4400" b="0">
                <a:solidFill>
                  <a:srgbClr val="6E7C7C"/>
                </a:solidFill>
                <a:latin typeface="+mn-lt"/>
              </a:defRPr>
            </a:lvl1pPr>
          </a:lstStyle>
          <a:p>
            <a:r>
              <a:rPr lang="en-GB"/>
              <a:t>Divider title</a:t>
            </a:r>
            <a:endParaRPr lang="en-US"/>
          </a:p>
        </p:txBody>
      </p:sp>
      <p:sp>
        <p:nvSpPr>
          <p:cNvPr id="4" name="Text Placeholder 8"/>
          <p:cNvSpPr>
            <a:spLocks noGrp="1"/>
          </p:cNvSpPr>
          <p:nvPr>
            <p:ph type="body" sz="quarter" idx="10" hasCustomPrompt="1"/>
          </p:nvPr>
        </p:nvSpPr>
        <p:spPr>
          <a:xfrm>
            <a:off x="303746" y="410676"/>
            <a:ext cx="4175890" cy="680979"/>
          </a:xfrm>
        </p:spPr>
        <p:txBody>
          <a:bodyPr>
            <a:noAutofit/>
          </a:bodyPr>
          <a:lstStyle>
            <a:lvl1pPr marL="0" indent="0" algn="l" rtl="0">
              <a:buNone/>
              <a:defRPr lang="en-GB" sz="1800" b="0" i="0" u="none" strike="noStrike" kern="1200" spc="0" baseline="0" smtClean="0">
                <a:solidFill>
                  <a:srgbClr val="6E7C7C"/>
                </a:solidFill>
                <a:cs typeface="Gotham Book"/>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rtl="0"/>
            <a:r>
              <a:rPr lang="en-GB" sz="2200" b="0" i="0" u="none" strike="noStrike" kern="1200" spc="0" baseline="30000">
                <a:solidFill>
                  <a:srgbClr val="6E7C7C"/>
                </a:solidFill>
                <a:latin typeface="+mn-lt"/>
                <a:ea typeface="+mn-ea"/>
                <a:cs typeface="Gotham Book"/>
              </a:rPr>
              <a:t>Facilitating a better future</a:t>
            </a:r>
            <a:endParaRPr lang="en-US"/>
          </a:p>
        </p:txBody>
      </p:sp>
      <p:sp>
        <p:nvSpPr>
          <p:cNvPr id="5" name="Text Placeholder 15"/>
          <p:cNvSpPr>
            <a:spLocks noGrp="1"/>
          </p:cNvSpPr>
          <p:nvPr>
            <p:ph type="body" sz="quarter" idx="12" hasCustomPrompt="1"/>
          </p:nvPr>
        </p:nvSpPr>
        <p:spPr>
          <a:xfrm>
            <a:off x="304901" y="4635501"/>
            <a:ext cx="2552362" cy="447675"/>
          </a:xfrm>
        </p:spPr>
        <p:txBody>
          <a:bodyPr>
            <a:noAutofit/>
          </a:bodyPr>
          <a:lstStyle>
            <a:lvl1pPr marL="0" indent="0" algn="l">
              <a:buNone/>
              <a:defRPr sz="1200">
                <a:solidFill>
                  <a:srgbClr val="6E7C7C"/>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06 Presentation running title</a:t>
            </a:r>
            <a:endParaRPr lang="en-US"/>
          </a:p>
        </p:txBody>
      </p:sp>
      <p:pic>
        <p:nvPicPr>
          <p:cNvPr id="3" name="Picture 2"/>
          <p:cNvPicPr>
            <a:picLocks noChangeAspect="1"/>
          </p:cNvPicPr>
          <p:nvPr userDrawn="1"/>
        </p:nvPicPr>
        <p:blipFill>
          <a:blip r:embed="rId2"/>
          <a:stretch>
            <a:fillRect/>
          </a:stretch>
        </p:blipFill>
        <p:spPr>
          <a:xfrm>
            <a:off x="6862157" y="410676"/>
            <a:ext cx="4450285" cy="4320000"/>
          </a:xfrm>
          <a:prstGeom prst="rect">
            <a:avLst/>
          </a:prstGeom>
        </p:spPr>
      </p:pic>
    </p:spTree>
    <p:extLst>
      <p:ext uri="{BB962C8B-B14F-4D97-AF65-F5344CB8AC3E}">
        <p14:creationId xmlns:p14="http://schemas.microsoft.com/office/powerpoint/2010/main" val="369893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C514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title" hasCustomPrompt="1"/>
          </p:nvPr>
        </p:nvSpPr>
        <p:spPr>
          <a:xfrm>
            <a:off x="304901" y="1845433"/>
            <a:ext cx="8229600" cy="857250"/>
          </a:xfrm>
        </p:spPr>
        <p:txBody>
          <a:bodyPr/>
          <a:lstStyle>
            <a:lvl1pPr>
              <a:lnSpc>
                <a:spcPct val="80000"/>
              </a:lnSpc>
              <a:defRPr sz="4400" b="0">
                <a:solidFill>
                  <a:srgbClr val="FFFFFF"/>
                </a:solidFill>
                <a:latin typeface="+mn-lt"/>
              </a:defRPr>
            </a:lvl1pPr>
          </a:lstStyle>
          <a:p>
            <a:r>
              <a:rPr lang="en-GB"/>
              <a:t>Divider title</a:t>
            </a:r>
            <a:endParaRPr lang="en-US"/>
          </a:p>
        </p:txBody>
      </p:sp>
      <p:sp>
        <p:nvSpPr>
          <p:cNvPr id="5" name="Text Placeholder 8"/>
          <p:cNvSpPr>
            <a:spLocks noGrp="1"/>
          </p:cNvSpPr>
          <p:nvPr>
            <p:ph type="body" sz="quarter" idx="10" hasCustomPrompt="1"/>
          </p:nvPr>
        </p:nvSpPr>
        <p:spPr>
          <a:xfrm>
            <a:off x="303746" y="410676"/>
            <a:ext cx="4175890" cy="680979"/>
          </a:xfrm>
        </p:spPr>
        <p:txBody>
          <a:bodyPr>
            <a:normAutofit/>
          </a:bodyPr>
          <a:lstStyle>
            <a:lvl1pPr marL="0" indent="0" algn="l" rtl="0">
              <a:buNone/>
              <a:defRPr lang="en-GB" sz="1800" b="0" i="0" u="none" strike="noStrike" kern="1200" spc="0" baseline="0" smtClean="0">
                <a:solidFill>
                  <a:schemeClr val="bg2"/>
                </a:solidFill>
                <a:cs typeface="Gotham Book"/>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rtl="0"/>
            <a:r>
              <a:rPr lang="en-GB" sz="2200" b="0" i="0" u="none" strike="noStrike" kern="1200" spc="0" baseline="30000">
                <a:solidFill>
                  <a:srgbClr val="6E7C7C"/>
                </a:solidFill>
                <a:latin typeface="+mn-lt"/>
                <a:ea typeface="+mn-ea"/>
                <a:cs typeface="Gotham Book"/>
              </a:rPr>
              <a:t>Facilitating a better future</a:t>
            </a:r>
            <a:endParaRPr lang="en-US"/>
          </a:p>
        </p:txBody>
      </p:sp>
      <p:sp>
        <p:nvSpPr>
          <p:cNvPr id="6" name="Text Placeholder 15"/>
          <p:cNvSpPr>
            <a:spLocks noGrp="1"/>
          </p:cNvSpPr>
          <p:nvPr>
            <p:ph type="body" sz="quarter" idx="12" hasCustomPrompt="1"/>
          </p:nvPr>
        </p:nvSpPr>
        <p:spPr>
          <a:xfrm>
            <a:off x="304901" y="4635501"/>
            <a:ext cx="2552362" cy="447675"/>
          </a:xfrm>
        </p:spPr>
        <p:txBody>
          <a:bodyPr>
            <a:noAutofit/>
          </a:bodyPr>
          <a:lstStyle>
            <a:lvl1pPr marL="0" indent="0" algn="l">
              <a:buNone/>
              <a:defRPr sz="1200">
                <a:solidFill>
                  <a:srgbClr val="FFFFFF"/>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06 Presentation running title</a:t>
            </a:r>
            <a:endParaRPr lang="en-US"/>
          </a:p>
        </p:txBody>
      </p:sp>
      <p:pic>
        <p:nvPicPr>
          <p:cNvPr id="8" name="Picture 7"/>
          <p:cNvPicPr>
            <a:picLocks noChangeAspect="1"/>
          </p:cNvPicPr>
          <p:nvPr userDrawn="1"/>
        </p:nvPicPr>
        <p:blipFill>
          <a:blip r:embed="rId2"/>
          <a:stretch>
            <a:fillRect/>
          </a:stretch>
        </p:blipFill>
        <p:spPr>
          <a:xfrm>
            <a:off x="6850063" y="410676"/>
            <a:ext cx="4450285" cy="4320000"/>
          </a:xfrm>
          <a:prstGeom prst="rect">
            <a:avLst/>
          </a:prstGeom>
        </p:spPr>
      </p:pic>
    </p:spTree>
    <p:extLst>
      <p:ext uri="{BB962C8B-B14F-4D97-AF65-F5344CB8AC3E}">
        <p14:creationId xmlns:p14="http://schemas.microsoft.com/office/powerpoint/2010/main" val="3409960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vider_dark colour_crop of shie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D9EE2C5-496E-448E-A2C2-532ABDB98F30}"/>
              </a:ext>
            </a:extLst>
          </p:cNvPr>
          <p:cNvSpPr txBox="1"/>
          <p:nvPr userDrawn="1"/>
        </p:nvSpPr>
        <p:spPr>
          <a:xfrm>
            <a:off x="-2144674" y="0"/>
            <a:ext cx="1980220" cy="630942"/>
          </a:xfrm>
          <a:prstGeom prst="rect">
            <a:avLst/>
          </a:prstGeom>
          <a:noFill/>
        </p:spPr>
        <p:txBody>
          <a:bodyPr wrap="square" lIns="0" rIns="0" rtlCol="0">
            <a:spAutoFit/>
          </a:bodyPr>
          <a:lstStyle/>
          <a:p>
            <a:pPr algn="l">
              <a:spcAft>
                <a:spcPts val="600"/>
              </a:spcAft>
              <a:buClr>
                <a:schemeClr val="accent1"/>
              </a:buClr>
              <a:buSzPct val="110000"/>
            </a:pPr>
            <a:r>
              <a:rPr lang="en-GB" sz="1000" b="1"/>
              <a:t>How to use this slide layout:</a:t>
            </a:r>
          </a:p>
          <a:p>
            <a:pPr marL="171450" indent="-171450" algn="l">
              <a:spcAft>
                <a:spcPts val="600"/>
              </a:spcAft>
              <a:buClr>
                <a:schemeClr val="accent1"/>
              </a:buClr>
              <a:buSzPct val="110000"/>
              <a:buFont typeface="Arial"/>
              <a:buChar char="•"/>
            </a:pPr>
            <a:r>
              <a:rPr lang="en-GB" sz="1000"/>
              <a:t>Type your text into the placeholders on the slide</a:t>
            </a:r>
          </a:p>
        </p:txBody>
      </p:sp>
      <p:sp>
        <p:nvSpPr>
          <p:cNvPr id="7" name="Rectangle 6"/>
          <p:cNvSpPr/>
          <p:nvPr userDrawn="1"/>
        </p:nvSpPr>
        <p:spPr>
          <a:xfrm>
            <a:off x="-1" y="0"/>
            <a:ext cx="9409546" cy="4509818"/>
          </a:xfrm>
          <a:prstGeom prst="rect">
            <a:avLst/>
          </a:prstGeom>
          <a:solidFill>
            <a:srgbClr val="6E7C7C">
              <a:alpha val="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235533" y="115262"/>
            <a:ext cx="8229600" cy="857250"/>
          </a:xfrm>
        </p:spPr>
        <p:txBody>
          <a:bodyPr/>
          <a:lstStyle>
            <a:lvl1pPr algn="l">
              <a:defRPr sz="4400" b="0">
                <a:solidFill>
                  <a:srgbClr val="C5143D"/>
                </a:solidFill>
              </a:defRPr>
            </a:lvl1pPr>
          </a:lstStyle>
          <a:p>
            <a:r>
              <a:rPr lang="en-GB"/>
              <a:t>Click to edit Master title style</a:t>
            </a:r>
            <a:endParaRPr lang="en-US"/>
          </a:p>
        </p:txBody>
      </p:sp>
      <p:sp>
        <p:nvSpPr>
          <p:cNvPr id="10" name="Content Placeholder 2"/>
          <p:cNvSpPr>
            <a:spLocks noGrp="1"/>
          </p:cNvSpPr>
          <p:nvPr>
            <p:ph sz="half" idx="1"/>
          </p:nvPr>
        </p:nvSpPr>
        <p:spPr>
          <a:xfrm>
            <a:off x="283557" y="1045402"/>
            <a:ext cx="3932779" cy="2955253"/>
          </a:xfrm>
        </p:spPr>
        <p:txBody>
          <a:bodyPr>
            <a:normAutofit/>
          </a:bodyPr>
          <a:lstStyle>
            <a:lvl1pPr marL="0" indent="0">
              <a:buNone/>
              <a:defRPr sz="1800" b="1"/>
            </a:lvl1pPr>
            <a:lvl2pPr>
              <a:defRPr sz="1400"/>
            </a:lvl2pPr>
            <a:lvl3pPr>
              <a:defRPr sz="12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pic>
        <p:nvPicPr>
          <p:cNvPr id="13" name="Picture 12"/>
          <p:cNvPicPr>
            <a:picLocks noChangeAspect="1"/>
          </p:cNvPicPr>
          <p:nvPr userDrawn="1"/>
        </p:nvPicPr>
        <p:blipFill>
          <a:blip r:embed="rId2"/>
          <a:stretch>
            <a:fillRect/>
          </a:stretch>
        </p:blipFill>
        <p:spPr>
          <a:xfrm>
            <a:off x="7780152" y="4574777"/>
            <a:ext cx="1094118" cy="360000"/>
          </a:xfrm>
          <a:prstGeom prst="rect">
            <a:avLst/>
          </a:prstGeom>
        </p:spPr>
      </p:pic>
      <p:sp>
        <p:nvSpPr>
          <p:cNvPr id="14" name="Text Placeholder 15"/>
          <p:cNvSpPr>
            <a:spLocks noGrp="1"/>
          </p:cNvSpPr>
          <p:nvPr>
            <p:ph type="body" sz="quarter" idx="12" hasCustomPrompt="1"/>
          </p:nvPr>
        </p:nvSpPr>
        <p:spPr>
          <a:xfrm>
            <a:off x="304901" y="4635501"/>
            <a:ext cx="2552362" cy="447675"/>
          </a:xfrm>
        </p:spPr>
        <p:txBody>
          <a:bodyPr>
            <a:noAutofit/>
          </a:bodyPr>
          <a:lstStyle>
            <a:lvl1pPr marL="0" indent="0" algn="l">
              <a:buNone/>
              <a:defRPr sz="1200">
                <a:solidFill>
                  <a:srgbClr val="6E7C7C"/>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06 Presentation running title</a:t>
            </a:r>
            <a:endParaRPr lang="en-US"/>
          </a:p>
        </p:txBody>
      </p:sp>
    </p:spTree>
    <p:extLst>
      <p:ext uri="{BB962C8B-B14F-4D97-AF65-F5344CB8AC3E}">
        <p14:creationId xmlns:p14="http://schemas.microsoft.com/office/powerpoint/2010/main" val="472444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bar 2 bullet columnss">
    <p:spTree>
      <p:nvGrpSpPr>
        <p:cNvPr id="1" name=""/>
        <p:cNvGrpSpPr/>
        <p:nvPr/>
      </p:nvGrpSpPr>
      <p:grpSpPr>
        <a:xfrm>
          <a:off x="0" y="0"/>
          <a:ext cx="0" cy="0"/>
          <a:chOff x="0" y="0"/>
          <a:chExt cx="0" cy="0"/>
        </a:xfrm>
      </p:grpSpPr>
      <p:sp>
        <p:nvSpPr>
          <p:cNvPr id="6" name="Rectangle 5"/>
          <p:cNvSpPr/>
          <p:nvPr userDrawn="1"/>
        </p:nvSpPr>
        <p:spPr>
          <a:xfrm>
            <a:off x="-1" y="0"/>
            <a:ext cx="9409546" cy="4509818"/>
          </a:xfrm>
          <a:prstGeom prst="rect">
            <a:avLst/>
          </a:prstGeom>
          <a:solidFill>
            <a:srgbClr val="6E7C7C">
              <a:alpha val="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83557" y="1045402"/>
            <a:ext cx="3932779" cy="2955253"/>
          </a:xfrm>
        </p:spPr>
        <p:txBody>
          <a:bodyPr>
            <a:normAutofit/>
          </a:bodyPr>
          <a:lstStyle>
            <a:lvl1pPr marL="0" indent="0">
              <a:buNone/>
              <a:defRPr sz="1800" b="1"/>
            </a:lvl1pPr>
            <a:lvl2pPr>
              <a:defRPr sz="1400"/>
            </a:lvl2pPr>
            <a:lvl3pPr>
              <a:defRPr sz="12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4" name="Content Placeholder 3"/>
          <p:cNvSpPr>
            <a:spLocks noGrp="1"/>
          </p:cNvSpPr>
          <p:nvPr>
            <p:ph sz="half" idx="2"/>
          </p:nvPr>
        </p:nvSpPr>
        <p:spPr>
          <a:xfrm>
            <a:off x="4624706" y="1045402"/>
            <a:ext cx="3937663" cy="2955253"/>
          </a:xfrm>
        </p:spPr>
        <p:txBody>
          <a:bodyPr>
            <a:normAutofit/>
          </a:bodyPr>
          <a:lstStyle>
            <a:lvl1pPr>
              <a:defRPr sz="1800"/>
            </a:lvl1pPr>
            <a:lvl2pPr>
              <a:defRPr sz="1400"/>
            </a:lvl2pPr>
            <a:lvl3pPr>
              <a:defRPr sz="12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8" name="TextBox 7">
            <a:extLst>
              <a:ext uri="{FF2B5EF4-FFF2-40B4-BE49-F238E27FC236}">
                <a16:creationId xmlns:a16="http://schemas.microsoft.com/office/drawing/2014/main" id="{CD9EE2C5-496E-448E-A2C2-532ABDB98F30}"/>
              </a:ext>
            </a:extLst>
          </p:cNvPr>
          <p:cNvSpPr txBox="1"/>
          <p:nvPr userDrawn="1"/>
        </p:nvSpPr>
        <p:spPr>
          <a:xfrm>
            <a:off x="-2144674" y="0"/>
            <a:ext cx="1980220" cy="861774"/>
          </a:xfrm>
          <a:prstGeom prst="rect">
            <a:avLst/>
          </a:prstGeom>
          <a:noFill/>
        </p:spPr>
        <p:txBody>
          <a:bodyPr wrap="square" lIns="0" rIns="0" rtlCol="0">
            <a:spAutoFit/>
          </a:bodyPr>
          <a:lstStyle/>
          <a:p>
            <a:pPr marL="0" marR="0" lvl="0" indent="0" algn="l" defTabSz="457200" rtl="0" eaLnBrk="1" fontAlgn="auto" latinLnBrk="0" hangingPunct="1">
              <a:lnSpc>
                <a:spcPct val="100000"/>
              </a:lnSpc>
              <a:spcBef>
                <a:spcPts val="0"/>
              </a:spcBef>
              <a:spcAft>
                <a:spcPts val="600"/>
              </a:spcAft>
              <a:buClr>
                <a:schemeClr val="accent1"/>
              </a:buClr>
              <a:buSzPct val="110000"/>
              <a:buFont typeface="Arial"/>
              <a:buNone/>
              <a:tabLst/>
              <a:defRPr/>
            </a:pPr>
            <a:r>
              <a:rPr lang="en-GB" sz="1000" b="1"/>
              <a:t>How to use this slide layout:</a:t>
            </a:r>
          </a:p>
          <a:p>
            <a:pPr marL="171450" indent="-171450" algn="l">
              <a:spcAft>
                <a:spcPts val="600"/>
              </a:spcAft>
              <a:buClr>
                <a:schemeClr val="accent1"/>
              </a:buClr>
              <a:buSzPct val="110000"/>
              <a:buFont typeface="Arial"/>
              <a:buChar char="•"/>
            </a:pPr>
            <a:r>
              <a:rPr lang="en-GB" sz="1000"/>
              <a:t>Type your text into the placeholders on the slide</a:t>
            </a:r>
          </a:p>
          <a:p>
            <a:pPr marL="171450" indent="-171450" algn="l">
              <a:spcAft>
                <a:spcPts val="600"/>
              </a:spcAft>
              <a:buClr>
                <a:schemeClr val="accent1"/>
              </a:buClr>
              <a:buSzPct val="110000"/>
              <a:buFont typeface="Arial"/>
              <a:buChar char="•"/>
            </a:pPr>
            <a:endParaRPr lang="en-GB" sz="1000"/>
          </a:p>
        </p:txBody>
      </p:sp>
      <p:pic>
        <p:nvPicPr>
          <p:cNvPr id="7" name="Picture 6"/>
          <p:cNvPicPr>
            <a:picLocks noChangeAspect="1"/>
          </p:cNvPicPr>
          <p:nvPr userDrawn="1"/>
        </p:nvPicPr>
        <p:blipFill>
          <a:blip r:embed="rId2"/>
          <a:stretch>
            <a:fillRect/>
          </a:stretch>
        </p:blipFill>
        <p:spPr>
          <a:xfrm>
            <a:off x="7780152" y="4574777"/>
            <a:ext cx="1094118" cy="360000"/>
          </a:xfrm>
          <a:prstGeom prst="rect">
            <a:avLst/>
          </a:prstGeom>
        </p:spPr>
      </p:pic>
      <p:sp>
        <p:nvSpPr>
          <p:cNvPr id="12" name="Text Placeholder 15"/>
          <p:cNvSpPr>
            <a:spLocks noGrp="1"/>
          </p:cNvSpPr>
          <p:nvPr>
            <p:ph type="body" sz="quarter" idx="12" hasCustomPrompt="1"/>
          </p:nvPr>
        </p:nvSpPr>
        <p:spPr>
          <a:xfrm>
            <a:off x="304901" y="4635501"/>
            <a:ext cx="2552362" cy="447675"/>
          </a:xfrm>
        </p:spPr>
        <p:txBody>
          <a:bodyPr>
            <a:noAutofit/>
          </a:bodyPr>
          <a:lstStyle>
            <a:lvl1pPr marL="0" indent="0" algn="l">
              <a:buNone/>
              <a:defRPr sz="1200">
                <a:solidFill>
                  <a:srgbClr val="6E7C7C"/>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06 Presentation running title</a:t>
            </a:r>
            <a:endParaRPr lang="en-US"/>
          </a:p>
        </p:txBody>
      </p:sp>
      <p:sp>
        <p:nvSpPr>
          <p:cNvPr id="15" name="Title 1"/>
          <p:cNvSpPr>
            <a:spLocks noGrp="1"/>
          </p:cNvSpPr>
          <p:nvPr>
            <p:ph type="title"/>
          </p:nvPr>
        </p:nvSpPr>
        <p:spPr>
          <a:xfrm>
            <a:off x="235533" y="115262"/>
            <a:ext cx="8229600" cy="857250"/>
          </a:xfrm>
        </p:spPr>
        <p:txBody>
          <a:bodyPr/>
          <a:lstStyle>
            <a:lvl1pPr algn="l">
              <a:defRPr sz="4400" b="0">
                <a:solidFill>
                  <a:srgbClr val="C5143D"/>
                </a:solidFill>
              </a:defRPr>
            </a:lvl1pPr>
          </a:lstStyle>
          <a:p>
            <a:r>
              <a:rPr lang="en-GB"/>
              <a:t>Click to edit Master title style</a:t>
            </a:r>
            <a:endParaRPr lang="en-US"/>
          </a:p>
        </p:txBody>
      </p:sp>
    </p:spTree>
    <p:extLst>
      <p:ext uri="{BB962C8B-B14F-4D97-AF65-F5344CB8AC3E}">
        <p14:creationId xmlns:p14="http://schemas.microsoft.com/office/powerpoint/2010/main" val="3772139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ivider_dark colour_crop of shie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D9EE2C5-496E-448E-A2C2-532ABDB98F30}"/>
              </a:ext>
            </a:extLst>
          </p:cNvPr>
          <p:cNvSpPr txBox="1"/>
          <p:nvPr userDrawn="1"/>
        </p:nvSpPr>
        <p:spPr>
          <a:xfrm>
            <a:off x="-2144674" y="0"/>
            <a:ext cx="1980220" cy="630942"/>
          </a:xfrm>
          <a:prstGeom prst="rect">
            <a:avLst/>
          </a:prstGeom>
          <a:noFill/>
        </p:spPr>
        <p:txBody>
          <a:bodyPr wrap="square" lIns="0" rIns="0" rtlCol="0">
            <a:spAutoFit/>
          </a:bodyPr>
          <a:lstStyle/>
          <a:p>
            <a:pPr algn="l">
              <a:spcAft>
                <a:spcPts val="600"/>
              </a:spcAft>
              <a:buClr>
                <a:schemeClr val="accent1"/>
              </a:buClr>
              <a:buSzPct val="110000"/>
            </a:pPr>
            <a:r>
              <a:rPr lang="en-GB" sz="1000" b="1"/>
              <a:t>How to use this slide layout:</a:t>
            </a:r>
          </a:p>
          <a:p>
            <a:pPr marL="171450" indent="-171450" algn="l">
              <a:spcAft>
                <a:spcPts val="600"/>
              </a:spcAft>
              <a:buClr>
                <a:schemeClr val="accent1"/>
              </a:buClr>
              <a:buSzPct val="110000"/>
              <a:buFont typeface="Arial"/>
              <a:buChar char="•"/>
            </a:pPr>
            <a:r>
              <a:rPr lang="en-GB" sz="1000"/>
              <a:t>Type your text into the placeholders on the slide</a:t>
            </a:r>
          </a:p>
        </p:txBody>
      </p:sp>
      <p:sp>
        <p:nvSpPr>
          <p:cNvPr id="7" name="Rectangle 6"/>
          <p:cNvSpPr/>
          <p:nvPr userDrawn="1"/>
        </p:nvSpPr>
        <p:spPr>
          <a:xfrm>
            <a:off x="-1" y="0"/>
            <a:ext cx="9409546" cy="4509818"/>
          </a:xfrm>
          <a:prstGeom prst="rect">
            <a:avLst/>
          </a:prstGeom>
          <a:solidFill>
            <a:srgbClr val="3739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8" name="Title 1"/>
          <p:cNvSpPr>
            <a:spLocks noGrp="1"/>
          </p:cNvSpPr>
          <p:nvPr>
            <p:ph type="title"/>
          </p:nvPr>
        </p:nvSpPr>
        <p:spPr>
          <a:xfrm>
            <a:off x="235533" y="115262"/>
            <a:ext cx="8229600" cy="857250"/>
          </a:xfrm>
        </p:spPr>
        <p:txBody>
          <a:bodyPr/>
          <a:lstStyle>
            <a:lvl1pPr algn="l">
              <a:defRPr sz="4400" b="0">
                <a:solidFill>
                  <a:srgbClr val="C5143D"/>
                </a:solidFill>
              </a:defRPr>
            </a:lvl1pPr>
          </a:lstStyle>
          <a:p>
            <a:r>
              <a:rPr lang="en-GB"/>
              <a:t>Click to edit Master title style</a:t>
            </a:r>
            <a:endParaRPr lang="en-US"/>
          </a:p>
        </p:txBody>
      </p:sp>
      <p:sp>
        <p:nvSpPr>
          <p:cNvPr id="10" name="Content Placeholder 2"/>
          <p:cNvSpPr>
            <a:spLocks noGrp="1"/>
          </p:cNvSpPr>
          <p:nvPr>
            <p:ph sz="half" idx="1"/>
          </p:nvPr>
        </p:nvSpPr>
        <p:spPr>
          <a:xfrm>
            <a:off x="283557" y="1045402"/>
            <a:ext cx="3932779" cy="2955253"/>
          </a:xfrm>
        </p:spPr>
        <p:txBody>
          <a:bodyPr>
            <a:normAutofit/>
          </a:bodyPr>
          <a:lstStyle>
            <a:lvl1pPr marL="0" indent="0">
              <a:buNone/>
              <a:defRPr sz="1800" b="1">
                <a:solidFill>
                  <a:schemeClr val="bg1"/>
                </a:solidFill>
              </a:defRPr>
            </a:lvl1pPr>
            <a:lvl2pPr>
              <a:defRPr sz="1400">
                <a:solidFill>
                  <a:schemeClr val="bg1"/>
                </a:solidFill>
              </a:defRPr>
            </a:lvl2pPr>
            <a:lvl3pPr>
              <a:defRPr sz="1200">
                <a:solidFill>
                  <a:schemeClr val="bg1"/>
                </a:solidFill>
              </a:defRPr>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pic>
        <p:nvPicPr>
          <p:cNvPr id="13" name="Picture 12"/>
          <p:cNvPicPr>
            <a:picLocks noChangeAspect="1"/>
          </p:cNvPicPr>
          <p:nvPr userDrawn="1"/>
        </p:nvPicPr>
        <p:blipFill>
          <a:blip r:embed="rId2"/>
          <a:stretch>
            <a:fillRect/>
          </a:stretch>
        </p:blipFill>
        <p:spPr>
          <a:xfrm>
            <a:off x="7780152" y="4574777"/>
            <a:ext cx="1094118" cy="360000"/>
          </a:xfrm>
          <a:prstGeom prst="rect">
            <a:avLst/>
          </a:prstGeom>
        </p:spPr>
      </p:pic>
      <p:sp>
        <p:nvSpPr>
          <p:cNvPr id="14" name="Text Placeholder 15"/>
          <p:cNvSpPr>
            <a:spLocks noGrp="1"/>
          </p:cNvSpPr>
          <p:nvPr>
            <p:ph type="body" sz="quarter" idx="12" hasCustomPrompt="1"/>
          </p:nvPr>
        </p:nvSpPr>
        <p:spPr>
          <a:xfrm>
            <a:off x="304901" y="4635501"/>
            <a:ext cx="2552362" cy="447675"/>
          </a:xfrm>
        </p:spPr>
        <p:txBody>
          <a:bodyPr>
            <a:noAutofit/>
          </a:bodyPr>
          <a:lstStyle>
            <a:lvl1pPr marL="0" indent="0" algn="l">
              <a:buNone/>
              <a:defRPr sz="1200">
                <a:solidFill>
                  <a:srgbClr val="6E7C7C"/>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06 Presentation running title</a:t>
            </a:r>
            <a:endParaRPr lang="en-US"/>
          </a:p>
        </p:txBody>
      </p:sp>
    </p:spTree>
    <p:extLst>
      <p:ext uri="{BB962C8B-B14F-4D97-AF65-F5344CB8AC3E}">
        <p14:creationId xmlns:p14="http://schemas.microsoft.com/office/powerpoint/2010/main" val="455546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ottom bar 2 bullet columnss">
    <p:spTree>
      <p:nvGrpSpPr>
        <p:cNvPr id="1" name=""/>
        <p:cNvGrpSpPr/>
        <p:nvPr/>
      </p:nvGrpSpPr>
      <p:grpSpPr>
        <a:xfrm>
          <a:off x="0" y="0"/>
          <a:ext cx="0" cy="0"/>
          <a:chOff x="0" y="0"/>
          <a:chExt cx="0" cy="0"/>
        </a:xfrm>
      </p:grpSpPr>
      <p:sp>
        <p:nvSpPr>
          <p:cNvPr id="6" name="Rectangle 5"/>
          <p:cNvSpPr/>
          <p:nvPr userDrawn="1"/>
        </p:nvSpPr>
        <p:spPr>
          <a:xfrm>
            <a:off x="-1" y="0"/>
            <a:ext cx="9409546" cy="4509818"/>
          </a:xfrm>
          <a:prstGeom prst="rect">
            <a:avLst/>
          </a:prstGeom>
          <a:solidFill>
            <a:srgbClr val="3739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533" y="115262"/>
            <a:ext cx="8229600" cy="857250"/>
          </a:xfrm>
        </p:spPr>
        <p:txBody>
          <a:bodyPr/>
          <a:lstStyle>
            <a:lvl1pPr algn="l">
              <a:defRPr sz="4400" b="0">
                <a:solidFill>
                  <a:srgbClr val="C5143D"/>
                </a:solidFill>
              </a:defRPr>
            </a:lvl1pPr>
          </a:lstStyle>
          <a:p>
            <a:r>
              <a:rPr lang="en-GB"/>
              <a:t>Click to edit Master title style</a:t>
            </a:r>
            <a:endParaRPr lang="en-US"/>
          </a:p>
        </p:txBody>
      </p:sp>
      <p:sp>
        <p:nvSpPr>
          <p:cNvPr id="3" name="Content Placeholder 2"/>
          <p:cNvSpPr>
            <a:spLocks noGrp="1"/>
          </p:cNvSpPr>
          <p:nvPr>
            <p:ph sz="half" idx="1"/>
          </p:nvPr>
        </p:nvSpPr>
        <p:spPr>
          <a:xfrm>
            <a:off x="283557" y="1045402"/>
            <a:ext cx="3932779" cy="2955253"/>
          </a:xfrm>
        </p:spPr>
        <p:txBody>
          <a:bodyPr>
            <a:normAutofit/>
          </a:bodyPr>
          <a:lstStyle>
            <a:lvl1pPr marL="0" indent="0">
              <a:buNone/>
              <a:defRPr sz="1800" b="1">
                <a:solidFill>
                  <a:srgbClr val="FFFFFF"/>
                </a:solidFill>
              </a:defRPr>
            </a:lvl1pPr>
            <a:lvl2pPr>
              <a:defRPr sz="1400">
                <a:solidFill>
                  <a:srgbClr val="FFFFFF"/>
                </a:solidFill>
              </a:defRPr>
            </a:lvl2pPr>
            <a:lvl3pPr>
              <a:defRPr sz="1200">
                <a:solidFill>
                  <a:srgbClr val="FFFFFF"/>
                </a:solidFill>
              </a:defRPr>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4" name="Content Placeholder 3"/>
          <p:cNvSpPr>
            <a:spLocks noGrp="1"/>
          </p:cNvSpPr>
          <p:nvPr>
            <p:ph sz="half" idx="2"/>
          </p:nvPr>
        </p:nvSpPr>
        <p:spPr>
          <a:xfrm>
            <a:off x="4624706" y="1045402"/>
            <a:ext cx="3937663" cy="2955253"/>
          </a:xfrm>
        </p:spPr>
        <p:txBody>
          <a:bodyPr>
            <a:normAutofit/>
          </a:bodyPr>
          <a:lstStyle>
            <a:lvl1pPr>
              <a:defRPr sz="1800">
                <a:solidFill>
                  <a:srgbClr val="FFFFFF"/>
                </a:solidFill>
              </a:defRPr>
            </a:lvl1pPr>
            <a:lvl2pPr>
              <a:defRPr sz="1400">
                <a:solidFill>
                  <a:srgbClr val="FFFFFF"/>
                </a:solidFill>
              </a:defRPr>
            </a:lvl2pPr>
            <a:lvl3pPr>
              <a:defRPr sz="1200">
                <a:solidFill>
                  <a:srgbClr val="FFFFFF"/>
                </a:solidFill>
              </a:defRPr>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8" name="TextBox 7">
            <a:extLst>
              <a:ext uri="{FF2B5EF4-FFF2-40B4-BE49-F238E27FC236}">
                <a16:creationId xmlns:a16="http://schemas.microsoft.com/office/drawing/2014/main" id="{CD9EE2C5-496E-448E-A2C2-532ABDB98F30}"/>
              </a:ext>
            </a:extLst>
          </p:cNvPr>
          <p:cNvSpPr txBox="1"/>
          <p:nvPr userDrawn="1"/>
        </p:nvSpPr>
        <p:spPr>
          <a:xfrm>
            <a:off x="-2144674" y="0"/>
            <a:ext cx="1980220" cy="861774"/>
          </a:xfrm>
          <a:prstGeom prst="rect">
            <a:avLst/>
          </a:prstGeom>
          <a:noFill/>
        </p:spPr>
        <p:txBody>
          <a:bodyPr wrap="square" lIns="0" rIns="0" rtlCol="0">
            <a:spAutoFit/>
          </a:bodyPr>
          <a:lstStyle/>
          <a:p>
            <a:pPr marL="0" marR="0" lvl="0" indent="0" algn="l" defTabSz="457200" rtl="0" eaLnBrk="1" fontAlgn="auto" latinLnBrk="0" hangingPunct="1">
              <a:lnSpc>
                <a:spcPct val="100000"/>
              </a:lnSpc>
              <a:spcBef>
                <a:spcPts val="0"/>
              </a:spcBef>
              <a:spcAft>
                <a:spcPts val="600"/>
              </a:spcAft>
              <a:buClr>
                <a:schemeClr val="accent1"/>
              </a:buClr>
              <a:buSzPct val="110000"/>
              <a:buFont typeface="Arial"/>
              <a:buNone/>
              <a:tabLst/>
              <a:defRPr/>
            </a:pPr>
            <a:r>
              <a:rPr lang="en-GB" sz="1000" b="1"/>
              <a:t>How to use this slide layout:</a:t>
            </a:r>
          </a:p>
          <a:p>
            <a:pPr marL="171450" indent="-171450" algn="l">
              <a:spcAft>
                <a:spcPts val="600"/>
              </a:spcAft>
              <a:buClr>
                <a:schemeClr val="accent1"/>
              </a:buClr>
              <a:buSzPct val="110000"/>
              <a:buFont typeface="Arial"/>
              <a:buChar char="•"/>
            </a:pPr>
            <a:r>
              <a:rPr lang="en-GB" sz="1000"/>
              <a:t>Type your text into the placeholders on the slide</a:t>
            </a:r>
          </a:p>
          <a:p>
            <a:pPr marL="171450" indent="-171450" algn="l">
              <a:spcAft>
                <a:spcPts val="600"/>
              </a:spcAft>
              <a:buClr>
                <a:schemeClr val="accent1"/>
              </a:buClr>
              <a:buSzPct val="110000"/>
              <a:buFont typeface="Arial"/>
              <a:buChar char="•"/>
            </a:pPr>
            <a:endParaRPr lang="en-GB" sz="1000"/>
          </a:p>
        </p:txBody>
      </p:sp>
      <p:pic>
        <p:nvPicPr>
          <p:cNvPr id="7" name="Picture 6"/>
          <p:cNvPicPr>
            <a:picLocks noChangeAspect="1"/>
          </p:cNvPicPr>
          <p:nvPr userDrawn="1"/>
        </p:nvPicPr>
        <p:blipFill>
          <a:blip r:embed="rId2"/>
          <a:stretch>
            <a:fillRect/>
          </a:stretch>
        </p:blipFill>
        <p:spPr>
          <a:xfrm>
            <a:off x="7780152" y="4574777"/>
            <a:ext cx="1094118" cy="360000"/>
          </a:xfrm>
          <a:prstGeom prst="rect">
            <a:avLst/>
          </a:prstGeom>
        </p:spPr>
      </p:pic>
      <p:sp>
        <p:nvSpPr>
          <p:cNvPr id="12" name="Text Placeholder 15"/>
          <p:cNvSpPr>
            <a:spLocks noGrp="1"/>
          </p:cNvSpPr>
          <p:nvPr>
            <p:ph type="body" sz="quarter" idx="12" hasCustomPrompt="1"/>
          </p:nvPr>
        </p:nvSpPr>
        <p:spPr>
          <a:xfrm>
            <a:off x="304901" y="4635501"/>
            <a:ext cx="2552362" cy="447675"/>
          </a:xfrm>
        </p:spPr>
        <p:txBody>
          <a:bodyPr>
            <a:noAutofit/>
          </a:bodyPr>
          <a:lstStyle>
            <a:lvl1pPr marL="0" indent="0" algn="l">
              <a:buNone/>
              <a:defRPr sz="1200">
                <a:solidFill>
                  <a:srgbClr val="6E7C7C"/>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06 Presentation running title</a:t>
            </a:r>
            <a:endParaRPr lang="en-US"/>
          </a:p>
        </p:txBody>
      </p:sp>
    </p:spTree>
    <p:extLst>
      <p:ext uri="{BB962C8B-B14F-4D97-AF65-F5344CB8AC3E}">
        <p14:creationId xmlns:p14="http://schemas.microsoft.com/office/powerpoint/2010/main" val="1734264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bar full text">
    <p:spTree>
      <p:nvGrpSpPr>
        <p:cNvPr id="1" name=""/>
        <p:cNvGrpSpPr/>
        <p:nvPr/>
      </p:nvGrpSpPr>
      <p:grpSpPr>
        <a:xfrm>
          <a:off x="0" y="0"/>
          <a:ext cx="0" cy="0"/>
          <a:chOff x="0" y="0"/>
          <a:chExt cx="0" cy="0"/>
        </a:xfrm>
      </p:grpSpPr>
      <p:sp>
        <p:nvSpPr>
          <p:cNvPr id="8" name="Rectangle 7"/>
          <p:cNvSpPr/>
          <p:nvPr userDrawn="1"/>
        </p:nvSpPr>
        <p:spPr>
          <a:xfrm>
            <a:off x="-1" y="0"/>
            <a:ext cx="9409546" cy="4509818"/>
          </a:xfrm>
          <a:prstGeom prst="rect">
            <a:avLst/>
          </a:prstGeom>
          <a:solidFill>
            <a:srgbClr val="6E7C7C">
              <a:alpha val="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7780152" y="4574777"/>
            <a:ext cx="1094118" cy="360000"/>
          </a:xfrm>
          <a:prstGeom prst="rect">
            <a:avLst/>
          </a:prstGeom>
        </p:spPr>
      </p:pic>
      <p:sp>
        <p:nvSpPr>
          <p:cNvPr id="16" name="Text Placeholder 15"/>
          <p:cNvSpPr>
            <a:spLocks noGrp="1"/>
          </p:cNvSpPr>
          <p:nvPr>
            <p:ph type="body" sz="quarter" idx="12" hasCustomPrompt="1"/>
          </p:nvPr>
        </p:nvSpPr>
        <p:spPr>
          <a:xfrm>
            <a:off x="304901" y="4635501"/>
            <a:ext cx="2552362" cy="447675"/>
          </a:xfrm>
        </p:spPr>
        <p:txBody>
          <a:bodyPr>
            <a:noAutofit/>
          </a:bodyPr>
          <a:lstStyle>
            <a:lvl1pPr marL="0" indent="0" algn="l">
              <a:buNone/>
              <a:defRPr sz="1200">
                <a:solidFill>
                  <a:srgbClr val="6E7C7C"/>
                </a:solidFill>
                <a:latin typeface="Arial"/>
                <a:cs typeface="Arial"/>
              </a:defRPr>
            </a:lvl1pPr>
            <a:lvl2pPr marL="457200" indent="0">
              <a:buNone/>
              <a:defRPr sz="1400">
                <a:latin typeface="Arial"/>
                <a:cs typeface="Arial"/>
              </a:defRPr>
            </a:lvl2pPr>
            <a:lvl3pPr marL="914400" indent="0">
              <a:buNone/>
              <a:defRPr sz="1400">
                <a:latin typeface="Arial"/>
                <a:cs typeface="Arial"/>
              </a:defRPr>
            </a:lvl3pPr>
            <a:lvl4pPr marL="1371600" indent="0">
              <a:buNone/>
              <a:defRPr sz="1400">
                <a:latin typeface="Arial"/>
                <a:cs typeface="Arial"/>
              </a:defRPr>
            </a:lvl4pPr>
            <a:lvl5pPr marL="1828800" indent="0">
              <a:buNone/>
              <a:defRPr sz="1400">
                <a:latin typeface="Arial"/>
                <a:cs typeface="Arial"/>
              </a:defRPr>
            </a:lvl5pPr>
          </a:lstStyle>
          <a:p>
            <a:r>
              <a:rPr lang="en-GB"/>
              <a:t>06 Presentation running title</a:t>
            </a:r>
            <a:endParaRPr lang="en-US"/>
          </a:p>
        </p:txBody>
      </p:sp>
      <p:sp>
        <p:nvSpPr>
          <p:cNvPr id="7" name="TextBox 6">
            <a:extLst>
              <a:ext uri="{FF2B5EF4-FFF2-40B4-BE49-F238E27FC236}">
                <a16:creationId xmlns:a16="http://schemas.microsoft.com/office/drawing/2014/main" id="{CD9EE2C5-496E-448E-A2C2-532ABDB98F30}"/>
              </a:ext>
            </a:extLst>
          </p:cNvPr>
          <p:cNvSpPr txBox="1"/>
          <p:nvPr userDrawn="1"/>
        </p:nvSpPr>
        <p:spPr>
          <a:xfrm>
            <a:off x="-2144674" y="0"/>
            <a:ext cx="1980220" cy="861774"/>
          </a:xfrm>
          <a:prstGeom prst="rect">
            <a:avLst/>
          </a:prstGeom>
          <a:noFill/>
        </p:spPr>
        <p:txBody>
          <a:bodyPr wrap="square" lIns="0" rIns="0" rtlCol="0">
            <a:spAutoFit/>
          </a:bodyPr>
          <a:lstStyle/>
          <a:p>
            <a:pPr algn="l">
              <a:spcAft>
                <a:spcPts val="600"/>
              </a:spcAft>
              <a:buClr>
                <a:schemeClr val="accent1"/>
              </a:buClr>
              <a:buSzPct val="110000"/>
            </a:pPr>
            <a:r>
              <a:rPr lang="en-GB" sz="1000" baseline="0"/>
              <a:t>’</a:t>
            </a:r>
            <a:endParaRPr lang="en-GB" sz="1000"/>
          </a:p>
          <a:p>
            <a:pPr algn="l">
              <a:spcAft>
                <a:spcPts val="600"/>
              </a:spcAft>
              <a:buClr>
                <a:schemeClr val="accent1"/>
              </a:buClr>
              <a:buSzPct val="110000"/>
            </a:pPr>
            <a:r>
              <a:rPr lang="en-GB" sz="1000" b="1"/>
              <a:t>How to use this slide layout:</a:t>
            </a:r>
          </a:p>
          <a:p>
            <a:pPr marL="171450" indent="-171450" algn="l">
              <a:spcAft>
                <a:spcPts val="600"/>
              </a:spcAft>
              <a:buClr>
                <a:schemeClr val="accent1"/>
              </a:buClr>
              <a:buSzPct val="110000"/>
              <a:buFont typeface="Arial"/>
              <a:buChar char="•"/>
            </a:pPr>
            <a:r>
              <a:rPr lang="en-GB" sz="1000"/>
              <a:t>Type your text into the placeholders on the slide</a:t>
            </a:r>
          </a:p>
        </p:txBody>
      </p:sp>
      <p:sp>
        <p:nvSpPr>
          <p:cNvPr id="17" name="Content Placeholder 2"/>
          <p:cNvSpPr>
            <a:spLocks noGrp="1"/>
          </p:cNvSpPr>
          <p:nvPr>
            <p:ph idx="1"/>
          </p:nvPr>
        </p:nvSpPr>
        <p:spPr>
          <a:xfrm>
            <a:off x="333948" y="1070000"/>
            <a:ext cx="8229600" cy="3079397"/>
          </a:xfrm>
        </p:spPr>
        <p:txBody>
          <a:bodyPr/>
          <a:lstStyle>
            <a:lvl1pPr>
              <a:defRPr sz="1800"/>
            </a:lvl1pPr>
            <a:lvl2pPr>
              <a:defRPr sz="1400"/>
            </a:lvl2pPr>
            <a:lvl3pPr>
              <a:defRPr sz="1200"/>
            </a:lvl3pPr>
          </a:lstStyle>
          <a:p>
            <a:pPr lvl="0"/>
            <a:r>
              <a:rPr lang="en-GB"/>
              <a:t>Click to edit Master text styles</a:t>
            </a:r>
          </a:p>
          <a:p>
            <a:pPr lvl="1"/>
            <a:r>
              <a:rPr lang="en-GB"/>
              <a:t>Second level</a:t>
            </a:r>
          </a:p>
          <a:p>
            <a:pPr lvl="2"/>
            <a:r>
              <a:rPr lang="en-GB"/>
              <a:t>Third level</a:t>
            </a:r>
          </a:p>
        </p:txBody>
      </p:sp>
      <p:sp>
        <p:nvSpPr>
          <p:cNvPr id="20" name="Title 1"/>
          <p:cNvSpPr>
            <a:spLocks noGrp="1"/>
          </p:cNvSpPr>
          <p:nvPr>
            <p:ph type="title"/>
          </p:nvPr>
        </p:nvSpPr>
        <p:spPr>
          <a:xfrm>
            <a:off x="235533" y="115262"/>
            <a:ext cx="8229600" cy="857250"/>
          </a:xfrm>
        </p:spPr>
        <p:txBody>
          <a:bodyPr/>
          <a:lstStyle>
            <a:lvl1pPr algn="l">
              <a:defRPr sz="4400" b="0">
                <a:solidFill>
                  <a:srgbClr val="C5143D"/>
                </a:solidFill>
              </a:defRPr>
            </a:lvl1pPr>
          </a:lstStyle>
          <a:p>
            <a:r>
              <a:rPr lang="en-GB"/>
              <a:t>Click to edit Master title style</a:t>
            </a:r>
            <a:endParaRPr lang="en-US"/>
          </a:p>
        </p:txBody>
      </p:sp>
    </p:spTree>
    <p:extLst>
      <p:ext uri="{BB962C8B-B14F-4D97-AF65-F5344CB8AC3E}">
        <p14:creationId xmlns:p14="http://schemas.microsoft.com/office/powerpoint/2010/main" val="1084462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Autofit/>
          </a:bodyPr>
          <a:lstStyle/>
          <a:p>
            <a:r>
              <a:rPr lang="en-GB"/>
              <a:t>Click to edit Master title style</a:t>
            </a:r>
            <a:endParaRPr lang="en-US"/>
          </a:p>
        </p:txBody>
      </p:sp>
      <p:sp>
        <p:nvSpPr>
          <p:cNvPr id="3" name="Text Placeholder 2"/>
          <p:cNvSpPr>
            <a:spLocks noGrp="1"/>
          </p:cNvSpPr>
          <p:nvPr>
            <p:ph type="body" idx="1"/>
          </p:nvPr>
        </p:nvSpPr>
        <p:spPr>
          <a:xfrm>
            <a:off x="457200" y="1200152"/>
            <a:ext cx="8229600" cy="307939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938677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67" r:id="rId3"/>
    <p:sldLayoutId id="2147483716" r:id="rId4"/>
    <p:sldLayoutId id="2147483717" r:id="rId5"/>
    <p:sldLayoutId id="2147483652" r:id="rId6"/>
    <p:sldLayoutId id="2147483768" r:id="rId7"/>
    <p:sldLayoutId id="2147483769" r:id="rId8"/>
    <p:sldLayoutId id="2147483650" r:id="rId9"/>
    <p:sldLayoutId id="2147483781" r:id="rId10"/>
    <p:sldLayoutId id="2147483770" r:id="rId11"/>
    <p:sldLayoutId id="2147483782" r:id="rId12"/>
    <p:sldLayoutId id="2147483771" r:id="rId13"/>
    <p:sldLayoutId id="2147483772" r:id="rId14"/>
    <p:sldLayoutId id="2147483776" r:id="rId15"/>
    <p:sldLayoutId id="2147483779" r:id="rId16"/>
    <p:sldLayoutId id="2147483774" r:id="rId17"/>
    <p:sldLayoutId id="2147483775" r:id="rId18"/>
    <p:sldLayoutId id="2147483707" r:id="rId19"/>
    <p:sldLayoutId id="2147483708" r:id="rId20"/>
    <p:sldLayoutId id="2147483780" r:id="rId21"/>
    <p:sldLayoutId id="2147483777" r:id="rId22"/>
  </p:sldLayoutIdLst>
  <p:txStyles>
    <p:titleStyle>
      <a:lvl1pPr algn="l" defTabSz="457200" rtl="0" eaLnBrk="1" latinLnBrk="0" hangingPunct="1">
        <a:spcBef>
          <a:spcPct val="0"/>
        </a:spcBef>
        <a:buNone/>
        <a:defRPr sz="3600" b="1" i="0" kern="1200">
          <a:solidFill>
            <a:srgbClr val="333333"/>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b="0" i="0" kern="1200">
          <a:solidFill>
            <a:srgbClr val="333333"/>
          </a:solidFill>
          <a:latin typeface="+mn-lt"/>
          <a:ea typeface="+mn-ea"/>
          <a:cs typeface="Gotham Book"/>
        </a:defRPr>
      </a:lvl1pPr>
      <a:lvl2pPr marL="742950" indent="-285750" algn="l" defTabSz="457200" rtl="0" eaLnBrk="1" latinLnBrk="0" hangingPunct="1">
        <a:spcBef>
          <a:spcPct val="20000"/>
        </a:spcBef>
        <a:buFont typeface="Arial"/>
        <a:buChar char="–"/>
        <a:defRPr sz="1800" b="0" i="0" kern="1200">
          <a:solidFill>
            <a:srgbClr val="333333"/>
          </a:solidFill>
          <a:latin typeface="+mn-lt"/>
          <a:ea typeface="+mn-ea"/>
          <a:cs typeface="Gotham Book"/>
        </a:defRPr>
      </a:lvl2pPr>
      <a:lvl3pPr marL="1143000" indent="-228600" algn="l" defTabSz="457200" rtl="0" eaLnBrk="1" latinLnBrk="0" hangingPunct="1">
        <a:spcBef>
          <a:spcPct val="20000"/>
        </a:spcBef>
        <a:buFont typeface="Arial"/>
        <a:buChar char="•"/>
        <a:defRPr sz="1600" b="0" i="0" kern="1200">
          <a:solidFill>
            <a:srgbClr val="333333"/>
          </a:solidFill>
          <a:latin typeface="+mn-lt"/>
          <a:ea typeface="+mn-ea"/>
          <a:cs typeface="Gotham Book"/>
        </a:defRPr>
      </a:lvl3pPr>
      <a:lvl4pPr marL="1600200" indent="-228600" algn="l" defTabSz="457200" rtl="0" eaLnBrk="1" latinLnBrk="0" hangingPunct="1">
        <a:spcBef>
          <a:spcPct val="20000"/>
        </a:spcBef>
        <a:buFont typeface="Arial"/>
        <a:buChar char="–"/>
        <a:defRPr sz="1400" b="0" i="0" kern="1200">
          <a:solidFill>
            <a:srgbClr val="333333"/>
          </a:solidFill>
          <a:latin typeface="+mn-lt"/>
          <a:ea typeface="+mn-ea"/>
          <a:cs typeface="Gotham Book"/>
        </a:defRPr>
      </a:lvl4pPr>
      <a:lvl5pPr marL="2057400" indent="-228600" algn="l" defTabSz="457200" rtl="0" eaLnBrk="1" latinLnBrk="0" hangingPunct="1">
        <a:spcBef>
          <a:spcPct val="20000"/>
        </a:spcBef>
        <a:buFont typeface="Arial"/>
        <a:buChar char="»"/>
        <a:defRPr sz="1400" b="0" i="0" kern="1200">
          <a:solidFill>
            <a:srgbClr val="333333"/>
          </a:solidFill>
          <a:latin typeface="+mn-lt"/>
          <a:ea typeface="+mn-ea"/>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7EAC5BDC-4B07-1249-ADEC-1F489F071B50}" type="datetimeFigureOut">
              <a:rPr lang="en-US" smtClean="0"/>
              <a:t>5/13/2026</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2DB57FC-3DD2-9344-9691-A52CE4A0416F}" type="slidenum">
              <a:rPr lang="en-US" smtClean="0"/>
              <a:t>‹#›</a:t>
            </a:fld>
            <a:endParaRPr lang="en-US"/>
          </a:p>
        </p:txBody>
      </p:sp>
    </p:spTree>
    <p:extLst>
      <p:ext uri="{BB962C8B-B14F-4D97-AF65-F5344CB8AC3E}">
        <p14:creationId xmlns:p14="http://schemas.microsoft.com/office/powerpoint/2010/main" val="2680955550"/>
      </p:ext>
    </p:extLst>
  </p:cSld>
  <p:clrMap bg1="lt1" tx1="dk1" bg2="lt2" tx2="dk2" accent1="accent1" accent2="accent2" accent3="accent3" accent4="accent4" accent5="accent5" accent6="accent6" hlink="hlink" folHlink="folHlink"/>
  <p:sldLayoutIdLst>
    <p:sldLayoutId id="2147483711" r:id="rId1"/>
    <p:sldLayoutId id="214748377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783"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5.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5.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6.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9.svg"/><Relationship Id="rId7" Type="http://schemas.openxmlformats.org/officeDocument/2006/relationships/image" Target="../media/image32.png"/><Relationship Id="rId2" Type="http://schemas.openxmlformats.org/officeDocument/2006/relationships/image" Target="../media/image28.svg"/><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158" y="2409641"/>
            <a:ext cx="8229600" cy="865243"/>
          </a:xfrm>
        </p:spPr>
        <p:txBody>
          <a:bodyPr/>
          <a:lstStyle/>
          <a:p>
            <a:r>
              <a:rPr lang="en-US"/>
              <a:t>War, Terrorism and Clarity</a:t>
            </a:r>
          </a:p>
        </p:txBody>
      </p:sp>
      <p:pic>
        <p:nvPicPr>
          <p:cNvPr id="9" name="Picture 8">
            <a:extLst>
              <a:ext uri="{FF2B5EF4-FFF2-40B4-BE49-F238E27FC236}">
                <a16:creationId xmlns:a16="http://schemas.microsoft.com/office/drawing/2014/main" id="{DA88D2F7-AF3B-11D3-8429-FF1E6A394053}"/>
              </a:ext>
            </a:extLst>
          </p:cNvPr>
          <p:cNvPicPr>
            <a:picLocks noChangeAspect="1"/>
          </p:cNvPicPr>
          <p:nvPr/>
        </p:nvPicPr>
        <p:blipFill>
          <a:blip r:embed="rId3"/>
          <a:stretch>
            <a:fillRect/>
          </a:stretch>
        </p:blipFill>
        <p:spPr>
          <a:xfrm>
            <a:off x="6687473" y="3274884"/>
            <a:ext cx="2046905" cy="1494824"/>
          </a:xfrm>
          <a:prstGeom prst="rect">
            <a:avLst/>
          </a:prstGeom>
        </p:spPr>
      </p:pic>
      <p:pic>
        <p:nvPicPr>
          <p:cNvPr id="3" name="Picture 2" descr="A black and white logo&#10;&#10;AI-generated content may be incorrect.">
            <a:extLst>
              <a:ext uri="{FF2B5EF4-FFF2-40B4-BE49-F238E27FC236}">
                <a16:creationId xmlns:a16="http://schemas.microsoft.com/office/drawing/2014/main" id="{2C9B2560-2405-5832-DFF1-607FAC929F85}"/>
              </a:ext>
            </a:extLst>
          </p:cNvPr>
          <p:cNvPicPr>
            <a:picLocks noChangeAspect="1"/>
          </p:cNvPicPr>
          <p:nvPr/>
        </p:nvPicPr>
        <p:blipFill>
          <a:blip r:embed="rId4"/>
          <a:stretch>
            <a:fillRect/>
          </a:stretch>
        </p:blipFill>
        <p:spPr>
          <a:xfrm>
            <a:off x="0" y="-104745"/>
            <a:ext cx="4007829" cy="1873518"/>
          </a:xfrm>
          <a:prstGeom prst="rect">
            <a:avLst/>
          </a:prstGeom>
        </p:spPr>
      </p:pic>
      <p:sp>
        <p:nvSpPr>
          <p:cNvPr id="4" name="TextBox 3">
            <a:extLst>
              <a:ext uri="{FF2B5EF4-FFF2-40B4-BE49-F238E27FC236}">
                <a16:creationId xmlns:a16="http://schemas.microsoft.com/office/drawing/2014/main" id="{96720A52-4878-0018-F0A8-D14F678DC74C}"/>
              </a:ext>
            </a:extLst>
          </p:cNvPr>
          <p:cNvSpPr txBox="1"/>
          <p:nvPr/>
        </p:nvSpPr>
        <p:spPr>
          <a:xfrm>
            <a:off x="409622" y="4390907"/>
            <a:ext cx="45720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US" sz="1600" b="0" i="0" u="none" strike="noStrike" baseline="0">
                <a:solidFill>
                  <a:schemeClr val="bg1"/>
                </a:solidFill>
                <a:latin typeface="Arial"/>
                <a:ea typeface="Segoe UI"/>
                <a:cs typeface="Segoe UI"/>
              </a:rPr>
              <a:t>Wi-Fi: Antares-Guest</a:t>
            </a:r>
            <a:r>
              <a:rPr lang="en-US" sz="1600" b="0" i="0">
                <a:solidFill>
                  <a:schemeClr val="bg1"/>
                </a:solidFill>
                <a:latin typeface="Arial"/>
                <a:ea typeface="Segoe UI"/>
                <a:cs typeface="Segoe UI"/>
              </a:rPr>
              <a:t>​</a:t>
            </a:r>
          </a:p>
          <a:p>
            <a:pPr algn="l" rtl="0"/>
            <a:r>
              <a:rPr lang="en-US" sz="1600" b="0" i="0" u="none" strike="noStrike" baseline="0">
                <a:solidFill>
                  <a:schemeClr val="bg1"/>
                </a:solidFill>
                <a:latin typeface="Arial"/>
                <a:ea typeface="Segoe UI"/>
                <a:cs typeface="Segoe UI"/>
              </a:rPr>
              <a:t>Password: </a:t>
            </a:r>
            <a:r>
              <a:rPr lang="en-US" sz="1600" b="0" i="0" u="none" strike="noStrike" baseline="0" err="1">
                <a:solidFill>
                  <a:schemeClr val="bg1"/>
                </a:solidFill>
                <a:latin typeface="Arial"/>
                <a:ea typeface="Segoe UI"/>
                <a:cs typeface="Segoe UI"/>
              </a:rPr>
              <a:t>Connect@Antares</a:t>
            </a:r>
            <a:endParaRPr lang="en-US" sz="1600" b="0" i="0" u="none" strike="noStrike" baseline="0">
              <a:solidFill>
                <a:schemeClr val="bg1"/>
              </a:solidFill>
              <a:latin typeface="Arial"/>
              <a:ea typeface="Segoe UI"/>
              <a:cs typeface="Segoe UI"/>
            </a:endParaRPr>
          </a:p>
          <a:p>
            <a:pPr algn="ctr"/>
            <a:endParaRPr lang="en-US"/>
          </a:p>
        </p:txBody>
      </p:sp>
    </p:spTree>
    <p:extLst>
      <p:ext uri="{BB962C8B-B14F-4D97-AF65-F5344CB8AC3E}">
        <p14:creationId xmlns:p14="http://schemas.microsoft.com/office/powerpoint/2010/main" val="2369662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ED5701-D94C-E6E5-0BBF-1F65903FEEF9}"/>
              </a:ext>
            </a:extLst>
          </p:cNvPr>
          <p:cNvSpPr>
            <a:spLocks noGrp="1"/>
          </p:cNvSpPr>
          <p:nvPr>
            <p:ph idx="1"/>
          </p:nvPr>
        </p:nvSpPr>
        <p:spPr/>
        <p:txBody>
          <a:bodyPr>
            <a:normAutofit fontScale="92500" lnSpcReduction="20000"/>
          </a:bodyPr>
          <a:lstStyle/>
          <a:p>
            <a:pPr marL="0" indent="0" fontAlgn="base">
              <a:buNone/>
            </a:pPr>
            <a:r>
              <a:rPr lang="en-GB"/>
              <a:t>The Parties agree that an armed attack against one or more of them in Europe or North America shall be considered an attack against them all and consequently they agree that, if such an armed attack occurs, each of them, in exercise of the right of individual or collective self-defence recognised by Article 51 of the Charter of the United Nations, will assist the Party or Parties so attacked by taking forthwith, individually and in concert with the other Parties, such action as it deems necessary, including the use of armed force, to restore and maintain the security of the North Atlantic area.</a:t>
            </a:r>
          </a:p>
          <a:p>
            <a:pPr marL="0" indent="0" fontAlgn="base">
              <a:buNone/>
            </a:pPr>
            <a:endParaRPr lang="en-GB"/>
          </a:p>
          <a:p>
            <a:pPr marL="0" indent="0" fontAlgn="base">
              <a:buNone/>
            </a:pPr>
            <a:r>
              <a:rPr lang="en-GB"/>
              <a:t>Any such armed attack and all measures taken as a result thereof shall immediately be reported to the Security Council. Such measures shall be terminated when the Security Council has taken the measures necessary to restore and maintain international peace and security.</a:t>
            </a:r>
          </a:p>
          <a:p>
            <a:pPr marL="0" indent="0">
              <a:buNone/>
            </a:pPr>
            <a:endParaRPr lang="en-GB"/>
          </a:p>
        </p:txBody>
      </p:sp>
      <p:sp>
        <p:nvSpPr>
          <p:cNvPr id="4" name="Title 3">
            <a:extLst>
              <a:ext uri="{FF2B5EF4-FFF2-40B4-BE49-F238E27FC236}">
                <a16:creationId xmlns:a16="http://schemas.microsoft.com/office/drawing/2014/main" id="{24BB4F30-9533-B1A2-87DA-1DDC900B1A91}"/>
              </a:ext>
            </a:extLst>
          </p:cNvPr>
          <p:cNvSpPr>
            <a:spLocks noGrp="1"/>
          </p:cNvSpPr>
          <p:nvPr>
            <p:ph type="title"/>
          </p:nvPr>
        </p:nvSpPr>
        <p:spPr/>
        <p:txBody>
          <a:bodyPr/>
          <a:lstStyle/>
          <a:p>
            <a:r>
              <a:rPr lang="en-GB"/>
              <a:t>NATO Article 5</a:t>
            </a:r>
          </a:p>
        </p:txBody>
      </p:sp>
    </p:spTree>
    <p:extLst>
      <p:ext uri="{BB962C8B-B14F-4D97-AF65-F5344CB8AC3E}">
        <p14:creationId xmlns:p14="http://schemas.microsoft.com/office/powerpoint/2010/main" val="3178746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E0E60B-3AAA-D5F4-69D2-A0CF9BDCED8B}"/>
              </a:ext>
            </a:extLst>
          </p:cNvPr>
          <p:cNvSpPr>
            <a:spLocks noGrp="1"/>
          </p:cNvSpPr>
          <p:nvPr>
            <p:ph type="body" sz="quarter" idx="12"/>
          </p:nvPr>
        </p:nvSpPr>
        <p:spPr/>
        <p:txBody>
          <a:bodyPr/>
          <a:lstStyle/>
          <a:p>
            <a:endParaRPr lang="en-GB"/>
          </a:p>
        </p:txBody>
      </p:sp>
      <p:sp>
        <p:nvSpPr>
          <p:cNvPr id="3" name="Content Placeholder 2">
            <a:extLst>
              <a:ext uri="{FF2B5EF4-FFF2-40B4-BE49-F238E27FC236}">
                <a16:creationId xmlns:a16="http://schemas.microsoft.com/office/drawing/2014/main" id="{FF7283D3-5955-D889-8D25-3F97D813E2F0}"/>
              </a:ext>
            </a:extLst>
          </p:cNvPr>
          <p:cNvSpPr>
            <a:spLocks noGrp="1"/>
          </p:cNvSpPr>
          <p:nvPr>
            <p:ph idx="1"/>
          </p:nvPr>
        </p:nvSpPr>
        <p:spPr>
          <a:xfrm>
            <a:off x="329262" y="1086161"/>
            <a:ext cx="8485475" cy="3433487"/>
          </a:xfrm>
        </p:spPr>
        <p:txBody>
          <a:bodyPr>
            <a:normAutofit fontScale="85000" lnSpcReduction="10000"/>
          </a:bodyPr>
          <a:lstStyle/>
          <a:p>
            <a:pPr marL="0" indent="0">
              <a:buNone/>
            </a:pPr>
            <a:r>
              <a:rPr lang="en-GB" sz="1200"/>
              <a:t>Where this policy insures liability, loss, damage, cost or expense caused by, arising out of or in any way connected with one or more of the following risks:</a:t>
            </a:r>
          </a:p>
          <a:p>
            <a:pPr marL="0" indent="0">
              <a:buNone/>
            </a:pPr>
            <a:endParaRPr lang="en-GB" sz="1200"/>
          </a:p>
          <a:p>
            <a:pPr marL="0" indent="0">
              <a:buNone/>
            </a:pPr>
            <a:r>
              <a:rPr lang="en-GB" sz="1200"/>
              <a:t>1.1   war, civil war, revolution, rebellion, insurrection, or civil strife arising therefrom, or any hostile act by or against a belligerent power;</a:t>
            </a:r>
          </a:p>
          <a:p>
            <a:pPr marL="0" indent="0">
              <a:buNone/>
            </a:pPr>
            <a:r>
              <a:rPr lang="en-GB" sz="1200"/>
              <a:t> </a:t>
            </a:r>
          </a:p>
          <a:p>
            <a:pPr marL="0" indent="0">
              <a:buNone/>
            </a:pPr>
            <a:r>
              <a:rPr lang="en-GB" sz="1200"/>
              <a:t>1.2   capture, seizure, arrest, restraint, or detainment, and the consequences thereof or any attempt thereat;</a:t>
            </a:r>
          </a:p>
          <a:p>
            <a:pPr marL="0" indent="0">
              <a:buNone/>
            </a:pPr>
            <a:r>
              <a:rPr lang="en-GB" sz="1200"/>
              <a:t> </a:t>
            </a:r>
          </a:p>
          <a:p>
            <a:pPr marL="0" indent="0">
              <a:buNone/>
            </a:pPr>
            <a:r>
              <a:rPr lang="en-GB" sz="1200"/>
              <a:t>1.3   derelict mines, torpedoes, bombs, or other derelict weapons of war;</a:t>
            </a:r>
          </a:p>
          <a:p>
            <a:pPr marL="0" indent="0">
              <a:buNone/>
            </a:pPr>
            <a:r>
              <a:rPr lang="en-GB" sz="1200"/>
              <a:t> </a:t>
            </a:r>
          </a:p>
          <a:p>
            <a:pPr marL="0" indent="0">
              <a:buNone/>
            </a:pPr>
            <a:r>
              <a:rPr lang="en-GB" sz="1200"/>
              <a:t>1.4   strikes, locked-out workmen, or persons taking part in labour disturbances, riots or civil commotions;</a:t>
            </a:r>
          </a:p>
          <a:p>
            <a:pPr marL="0" indent="0">
              <a:buNone/>
            </a:pPr>
            <a:r>
              <a:rPr lang="en-GB" sz="1200"/>
              <a:t> </a:t>
            </a:r>
          </a:p>
          <a:p>
            <a:pPr marL="0" indent="0">
              <a:buNone/>
            </a:pPr>
            <a:r>
              <a:rPr lang="en-GB" sz="1200"/>
              <a:t>1.5   terrorism, or any person acting maliciously or from a political motive;</a:t>
            </a:r>
          </a:p>
          <a:p>
            <a:pPr marL="0" indent="0">
              <a:buNone/>
            </a:pPr>
            <a:r>
              <a:rPr lang="en-GB" sz="1200"/>
              <a:t> </a:t>
            </a:r>
          </a:p>
          <a:p>
            <a:pPr marL="0" indent="0">
              <a:buNone/>
            </a:pPr>
            <a:r>
              <a:rPr lang="en-GB" sz="1200"/>
              <a:t>1.6   confiscation, nationalisation, expropriation, deprivation or requisition,</a:t>
            </a:r>
          </a:p>
          <a:p>
            <a:pPr marL="0" indent="0">
              <a:buNone/>
            </a:pPr>
            <a:r>
              <a:rPr lang="en-GB" sz="1200"/>
              <a:t> </a:t>
            </a:r>
          </a:p>
          <a:p>
            <a:pPr marL="0" indent="0">
              <a:buNone/>
            </a:pPr>
            <a:r>
              <a:rPr lang="en-GB" sz="1200"/>
              <a:t>this policy may be cancelled in respect of these risks only by the Underwriters giving 72 hours’ notice of cancellation (hereinafter “Notice”) in the way described in clause 3 below, with Notice  being effective from midnight Greenwich Mean Time on the day Notice is given by the Underwriters.</a:t>
            </a:r>
          </a:p>
          <a:p>
            <a:pPr marL="0" indent="0">
              <a:buNone/>
            </a:pPr>
            <a:r>
              <a:rPr lang="en-GB" sz="1200"/>
              <a:t> </a:t>
            </a:r>
          </a:p>
          <a:p>
            <a:pPr marL="0" indent="0">
              <a:buNone/>
            </a:pPr>
            <a:r>
              <a:rPr lang="en-GB" sz="1200"/>
              <a:t>The Underwriters may subsequently agree to reinstate cover, if required, at terms to be agreed by the Underwriters each for their own share. Any reinstatement of cover shall occur at a time to be agreed by the Underwriters.</a:t>
            </a:r>
          </a:p>
        </p:txBody>
      </p:sp>
      <p:sp>
        <p:nvSpPr>
          <p:cNvPr id="4" name="Title 3">
            <a:extLst>
              <a:ext uri="{FF2B5EF4-FFF2-40B4-BE49-F238E27FC236}">
                <a16:creationId xmlns:a16="http://schemas.microsoft.com/office/drawing/2014/main" id="{1B3819A7-932B-1AE5-09CA-DB08332CA34C}"/>
              </a:ext>
            </a:extLst>
          </p:cNvPr>
          <p:cNvSpPr>
            <a:spLocks noGrp="1"/>
          </p:cNvSpPr>
          <p:nvPr>
            <p:ph type="title"/>
          </p:nvPr>
        </p:nvSpPr>
        <p:spPr>
          <a:xfrm>
            <a:off x="246004" y="153652"/>
            <a:ext cx="8229600" cy="857250"/>
          </a:xfrm>
        </p:spPr>
        <p:txBody>
          <a:bodyPr/>
          <a:lstStyle/>
          <a:p>
            <a:r>
              <a:rPr lang="en-GB" sz="3200"/>
              <a:t>Notice of Cancellation </a:t>
            </a:r>
          </a:p>
        </p:txBody>
      </p:sp>
    </p:spTree>
    <p:extLst>
      <p:ext uri="{BB962C8B-B14F-4D97-AF65-F5344CB8AC3E}">
        <p14:creationId xmlns:p14="http://schemas.microsoft.com/office/powerpoint/2010/main" val="1300275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48CC8D-1C69-7DCB-225A-FCBFA5F64576}"/>
              </a:ext>
            </a:extLst>
          </p:cNvPr>
          <p:cNvSpPr>
            <a:spLocks noGrp="1"/>
          </p:cNvSpPr>
          <p:nvPr>
            <p:ph idx="1"/>
          </p:nvPr>
        </p:nvSpPr>
        <p:spPr>
          <a:xfrm>
            <a:off x="333948" y="1286079"/>
            <a:ext cx="8229600" cy="3079397"/>
          </a:xfrm>
        </p:spPr>
        <p:txBody>
          <a:bodyPr>
            <a:normAutofit fontScale="85000" lnSpcReduction="10000"/>
          </a:bodyPr>
          <a:lstStyle/>
          <a:p>
            <a:pPr marL="0" indent="0" fontAlgn="base">
              <a:buNone/>
            </a:pPr>
            <a:r>
              <a:rPr lang="en-GB"/>
              <a:t>A1	A formal declaration war by any of the Five Powers against one or more of the other Five Powers, or;</a:t>
            </a:r>
          </a:p>
          <a:p>
            <a:pPr marL="0" indent="0" fontAlgn="base">
              <a:buNone/>
            </a:pPr>
            <a:endParaRPr lang="en-GB"/>
          </a:p>
          <a:p>
            <a:pPr marL="0" indent="0" fontAlgn="base">
              <a:buNone/>
            </a:pPr>
            <a:r>
              <a:rPr lang="en-GB"/>
              <a:t>A2	An armed response, triggered by an armed attack within the meaning of Article 51 of the Charter of the United Nations, leading to armed conflict between any of the Five Powers, or; </a:t>
            </a:r>
          </a:p>
          <a:p>
            <a:pPr marL="0" indent="0" fontAlgn="base">
              <a:buNone/>
            </a:pPr>
            <a:endParaRPr lang="en-GB"/>
          </a:p>
          <a:p>
            <a:pPr marL="0" indent="0" fontAlgn="base">
              <a:buNone/>
            </a:pPr>
            <a:r>
              <a:rPr lang="en-GB"/>
              <a:t>A3	Deployed forces of one Five Powers country directly engaging in armed conflict with those of another Five Power country in an international operation, whether or not in a third country, or; </a:t>
            </a:r>
          </a:p>
          <a:p>
            <a:pPr marL="0" indent="0" fontAlgn="base">
              <a:buNone/>
            </a:pPr>
            <a:endParaRPr lang="en-GB"/>
          </a:p>
          <a:p>
            <a:pPr marL="0" indent="0" fontAlgn="base">
              <a:buNone/>
            </a:pPr>
            <a:r>
              <a:rPr lang="en-GB"/>
              <a:t>A4	Hostile action by any Five Power country (whether physical or non-physical) against another Five Power country resulting in damage to critical infrastructure at a level sufficient to impact the functioning of another Five Power country; </a:t>
            </a:r>
          </a:p>
          <a:p>
            <a:pPr marL="0" indent="0">
              <a:buNone/>
            </a:pPr>
            <a:endParaRPr lang="en-GB"/>
          </a:p>
        </p:txBody>
      </p:sp>
      <p:sp>
        <p:nvSpPr>
          <p:cNvPr id="4" name="Title 3">
            <a:extLst>
              <a:ext uri="{FF2B5EF4-FFF2-40B4-BE49-F238E27FC236}">
                <a16:creationId xmlns:a16="http://schemas.microsoft.com/office/drawing/2014/main" id="{E2F1936B-EDB5-B92F-0852-2E28C9E367E7}"/>
              </a:ext>
            </a:extLst>
          </p:cNvPr>
          <p:cNvSpPr>
            <a:spLocks noGrp="1"/>
          </p:cNvSpPr>
          <p:nvPr>
            <p:ph type="title"/>
          </p:nvPr>
        </p:nvSpPr>
        <p:spPr>
          <a:xfrm>
            <a:off x="235533" y="261160"/>
            <a:ext cx="8229600" cy="857250"/>
          </a:xfrm>
        </p:spPr>
        <p:txBody>
          <a:bodyPr/>
          <a:lstStyle/>
          <a:p>
            <a:r>
              <a:rPr lang="en-GB" sz="3200"/>
              <a:t>A – Outbreak of war triggers for ATC and Five Powers clauses</a:t>
            </a:r>
          </a:p>
        </p:txBody>
      </p:sp>
    </p:spTree>
    <p:extLst>
      <p:ext uri="{BB962C8B-B14F-4D97-AF65-F5344CB8AC3E}">
        <p14:creationId xmlns:p14="http://schemas.microsoft.com/office/powerpoint/2010/main" val="3350541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4153F-0E21-3992-2211-D92E9D79030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3F4111-9E7B-A36D-3A3A-CFB7C413AB6E}"/>
              </a:ext>
            </a:extLst>
          </p:cNvPr>
          <p:cNvSpPr>
            <a:spLocks noGrp="1"/>
          </p:cNvSpPr>
          <p:nvPr>
            <p:ph idx="1"/>
          </p:nvPr>
        </p:nvSpPr>
        <p:spPr>
          <a:xfrm>
            <a:off x="333948" y="861904"/>
            <a:ext cx="8459178" cy="3688831"/>
          </a:xfrm>
        </p:spPr>
        <p:txBody>
          <a:bodyPr>
            <a:normAutofit lnSpcReduction="10000"/>
          </a:bodyPr>
          <a:lstStyle/>
          <a:p>
            <a:pPr marL="0" indent="0" fontAlgn="base">
              <a:buNone/>
            </a:pPr>
            <a:r>
              <a:rPr lang="en-GB" sz="1000"/>
              <a:t>B1 Deployment of advisers by a Five Power country to a third country</a:t>
            </a:r>
          </a:p>
          <a:p>
            <a:pPr marL="0" indent="0" fontAlgn="base">
              <a:buNone/>
            </a:pPr>
            <a:r>
              <a:rPr lang="en-GB" sz="1000"/>
              <a:t> </a:t>
            </a:r>
          </a:p>
          <a:p>
            <a:pPr marL="0" indent="0" fontAlgn="base">
              <a:buNone/>
            </a:pPr>
            <a:r>
              <a:rPr lang="en-GB" sz="1000"/>
              <a:t>B2 Supply of armaments by a Five Power country to a third country</a:t>
            </a:r>
          </a:p>
          <a:p>
            <a:pPr marL="0" indent="0" fontAlgn="base">
              <a:buNone/>
            </a:pPr>
            <a:r>
              <a:rPr lang="en-GB" sz="1000"/>
              <a:t> </a:t>
            </a:r>
          </a:p>
          <a:p>
            <a:pPr marL="0" indent="0" fontAlgn="base">
              <a:buNone/>
            </a:pPr>
            <a:r>
              <a:rPr lang="en-GB" sz="1000"/>
              <a:t>B3 Aerial incursion by a Five Power country across another Five Power country’s border without release of weapons against the country affected</a:t>
            </a:r>
          </a:p>
          <a:p>
            <a:pPr marL="0" indent="0" fontAlgn="base">
              <a:buNone/>
            </a:pPr>
            <a:r>
              <a:rPr lang="en-GB" sz="1000"/>
              <a:t> </a:t>
            </a:r>
          </a:p>
          <a:p>
            <a:pPr marL="0" indent="0" fontAlgn="base">
              <a:buNone/>
            </a:pPr>
            <a:r>
              <a:rPr lang="en-GB" sz="1000"/>
              <a:t>B4 Incursion by a Five Power country into another Five Power country’s Territorial waters without release of weapons against the country affected</a:t>
            </a:r>
          </a:p>
          <a:p>
            <a:pPr marL="0" indent="0" fontAlgn="base">
              <a:buNone/>
            </a:pPr>
            <a:r>
              <a:rPr lang="en-GB" sz="1000"/>
              <a:t> </a:t>
            </a:r>
          </a:p>
          <a:p>
            <a:pPr marL="0" indent="0" fontAlgn="base">
              <a:buNone/>
            </a:pPr>
            <a:r>
              <a:rPr lang="en-GB" sz="1000"/>
              <a:t>B5 Action taken by armed forces of a Five Power country to neutralise an uncrewed aircraft or vessel of another Five Power country in the circumstances described in B3 and B4</a:t>
            </a:r>
          </a:p>
          <a:p>
            <a:pPr marL="0" indent="0" fontAlgn="base">
              <a:buNone/>
            </a:pPr>
            <a:r>
              <a:rPr lang="en-GB" sz="1000"/>
              <a:t> </a:t>
            </a:r>
          </a:p>
          <a:p>
            <a:pPr marL="0" indent="0" fontAlgn="base">
              <a:buNone/>
            </a:pPr>
            <a:r>
              <a:rPr lang="en-GB" sz="1000"/>
              <a:t>B6 Damage to undersea or offshore infrastructure of a Five Power country unless resulting in casualties equivalent to those sustained in an armed attack </a:t>
            </a:r>
          </a:p>
          <a:p>
            <a:pPr marL="0" indent="0" fontAlgn="base">
              <a:buNone/>
            </a:pPr>
            <a:r>
              <a:rPr lang="en-GB" sz="1000"/>
              <a:t> </a:t>
            </a:r>
          </a:p>
          <a:p>
            <a:pPr marL="0" indent="0" fontAlgn="base">
              <a:buNone/>
            </a:pPr>
            <a:r>
              <a:rPr lang="en-GB" sz="1000"/>
              <a:t>B7 Cyber-attack against a Five Power country unless the circumstances in A4 occur</a:t>
            </a:r>
          </a:p>
          <a:p>
            <a:pPr marL="0" indent="0" fontAlgn="base">
              <a:buNone/>
            </a:pPr>
            <a:r>
              <a:rPr lang="en-GB" sz="1000"/>
              <a:t> </a:t>
            </a:r>
          </a:p>
          <a:p>
            <a:pPr marL="0" indent="0" fontAlgn="base">
              <a:buNone/>
            </a:pPr>
            <a:r>
              <a:rPr lang="en-GB" sz="1000"/>
              <a:t>B8 Terrorist action within the territory of a Five Power unless one of the Five Powers alleges that the terrorist action was supported by one of the other Five Powers; </a:t>
            </a:r>
          </a:p>
          <a:p>
            <a:pPr marL="0" indent="0">
              <a:buNone/>
            </a:pPr>
            <a:r>
              <a:rPr lang="en-GB" sz="1000"/>
              <a:t> </a:t>
            </a:r>
          </a:p>
          <a:p>
            <a:pPr marL="0" indent="0">
              <a:buNone/>
            </a:pPr>
            <a:r>
              <a:rPr lang="en-GB" sz="1000"/>
              <a:t>B9 Any action where all of the Five Power countries allegedly involved in a war against another Five Power country give a statement that they are not at war.</a:t>
            </a:r>
          </a:p>
        </p:txBody>
      </p:sp>
      <p:sp>
        <p:nvSpPr>
          <p:cNvPr id="4" name="Title 3">
            <a:extLst>
              <a:ext uri="{FF2B5EF4-FFF2-40B4-BE49-F238E27FC236}">
                <a16:creationId xmlns:a16="http://schemas.microsoft.com/office/drawing/2014/main" id="{435DB92D-C2D7-3A5B-EB78-B09326337F93}"/>
              </a:ext>
            </a:extLst>
          </p:cNvPr>
          <p:cNvSpPr>
            <a:spLocks noGrp="1"/>
          </p:cNvSpPr>
          <p:nvPr>
            <p:ph type="title"/>
          </p:nvPr>
        </p:nvSpPr>
        <p:spPr>
          <a:xfrm>
            <a:off x="235532" y="4653"/>
            <a:ext cx="8802142" cy="857250"/>
          </a:xfrm>
        </p:spPr>
        <p:txBody>
          <a:bodyPr/>
          <a:lstStyle/>
          <a:p>
            <a:pPr fontAlgn="base"/>
            <a:r>
              <a:rPr lang="en-GB" sz="2800"/>
              <a:t>B – Actions not triggering ATC or Five Powers clauses</a:t>
            </a:r>
          </a:p>
        </p:txBody>
      </p:sp>
    </p:spTree>
    <p:extLst>
      <p:ext uri="{BB962C8B-B14F-4D97-AF65-F5344CB8AC3E}">
        <p14:creationId xmlns:p14="http://schemas.microsoft.com/office/powerpoint/2010/main" val="3267354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BCFE82-7D3B-ED24-EE3F-A57DB5114907}"/>
              </a:ext>
            </a:extLst>
          </p:cNvPr>
          <p:cNvSpPr>
            <a:spLocks noGrp="1"/>
          </p:cNvSpPr>
          <p:nvPr>
            <p:ph type="body" sz="quarter" idx="12"/>
          </p:nvPr>
        </p:nvSpPr>
        <p:spPr/>
        <p:txBody>
          <a:bodyPr/>
          <a:lstStyle/>
          <a:p>
            <a:endParaRPr lang="en-GB"/>
          </a:p>
        </p:txBody>
      </p:sp>
      <p:sp>
        <p:nvSpPr>
          <p:cNvPr id="3" name="Content Placeholder 2">
            <a:extLst>
              <a:ext uri="{FF2B5EF4-FFF2-40B4-BE49-F238E27FC236}">
                <a16:creationId xmlns:a16="http://schemas.microsoft.com/office/drawing/2014/main" id="{BF34A4C1-CAAC-6BE6-B38E-21DC72BD692C}"/>
              </a:ext>
            </a:extLst>
          </p:cNvPr>
          <p:cNvSpPr>
            <a:spLocks noGrp="1"/>
          </p:cNvSpPr>
          <p:nvPr>
            <p:ph idx="1"/>
          </p:nvPr>
        </p:nvSpPr>
        <p:spPr>
          <a:xfrm>
            <a:off x="333948" y="1069999"/>
            <a:ext cx="8229600" cy="3414749"/>
          </a:xfrm>
        </p:spPr>
        <p:txBody>
          <a:bodyPr>
            <a:normAutofit fontScale="62500" lnSpcReduction="20000"/>
          </a:bodyPr>
          <a:lstStyle/>
          <a:p>
            <a:pPr marL="0" lvl="0" indent="0">
              <a:buNone/>
            </a:pPr>
            <a:r>
              <a:rPr lang="en-US" b="1"/>
              <a:t>1</a:t>
            </a:r>
            <a:r>
              <a:rPr lang="en-US"/>
              <a:t>	Notwithstanding any provision to the contrary in this insurance, this insurance does not cover that part 	of any loss, damage, liability, cost, or expense, of any kind:</a:t>
            </a:r>
          </a:p>
          <a:p>
            <a:pPr marL="0" lvl="0" indent="0">
              <a:buNone/>
            </a:pPr>
            <a:endParaRPr lang="en-GB" sz="600"/>
          </a:p>
          <a:p>
            <a:pPr marL="457200" lvl="1" indent="0">
              <a:buNone/>
            </a:pPr>
            <a:r>
              <a:rPr lang="en-US" sz="1500"/>
              <a:t>1.1	directly or indirectly arising from a </a:t>
            </a:r>
            <a:r>
              <a:rPr lang="en-US" sz="1500" b="1"/>
              <a:t>war</a:t>
            </a:r>
            <a:r>
              <a:rPr lang="en-US" sz="1500"/>
              <a:t>, and/or </a:t>
            </a:r>
            <a:endParaRPr lang="en-GB" sz="1900"/>
          </a:p>
          <a:p>
            <a:pPr marL="457200" lvl="1" indent="0">
              <a:buNone/>
            </a:pPr>
            <a:r>
              <a:rPr lang="en-US" sz="1500"/>
              <a:t>1.2	arising from a </a:t>
            </a:r>
            <a:r>
              <a:rPr lang="en-US" sz="1500" b="1"/>
              <a:t>cyber operation </a:t>
            </a:r>
            <a:r>
              <a:rPr lang="en-US" sz="1500"/>
              <a:t>that is carried out as part of a </a:t>
            </a:r>
            <a:r>
              <a:rPr lang="en-US" sz="1500" b="1"/>
              <a:t>war,</a:t>
            </a:r>
            <a:r>
              <a:rPr lang="en-US" sz="1500"/>
              <a:t> or the immediate preparation for a </a:t>
            </a:r>
            <a:r>
              <a:rPr lang="en-US" sz="1500" b="1"/>
              <a:t>war</a:t>
            </a:r>
            <a:r>
              <a:rPr lang="en-US" sz="1500"/>
              <a:t>, and/or </a:t>
            </a:r>
            <a:endParaRPr lang="en-GB" sz="1900"/>
          </a:p>
          <a:p>
            <a:pPr marL="457200" lvl="1" indent="0">
              <a:buNone/>
            </a:pPr>
            <a:r>
              <a:rPr lang="en-US" sz="1500"/>
              <a:t>1.3	arising from a </a:t>
            </a:r>
            <a:r>
              <a:rPr lang="en-US" sz="1500" b="1"/>
              <a:t>cyber operation </a:t>
            </a:r>
            <a:r>
              <a:rPr lang="en-US" sz="1500"/>
              <a:t>that causes a </a:t>
            </a:r>
            <a:r>
              <a:rPr lang="en-US" sz="1500" b="1"/>
              <a:t>state</a:t>
            </a:r>
            <a:r>
              <a:rPr lang="en-US" sz="1500"/>
              <a:t> to become an </a:t>
            </a:r>
            <a:r>
              <a:rPr lang="en-US" sz="1500" b="1"/>
              <a:t>impacted state.</a:t>
            </a:r>
          </a:p>
          <a:p>
            <a:pPr marL="457200" lvl="1" indent="0">
              <a:buNone/>
            </a:pPr>
            <a:endParaRPr lang="en-GB" sz="600"/>
          </a:p>
          <a:p>
            <a:pPr marL="0" indent="0">
              <a:buNone/>
            </a:pPr>
            <a:r>
              <a:rPr lang="en-US"/>
              <a:t>	Paragraph 1.3 shall not apply to the direct or indirect effect of a </a:t>
            </a:r>
            <a:r>
              <a:rPr lang="en-US" b="1"/>
              <a:t>cyber 	operation </a:t>
            </a:r>
            <a:r>
              <a:rPr lang="en-US"/>
              <a:t>on a </a:t>
            </a:r>
            <a:r>
              <a:rPr lang="en-US" b="1"/>
              <a:t>computer 	system </a:t>
            </a:r>
            <a:r>
              <a:rPr lang="en-US"/>
              <a:t>used by 	the insured or its third party service providers that is not physically located in an 	</a:t>
            </a:r>
            <a:r>
              <a:rPr lang="en-US" b="1"/>
              <a:t>impacted state </a:t>
            </a:r>
            <a:r>
              <a:rPr lang="en-US"/>
              <a:t>but is affected by a 	</a:t>
            </a:r>
            <a:r>
              <a:rPr lang="en-US" b="1"/>
              <a:t>cyber operation</a:t>
            </a:r>
            <a:r>
              <a:rPr lang="en-US"/>
              <a:t>.</a:t>
            </a:r>
          </a:p>
          <a:p>
            <a:pPr marL="0" indent="0">
              <a:buNone/>
            </a:pPr>
            <a:endParaRPr lang="en-US"/>
          </a:p>
          <a:p>
            <a:pPr marL="0" indent="0">
              <a:buNone/>
            </a:pPr>
            <a:r>
              <a:rPr lang="en-GB" b="1" u="sng"/>
              <a:t>Attribution of a cyber operation to a state</a:t>
            </a:r>
          </a:p>
          <a:p>
            <a:pPr marL="0" indent="0">
              <a:buNone/>
            </a:pPr>
            <a:r>
              <a:rPr lang="en-GB" b="1"/>
              <a:t>2	</a:t>
            </a:r>
            <a:r>
              <a:rPr lang="en-GB"/>
              <a:t>Notwithstanding the insurer’s burden of proof, which shall remain unchanged by this clause, in determining attribution of a 	cyber operation to a state, the insured and insurer will consider such objectively reasonable evidence that is available to 	them….</a:t>
            </a:r>
            <a:endParaRPr lang="en-US"/>
          </a:p>
          <a:p>
            <a:pPr marL="0" indent="0">
              <a:buNone/>
            </a:pPr>
            <a:endParaRPr lang="en-US" b="1" u="sng"/>
          </a:p>
          <a:p>
            <a:pPr marL="0" indent="0">
              <a:buNone/>
            </a:pPr>
            <a:r>
              <a:rPr lang="en-US" b="1" u="sng"/>
              <a:t>Definitions</a:t>
            </a:r>
          </a:p>
          <a:p>
            <a:pPr marL="0" indent="0">
              <a:buNone/>
            </a:pPr>
            <a:r>
              <a:rPr lang="en-US" b="1"/>
              <a:t>5	Essential service </a:t>
            </a:r>
            <a:r>
              <a:rPr lang="en-US"/>
              <a:t>means a service that is essential for the maintenance of vital functions of a </a:t>
            </a:r>
            <a:r>
              <a:rPr lang="en-US" b="1"/>
              <a:t>state</a:t>
            </a:r>
            <a:r>
              <a:rPr lang="en-US"/>
              <a:t> 	including, but not limited to, financial institutions and associated financial market infrastructure, health 	services or utility services.</a:t>
            </a:r>
            <a:endParaRPr lang="en-US" b="1"/>
          </a:p>
          <a:p>
            <a:pPr marL="0" lvl="0" indent="0">
              <a:buNone/>
            </a:pPr>
            <a:r>
              <a:rPr lang="en-US" b="1"/>
              <a:t>6	Impacted state </a:t>
            </a:r>
            <a:r>
              <a:rPr lang="en-US"/>
              <a:t>means any </a:t>
            </a:r>
            <a:r>
              <a:rPr lang="en-US" b="1"/>
              <a:t>state</a:t>
            </a:r>
            <a:r>
              <a:rPr lang="en-US"/>
              <a:t> where a </a:t>
            </a:r>
            <a:r>
              <a:rPr lang="en-US" b="1"/>
              <a:t>cyber operation </a:t>
            </a:r>
            <a:r>
              <a:rPr lang="en-US"/>
              <a:t>has had a major detrimental impact on:</a:t>
            </a:r>
            <a:endParaRPr lang="en-GB" sz="2400"/>
          </a:p>
          <a:p>
            <a:pPr marL="457200" lvl="1" indent="0">
              <a:buNone/>
            </a:pPr>
            <a:r>
              <a:rPr lang="en-US" sz="1600"/>
              <a:t>6.2	the functioning of that </a:t>
            </a:r>
            <a:r>
              <a:rPr lang="en-US" sz="1600" b="1"/>
              <a:t>state </a:t>
            </a:r>
            <a:r>
              <a:rPr lang="en-US" sz="1600"/>
              <a:t>due to</a:t>
            </a:r>
            <a:r>
              <a:rPr lang="en-US" sz="1600" b="1"/>
              <a:t> </a:t>
            </a:r>
            <a:r>
              <a:rPr lang="en-US" sz="1600"/>
              <a:t>disruption to the availability, integrity or delivery of an </a:t>
            </a:r>
            <a:r>
              <a:rPr lang="en-US" sz="1600" b="1"/>
              <a:t>essential service </a:t>
            </a:r>
            <a:r>
              <a:rPr lang="en-US" sz="1600"/>
              <a:t>in that 	</a:t>
            </a:r>
            <a:r>
              <a:rPr lang="en-US" sz="1600" b="1"/>
              <a:t>state</a:t>
            </a:r>
            <a:r>
              <a:rPr lang="en-US" sz="1600"/>
              <a:t>,</a:t>
            </a:r>
            <a:r>
              <a:rPr lang="en-US" sz="1600" b="1"/>
              <a:t> </a:t>
            </a:r>
            <a:r>
              <a:rPr lang="en-US" sz="1600"/>
              <a:t>and/or</a:t>
            </a:r>
            <a:endParaRPr lang="en-GB" sz="2000"/>
          </a:p>
          <a:p>
            <a:pPr marL="457200" lvl="1" indent="0">
              <a:buNone/>
            </a:pPr>
            <a:r>
              <a:rPr lang="en-US" sz="1600"/>
              <a:t>6.2	the security or </a:t>
            </a:r>
            <a:r>
              <a:rPr lang="en-US" sz="1600" err="1"/>
              <a:t>defence</a:t>
            </a:r>
            <a:r>
              <a:rPr lang="en-US" sz="1600"/>
              <a:t> of that </a:t>
            </a:r>
            <a:r>
              <a:rPr lang="en-US" sz="1600" b="1"/>
              <a:t>state</a:t>
            </a:r>
            <a:r>
              <a:rPr lang="en-US" sz="1600"/>
              <a:t>.</a:t>
            </a:r>
            <a:endParaRPr lang="en-GB" sz="2600"/>
          </a:p>
        </p:txBody>
      </p:sp>
      <p:sp>
        <p:nvSpPr>
          <p:cNvPr id="4" name="Title 3">
            <a:extLst>
              <a:ext uri="{FF2B5EF4-FFF2-40B4-BE49-F238E27FC236}">
                <a16:creationId xmlns:a16="http://schemas.microsoft.com/office/drawing/2014/main" id="{02012183-FCE2-B6C0-755C-A73A00597427}"/>
              </a:ext>
            </a:extLst>
          </p:cNvPr>
          <p:cNvSpPr>
            <a:spLocks noGrp="1"/>
          </p:cNvSpPr>
          <p:nvPr>
            <p:ph type="title"/>
          </p:nvPr>
        </p:nvSpPr>
        <p:spPr/>
        <p:txBody>
          <a:bodyPr/>
          <a:lstStyle/>
          <a:p>
            <a:r>
              <a:rPr lang="en-GB" sz="4000"/>
              <a:t>Cyber war exclusions: LMA5567A</a:t>
            </a:r>
          </a:p>
        </p:txBody>
      </p:sp>
    </p:spTree>
    <p:extLst>
      <p:ext uri="{BB962C8B-B14F-4D97-AF65-F5344CB8AC3E}">
        <p14:creationId xmlns:p14="http://schemas.microsoft.com/office/powerpoint/2010/main" val="2806947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
    <p:bg>
      <p:bgPr>
        <a:solidFill>
          <a:srgbClr val="0F2A47"/>
        </a:solidFill>
        <a:effectLst/>
      </p:bgPr>
    </p:bg>
    <p:spTree>
      <p:nvGrpSpPr>
        <p:cNvPr id="1" name=""/>
        <p:cNvGrpSpPr/>
        <p:nvPr/>
      </p:nvGrpSpPr>
      <p:grpSpPr>
        <a:xfrm>
          <a:off x="0" y="0"/>
          <a:ext cx="0" cy="0"/>
          <a:chOff x="0" y="0"/>
          <a:chExt cx="0" cy="0"/>
        </a:xfrm>
      </p:grpSpPr>
      <p:sp>
        <p:nvSpPr>
          <p:cNvPr id="2" name="Shape 0"/>
          <p:cNvSpPr/>
          <p:nvPr/>
        </p:nvSpPr>
        <p:spPr>
          <a:xfrm>
            <a:off x="7680960" y="0"/>
            <a:ext cx="1463040" cy="5143500"/>
          </a:xfrm>
          <a:prstGeom prst="rect">
            <a:avLst/>
          </a:prstGeom>
          <a:solidFill>
            <a:srgbClr val="F39C12"/>
          </a:solidFill>
          <a:ln w="12700">
            <a:solidFill>
              <a:srgbClr val="F39C12"/>
            </a:solidFill>
            <a:prstDash val="solid"/>
          </a:ln>
        </p:spPr>
        <p:txBody>
          <a:bodyPr/>
          <a:lstStyle/>
          <a:p>
            <a:endParaRPr lang="en-GB"/>
          </a:p>
        </p:txBody>
      </p:sp>
      <p:sp>
        <p:nvSpPr>
          <p:cNvPr id="3" name="Shape 1"/>
          <p:cNvSpPr/>
          <p:nvPr/>
        </p:nvSpPr>
        <p:spPr>
          <a:xfrm>
            <a:off x="8229600" y="0"/>
            <a:ext cx="914400" cy="5143500"/>
          </a:xfrm>
          <a:prstGeom prst="rect">
            <a:avLst/>
          </a:prstGeom>
          <a:solidFill>
            <a:srgbClr val="0F2A47"/>
          </a:solidFill>
          <a:ln w="12700">
            <a:solidFill>
              <a:srgbClr val="0F2A47"/>
            </a:solidFill>
            <a:prstDash val="solid"/>
          </a:ln>
        </p:spPr>
        <p:txBody>
          <a:bodyPr/>
          <a:lstStyle/>
          <a:p>
            <a:endParaRPr lang="en-GB"/>
          </a:p>
        </p:txBody>
      </p:sp>
      <p:sp>
        <p:nvSpPr>
          <p:cNvPr id="4" name="Text 2"/>
          <p:cNvSpPr/>
          <p:nvPr/>
        </p:nvSpPr>
        <p:spPr>
          <a:xfrm>
            <a:off x="548640" y="502920"/>
            <a:ext cx="6858000" cy="274320"/>
          </a:xfrm>
          <a:prstGeom prst="rect">
            <a:avLst/>
          </a:prstGeom>
          <a:noFill/>
          <a:ln/>
        </p:spPr>
        <p:txBody>
          <a:bodyPr wrap="square" lIns="0" tIns="0" rIns="0" bIns="0" rtlCol="0" anchor="ctr"/>
          <a:lstStyle/>
          <a:p>
            <a:pPr marL="0" indent="0">
              <a:buNone/>
            </a:pPr>
            <a:r>
              <a:rPr lang="en-US" sz="1000" b="1" kern="0" spc="400">
                <a:solidFill>
                  <a:srgbClr val="F39C12"/>
                </a:solidFill>
                <a:latin typeface="Calibri" pitchFamily="34" charset="0"/>
                <a:ea typeface="Calibri" pitchFamily="34" charset="-122"/>
                <a:cs typeface="Calibri" pitchFamily="34" charset="-120"/>
              </a:rPr>
              <a:t>ANTARES SYNDICATE 1274  |  CYBER, TECHNOLOGY &amp; MEDIA</a:t>
            </a:r>
            <a:endParaRPr lang="en-US" sz="1000"/>
          </a:p>
        </p:txBody>
      </p:sp>
      <p:sp>
        <p:nvSpPr>
          <p:cNvPr id="5" name="Text 3"/>
          <p:cNvSpPr/>
          <p:nvPr/>
        </p:nvSpPr>
        <p:spPr>
          <a:xfrm>
            <a:off x="548640" y="1097280"/>
            <a:ext cx="7680960" cy="1691640"/>
          </a:xfrm>
          <a:prstGeom prst="rect">
            <a:avLst/>
          </a:prstGeom>
          <a:noFill/>
          <a:ln/>
        </p:spPr>
        <p:txBody>
          <a:bodyPr wrap="square" lIns="0" tIns="0" rIns="0" bIns="0" rtlCol="0" anchor="ctr"/>
          <a:lstStyle/>
          <a:p>
            <a:pPr marL="0" indent="0">
              <a:lnSpc>
                <a:spcPct val="105000"/>
              </a:lnSpc>
              <a:buNone/>
            </a:pPr>
            <a:r>
              <a:rPr lang="en-US" sz="4000" b="1">
                <a:solidFill>
                  <a:srgbClr val="FFFFFF"/>
                </a:solidFill>
                <a:latin typeface="Georgia" pitchFamily="34" charset="0"/>
                <a:ea typeface="Georgia" pitchFamily="34" charset="-122"/>
                <a:cs typeface="Georgia" pitchFamily="34" charset="-120"/>
              </a:rPr>
              <a:t>Cyber War &amp;</a:t>
            </a:r>
            <a:endParaRPr lang="en-US" sz="4000"/>
          </a:p>
          <a:p>
            <a:pPr marL="0" indent="0">
              <a:lnSpc>
                <a:spcPct val="105000"/>
              </a:lnSpc>
              <a:buNone/>
            </a:pPr>
            <a:r>
              <a:rPr lang="en-US" sz="4000" b="1">
                <a:solidFill>
                  <a:srgbClr val="FFFFFF"/>
                </a:solidFill>
                <a:latin typeface="Georgia" pitchFamily="34" charset="0"/>
                <a:ea typeface="Georgia" pitchFamily="34" charset="-122"/>
                <a:cs typeface="Georgia" pitchFamily="34" charset="-120"/>
              </a:rPr>
              <a:t>The Attribution Problem</a:t>
            </a:r>
            <a:endParaRPr lang="en-US" sz="4000"/>
          </a:p>
        </p:txBody>
      </p:sp>
      <p:sp>
        <p:nvSpPr>
          <p:cNvPr id="6" name="Text 4"/>
          <p:cNvSpPr/>
          <p:nvPr/>
        </p:nvSpPr>
        <p:spPr>
          <a:xfrm>
            <a:off x="548640" y="2926080"/>
            <a:ext cx="6949440" cy="640080"/>
          </a:xfrm>
          <a:prstGeom prst="rect">
            <a:avLst/>
          </a:prstGeom>
          <a:noFill/>
          <a:ln/>
        </p:spPr>
        <p:txBody>
          <a:bodyPr wrap="square" lIns="0" tIns="0" rIns="0" bIns="0" rtlCol="0" anchor="ctr"/>
          <a:lstStyle/>
          <a:p>
            <a:pPr marL="0" indent="0">
              <a:buNone/>
            </a:pPr>
            <a:r>
              <a:rPr lang="en-US" sz="1400" i="1">
                <a:solidFill>
                  <a:srgbClr val="CADCFC"/>
                </a:solidFill>
                <a:latin typeface="Georgia" pitchFamily="34" charset="0"/>
                <a:ea typeface="Georgia" pitchFamily="34" charset="-122"/>
                <a:cs typeface="Georgia" pitchFamily="34" charset="-120"/>
              </a:rPr>
              <a:t>From NMA 464 to affirmative cover: eighty years of war exclusion, and the model the cyber market is rebuilding</a:t>
            </a:r>
            <a:endParaRPr lang="en-US" sz="1400"/>
          </a:p>
        </p:txBody>
      </p:sp>
      <p:sp>
        <p:nvSpPr>
          <p:cNvPr id="7" name="Shape 5"/>
          <p:cNvSpPr/>
          <p:nvPr/>
        </p:nvSpPr>
        <p:spPr>
          <a:xfrm>
            <a:off x="548640" y="3611880"/>
            <a:ext cx="731520" cy="45720"/>
          </a:xfrm>
          <a:prstGeom prst="rect">
            <a:avLst/>
          </a:prstGeom>
          <a:solidFill>
            <a:srgbClr val="F39C12"/>
          </a:solidFill>
          <a:ln w="12700">
            <a:solidFill>
              <a:srgbClr val="F39C12"/>
            </a:solidFill>
            <a:prstDash val="solid"/>
          </a:ln>
        </p:spPr>
        <p:txBody>
          <a:bodyPr/>
          <a:lstStyle/>
          <a:p>
            <a:endParaRPr lang="en-GB"/>
          </a:p>
        </p:txBody>
      </p:sp>
      <p:sp>
        <p:nvSpPr>
          <p:cNvPr id="9" name="Text 7"/>
          <p:cNvSpPr/>
          <p:nvPr/>
        </p:nvSpPr>
        <p:spPr>
          <a:xfrm>
            <a:off x="548640" y="4069080"/>
            <a:ext cx="6949440" cy="274320"/>
          </a:xfrm>
          <a:prstGeom prst="rect">
            <a:avLst/>
          </a:prstGeom>
          <a:noFill/>
          <a:ln/>
        </p:spPr>
        <p:txBody>
          <a:bodyPr wrap="square" lIns="0" tIns="0" rIns="0" bIns="0" rtlCol="0" anchor="ctr"/>
          <a:lstStyle/>
          <a:p>
            <a:pPr marL="0" indent="0">
              <a:buNone/>
            </a:pPr>
            <a:r>
              <a:rPr lang="en-US" sz="1100">
                <a:solidFill>
                  <a:srgbClr val="8FA8C7"/>
                </a:solidFill>
                <a:latin typeface="Calibri" pitchFamily="34" charset="0"/>
                <a:ea typeface="Calibri" pitchFamily="34" charset="-122"/>
                <a:cs typeface="Calibri" pitchFamily="34" charset="-120"/>
              </a:rPr>
              <a:t>Antares Managing Agency Limited  |  May 2026</a:t>
            </a:r>
            <a:endParaRPr lang="en-US" sz="11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365760" y="292608"/>
            <a:ext cx="8412480" cy="219456"/>
          </a:xfrm>
          <a:prstGeom prst="rect">
            <a:avLst/>
          </a:prstGeom>
          <a:noFill/>
          <a:ln/>
        </p:spPr>
        <p:txBody>
          <a:bodyPr wrap="square" lIns="0" tIns="0" rIns="0" bIns="0" rtlCol="0" anchor="ctr"/>
          <a:lstStyle/>
          <a:p>
            <a:pPr marL="0" indent="0">
              <a:buNone/>
            </a:pPr>
            <a:r>
              <a:rPr lang="en-US" sz="900" b="1" kern="0" spc="400">
                <a:solidFill>
                  <a:srgbClr val="F39C12"/>
                </a:solidFill>
                <a:latin typeface="Calibri" pitchFamily="34" charset="0"/>
                <a:ea typeface="Calibri" pitchFamily="34" charset="-122"/>
                <a:cs typeface="Calibri" pitchFamily="34" charset="-120"/>
              </a:rPr>
              <a:t>ACT 1 · THE SETTLED POSITION</a:t>
            </a:r>
            <a:endParaRPr lang="en-US" sz="900"/>
          </a:p>
        </p:txBody>
      </p:sp>
      <p:sp>
        <p:nvSpPr>
          <p:cNvPr id="3" name="Text 1"/>
          <p:cNvSpPr/>
          <p:nvPr/>
        </p:nvSpPr>
        <p:spPr>
          <a:xfrm>
            <a:off x="365760" y="502920"/>
            <a:ext cx="8412480" cy="502920"/>
          </a:xfrm>
          <a:prstGeom prst="rect">
            <a:avLst/>
          </a:prstGeom>
          <a:noFill/>
          <a:ln/>
        </p:spPr>
        <p:txBody>
          <a:bodyPr wrap="square" lIns="0" tIns="0" rIns="0" bIns="0" rtlCol="0" anchor="ctr"/>
          <a:lstStyle/>
          <a:p>
            <a:pPr marL="0" indent="0">
              <a:buNone/>
            </a:pPr>
            <a:r>
              <a:rPr lang="en-US" sz="2400" b="1">
                <a:solidFill>
                  <a:srgbClr val="0E1A2B"/>
                </a:solidFill>
                <a:latin typeface="Georgia" pitchFamily="34" charset="0"/>
                <a:ea typeface="Georgia" pitchFamily="34" charset="-122"/>
                <a:cs typeface="Georgia" pitchFamily="34" charset="-120"/>
              </a:rPr>
              <a:t>NMA 464 the war exclusion that lasted eighty years</a:t>
            </a:r>
            <a:endParaRPr lang="en-US" sz="2400"/>
          </a:p>
        </p:txBody>
      </p:sp>
      <p:sp>
        <p:nvSpPr>
          <p:cNvPr id="4" name="Text 2"/>
          <p:cNvSpPr/>
          <p:nvPr/>
        </p:nvSpPr>
        <p:spPr>
          <a:xfrm>
            <a:off x="365760" y="1097280"/>
            <a:ext cx="4297680" cy="2103120"/>
          </a:xfrm>
          <a:prstGeom prst="rect">
            <a:avLst/>
          </a:prstGeom>
          <a:noFill/>
          <a:ln/>
        </p:spPr>
        <p:txBody>
          <a:bodyPr wrap="square" lIns="0" tIns="0" rIns="0" bIns="0" rtlCol="0" anchor="ctr"/>
          <a:lstStyle/>
          <a:p>
            <a:pPr marL="0" indent="0">
              <a:spcAft>
                <a:spcPts val="600"/>
              </a:spcAft>
              <a:buNone/>
            </a:pPr>
            <a:r>
              <a:rPr lang="en-US" sz="1200">
                <a:solidFill>
                  <a:srgbClr val="2A3A4F"/>
                </a:solidFill>
                <a:latin typeface="Calibri" pitchFamily="34" charset="0"/>
                <a:ea typeface="Calibri" pitchFamily="34" charset="-122"/>
                <a:cs typeface="Calibri" pitchFamily="34" charset="-120"/>
              </a:rPr>
              <a:t>Excluding war has been a feature of insurance for centuries, and remains a fundamental compliance requirement for policies written at Lloyd's. </a:t>
            </a:r>
            <a:endParaRPr lang="en-US" sz="1200"/>
          </a:p>
          <a:p>
            <a:pPr marL="0" indent="0">
              <a:spcAft>
                <a:spcPts val="600"/>
              </a:spcAft>
              <a:buNone/>
            </a:pPr>
            <a:r>
              <a:rPr lang="en-US" sz="600">
                <a:solidFill>
                  <a:srgbClr val="2A3A4F"/>
                </a:solidFill>
                <a:latin typeface="Calibri" pitchFamily="34" charset="0"/>
                <a:ea typeface="Calibri" pitchFamily="34" charset="-122"/>
                <a:cs typeface="Calibri" pitchFamily="34" charset="-120"/>
              </a:rPr>
              <a:t> </a:t>
            </a:r>
            <a:endParaRPr lang="en-US" sz="1200"/>
          </a:p>
          <a:p>
            <a:pPr marL="0" indent="0">
              <a:spcAft>
                <a:spcPts val="600"/>
              </a:spcAft>
              <a:buNone/>
            </a:pPr>
            <a:r>
              <a:rPr lang="en-US" sz="1200" b="1">
                <a:solidFill>
                  <a:srgbClr val="2A3A4F"/>
                </a:solidFill>
                <a:latin typeface="Calibri" pitchFamily="34" charset="0"/>
                <a:ea typeface="Calibri" pitchFamily="34" charset="-122"/>
                <a:cs typeface="Calibri" pitchFamily="34" charset="-120"/>
              </a:rPr>
              <a:t>Until the late twentieth century, the exercise was comparatively unambiguous. </a:t>
            </a:r>
            <a:r>
              <a:rPr lang="en-US" sz="1200">
                <a:solidFill>
                  <a:srgbClr val="2A3A4F"/>
                </a:solidFill>
                <a:latin typeface="Calibri" pitchFamily="34" charset="0"/>
                <a:ea typeface="Calibri" pitchFamily="34" charset="-122"/>
                <a:cs typeface="Calibri" pitchFamily="34" charset="-120"/>
              </a:rPr>
              <a:t>NMA 464, drafted before the Second World War, did the job across multiple classes of business and remained largely unaltered for decades. </a:t>
            </a:r>
            <a:endParaRPr lang="en-US" sz="1200"/>
          </a:p>
        </p:txBody>
      </p:sp>
      <p:sp>
        <p:nvSpPr>
          <p:cNvPr id="5" name="Text 3"/>
          <p:cNvSpPr/>
          <p:nvPr/>
        </p:nvSpPr>
        <p:spPr>
          <a:xfrm>
            <a:off x="365760" y="3337560"/>
            <a:ext cx="4297680" cy="411480"/>
          </a:xfrm>
          <a:prstGeom prst="rect">
            <a:avLst/>
          </a:prstGeom>
          <a:noFill/>
          <a:ln/>
        </p:spPr>
        <p:txBody>
          <a:bodyPr wrap="square" lIns="0" tIns="0" rIns="0" bIns="0" rtlCol="0" anchor="ctr"/>
          <a:lstStyle/>
          <a:p>
            <a:pPr marL="0" indent="0">
              <a:buNone/>
            </a:pPr>
            <a:r>
              <a:rPr lang="en-US" sz="1300" b="1" i="1">
                <a:solidFill>
                  <a:srgbClr val="0F2A47"/>
                </a:solidFill>
                <a:latin typeface="Georgia" pitchFamily="34" charset="0"/>
                <a:ea typeface="Georgia" pitchFamily="34" charset="-122"/>
                <a:cs typeface="Georgia" pitchFamily="34" charset="-120"/>
              </a:rPr>
              <a:t>It worked because war, in 1938, looked like war.</a:t>
            </a:r>
            <a:endParaRPr lang="en-US" sz="1300"/>
          </a:p>
        </p:txBody>
      </p:sp>
      <p:sp>
        <p:nvSpPr>
          <p:cNvPr id="6" name="Shape 4"/>
          <p:cNvSpPr/>
          <p:nvPr/>
        </p:nvSpPr>
        <p:spPr>
          <a:xfrm>
            <a:off x="4846320" y="1097280"/>
            <a:ext cx="3931920" cy="3337560"/>
          </a:xfrm>
          <a:prstGeom prst="rect">
            <a:avLst/>
          </a:prstGeom>
          <a:solidFill>
            <a:srgbClr val="EAEFF4"/>
          </a:solidFill>
          <a:ln w="6350">
            <a:solidFill>
              <a:srgbClr val="D7DDE5"/>
            </a:solidFill>
            <a:prstDash val="solid"/>
          </a:ln>
          <a:effectLst>
            <a:outerShdw blurRad="101600" dist="25400" dir="5400000" algn="bl" rotWithShape="0">
              <a:srgbClr val="0F2A47">
                <a:alpha val="10000"/>
              </a:srgbClr>
            </a:outerShdw>
          </a:effectLst>
        </p:spPr>
        <p:txBody>
          <a:bodyPr/>
          <a:lstStyle/>
          <a:p>
            <a:endParaRPr lang="en-GB"/>
          </a:p>
        </p:txBody>
      </p:sp>
      <p:sp>
        <p:nvSpPr>
          <p:cNvPr id="7" name="Shape 5"/>
          <p:cNvSpPr/>
          <p:nvPr/>
        </p:nvSpPr>
        <p:spPr>
          <a:xfrm>
            <a:off x="4846320" y="1097280"/>
            <a:ext cx="73152" cy="3337560"/>
          </a:xfrm>
          <a:prstGeom prst="rect">
            <a:avLst/>
          </a:prstGeom>
          <a:solidFill>
            <a:srgbClr val="F39C12"/>
          </a:solidFill>
          <a:ln w="12700">
            <a:solidFill>
              <a:srgbClr val="F39C12"/>
            </a:solidFill>
            <a:prstDash val="solid"/>
          </a:ln>
        </p:spPr>
        <p:txBody>
          <a:bodyPr/>
          <a:lstStyle/>
          <a:p>
            <a:endParaRPr lang="en-GB"/>
          </a:p>
        </p:txBody>
      </p:sp>
      <p:pic>
        <p:nvPicPr>
          <p:cNvPr id="8" name="Image 0" descr="preencoded.png"/>
          <p:cNvPicPr>
            <a:picLocks noChangeAspect="1"/>
          </p:cNvPicPr>
          <p:nvPr/>
        </p:nvPicPr>
        <p:blipFill>
          <a:blip r:embed="rId3"/>
          <a:stretch>
            <a:fillRect/>
          </a:stretch>
        </p:blipFill>
        <p:spPr>
          <a:xfrm>
            <a:off x="5029200" y="1207008"/>
            <a:ext cx="274320" cy="274320"/>
          </a:xfrm>
          <a:prstGeom prst="rect">
            <a:avLst/>
          </a:prstGeom>
        </p:spPr>
      </p:pic>
      <p:sp>
        <p:nvSpPr>
          <p:cNvPr id="9" name="Text 6"/>
          <p:cNvSpPr/>
          <p:nvPr/>
        </p:nvSpPr>
        <p:spPr>
          <a:xfrm>
            <a:off x="5349240" y="1207008"/>
            <a:ext cx="3291840" cy="237744"/>
          </a:xfrm>
          <a:prstGeom prst="rect">
            <a:avLst/>
          </a:prstGeom>
          <a:noFill/>
          <a:ln/>
        </p:spPr>
        <p:txBody>
          <a:bodyPr wrap="square" lIns="0" tIns="0" rIns="0" bIns="0" rtlCol="0" anchor="ctr"/>
          <a:lstStyle/>
          <a:p>
            <a:pPr marL="0" indent="0">
              <a:buNone/>
            </a:pPr>
            <a:r>
              <a:rPr lang="en-US" sz="1000" b="1" kern="0" spc="200">
                <a:solidFill>
                  <a:srgbClr val="D77B0B"/>
                </a:solidFill>
                <a:latin typeface="Calibri" pitchFamily="34" charset="0"/>
                <a:ea typeface="Calibri" pitchFamily="34" charset="-122"/>
                <a:cs typeface="Calibri" pitchFamily="34" charset="-120"/>
              </a:rPr>
              <a:t>NMA 464  ·  c.1938</a:t>
            </a:r>
            <a:endParaRPr lang="en-US" sz="1000"/>
          </a:p>
        </p:txBody>
      </p:sp>
      <p:sp>
        <p:nvSpPr>
          <p:cNvPr id="10" name="Text 7"/>
          <p:cNvSpPr/>
          <p:nvPr/>
        </p:nvSpPr>
        <p:spPr>
          <a:xfrm>
            <a:off x="5029200" y="1600200"/>
            <a:ext cx="3611880" cy="2606040"/>
          </a:xfrm>
          <a:prstGeom prst="rect">
            <a:avLst/>
          </a:prstGeom>
          <a:noFill/>
          <a:ln/>
        </p:spPr>
        <p:txBody>
          <a:bodyPr wrap="square" lIns="0" tIns="0" rIns="0" bIns="0" rtlCol="0" anchor="t"/>
          <a:lstStyle/>
          <a:p>
            <a:pPr marL="0" indent="0">
              <a:buNone/>
            </a:pPr>
            <a:r>
              <a:rPr lang="en-US" sz="1050" i="1">
                <a:solidFill>
                  <a:srgbClr val="0E1A2B"/>
                </a:solidFill>
                <a:latin typeface="Georgia" pitchFamily="34" charset="0"/>
                <a:ea typeface="Georgia" pitchFamily="34" charset="-122"/>
                <a:cs typeface="Georgia" pitchFamily="34" charset="-120"/>
              </a:rPr>
              <a:t>"…this Certificate does not cover Loss or Damage directly or indirectly occasioned by, happening through or in consequence of war, invasion, acts of foreign enemies, hostilities (whether war be declared or not), civil war, rebellion, revolution, insurrection, military or usurped power…"</a:t>
            </a:r>
            <a:endParaRPr lang="en-US" sz="1050"/>
          </a:p>
        </p:txBody>
      </p:sp>
      <p:sp>
        <p:nvSpPr>
          <p:cNvPr id="11" name="Text 8"/>
          <p:cNvSpPr/>
          <p:nvPr/>
        </p:nvSpPr>
        <p:spPr>
          <a:xfrm>
            <a:off x="5029200" y="4160520"/>
            <a:ext cx="3611880" cy="201168"/>
          </a:xfrm>
          <a:prstGeom prst="rect">
            <a:avLst/>
          </a:prstGeom>
          <a:noFill/>
          <a:ln/>
        </p:spPr>
        <p:txBody>
          <a:bodyPr wrap="square" lIns="0" tIns="0" rIns="0" bIns="0" rtlCol="0" anchor="ctr"/>
          <a:lstStyle/>
          <a:p>
            <a:pPr marL="0" indent="0">
              <a:buNone/>
            </a:pPr>
            <a:r>
              <a:rPr lang="en-GB" sz="800" i="1">
                <a:solidFill>
                  <a:srgbClr val="6B7B8E"/>
                </a:solidFill>
                <a:latin typeface="Calibri" pitchFamily="34" charset="0"/>
                <a:ea typeface="Calibri" pitchFamily="34" charset="-122"/>
                <a:cs typeface="Calibri" pitchFamily="34" charset="-120"/>
              </a:rPr>
              <a:t>It was developed by Lloyd's of London and the London Market in response to the Spanish Civil War (1936–1939) and the Italo-Ethiopian War</a:t>
            </a:r>
            <a:endParaRPr lang="en-US" sz="800"/>
          </a:p>
        </p:txBody>
      </p:sp>
      <p:sp>
        <p:nvSpPr>
          <p:cNvPr id="12" name="Shape 9"/>
          <p:cNvSpPr/>
          <p:nvPr/>
        </p:nvSpPr>
        <p:spPr>
          <a:xfrm>
            <a:off x="365760" y="4846320"/>
            <a:ext cx="8412480" cy="0"/>
          </a:xfrm>
          <a:prstGeom prst="line">
            <a:avLst/>
          </a:prstGeom>
          <a:noFill/>
          <a:ln w="6350">
            <a:solidFill>
              <a:srgbClr val="D7DDE5"/>
            </a:solidFill>
            <a:prstDash val="solid"/>
          </a:ln>
        </p:spPr>
        <p:txBody>
          <a:bodyPr/>
          <a:lstStyle/>
          <a:p>
            <a:endParaRPr lang="en-GB"/>
          </a:p>
        </p:txBody>
      </p:sp>
      <p:sp>
        <p:nvSpPr>
          <p:cNvPr id="13" name="Text 10"/>
          <p:cNvSpPr/>
          <p:nvPr/>
        </p:nvSpPr>
        <p:spPr>
          <a:xfrm>
            <a:off x="365760" y="4901184"/>
            <a:ext cx="6400800" cy="201168"/>
          </a:xfrm>
          <a:prstGeom prst="rect">
            <a:avLst/>
          </a:prstGeom>
          <a:noFill/>
          <a:ln/>
        </p:spPr>
        <p:txBody>
          <a:bodyPr wrap="square" lIns="0" tIns="0" rIns="0" bIns="0" rtlCol="0" anchor="ctr"/>
          <a:lstStyle/>
          <a:p>
            <a:pPr marL="0" indent="0">
              <a:buNone/>
            </a:pPr>
            <a:r>
              <a:rPr lang="en-US" sz="800">
                <a:solidFill>
                  <a:srgbClr val="6B7B8E"/>
                </a:solidFill>
                <a:latin typeface="Calibri" pitchFamily="34" charset="0"/>
                <a:ea typeface="Calibri" pitchFamily="34" charset="-122"/>
                <a:cs typeface="Calibri" pitchFamily="34" charset="-120"/>
              </a:rPr>
              <a:t>Antares Managing Agency Limited  |  Syndicate 1274  |  Cyber, Technology &amp; Media</a:t>
            </a:r>
            <a:endParaRPr lang="en-US" sz="800"/>
          </a:p>
        </p:txBody>
      </p:sp>
      <p:sp>
        <p:nvSpPr>
          <p:cNvPr id="14" name="Text 11"/>
          <p:cNvSpPr/>
          <p:nvPr/>
        </p:nvSpPr>
        <p:spPr>
          <a:xfrm>
            <a:off x="6766560" y="4901184"/>
            <a:ext cx="2011680" cy="201168"/>
          </a:xfrm>
          <a:prstGeom prst="rect">
            <a:avLst/>
          </a:prstGeom>
          <a:noFill/>
          <a:ln/>
        </p:spPr>
        <p:txBody>
          <a:bodyPr wrap="square" lIns="0" tIns="0" rIns="0" bIns="0" rtlCol="0" anchor="ctr"/>
          <a:lstStyle/>
          <a:p>
            <a:pPr marL="0" indent="0" algn="r">
              <a:buNone/>
            </a:pPr>
            <a:r>
              <a:rPr lang="en-US" sz="800">
                <a:solidFill>
                  <a:srgbClr val="6B7B8E"/>
                </a:solidFill>
                <a:latin typeface="Calibri" pitchFamily="34" charset="0"/>
                <a:ea typeface="Calibri" pitchFamily="34" charset="-122"/>
                <a:cs typeface="Calibri" pitchFamily="34" charset="-120"/>
              </a:rPr>
              <a:t>3 / 15</a:t>
            </a:r>
            <a:endParaRPr lang="en-US" sz="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65760" y="237744"/>
            <a:ext cx="8412480" cy="219456"/>
          </a:xfrm>
          <a:prstGeom prst="rect">
            <a:avLst/>
          </a:prstGeom>
          <a:noFill/>
          <a:ln/>
        </p:spPr>
        <p:txBody>
          <a:bodyPr wrap="square" lIns="0" tIns="0" rIns="0" bIns="0" rtlCol="0" anchor="ctr"/>
          <a:lstStyle/>
          <a:p>
            <a:pPr marL="0" indent="0">
              <a:buNone/>
            </a:pPr>
            <a:r>
              <a:rPr lang="en-US" sz="900" b="1" kern="0" spc="400">
                <a:solidFill>
                  <a:srgbClr val="F39C12"/>
                </a:solidFill>
                <a:latin typeface="Calibri" pitchFamily="34" charset="0"/>
                <a:ea typeface="Calibri" pitchFamily="34" charset="-122"/>
                <a:cs typeface="Calibri" pitchFamily="34" charset="-120"/>
              </a:rPr>
              <a:t>ACT 2 · WHEN CYBER BROKE THE MODEL</a:t>
            </a:r>
            <a:endParaRPr lang="en-US" sz="900"/>
          </a:p>
        </p:txBody>
      </p:sp>
      <p:sp>
        <p:nvSpPr>
          <p:cNvPr id="3" name="Text 1"/>
          <p:cNvSpPr/>
          <p:nvPr/>
        </p:nvSpPr>
        <p:spPr>
          <a:xfrm>
            <a:off x="365760" y="502920"/>
            <a:ext cx="8412480" cy="502920"/>
          </a:xfrm>
          <a:prstGeom prst="rect">
            <a:avLst/>
          </a:prstGeom>
          <a:noFill/>
          <a:ln/>
        </p:spPr>
        <p:txBody>
          <a:bodyPr wrap="square" lIns="0" tIns="0" rIns="0" bIns="0" rtlCol="0" anchor="ctr"/>
          <a:lstStyle/>
          <a:p>
            <a:pPr marL="0" indent="0">
              <a:buNone/>
            </a:pPr>
            <a:r>
              <a:rPr lang="en-US" sz="2400" b="1">
                <a:solidFill>
                  <a:srgbClr val="0E1A2B"/>
                </a:solidFill>
                <a:latin typeface="Georgia" pitchFamily="34" charset="0"/>
                <a:ea typeface="Georgia" pitchFamily="34" charset="-122"/>
                <a:cs typeface="Georgia" pitchFamily="34" charset="-120"/>
              </a:rPr>
              <a:t>Three events forced the rewrite and a court ruling settled the question</a:t>
            </a:r>
            <a:endParaRPr lang="en-US" sz="2400"/>
          </a:p>
        </p:txBody>
      </p:sp>
      <p:sp>
        <p:nvSpPr>
          <p:cNvPr id="4" name="Shape 2"/>
          <p:cNvSpPr/>
          <p:nvPr/>
        </p:nvSpPr>
        <p:spPr>
          <a:xfrm>
            <a:off x="594360" y="2103120"/>
            <a:ext cx="8046720" cy="0"/>
          </a:xfrm>
          <a:prstGeom prst="line">
            <a:avLst/>
          </a:prstGeom>
          <a:noFill/>
          <a:ln w="25400">
            <a:solidFill>
              <a:srgbClr val="274B73"/>
            </a:solidFill>
            <a:prstDash val="solid"/>
          </a:ln>
        </p:spPr>
        <p:txBody>
          <a:bodyPr/>
          <a:lstStyle/>
          <a:p>
            <a:endParaRPr lang="en-GB"/>
          </a:p>
        </p:txBody>
      </p:sp>
      <p:sp>
        <p:nvSpPr>
          <p:cNvPr id="5" name="Shape 3"/>
          <p:cNvSpPr/>
          <p:nvPr/>
        </p:nvSpPr>
        <p:spPr>
          <a:xfrm>
            <a:off x="914400" y="2011680"/>
            <a:ext cx="182880" cy="182880"/>
          </a:xfrm>
          <a:prstGeom prst="ellipse">
            <a:avLst/>
          </a:prstGeom>
          <a:solidFill>
            <a:srgbClr val="F39C12"/>
          </a:solidFill>
          <a:ln w="19050">
            <a:solidFill>
              <a:srgbClr val="FFFFFF"/>
            </a:solidFill>
            <a:prstDash val="solid"/>
          </a:ln>
        </p:spPr>
        <p:txBody>
          <a:bodyPr/>
          <a:lstStyle/>
          <a:p>
            <a:endParaRPr lang="en-GB"/>
          </a:p>
        </p:txBody>
      </p:sp>
      <p:sp>
        <p:nvSpPr>
          <p:cNvPr id="6" name="Text 4"/>
          <p:cNvSpPr/>
          <p:nvPr/>
        </p:nvSpPr>
        <p:spPr>
          <a:xfrm>
            <a:off x="502920" y="1600200"/>
            <a:ext cx="1005840" cy="274320"/>
          </a:xfrm>
          <a:prstGeom prst="rect">
            <a:avLst/>
          </a:prstGeom>
          <a:noFill/>
          <a:ln/>
        </p:spPr>
        <p:txBody>
          <a:bodyPr wrap="square" lIns="0" tIns="0" rIns="0" bIns="0" rtlCol="0" anchor="ctr"/>
          <a:lstStyle/>
          <a:p>
            <a:pPr marL="0" indent="0" algn="ctr">
              <a:buNone/>
            </a:pPr>
            <a:r>
              <a:rPr lang="en-US" sz="1300" b="1">
                <a:solidFill>
                  <a:srgbClr val="0F2A47"/>
                </a:solidFill>
                <a:latin typeface="Georgia" pitchFamily="34" charset="0"/>
                <a:ea typeface="Georgia" pitchFamily="34" charset="-122"/>
                <a:cs typeface="Georgia" pitchFamily="34" charset="-120"/>
              </a:rPr>
              <a:t>2010</a:t>
            </a:r>
            <a:endParaRPr lang="en-US" sz="1300"/>
          </a:p>
        </p:txBody>
      </p:sp>
      <p:sp>
        <p:nvSpPr>
          <p:cNvPr id="7" name="Text 5"/>
          <p:cNvSpPr/>
          <p:nvPr/>
        </p:nvSpPr>
        <p:spPr>
          <a:xfrm>
            <a:off x="45720" y="2286000"/>
            <a:ext cx="1920240" cy="274320"/>
          </a:xfrm>
          <a:prstGeom prst="rect">
            <a:avLst/>
          </a:prstGeom>
          <a:noFill/>
          <a:ln/>
        </p:spPr>
        <p:txBody>
          <a:bodyPr wrap="square" lIns="0" tIns="0" rIns="0" bIns="0" rtlCol="0" anchor="ctr"/>
          <a:lstStyle/>
          <a:p>
            <a:pPr marL="0" indent="0" algn="ctr">
              <a:buNone/>
            </a:pPr>
            <a:r>
              <a:rPr lang="en-US" sz="1200" b="1">
                <a:solidFill>
                  <a:srgbClr val="0E1A2B"/>
                </a:solidFill>
                <a:latin typeface="Calibri" pitchFamily="34" charset="0"/>
                <a:ea typeface="Calibri" pitchFamily="34" charset="-122"/>
                <a:cs typeface="Calibri" pitchFamily="34" charset="-120"/>
              </a:rPr>
              <a:t>Stuxnet</a:t>
            </a:r>
            <a:endParaRPr lang="en-US" sz="1200"/>
          </a:p>
        </p:txBody>
      </p:sp>
      <p:sp>
        <p:nvSpPr>
          <p:cNvPr id="8" name="Text 6"/>
          <p:cNvSpPr/>
          <p:nvPr/>
        </p:nvSpPr>
        <p:spPr>
          <a:xfrm>
            <a:off x="45720" y="2606040"/>
            <a:ext cx="1920240" cy="1691640"/>
          </a:xfrm>
          <a:prstGeom prst="rect">
            <a:avLst/>
          </a:prstGeom>
          <a:noFill/>
          <a:ln/>
        </p:spPr>
        <p:txBody>
          <a:bodyPr wrap="square" lIns="0" tIns="0" rIns="0" bIns="0" rtlCol="0" anchor="t"/>
          <a:lstStyle/>
          <a:p>
            <a:pPr marL="0" indent="0" algn="ctr">
              <a:buNone/>
            </a:pPr>
            <a:r>
              <a:rPr lang="en-US" sz="950">
                <a:solidFill>
                  <a:srgbClr val="2A3A4F"/>
                </a:solidFill>
                <a:latin typeface="Calibri" pitchFamily="34" charset="0"/>
                <a:ea typeface="Calibri" pitchFamily="34" charset="-122"/>
                <a:cs typeface="Calibri" pitchFamily="34" charset="-120"/>
              </a:rPr>
              <a:t>A cyber operation causes physical damage to centrifuges in Iran's uranium enrichment hardware. Doesn’t look like terrorism or warfare.</a:t>
            </a:r>
            <a:endParaRPr lang="en-US" sz="950"/>
          </a:p>
        </p:txBody>
      </p:sp>
      <p:sp>
        <p:nvSpPr>
          <p:cNvPr id="9" name="Shape 7"/>
          <p:cNvSpPr/>
          <p:nvPr/>
        </p:nvSpPr>
        <p:spPr>
          <a:xfrm>
            <a:off x="2926080" y="2011680"/>
            <a:ext cx="182880" cy="182880"/>
          </a:xfrm>
          <a:prstGeom prst="ellipse">
            <a:avLst/>
          </a:prstGeom>
          <a:solidFill>
            <a:srgbClr val="F39C12"/>
          </a:solidFill>
          <a:ln w="19050">
            <a:solidFill>
              <a:srgbClr val="FFFFFF"/>
            </a:solidFill>
            <a:prstDash val="solid"/>
          </a:ln>
        </p:spPr>
        <p:txBody>
          <a:bodyPr/>
          <a:lstStyle/>
          <a:p>
            <a:endParaRPr lang="en-GB"/>
          </a:p>
        </p:txBody>
      </p:sp>
      <p:sp>
        <p:nvSpPr>
          <p:cNvPr id="10" name="Text 8"/>
          <p:cNvSpPr/>
          <p:nvPr/>
        </p:nvSpPr>
        <p:spPr>
          <a:xfrm>
            <a:off x="2514600" y="1600200"/>
            <a:ext cx="1005840" cy="274320"/>
          </a:xfrm>
          <a:prstGeom prst="rect">
            <a:avLst/>
          </a:prstGeom>
          <a:noFill/>
          <a:ln/>
        </p:spPr>
        <p:txBody>
          <a:bodyPr wrap="square" lIns="0" tIns="0" rIns="0" bIns="0" rtlCol="0" anchor="ctr"/>
          <a:lstStyle/>
          <a:p>
            <a:pPr marL="0" indent="0" algn="ctr">
              <a:buNone/>
            </a:pPr>
            <a:r>
              <a:rPr lang="en-US" sz="1300" b="1">
                <a:solidFill>
                  <a:srgbClr val="0F2A47"/>
                </a:solidFill>
                <a:latin typeface="Georgia" pitchFamily="34" charset="0"/>
                <a:ea typeface="Georgia" pitchFamily="34" charset="-122"/>
                <a:cs typeface="Georgia" pitchFamily="34" charset="-120"/>
              </a:rPr>
              <a:t>2014</a:t>
            </a:r>
            <a:endParaRPr lang="en-US" sz="1300"/>
          </a:p>
        </p:txBody>
      </p:sp>
      <p:sp>
        <p:nvSpPr>
          <p:cNvPr id="11" name="Text 9"/>
          <p:cNvSpPr/>
          <p:nvPr/>
        </p:nvSpPr>
        <p:spPr>
          <a:xfrm>
            <a:off x="2057400" y="2286000"/>
            <a:ext cx="1920240" cy="274320"/>
          </a:xfrm>
          <a:prstGeom prst="rect">
            <a:avLst/>
          </a:prstGeom>
          <a:noFill/>
          <a:ln/>
        </p:spPr>
        <p:txBody>
          <a:bodyPr wrap="square" lIns="0" tIns="0" rIns="0" bIns="0" rtlCol="0" anchor="ctr"/>
          <a:lstStyle/>
          <a:p>
            <a:pPr marL="0" indent="0" algn="ctr">
              <a:buNone/>
            </a:pPr>
            <a:r>
              <a:rPr lang="en-US" sz="1200" b="1">
                <a:solidFill>
                  <a:srgbClr val="0E1A2B"/>
                </a:solidFill>
                <a:latin typeface="Calibri" pitchFamily="34" charset="0"/>
                <a:ea typeface="Calibri" pitchFamily="34" charset="-122"/>
                <a:cs typeface="Calibri" pitchFamily="34" charset="-120"/>
              </a:rPr>
              <a:t>Sony Pictures</a:t>
            </a:r>
            <a:endParaRPr lang="en-US" sz="1200"/>
          </a:p>
        </p:txBody>
      </p:sp>
      <p:sp>
        <p:nvSpPr>
          <p:cNvPr id="12" name="Text 10"/>
          <p:cNvSpPr/>
          <p:nvPr/>
        </p:nvSpPr>
        <p:spPr>
          <a:xfrm>
            <a:off x="2057400" y="2606040"/>
            <a:ext cx="1920240" cy="1691640"/>
          </a:xfrm>
          <a:prstGeom prst="rect">
            <a:avLst/>
          </a:prstGeom>
          <a:noFill/>
          <a:ln/>
        </p:spPr>
        <p:txBody>
          <a:bodyPr wrap="square" lIns="0" tIns="0" rIns="0" bIns="0" rtlCol="0" anchor="t"/>
          <a:lstStyle/>
          <a:p>
            <a:pPr marL="0" indent="0" algn="ctr">
              <a:buNone/>
            </a:pPr>
            <a:r>
              <a:rPr lang="en-US" sz="950">
                <a:solidFill>
                  <a:srgbClr val="2A3A4F"/>
                </a:solidFill>
                <a:latin typeface="Calibri" pitchFamily="34" charset="0"/>
                <a:ea typeface="Calibri" pitchFamily="34" charset="-122"/>
                <a:cs typeface="Calibri" pitchFamily="34" charset="-120"/>
              </a:rPr>
              <a:t>The Interview release triggers a destructive intrusion. It’s been publicly attributed to North Korea, a foundational case for state-actor cyber.</a:t>
            </a:r>
            <a:endParaRPr lang="en-US" sz="950"/>
          </a:p>
        </p:txBody>
      </p:sp>
      <p:sp>
        <p:nvSpPr>
          <p:cNvPr id="13" name="Shape 11"/>
          <p:cNvSpPr/>
          <p:nvPr/>
        </p:nvSpPr>
        <p:spPr>
          <a:xfrm>
            <a:off x="4937760" y="2011680"/>
            <a:ext cx="182880" cy="182880"/>
          </a:xfrm>
          <a:prstGeom prst="ellipse">
            <a:avLst/>
          </a:prstGeom>
          <a:solidFill>
            <a:srgbClr val="F39C12"/>
          </a:solidFill>
          <a:ln w="19050">
            <a:solidFill>
              <a:srgbClr val="FFFFFF"/>
            </a:solidFill>
            <a:prstDash val="solid"/>
          </a:ln>
        </p:spPr>
        <p:txBody>
          <a:bodyPr/>
          <a:lstStyle/>
          <a:p>
            <a:endParaRPr lang="en-GB"/>
          </a:p>
        </p:txBody>
      </p:sp>
      <p:sp>
        <p:nvSpPr>
          <p:cNvPr id="14" name="Text 12"/>
          <p:cNvSpPr/>
          <p:nvPr/>
        </p:nvSpPr>
        <p:spPr>
          <a:xfrm>
            <a:off x="4526280" y="1600200"/>
            <a:ext cx="1005840" cy="274320"/>
          </a:xfrm>
          <a:prstGeom prst="rect">
            <a:avLst/>
          </a:prstGeom>
          <a:noFill/>
          <a:ln/>
        </p:spPr>
        <p:txBody>
          <a:bodyPr wrap="square" lIns="0" tIns="0" rIns="0" bIns="0" rtlCol="0" anchor="ctr"/>
          <a:lstStyle/>
          <a:p>
            <a:pPr marL="0" indent="0" algn="ctr">
              <a:buNone/>
            </a:pPr>
            <a:r>
              <a:rPr lang="en-US" sz="1300" b="1">
                <a:solidFill>
                  <a:srgbClr val="0F2A47"/>
                </a:solidFill>
                <a:latin typeface="Georgia" pitchFamily="34" charset="0"/>
                <a:ea typeface="Georgia" pitchFamily="34" charset="-122"/>
                <a:cs typeface="Georgia" pitchFamily="34" charset="-120"/>
              </a:rPr>
              <a:t>2017</a:t>
            </a:r>
            <a:endParaRPr lang="en-US" sz="1300"/>
          </a:p>
        </p:txBody>
      </p:sp>
      <p:sp>
        <p:nvSpPr>
          <p:cNvPr id="15" name="Text 13"/>
          <p:cNvSpPr/>
          <p:nvPr/>
        </p:nvSpPr>
        <p:spPr>
          <a:xfrm>
            <a:off x="4069080" y="2286000"/>
            <a:ext cx="1920240" cy="274320"/>
          </a:xfrm>
          <a:prstGeom prst="rect">
            <a:avLst/>
          </a:prstGeom>
          <a:noFill/>
          <a:ln/>
        </p:spPr>
        <p:txBody>
          <a:bodyPr wrap="square" lIns="0" tIns="0" rIns="0" bIns="0" rtlCol="0" anchor="ctr"/>
          <a:lstStyle/>
          <a:p>
            <a:pPr marL="0" indent="0" algn="ctr">
              <a:buNone/>
            </a:pPr>
            <a:r>
              <a:rPr lang="en-US" sz="1200" b="1">
                <a:solidFill>
                  <a:srgbClr val="0E1A2B"/>
                </a:solidFill>
                <a:latin typeface="Calibri" pitchFamily="34" charset="0"/>
                <a:ea typeface="Calibri" pitchFamily="34" charset="-122"/>
                <a:cs typeface="Calibri" pitchFamily="34" charset="-120"/>
              </a:rPr>
              <a:t>NotPetya</a:t>
            </a:r>
            <a:endParaRPr lang="en-US" sz="1200"/>
          </a:p>
        </p:txBody>
      </p:sp>
      <p:sp>
        <p:nvSpPr>
          <p:cNvPr id="16" name="Text 14"/>
          <p:cNvSpPr/>
          <p:nvPr/>
        </p:nvSpPr>
        <p:spPr>
          <a:xfrm>
            <a:off x="4069080" y="2606040"/>
            <a:ext cx="1920240" cy="1691640"/>
          </a:xfrm>
          <a:prstGeom prst="rect">
            <a:avLst/>
          </a:prstGeom>
          <a:noFill/>
          <a:ln/>
        </p:spPr>
        <p:txBody>
          <a:bodyPr wrap="square" lIns="0" tIns="0" rIns="0" bIns="0" rtlCol="0" anchor="t"/>
          <a:lstStyle/>
          <a:p>
            <a:pPr marL="0" indent="0" algn="ctr">
              <a:buNone/>
            </a:pPr>
            <a:r>
              <a:rPr lang="en-US" sz="950">
                <a:solidFill>
                  <a:srgbClr val="2A3A4F"/>
                </a:solidFill>
                <a:latin typeface="Calibri" pitchFamily="34" charset="0"/>
                <a:ea typeface="Calibri" pitchFamily="34" charset="-122"/>
                <a:cs typeface="Calibri" pitchFamily="34" charset="-120"/>
              </a:rPr>
              <a:t>An indiscriminate wiper, exploiting a Microsoft vulnerability, spreads beyond its targets and causes billions in damage worldwide.</a:t>
            </a:r>
            <a:endParaRPr lang="en-US" sz="950"/>
          </a:p>
        </p:txBody>
      </p:sp>
      <p:sp>
        <p:nvSpPr>
          <p:cNvPr id="17" name="Shape 15"/>
          <p:cNvSpPr/>
          <p:nvPr/>
        </p:nvSpPr>
        <p:spPr>
          <a:xfrm>
            <a:off x="6949440" y="2011680"/>
            <a:ext cx="182880" cy="182880"/>
          </a:xfrm>
          <a:prstGeom prst="ellipse">
            <a:avLst/>
          </a:prstGeom>
          <a:solidFill>
            <a:srgbClr val="F39C12"/>
          </a:solidFill>
          <a:ln w="19050">
            <a:solidFill>
              <a:srgbClr val="FFFFFF"/>
            </a:solidFill>
            <a:prstDash val="solid"/>
          </a:ln>
        </p:spPr>
        <p:txBody>
          <a:bodyPr/>
          <a:lstStyle/>
          <a:p>
            <a:endParaRPr lang="en-GB"/>
          </a:p>
        </p:txBody>
      </p:sp>
      <p:sp>
        <p:nvSpPr>
          <p:cNvPr id="18" name="Text 16"/>
          <p:cNvSpPr/>
          <p:nvPr/>
        </p:nvSpPr>
        <p:spPr>
          <a:xfrm>
            <a:off x="6537960" y="1600200"/>
            <a:ext cx="1005840" cy="274320"/>
          </a:xfrm>
          <a:prstGeom prst="rect">
            <a:avLst/>
          </a:prstGeom>
          <a:noFill/>
          <a:ln/>
        </p:spPr>
        <p:txBody>
          <a:bodyPr wrap="square" lIns="0" tIns="0" rIns="0" bIns="0" rtlCol="0" anchor="ctr"/>
          <a:lstStyle/>
          <a:p>
            <a:pPr marL="0" indent="0" algn="ctr">
              <a:buNone/>
            </a:pPr>
            <a:r>
              <a:rPr lang="en-US" sz="1300" b="1">
                <a:solidFill>
                  <a:srgbClr val="0F2A47"/>
                </a:solidFill>
                <a:latin typeface="Georgia" pitchFamily="34" charset="0"/>
                <a:ea typeface="Georgia" pitchFamily="34" charset="-122"/>
                <a:cs typeface="Georgia" pitchFamily="34" charset="-120"/>
              </a:rPr>
              <a:t>2022</a:t>
            </a:r>
            <a:endParaRPr lang="en-US" sz="1300"/>
          </a:p>
        </p:txBody>
      </p:sp>
      <p:sp>
        <p:nvSpPr>
          <p:cNvPr id="19" name="Text 17"/>
          <p:cNvSpPr/>
          <p:nvPr/>
        </p:nvSpPr>
        <p:spPr>
          <a:xfrm>
            <a:off x="6080760" y="2286000"/>
            <a:ext cx="1920240" cy="274320"/>
          </a:xfrm>
          <a:prstGeom prst="rect">
            <a:avLst/>
          </a:prstGeom>
          <a:noFill/>
          <a:ln/>
        </p:spPr>
        <p:txBody>
          <a:bodyPr wrap="square" lIns="0" tIns="0" rIns="0" bIns="0" rtlCol="0" anchor="ctr"/>
          <a:lstStyle/>
          <a:p>
            <a:pPr marL="0" indent="0" algn="ctr">
              <a:buNone/>
            </a:pPr>
            <a:r>
              <a:rPr lang="en-US" sz="1200" b="1">
                <a:solidFill>
                  <a:srgbClr val="0E1A2B"/>
                </a:solidFill>
                <a:latin typeface="Calibri" pitchFamily="34" charset="0"/>
                <a:ea typeface="Calibri" pitchFamily="34" charset="-122"/>
                <a:cs typeface="Calibri" pitchFamily="34" charset="-120"/>
              </a:rPr>
              <a:t>Merck v ACE</a:t>
            </a:r>
            <a:endParaRPr lang="en-US" sz="1200"/>
          </a:p>
        </p:txBody>
      </p:sp>
      <p:sp>
        <p:nvSpPr>
          <p:cNvPr id="20" name="Text 18"/>
          <p:cNvSpPr/>
          <p:nvPr/>
        </p:nvSpPr>
        <p:spPr>
          <a:xfrm>
            <a:off x="6080760" y="2606040"/>
            <a:ext cx="1920240" cy="1691640"/>
          </a:xfrm>
          <a:prstGeom prst="rect">
            <a:avLst/>
          </a:prstGeom>
          <a:noFill/>
          <a:ln/>
        </p:spPr>
        <p:txBody>
          <a:bodyPr wrap="square" lIns="0" tIns="0" rIns="0" bIns="0" rtlCol="0" anchor="t"/>
          <a:lstStyle/>
          <a:p>
            <a:pPr marL="0" indent="0" algn="ctr">
              <a:buNone/>
            </a:pPr>
            <a:r>
              <a:rPr lang="en-US" sz="950">
                <a:solidFill>
                  <a:srgbClr val="2A3A4F"/>
                </a:solidFill>
                <a:latin typeface="Calibri" pitchFamily="34" charset="0"/>
                <a:ea typeface="Calibri" pitchFamily="34" charset="-122"/>
                <a:cs typeface="Calibri" pitchFamily="34" charset="-120"/>
              </a:rPr>
              <a:t>A New Jersey court rules a generic property policy war exclusion does not capture state-sponsored cyber. Insurers must now exclude it explicitly.</a:t>
            </a:r>
            <a:endParaRPr lang="en-US" sz="950"/>
          </a:p>
        </p:txBody>
      </p:sp>
      <p:sp>
        <p:nvSpPr>
          <p:cNvPr id="21" name="Shape 19"/>
          <p:cNvSpPr/>
          <p:nvPr/>
        </p:nvSpPr>
        <p:spPr>
          <a:xfrm>
            <a:off x="365760" y="4297680"/>
            <a:ext cx="8412480" cy="457200"/>
          </a:xfrm>
          <a:prstGeom prst="rect">
            <a:avLst/>
          </a:prstGeom>
          <a:solidFill>
            <a:srgbClr val="EAEFF4"/>
          </a:solidFill>
          <a:ln w="6350">
            <a:solidFill>
              <a:srgbClr val="D7DDE5"/>
            </a:solidFill>
            <a:prstDash val="solid"/>
          </a:ln>
        </p:spPr>
        <p:txBody>
          <a:bodyPr/>
          <a:lstStyle/>
          <a:p>
            <a:endParaRPr lang="en-GB"/>
          </a:p>
        </p:txBody>
      </p:sp>
      <p:pic>
        <p:nvPicPr>
          <p:cNvPr id="22" name="Image 0" descr="preencoded.png"/>
          <p:cNvPicPr>
            <a:picLocks noChangeAspect="1"/>
          </p:cNvPicPr>
          <p:nvPr/>
        </p:nvPicPr>
        <p:blipFill>
          <a:blip r:embed="rId3"/>
          <a:stretch>
            <a:fillRect/>
          </a:stretch>
        </p:blipFill>
        <p:spPr>
          <a:xfrm>
            <a:off x="502920" y="4398264"/>
            <a:ext cx="256032" cy="256032"/>
          </a:xfrm>
          <a:prstGeom prst="rect">
            <a:avLst/>
          </a:prstGeom>
        </p:spPr>
      </p:pic>
      <p:sp>
        <p:nvSpPr>
          <p:cNvPr id="23" name="Text 20"/>
          <p:cNvSpPr/>
          <p:nvPr/>
        </p:nvSpPr>
        <p:spPr>
          <a:xfrm>
            <a:off x="868680" y="4306824"/>
            <a:ext cx="7818120" cy="457200"/>
          </a:xfrm>
          <a:prstGeom prst="rect">
            <a:avLst/>
          </a:prstGeom>
          <a:noFill/>
          <a:ln/>
        </p:spPr>
        <p:txBody>
          <a:bodyPr wrap="square" lIns="0" tIns="0" rIns="0" bIns="0" rtlCol="0" anchor="ctr"/>
          <a:lstStyle/>
          <a:p>
            <a:pPr marL="0" indent="0">
              <a:buNone/>
            </a:pPr>
            <a:r>
              <a:rPr lang="en-US" sz="1100" i="1">
                <a:solidFill>
                  <a:srgbClr val="0F2A47"/>
                </a:solidFill>
                <a:latin typeface="Calibri" pitchFamily="34" charset="0"/>
                <a:ea typeface="Calibri" pitchFamily="34" charset="-122"/>
                <a:cs typeface="Calibri" pitchFamily="34" charset="-120"/>
              </a:rPr>
              <a:t>After Merck, generic war language was no longer fit for purpose. The market needed cyber-specific exclusions, and a way to handle attribution.</a:t>
            </a:r>
            <a:endParaRPr lang="en-US" sz="1100"/>
          </a:p>
        </p:txBody>
      </p:sp>
      <p:sp>
        <p:nvSpPr>
          <p:cNvPr id="24" name="Shape 21"/>
          <p:cNvSpPr/>
          <p:nvPr/>
        </p:nvSpPr>
        <p:spPr>
          <a:xfrm>
            <a:off x="365760" y="4846320"/>
            <a:ext cx="8412480" cy="0"/>
          </a:xfrm>
          <a:prstGeom prst="line">
            <a:avLst/>
          </a:prstGeom>
          <a:noFill/>
          <a:ln w="6350">
            <a:solidFill>
              <a:srgbClr val="D7DDE5"/>
            </a:solidFill>
            <a:prstDash val="solid"/>
          </a:ln>
        </p:spPr>
        <p:txBody>
          <a:bodyPr/>
          <a:lstStyle/>
          <a:p>
            <a:endParaRPr lang="en-GB"/>
          </a:p>
        </p:txBody>
      </p:sp>
      <p:sp>
        <p:nvSpPr>
          <p:cNvPr id="25" name="Text 22"/>
          <p:cNvSpPr/>
          <p:nvPr/>
        </p:nvSpPr>
        <p:spPr>
          <a:xfrm>
            <a:off x="365760" y="4901184"/>
            <a:ext cx="6400800" cy="201168"/>
          </a:xfrm>
          <a:prstGeom prst="rect">
            <a:avLst/>
          </a:prstGeom>
          <a:noFill/>
          <a:ln/>
        </p:spPr>
        <p:txBody>
          <a:bodyPr wrap="square" lIns="0" tIns="0" rIns="0" bIns="0" rtlCol="0" anchor="ctr"/>
          <a:lstStyle/>
          <a:p>
            <a:pPr marL="0" indent="0">
              <a:buNone/>
            </a:pPr>
            <a:r>
              <a:rPr lang="en-US" sz="800">
                <a:solidFill>
                  <a:srgbClr val="6B7B8E"/>
                </a:solidFill>
                <a:latin typeface="Calibri" pitchFamily="34" charset="0"/>
                <a:ea typeface="Calibri" pitchFamily="34" charset="-122"/>
                <a:cs typeface="Calibri" pitchFamily="34" charset="-120"/>
              </a:rPr>
              <a:t>Antares Managing Agency Limited  |  Syndicate 1274  |  Cyber, Technology &amp; Media</a:t>
            </a:r>
            <a:endParaRPr lang="en-US" sz="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365760" y="228601"/>
            <a:ext cx="8412480" cy="219456"/>
          </a:xfrm>
          <a:prstGeom prst="rect">
            <a:avLst/>
          </a:prstGeom>
          <a:noFill/>
          <a:ln/>
        </p:spPr>
        <p:txBody>
          <a:bodyPr wrap="square" lIns="0" tIns="0" rIns="0" bIns="0" rtlCol="0" anchor="ctr"/>
          <a:lstStyle/>
          <a:p>
            <a:pPr marL="0" indent="0">
              <a:buNone/>
            </a:pPr>
            <a:r>
              <a:rPr lang="en-US" sz="900" b="1" kern="0" spc="400">
                <a:solidFill>
                  <a:srgbClr val="F39C12"/>
                </a:solidFill>
                <a:latin typeface="Calibri" pitchFamily="34" charset="0"/>
                <a:ea typeface="Calibri" pitchFamily="34" charset="-122"/>
                <a:cs typeface="Calibri" pitchFamily="34" charset="-120"/>
              </a:rPr>
              <a:t>THE MARKET'S RESPONSE</a:t>
            </a:r>
            <a:endParaRPr lang="en-US" sz="900"/>
          </a:p>
        </p:txBody>
      </p:sp>
      <p:sp>
        <p:nvSpPr>
          <p:cNvPr id="3" name="Text 1"/>
          <p:cNvSpPr/>
          <p:nvPr/>
        </p:nvSpPr>
        <p:spPr>
          <a:xfrm>
            <a:off x="365760" y="502920"/>
            <a:ext cx="8412480" cy="502920"/>
          </a:xfrm>
          <a:prstGeom prst="rect">
            <a:avLst/>
          </a:prstGeom>
          <a:noFill/>
          <a:ln/>
        </p:spPr>
        <p:txBody>
          <a:bodyPr wrap="square" lIns="0" tIns="0" rIns="0" bIns="0" rtlCol="0" anchor="ctr"/>
          <a:lstStyle/>
          <a:p>
            <a:pPr marL="0" indent="0">
              <a:buNone/>
            </a:pPr>
            <a:r>
              <a:rPr lang="en-US" sz="2400" b="1">
                <a:solidFill>
                  <a:srgbClr val="0E1A2B"/>
                </a:solidFill>
                <a:latin typeface="Georgia" pitchFamily="34" charset="0"/>
                <a:ea typeface="Georgia" pitchFamily="34" charset="-122"/>
                <a:cs typeface="Georgia" pitchFamily="34" charset="-120"/>
              </a:rPr>
              <a:t>The LMA model clauses: four wordings, one shared architecture</a:t>
            </a:r>
            <a:endParaRPr lang="en-US" sz="2400"/>
          </a:p>
        </p:txBody>
      </p:sp>
      <p:sp>
        <p:nvSpPr>
          <p:cNvPr id="4" name="Text 2"/>
          <p:cNvSpPr/>
          <p:nvPr/>
        </p:nvSpPr>
        <p:spPr>
          <a:xfrm>
            <a:off x="365760" y="1051560"/>
            <a:ext cx="8412480" cy="411480"/>
          </a:xfrm>
          <a:prstGeom prst="rect">
            <a:avLst/>
          </a:prstGeom>
          <a:noFill/>
          <a:ln/>
        </p:spPr>
        <p:txBody>
          <a:bodyPr wrap="square" lIns="0" tIns="0" rIns="0" bIns="0" rtlCol="0" anchor="ctr"/>
          <a:lstStyle/>
          <a:p>
            <a:pPr marL="0" indent="0">
              <a:buNone/>
            </a:pPr>
            <a:r>
              <a:rPr lang="en-US" sz="1100" i="1">
                <a:solidFill>
                  <a:srgbClr val="2A3A4F"/>
                </a:solidFill>
                <a:latin typeface="Calibri" pitchFamily="34" charset="0"/>
                <a:ea typeface="Calibri" pitchFamily="34" charset="-122"/>
                <a:cs typeface="Calibri" pitchFamily="34" charset="-120"/>
              </a:rPr>
              <a:t>Following Merck, the LMA produced four cyber-specific war exclusions, each defining 'War', 'Cyber Operation', 'Essential Service' and a structured approach to attribution.</a:t>
            </a:r>
            <a:endParaRPr lang="en-US" sz="1100"/>
          </a:p>
        </p:txBody>
      </p:sp>
      <p:sp>
        <p:nvSpPr>
          <p:cNvPr id="5" name="Shape 3"/>
          <p:cNvSpPr/>
          <p:nvPr/>
        </p:nvSpPr>
        <p:spPr>
          <a:xfrm>
            <a:off x="370332" y="1600200"/>
            <a:ext cx="2011680" cy="2331720"/>
          </a:xfrm>
          <a:prstGeom prst="rect">
            <a:avLst/>
          </a:prstGeom>
          <a:solidFill>
            <a:srgbClr val="F4F6F9"/>
          </a:solidFill>
          <a:ln w="6350">
            <a:solidFill>
              <a:srgbClr val="D7DDE5"/>
            </a:solidFill>
            <a:prstDash val="solid"/>
          </a:ln>
          <a:effectLst>
            <a:outerShdw blurRad="101600" dist="25400" dir="5400000" algn="bl" rotWithShape="0">
              <a:srgbClr val="0F2A47">
                <a:alpha val="10000"/>
              </a:srgbClr>
            </a:outerShdw>
          </a:effectLst>
        </p:spPr>
        <p:txBody>
          <a:bodyPr/>
          <a:lstStyle/>
          <a:p>
            <a:endParaRPr lang="en-GB"/>
          </a:p>
        </p:txBody>
      </p:sp>
      <p:sp>
        <p:nvSpPr>
          <p:cNvPr id="6" name="Shape 4"/>
          <p:cNvSpPr/>
          <p:nvPr/>
        </p:nvSpPr>
        <p:spPr>
          <a:xfrm>
            <a:off x="370332" y="1600200"/>
            <a:ext cx="2011680" cy="384048"/>
          </a:xfrm>
          <a:prstGeom prst="rect">
            <a:avLst/>
          </a:prstGeom>
          <a:solidFill>
            <a:srgbClr val="0F2A47"/>
          </a:solidFill>
          <a:ln w="12700">
            <a:solidFill>
              <a:srgbClr val="0F2A47"/>
            </a:solidFill>
            <a:prstDash val="solid"/>
          </a:ln>
        </p:spPr>
        <p:txBody>
          <a:bodyPr/>
          <a:lstStyle/>
          <a:p>
            <a:endParaRPr lang="en-GB"/>
          </a:p>
        </p:txBody>
      </p:sp>
      <p:sp>
        <p:nvSpPr>
          <p:cNvPr id="7" name="Text 5"/>
          <p:cNvSpPr/>
          <p:nvPr/>
        </p:nvSpPr>
        <p:spPr>
          <a:xfrm>
            <a:off x="370332" y="1600200"/>
            <a:ext cx="2011680" cy="384048"/>
          </a:xfrm>
          <a:prstGeom prst="rect">
            <a:avLst/>
          </a:prstGeom>
          <a:noFill/>
          <a:ln/>
        </p:spPr>
        <p:txBody>
          <a:bodyPr wrap="square" lIns="0" tIns="0" rIns="0" bIns="0" rtlCol="0" anchor="ctr"/>
          <a:lstStyle/>
          <a:p>
            <a:pPr marL="0" indent="0" algn="ctr">
              <a:buNone/>
            </a:pPr>
            <a:r>
              <a:rPr lang="en-US" sz="1200" b="1" kern="0" spc="200">
                <a:solidFill>
                  <a:srgbClr val="F39C12"/>
                </a:solidFill>
                <a:latin typeface="Calibri" pitchFamily="34" charset="0"/>
                <a:ea typeface="Calibri" pitchFamily="34" charset="-122"/>
                <a:cs typeface="Calibri" pitchFamily="34" charset="-120"/>
              </a:rPr>
              <a:t>LMA5564</a:t>
            </a:r>
            <a:endParaRPr lang="en-US" sz="1200"/>
          </a:p>
        </p:txBody>
      </p:sp>
      <p:sp>
        <p:nvSpPr>
          <p:cNvPr id="8" name="Text 6"/>
          <p:cNvSpPr/>
          <p:nvPr/>
        </p:nvSpPr>
        <p:spPr>
          <a:xfrm>
            <a:off x="461772" y="2103120"/>
            <a:ext cx="1828800" cy="274320"/>
          </a:xfrm>
          <a:prstGeom prst="rect">
            <a:avLst/>
          </a:prstGeom>
          <a:noFill/>
          <a:ln/>
        </p:spPr>
        <p:txBody>
          <a:bodyPr wrap="square" lIns="0" tIns="0" rIns="0" bIns="0" rtlCol="0" anchor="ctr"/>
          <a:lstStyle/>
          <a:p>
            <a:pPr marL="0" indent="0" algn="ctr">
              <a:buNone/>
            </a:pPr>
            <a:r>
              <a:rPr lang="en-US" sz="1100" b="1" i="1">
                <a:solidFill>
                  <a:srgbClr val="0E1A2B"/>
                </a:solidFill>
                <a:latin typeface="Georgia" pitchFamily="34" charset="0"/>
                <a:ea typeface="Georgia" pitchFamily="34" charset="-122"/>
                <a:cs typeface="Georgia" pitchFamily="34" charset="-120"/>
              </a:rPr>
              <a:t>Exclusion No. 1</a:t>
            </a:r>
            <a:endParaRPr lang="en-US" sz="1100"/>
          </a:p>
        </p:txBody>
      </p:sp>
      <p:sp>
        <p:nvSpPr>
          <p:cNvPr id="9" name="Shape 7"/>
          <p:cNvSpPr/>
          <p:nvPr/>
        </p:nvSpPr>
        <p:spPr>
          <a:xfrm>
            <a:off x="1193292" y="2441448"/>
            <a:ext cx="365760" cy="0"/>
          </a:xfrm>
          <a:prstGeom prst="line">
            <a:avLst/>
          </a:prstGeom>
          <a:noFill/>
          <a:ln w="19050">
            <a:solidFill>
              <a:srgbClr val="F39C12"/>
            </a:solidFill>
            <a:prstDash val="solid"/>
          </a:ln>
        </p:spPr>
        <p:txBody>
          <a:bodyPr/>
          <a:lstStyle/>
          <a:p>
            <a:endParaRPr lang="en-GB"/>
          </a:p>
        </p:txBody>
      </p:sp>
      <p:sp>
        <p:nvSpPr>
          <p:cNvPr id="10" name="Text 8"/>
          <p:cNvSpPr/>
          <p:nvPr/>
        </p:nvSpPr>
        <p:spPr>
          <a:xfrm>
            <a:off x="507492" y="2560320"/>
            <a:ext cx="1737360" cy="1280160"/>
          </a:xfrm>
          <a:prstGeom prst="rect">
            <a:avLst/>
          </a:prstGeom>
          <a:noFill/>
          <a:ln/>
        </p:spPr>
        <p:txBody>
          <a:bodyPr wrap="square" lIns="0" tIns="0" rIns="0" bIns="0" rtlCol="0" anchor="t"/>
          <a:lstStyle/>
          <a:p>
            <a:pPr marL="0" indent="0">
              <a:buNone/>
            </a:pPr>
            <a:r>
              <a:rPr lang="en-US" sz="950">
                <a:solidFill>
                  <a:srgbClr val="2A3A4F"/>
                </a:solidFill>
                <a:latin typeface="Calibri" pitchFamily="34" charset="0"/>
                <a:ea typeface="Calibri" pitchFamily="34" charset="-122"/>
                <a:cs typeface="Calibri" pitchFamily="34" charset="-120"/>
              </a:rPr>
              <a:t>Excludes war and any cyber operation. The broadest of the four; no carve-out for non-war state operations.</a:t>
            </a:r>
            <a:endParaRPr lang="en-US" sz="950"/>
          </a:p>
        </p:txBody>
      </p:sp>
      <p:sp>
        <p:nvSpPr>
          <p:cNvPr id="11" name="Shape 9"/>
          <p:cNvSpPr/>
          <p:nvPr/>
        </p:nvSpPr>
        <p:spPr>
          <a:xfrm>
            <a:off x="2500884" y="1600200"/>
            <a:ext cx="2011680" cy="2331720"/>
          </a:xfrm>
          <a:prstGeom prst="rect">
            <a:avLst/>
          </a:prstGeom>
          <a:solidFill>
            <a:srgbClr val="F4F6F9"/>
          </a:solidFill>
          <a:ln w="6350">
            <a:solidFill>
              <a:srgbClr val="D7DDE5"/>
            </a:solidFill>
            <a:prstDash val="solid"/>
          </a:ln>
          <a:effectLst>
            <a:outerShdw blurRad="101600" dist="25400" dir="5400000" algn="bl" rotWithShape="0">
              <a:srgbClr val="0F2A47">
                <a:alpha val="10000"/>
              </a:srgbClr>
            </a:outerShdw>
          </a:effectLst>
        </p:spPr>
        <p:txBody>
          <a:bodyPr/>
          <a:lstStyle/>
          <a:p>
            <a:endParaRPr lang="en-GB"/>
          </a:p>
        </p:txBody>
      </p:sp>
      <p:sp>
        <p:nvSpPr>
          <p:cNvPr id="12" name="Shape 10"/>
          <p:cNvSpPr/>
          <p:nvPr/>
        </p:nvSpPr>
        <p:spPr>
          <a:xfrm>
            <a:off x="2500884" y="1600200"/>
            <a:ext cx="2011680" cy="384048"/>
          </a:xfrm>
          <a:prstGeom prst="rect">
            <a:avLst/>
          </a:prstGeom>
          <a:solidFill>
            <a:srgbClr val="0F2A47"/>
          </a:solidFill>
          <a:ln w="12700">
            <a:solidFill>
              <a:srgbClr val="0F2A47"/>
            </a:solidFill>
            <a:prstDash val="solid"/>
          </a:ln>
        </p:spPr>
        <p:txBody>
          <a:bodyPr/>
          <a:lstStyle/>
          <a:p>
            <a:endParaRPr lang="en-GB"/>
          </a:p>
        </p:txBody>
      </p:sp>
      <p:sp>
        <p:nvSpPr>
          <p:cNvPr id="13" name="Text 11"/>
          <p:cNvSpPr/>
          <p:nvPr/>
        </p:nvSpPr>
        <p:spPr>
          <a:xfrm>
            <a:off x="2500884" y="1600200"/>
            <a:ext cx="2011680" cy="384048"/>
          </a:xfrm>
          <a:prstGeom prst="rect">
            <a:avLst/>
          </a:prstGeom>
          <a:noFill/>
          <a:ln/>
        </p:spPr>
        <p:txBody>
          <a:bodyPr wrap="square" lIns="0" tIns="0" rIns="0" bIns="0" rtlCol="0" anchor="ctr"/>
          <a:lstStyle/>
          <a:p>
            <a:pPr marL="0" indent="0" algn="ctr">
              <a:buNone/>
            </a:pPr>
            <a:r>
              <a:rPr lang="en-US" sz="1200" b="1" kern="0" spc="200">
                <a:solidFill>
                  <a:srgbClr val="F39C12"/>
                </a:solidFill>
                <a:latin typeface="Calibri" pitchFamily="34" charset="0"/>
                <a:ea typeface="Calibri" pitchFamily="34" charset="-122"/>
                <a:cs typeface="Calibri" pitchFamily="34" charset="-120"/>
              </a:rPr>
              <a:t>LMA5565</a:t>
            </a:r>
            <a:endParaRPr lang="en-US" sz="1200"/>
          </a:p>
        </p:txBody>
      </p:sp>
      <p:sp>
        <p:nvSpPr>
          <p:cNvPr id="14" name="Text 12"/>
          <p:cNvSpPr/>
          <p:nvPr/>
        </p:nvSpPr>
        <p:spPr>
          <a:xfrm>
            <a:off x="2592324" y="2103120"/>
            <a:ext cx="1828800" cy="274320"/>
          </a:xfrm>
          <a:prstGeom prst="rect">
            <a:avLst/>
          </a:prstGeom>
          <a:noFill/>
          <a:ln/>
        </p:spPr>
        <p:txBody>
          <a:bodyPr wrap="square" lIns="0" tIns="0" rIns="0" bIns="0" rtlCol="0" anchor="ctr"/>
          <a:lstStyle/>
          <a:p>
            <a:pPr marL="0" indent="0" algn="ctr">
              <a:buNone/>
            </a:pPr>
            <a:r>
              <a:rPr lang="en-US" sz="1100" b="1" i="1">
                <a:solidFill>
                  <a:srgbClr val="0E1A2B"/>
                </a:solidFill>
                <a:latin typeface="Georgia" pitchFamily="34" charset="0"/>
                <a:ea typeface="Georgia" pitchFamily="34" charset="-122"/>
                <a:cs typeface="Georgia" pitchFamily="34" charset="-120"/>
              </a:rPr>
              <a:t>Exclusion No. 2</a:t>
            </a:r>
            <a:endParaRPr lang="en-US" sz="1100"/>
          </a:p>
        </p:txBody>
      </p:sp>
      <p:sp>
        <p:nvSpPr>
          <p:cNvPr id="15" name="Shape 13"/>
          <p:cNvSpPr/>
          <p:nvPr/>
        </p:nvSpPr>
        <p:spPr>
          <a:xfrm>
            <a:off x="3323844" y="2441448"/>
            <a:ext cx="365760" cy="0"/>
          </a:xfrm>
          <a:prstGeom prst="line">
            <a:avLst/>
          </a:prstGeom>
          <a:noFill/>
          <a:ln w="19050">
            <a:solidFill>
              <a:srgbClr val="F39C12"/>
            </a:solidFill>
            <a:prstDash val="solid"/>
          </a:ln>
        </p:spPr>
        <p:txBody>
          <a:bodyPr/>
          <a:lstStyle/>
          <a:p>
            <a:endParaRPr lang="en-GB"/>
          </a:p>
        </p:txBody>
      </p:sp>
      <p:sp>
        <p:nvSpPr>
          <p:cNvPr id="16" name="Text 14"/>
          <p:cNvSpPr/>
          <p:nvPr/>
        </p:nvSpPr>
        <p:spPr>
          <a:xfrm>
            <a:off x="2638044" y="2560320"/>
            <a:ext cx="1737360" cy="1280160"/>
          </a:xfrm>
          <a:prstGeom prst="rect">
            <a:avLst/>
          </a:prstGeom>
          <a:noFill/>
          <a:ln/>
        </p:spPr>
        <p:txBody>
          <a:bodyPr wrap="square" lIns="0" tIns="0" rIns="0" bIns="0" rtlCol="0" anchor="t"/>
          <a:lstStyle/>
          <a:p>
            <a:pPr marL="0" indent="0">
              <a:buNone/>
            </a:pPr>
            <a:r>
              <a:rPr lang="en-US" sz="950">
                <a:solidFill>
                  <a:srgbClr val="2A3A4F"/>
                </a:solidFill>
                <a:latin typeface="Calibri" pitchFamily="34" charset="0"/>
                <a:ea typeface="Calibri" pitchFamily="34" charset="-122"/>
                <a:cs typeface="Calibri" pitchFamily="34" charset="-120"/>
              </a:rPr>
              <a:t>Excludes war-related cyber and major impairment to a state's essential services or security; sub-limits available.</a:t>
            </a:r>
            <a:endParaRPr lang="en-US" sz="950"/>
          </a:p>
        </p:txBody>
      </p:sp>
      <p:sp>
        <p:nvSpPr>
          <p:cNvPr id="17" name="Shape 15"/>
          <p:cNvSpPr/>
          <p:nvPr/>
        </p:nvSpPr>
        <p:spPr>
          <a:xfrm>
            <a:off x="4631436" y="1600200"/>
            <a:ext cx="2011680" cy="2331720"/>
          </a:xfrm>
          <a:prstGeom prst="rect">
            <a:avLst/>
          </a:prstGeom>
          <a:solidFill>
            <a:srgbClr val="F4F6F9"/>
          </a:solidFill>
          <a:ln w="6350">
            <a:solidFill>
              <a:srgbClr val="D7DDE5"/>
            </a:solidFill>
            <a:prstDash val="solid"/>
          </a:ln>
          <a:effectLst>
            <a:outerShdw blurRad="101600" dist="25400" dir="5400000" algn="bl" rotWithShape="0">
              <a:srgbClr val="0F2A47">
                <a:alpha val="10000"/>
              </a:srgbClr>
            </a:outerShdw>
          </a:effectLst>
        </p:spPr>
        <p:txBody>
          <a:bodyPr/>
          <a:lstStyle/>
          <a:p>
            <a:endParaRPr lang="en-GB"/>
          </a:p>
        </p:txBody>
      </p:sp>
      <p:sp>
        <p:nvSpPr>
          <p:cNvPr id="18" name="Shape 16"/>
          <p:cNvSpPr/>
          <p:nvPr/>
        </p:nvSpPr>
        <p:spPr>
          <a:xfrm>
            <a:off x="4631436" y="1600200"/>
            <a:ext cx="2011680" cy="384048"/>
          </a:xfrm>
          <a:prstGeom prst="rect">
            <a:avLst/>
          </a:prstGeom>
          <a:solidFill>
            <a:srgbClr val="0F2A47"/>
          </a:solidFill>
          <a:ln w="12700">
            <a:solidFill>
              <a:srgbClr val="0F2A47"/>
            </a:solidFill>
            <a:prstDash val="solid"/>
          </a:ln>
        </p:spPr>
        <p:txBody>
          <a:bodyPr/>
          <a:lstStyle/>
          <a:p>
            <a:endParaRPr lang="en-GB"/>
          </a:p>
        </p:txBody>
      </p:sp>
      <p:sp>
        <p:nvSpPr>
          <p:cNvPr id="19" name="Text 17"/>
          <p:cNvSpPr/>
          <p:nvPr/>
        </p:nvSpPr>
        <p:spPr>
          <a:xfrm>
            <a:off x="4631436" y="1600200"/>
            <a:ext cx="2011680" cy="384048"/>
          </a:xfrm>
          <a:prstGeom prst="rect">
            <a:avLst/>
          </a:prstGeom>
          <a:noFill/>
          <a:ln/>
        </p:spPr>
        <p:txBody>
          <a:bodyPr wrap="square" lIns="0" tIns="0" rIns="0" bIns="0" rtlCol="0" anchor="ctr"/>
          <a:lstStyle/>
          <a:p>
            <a:pPr marL="0" indent="0" algn="ctr">
              <a:buNone/>
            </a:pPr>
            <a:r>
              <a:rPr lang="en-US" sz="1200" b="1" kern="0" spc="200">
                <a:solidFill>
                  <a:srgbClr val="F39C12"/>
                </a:solidFill>
                <a:latin typeface="Calibri" pitchFamily="34" charset="0"/>
                <a:ea typeface="Calibri" pitchFamily="34" charset="-122"/>
                <a:cs typeface="Calibri" pitchFamily="34" charset="-120"/>
              </a:rPr>
              <a:t>LMA5566</a:t>
            </a:r>
            <a:endParaRPr lang="en-US" sz="1200"/>
          </a:p>
        </p:txBody>
      </p:sp>
      <p:sp>
        <p:nvSpPr>
          <p:cNvPr id="20" name="Text 18"/>
          <p:cNvSpPr/>
          <p:nvPr/>
        </p:nvSpPr>
        <p:spPr>
          <a:xfrm>
            <a:off x="4722876" y="2103120"/>
            <a:ext cx="1828800" cy="274320"/>
          </a:xfrm>
          <a:prstGeom prst="rect">
            <a:avLst/>
          </a:prstGeom>
          <a:noFill/>
          <a:ln/>
        </p:spPr>
        <p:txBody>
          <a:bodyPr wrap="square" lIns="0" tIns="0" rIns="0" bIns="0" rtlCol="0" anchor="ctr"/>
          <a:lstStyle/>
          <a:p>
            <a:pPr marL="0" indent="0" algn="ctr">
              <a:buNone/>
            </a:pPr>
            <a:r>
              <a:rPr lang="en-US" sz="1100" b="1" i="1">
                <a:solidFill>
                  <a:srgbClr val="0E1A2B"/>
                </a:solidFill>
                <a:latin typeface="Georgia" pitchFamily="34" charset="0"/>
                <a:ea typeface="Georgia" pitchFamily="34" charset="-122"/>
                <a:cs typeface="Georgia" pitchFamily="34" charset="-120"/>
              </a:rPr>
              <a:t>Exclusion No. 3</a:t>
            </a:r>
            <a:endParaRPr lang="en-US" sz="1100"/>
          </a:p>
        </p:txBody>
      </p:sp>
      <p:sp>
        <p:nvSpPr>
          <p:cNvPr id="21" name="Shape 19"/>
          <p:cNvSpPr/>
          <p:nvPr/>
        </p:nvSpPr>
        <p:spPr>
          <a:xfrm>
            <a:off x="5454396" y="2441448"/>
            <a:ext cx="365760" cy="0"/>
          </a:xfrm>
          <a:prstGeom prst="line">
            <a:avLst/>
          </a:prstGeom>
          <a:noFill/>
          <a:ln w="19050">
            <a:solidFill>
              <a:srgbClr val="F39C12"/>
            </a:solidFill>
            <a:prstDash val="solid"/>
          </a:ln>
        </p:spPr>
        <p:txBody>
          <a:bodyPr/>
          <a:lstStyle/>
          <a:p>
            <a:endParaRPr lang="en-GB"/>
          </a:p>
        </p:txBody>
      </p:sp>
      <p:sp>
        <p:nvSpPr>
          <p:cNvPr id="22" name="Text 20"/>
          <p:cNvSpPr/>
          <p:nvPr/>
        </p:nvSpPr>
        <p:spPr>
          <a:xfrm>
            <a:off x="4768596" y="2560320"/>
            <a:ext cx="1737360" cy="1280160"/>
          </a:xfrm>
          <a:prstGeom prst="rect">
            <a:avLst/>
          </a:prstGeom>
          <a:noFill/>
          <a:ln/>
        </p:spPr>
        <p:txBody>
          <a:bodyPr wrap="square" lIns="0" tIns="0" rIns="0" bIns="0" rtlCol="0" anchor="t"/>
          <a:lstStyle/>
          <a:p>
            <a:pPr marL="0" indent="0">
              <a:buNone/>
            </a:pPr>
            <a:r>
              <a:rPr lang="en-US" sz="950">
                <a:solidFill>
                  <a:srgbClr val="2A3A4F"/>
                </a:solidFill>
                <a:latin typeface="Calibri" pitchFamily="34" charset="0"/>
                <a:ea typeface="Calibri" pitchFamily="34" charset="-122"/>
                <a:cs typeface="Calibri" pitchFamily="34" charset="-120"/>
              </a:rPr>
              <a:t>As No. 2, but limits the bystander reach where the impacted state is geographically distant.</a:t>
            </a:r>
            <a:endParaRPr lang="en-US" sz="950"/>
          </a:p>
        </p:txBody>
      </p:sp>
      <p:sp>
        <p:nvSpPr>
          <p:cNvPr id="23" name="Shape 21"/>
          <p:cNvSpPr/>
          <p:nvPr/>
        </p:nvSpPr>
        <p:spPr>
          <a:xfrm>
            <a:off x="6761988" y="1600200"/>
            <a:ext cx="2011680" cy="2331720"/>
          </a:xfrm>
          <a:prstGeom prst="rect">
            <a:avLst/>
          </a:prstGeom>
          <a:solidFill>
            <a:srgbClr val="F4F6F9"/>
          </a:solidFill>
          <a:ln w="6350">
            <a:solidFill>
              <a:srgbClr val="D7DDE5"/>
            </a:solidFill>
            <a:prstDash val="solid"/>
          </a:ln>
          <a:effectLst>
            <a:outerShdw blurRad="101600" dist="25400" dir="5400000" algn="bl" rotWithShape="0">
              <a:srgbClr val="0F2A47">
                <a:alpha val="10000"/>
              </a:srgbClr>
            </a:outerShdw>
          </a:effectLst>
        </p:spPr>
        <p:txBody>
          <a:bodyPr/>
          <a:lstStyle/>
          <a:p>
            <a:endParaRPr lang="en-GB"/>
          </a:p>
        </p:txBody>
      </p:sp>
      <p:sp>
        <p:nvSpPr>
          <p:cNvPr id="24" name="Shape 22"/>
          <p:cNvSpPr/>
          <p:nvPr/>
        </p:nvSpPr>
        <p:spPr>
          <a:xfrm>
            <a:off x="6761988" y="1600200"/>
            <a:ext cx="2011680" cy="384048"/>
          </a:xfrm>
          <a:prstGeom prst="rect">
            <a:avLst/>
          </a:prstGeom>
          <a:solidFill>
            <a:srgbClr val="0F2A47"/>
          </a:solidFill>
          <a:ln w="12700">
            <a:solidFill>
              <a:srgbClr val="0F2A47"/>
            </a:solidFill>
            <a:prstDash val="solid"/>
          </a:ln>
        </p:spPr>
        <p:txBody>
          <a:bodyPr/>
          <a:lstStyle/>
          <a:p>
            <a:endParaRPr lang="en-GB"/>
          </a:p>
        </p:txBody>
      </p:sp>
      <p:sp>
        <p:nvSpPr>
          <p:cNvPr id="25" name="Text 23"/>
          <p:cNvSpPr/>
          <p:nvPr/>
        </p:nvSpPr>
        <p:spPr>
          <a:xfrm>
            <a:off x="6761988" y="1600200"/>
            <a:ext cx="2011680" cy="384048"/>
          </a:xfrm>
          <a:prstGeom prst="rect">
            <a:avLst/>
          </a:prstGeom>
          <a:noFill/>
          <a:ln/>
        </p:spPr>
        <p:txBody>
          <a:bodyPr wrap="square" lIns="0" tIns="0" rIns="0" bIns="0" rtlCol="0" anchor="ctr"/>
          <a:lstStyle/>
          <a:p>
            <a:pPr marL="0" indent="0" algn="ctr">
              <a:buNone/>
            </a:pPr>
            <a:r>
              <a:rPr lang="en-US" sz="1200" b="1" kern="0" spc="200">
                <a:solidFill>
                  <a:srgbClr val="F39C12"/>
                </a:solidFill>
                <a:latin typeface="Calibri" pitchFamily="34" charset="0"/>
                <a:ea typeface="Calibri" pitchFamily="34" charset="-122"/>
                <a:cs typeface="Calibri" pitchFamily="34" charset="-120"/>
              </a:rPr>
              <a:t>LMA5567</a:t>
            </a:r>
            <a:endParaRPr lang="en-US" sz="1200"/>
          </a:p>
        </p:txBody>
      </p:sp>
      <p:sp>
        <p:nvSpPr>
          <p:cNvPr id="26" name="Text 24"/>
          <p:cNvSpPr/>
          <p:nvPr/>
        </p:nvSpPr>
        <p:spPr>
          <a:xfrm>
            <a:off x="6853428" y="2103120"/>
            <a:ext cx="1828800" cy="274320"/>
          </a:xfrm>
          <a:prstGeom prst="rect">
            <a:avLst/>
          </a:prstGeom>
          <a:noFill/>
          <a:ln/>
        </p:spPr>
        <p:txBody>
          <a:bodyPr wrap="square" lIns="0" tIns="0" rIns="0" bIns="0" rtlCol="0" anchor="ctr"/>
          <a:lstStyle/>
          <a:p>
            <a:pPr marL="0" indent="0" algn="ctr">
              <a:buNone/>
            </a:pPr>
            <a:r>
              <a:rPr lang="en-US" sz="1100" b="1" i="1">
                <a:solidFill>
                  <a:srgbClr val="0E1A2B"/>
                </a:solidFill>
                <a:latin typeface="Georgia" pitchFamily="34" charset="0"/>
                <a:ea typeface="Georgia" pitchFamily="34" charset="-122"/>
                <a:cs typeface="Georgia" pitchFamily="34" charset="-120"/>
              </a:rPr>
              <a:t>Exclusion No. 4</a:t>
            </a:r>
            <a:endParaRPr lang="en-US" sz="1100"/>
          </a:p>
        </p:txBody>
      </p:sp>
      <p:sp>
        <p:nvSpPr>
          <p:cNvPr id="27" name="Shape 25"/>
          <p:cNvSpPr/>
          <p:nvPr/>
        </p:nvSpPr>
        <p:spPr>
          <a:xfrm>
            <a:off x="7584948" y="2441448"/>
            <a:ext cx="365760" cy="0"/>
          </a:xfrm>
          <a:prstGeom prst="line">
            <a:avLst/>
          </a:prstGeom>
          <a:noFill/>
          <a:ln w="19050">
            <a:solidFill>
              <a:srgbClr val="F39C12"/>
            </a:solidFill>
            <a:prstDash val="solid"/>
          </a:ln>
        </p:spPr>
        <p:txBody>
          <a:bodyPr/>
          <a:lstStyle/>
          <a:p>
            <a:endParaRPr lang="en-GB"/>
          </a:p>
        </p:txBody>
      </p:sp>
      <p:sp>
        <p:nvSpPr>
          <p:cNvPr id="28" name="Text 26"/>
          <p:cNvSpPr/>
          <p:nvPr/>
        </p:nvSpPr>
        <p:spPr>
          <a:xfrm>
            <a:off x="6899148" y="2560320"/>
            <a:ext cx="1737360" cy="1280160"/>
          </a:xfrm>
          <a:prstGeom prst="rect">
            <a:avLst/>
          </a:prstGeom>
          <a:noFill/>
          <a:ln/>
        </p:spPr>
        <p:txBody>
          <a:bodyPr wrap="square" lIns="0" tIns="0" rIns="0" bIns="0" rtlCol="0" anchor="t"/>
          <a:lstStyle/>
          <a:p>
            <a:pPr marL="0" indent="0">
              <a:buNone/>
            </a:pPr>
            <a:r>
              <a:rPr lang="en-US" sz="950">
                <a:solidFill>
                  <a:srgbClr val="2A3A4F"/>
                </a:solidFill>
                <a:latin typeface="Calibri" pitchFamily="34" charset="0"/>
                <a:ea typeface="Calibri" pitchFamily="34" charset="-122"/>
                <a:cs typeface="Calibri" pitchFamily="34" charset="-120"/>
              </a:rPr>
              <a:t>As No. 3, plus a carve-back for bystanding cyber assets, the narrowest exclusion of the family.</a:t>
            </a:r>
            <a:endParaRPr lang="en-US" sz="950"/>
          </a:p>
        </p:txBody>
      </p:sp>
      <p:sp>
        <p:nvSpPr>
          <p:cNvPr id="29" name="Shape 27"/>
          <p:cNvSpPr/>
          <p:nvPr/>
        </p:nvSpPr>
        <p:spPr>
          <a:xfrm>
            <a:off x="365760" y="4160520"/>
            <a:ext cx="8412480" cy="594360"/>
          </a:xfrm>
          <a:prstGeom prst="rect">
            <a:avLst/>
          </a:prstGeom>
          <a:solidFill>
            <a:srgbClr val="EAEFF4"/>
          </a:solidFill>
          <a:ln w="6350">
            <a:solidFill>
              <a:srgbClr val="D7DDE5"/>
            </a:solidFill>
            <a:prstDash val="solid"/>
          </a:ln>
        </p:spPr>
        <p:txBody>
          <a:bodyPr/>
          <a:lstStyle/>
          <a:p>
            <a:endParaRPr lang="en-GB"/>
          </a:p>
        </p:txBody>
      </p:sp>
      <p:pic>
        <p:nvPicPr>
          <p:cNvPr id="30" name="Image 0" descr="preencoded.png"/>
          <p:cNvPicPr>
            <a:picLocks noChangeAspect="1"/>
          </p:cNvPicPr>
          <p:nvPr/>
        </p:nvPicPr>
        <p:blipFill>
          <a:blip r:embed="rId3"/>
          <a:stretch>
            <a:fillRect/>
          </a:stretch>
        </p:blipFill>
        <p:spPr>
          <a:xfrm>
            <a:off x="502920" y="4297680"/>
            <a:ext cx="292608" cy="292608"/>
          </a:xfrm>
          <a:prstGeom prst="rect">
            <a:avLst/>
          </a:prstGeom>
        </p:spPr>
      </p:pic>
      <p:sp>
        <p:nvSpPr>
          <p:cNvPr id="31" name="Text 28"/>
          <p:cNvSpPr/>
          <p:nvPr/>
        </p:nvSpPr>
        <p:spPr>
          <a:xfrm>
            <a:off x="914400" y="4224528"/>
            <a:ext cx="7772400" cy="502920"/>
          </a:xfrm>
          <a:prstGeom prst="rect">
            <a:avLst/>
          </a:prstGeom>
          <a:noFill/>
          <a:ln/>
        </p:spPr>
        <p:txBody>
          <a:bodyPr wrap="square" lIns="0" tIns="0" rIns="0" bIns="0" rtlCol="0" anchor="ctr"/>
          <a:lstStyle/>
          <a:p>
            <a:pPr marL="0" indent="0">
              <a:buNone/>
            </a:pPr>
            <a:r>
              <a:rPr lang="en-US" sz="950" b="1">
                <a:solidFill>
                  <a:srgbClr val="0F2A47"/>
                </a:solidFill>
                <a:latin typeface="Calibri" pitchFamily="34" charset="0"/>
                <a:ea typeface="Calibri" pitchFamily="34" charset="-122"/>
                <a:cs typeface="Calibri" pitchFamily="34" charset="-120"/>
              </a:rPr>
              <a:t>Lloyd's framework: </a:t>
            </a:r>
            <a:r>
              <a:rPr lang="en-US" sz="950">
                <a:solidFill>
                  <a:srgbClr val="2A3A4F"/>
                </a:solidFill>
                <a:latin typeface="Calibri" pitchFamily="34" charset="0"/>
                <a:ea typeface="Calibri" pitchFamily="34" charset="-122"/>
                <a:cs typeface="Calibri" pitchFamily="34" charset="-120"/>
              </a:rPr>
              <a:t>Market Bulletin Y5381 (August 2022) made a state-backed cyber-attack exclusion mandatory in CY/CZ standalone policies from 31 March 2023. Y5433 (May 2024) updated the classification (Type 1–7) and critically opened the door to affirmative cover where exclusion alone leaves a gap.</a:t>
            </a:r>
            <a:endParaRPr lang="en-US" sz="950"/>
          </a:p>
        </p:txBody>
      </p:sp>
      <p:sp>
        <p:nvSpPr>
          <p:cNvPr id="32" name="Shape 29"/>
          <p:cNvSpPr/>
          <p:nvPr/>
        </p:nvSpPr>
        <p:spPr>
          <a:xfrm>
            <a:off x="365760" y="4846320"/>
            <a:ext cx="8412480" cy="0"/>
          </a:xfrm>
          <a:prstGeom prst="line">
            <a:avLst/>
          </a:prstGeom>
          <a:noFill/>
          <a:ln w="6350">
            <a:solidFill>
              <a:srgbClr val="D7DDE5"/>
            </a:solidFill>
            <a:prstDash val="solid"/>
          </a:ln>
        </p:spPr>
        <p:txBody>
          <a:bodyPr/>
          <a:lstStyle/>
          <a:p>
            <a:endParaRPr lang="en-GB"/>
          </a:p>
        </p:txBody>
      </p:sp>
      <p:sp>
        <p:nvSpPr>
          <p:cNvPr id="33" name="Text 30"/>
          <p:cNvSpPr/>
          <p:nvPr/>
        </p:nvSpPr>
        <p:spPr>
          <a:xfrm>
            <a:off x="365760" y="4901184"/>
            <a:ext cx="6400800" cy="201168"/>
          </a:xfrm>
          <a:prstGeom prst="rect">
            <a:avLst/>
          </a:prstGeom>
          <a:noFill/>
          <a:ln/>
        </p:spPr>
        <p:txBody>
          <a:bodyPr wrap="square" lIns="0" tIns="0" rIns="0" bIns="0" rtlCol="0" anchor="ctr"/>
          <a:lstStyle/>
          <a:p>
            <a:pPr marL="0" indent="0">
              <a:buNone/>
            </a:pPr>
            <a:r>
              <a:rPr lang="en-US" sz="800">
                <a:solidFill>
                  <a:srgbClr val="6B7B8E"/>
                </a:solidFill>
                <a:latin typeface="Calibri" pitchFamily="34" charset="0"/>
                <a:ea typeface="Calibri" pitchFamily="34" charset="-122"/>
                <a:cs typeface="Calibri" pitchFamily="34" charset="-120"/>
              </a:rPr>
              <a:t>Antares Managing Agency Limited  |  Syndicate 1274  |  Cyber, Technology &amp; Media</a:t>
            </a:r>
            <a:endParaRPr lang="en-US" sz="800"/>
          </a:p>
        </p:txBody>
      </p:sp>
      <p:sp>
        <p:nvSpPr>
          <p:cNvPr id="34" name="Text 31"/>
          <p:cNvSpPr/>
          <p:nvPr/>
        </p:nvSpPr>
        <p:spPr>
          <a:xfrm>
            <a:off x="6766560" y="4901184"/>
            <a:ext cx="2011680" cy="201168"/>
          </a:xfrm>
          <a:prstGeom prst="rect">
            <a:avLst/>
          </a:prstGeom>
          <a:noFill/>
          <a:ln/>
        </p:spPr>
        <p:txBody>
          <a:bodyPr wrap="square" lIns="0" tIns="0" rIns="0" bIns="0" rtlCol="0" anchor="ctr"/>
          <a:lstStyle/>
          <a:p>
            <a:pPr marL="0" indent="0" algn="r">
              <a:buNone/>
            </a:pPr>
            <a:r>
              <a:rPr lang="en-US" sz="800">
                <a:solidFill>
                  <a:srgbClr val="6B7B8E"/>
                </a:solidFill>
                <a:latin typeface="Calibri" pitchFamily="34" charset="0"/>
                <a:ea typeface="Calibri" pitchFamily="34" charset="-122"/>
                <a:cs typeface="Calibri" pitchFamily="34" charset="-120"/>
              </a:rPr>
              <a:t>7 / 14</a:t>
            </a:r>
            <a:endParaRPr lang="en-US" sz="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F2A47"/>
        </a:solidFill>
        <a:effectLst/>
      </p:bgPr>
    </p:bg>
    <p:spTree>
      <p:nvGrpSpPr>
        <p:cNvPr id="1" name=""/>
        <p:cNvGrpSpPr/>
        <p:nvPr/>
      </p:nvGrpSpPr>
      <p:grpSpPr>
        <a:xfrm>
          <a:off x="0" y="0"/>
          <a:ext cx="0" cy="0"/>
          <a:chOff x="0" y="0"/>
          <a:chExt cx="0" cy="0"/>
        </a:xfrm>
      </p:grpSpPr>
      <p:pic>
        <p:nvPicPr>
          <p:cNvPr id="2" name="Image 0" descr="/home/claude/Wes_Travel_Poster.png"/>
          <p:cNvPicPr>
            <a:picLocks noChangeAspect="1"/>
          </p:cNvPicPr>
          <p:nvPr/>
        </p:nvPicPr>
        <p:blipFill>
          <a:blip r:embed="rId3"/>
          <a:srcRect/>
          <a:stretch/>
        </p:blipFill>
        <p:spPr>
          <a:xfrm>
            <a:off x="2792730" y="-97155"/>
            <a:ext cx="3558540" cy="533781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F2CA-6901-FA46-4EE6-DD7299D96C85}"/>
              </a:ext>
            </a:extLst>
          </p:cNvPr>
          <p:cNvSpPr>
            <a:spLocks noGrp="1"/>
          </p:cNvSpPr>
          <p:nvPr>
            <p:ph type="title"/>
          </p:nvPr>
        </p:nvSpPr>
        <p:spPr>
          <a:xfrm>
            <a:off x="94856" y="273524"/>
            <a:ext cx="8950570" cy="857250"/>
          </a:xfrm>
        </p:spPr>
        <p:txBody>
          <a:bodyPr/>
          <a:lstStyle/>
          <a:p>
            <a:pPr algn="ctr"/>
            <a:r>
              <a:rPr lang="en-US" sz="3600"/>
              <a:t>Housekeeping - Fire Evacuation Procedure</a:t>
            </a:r>
            <a:endParaRPr lang="en-GB" sz="3600" err="1">
              <a:solidFill>
                <a:srgbClr val="000000"/>
              </a:solidFill>
            </a:endParaRPr>
          </a:p>
          <a:p>
            <a:endParaRPr lang="en-GB"/>
          </a:p>
        </p:txBody>
      </p:sp>
      <p:pic>
        <p:nvPicPr>
          <p:cNvPr id="5" name="Picture 4">
            <a:extLst>
              <a:ext uri="{FF2B5EF4-FFF2-40B4-BE49-F238E27FC236}">
                <a16:creationId xmlns:a16="http://schemas.microsoft.com/office/drawing/2014/main" id="{AC776002-431D-F48A-AC33-D0A116627BFD}"/>
              </a:ext>
            </a:extLst>
          </p:cNvPr>
          <p:cNvPicPr>
            <a:picLocks noChangeAspect="1"/>
          </p:cNvPicPr>
          <p:nvPr/>
        </p:nvPicPr>
        <p:blipFill>
          <a:blip r:embed="rId3"/>
          <a:stretch>
            <a:fillRect/>
          </a:stretch>
        </p:blipFill>
        <p:spPr>
          <a:xfrm>
            <a:off x="97048" y="4368800"/>
            <a:ext cx="1660428" cy="803729"/>
          </a:xfrm>
          <a:prstGeom prst="rect">
            <a:avLst/>
          </a:prstGeom>
        </p:spPr>
      </p:pic>
      <p:sp>
        <p:nvSpPr>
          <p:cNvPr id="9" name="TextBox 8">
            <a:extLst>
              <a:ext uri="{FF2B5EF4-FFF2-40B4-BE49-F238E27FC236}">
                <a16:creationId xmlns:a16="http://schemas.microsoft.com/office/drawing/2014/main" id="{3D846835-03AB-CAFE-8C61-43EABE108931}"/>
              </a:ext>
            </a:extLst>
          </p:cNvPr>
          <p:cNvSpPr txBox="1"/>
          <p:nvPr/>
        </p:nvSpPr>
        <p:spPr>
          <a:xfrm>
            <a:off x="931985" y="4084027"/>
            <a:ext cx="73239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33333"/>
                </a:solidFill>
              </a:rPr>
              <a:t>Primary assembly point:</a:t>
            </a:r>
            <a:r>
              <a:rPr lang="en-US">
                <a:solidFill>
                  <a:srgbClr val="333333"/>
                </a:solidFill>
              </a:rPr>
              <a:t> Pret-a-Manger, 77–80 Gracechurch Street.</a:t>
            </a:r>
            <a:r>
              <a:rPr>
                <a:solidFill>
                  <a:srgbClr val="333333"/>
                </a:solidFill>
              </a:rPr>
              <a:t>​</a:t>
            </a:r>
            <a:endParaRPr lang="en-US">
              <a:solidFill>
                <a:srgbClr val="333333"/>
              </a:solidFill>
            </a:endParaRPr>
          </a:p>
        </p:txBody>
      </p:sp>
      <p:pic>
        <p:nvPicPr>
          <p:cNvPr id="4" name="Picture 3" descr="A floor plan of a building&#10;&#10;AI-generated content may be incorrect.">
            <a:extLst>
              <a:ext uri="{FF2B5EF4-FFF2-40B4-BE49-F238E27FC236}">
                <a16:creationId xmlns:a16="http://schemas.microsoft.com/office/drawing/2014/main" id="{E3947F1E-FB5E-C055-3082-9B8AD1BD9AEA}"/>
              </a:ext>
            </a:extLst>
          </p:cNvPr>
          <p:cNvPicPr>
            <a:picLocks noChangeAspect="1"/>
          </p:cNvPicPr>
          <p:nvPr/>
        </p:nvPicPr>
        <p:blipFill>
          <a:blip r:embed="rId4"/>
          <a:srcRect l="8942" t="10769" r="5962" b="8803"/>
          <a:stretch>
            <a:fillRect/>
          </a:stretch>
        </p:blipFill>
        <p:spPr>
          <a:xfrm>
            <a:off x="1459522" y="703384"/>
            <a:ext cx="6216177" cy="3301515"/>
          </a:xfrm>
          <a:prstGeom prst="rect">
            <a:avLst/>
          </a:prstGeom>
        </p:spPr>
      </p:pic>
    </p:spTree>
    <p:extLst>
      <p:ext uri="{BB962C8B-B14F-4D97-AF65-F5344CB8AC3E}">
        <p14:creationId xmlns:p14="http://schemas.microsoft.com/office/powerpoint/2010/main" val="1871047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65760" y="292608"/>
            <a:ext cx="8412480" cy="219456"/>
          </a:xfrm>
          <a:prstGeom prst="rect">
            <a:avLst/>
          </a:prstGeom>
          <a:noFill/>
          <a:ln/>
        </p:spPr>
        <p:txBody>
          <a:bodyPr wrap="square" lIns="0" tIns="0" rIns="0" bIns="0" rtlCol="0" anchor="ctr"/>
          <a:lstStyle/>
          <a:p>
            <a:pPr marL="0" indent="0">
              <a:buNone/>
            </a:pPr>
            <a:r>
              <a:rPr lang="en-US" sz="900" b="1" kern="0" spc="400">
                <a:solidFill>
                  <a:srgbClr val="F39C12"/>
                </a:solidFill>
                <a:latin typeface="Calibri" pitchFamily="34" charset="0"/>
                <a:ea typeface="Calibri" pitchFamily="34" charset="-122"/>
                <a:cs typeface="Calibri" pitchFamily="34" charset="-120"/>
              </a:rPr>
              <a:t>A BRIEF NOTE ON GEOPOLITICAL DISCRETION</a:t>
            </a:r>
            <a:endParaRPr lang="en-US" sz="900"/>
          </a:p>
        </p:txBody>
      </p:sp>
      <p:sp>
        <p:nvSpPr>
          <p:cNvPr id="3" name="Text 1"/>
          <p:cNvSpPr/>
          <p:nvPr/>
        </p:nvSpPr>
        <p:spPr>
          <a:xfrm>
            <a:off x="365760" y="502920"/>
            <a:ext cx="8412480" cy="502920"/>
          </a:xfrm>
          <a:prstGeom prst="rect">
            <a:avLst/>
          </a:prstGeom>
          <a:noFill/>
          <a:ln/>
        </p:spPr>
        <p:txBody>
          <a:bodyPr wrap="square" lIns="0" tIns="0" rIns="0" bIns="0" rtlCol="0" anchor="ctr"/>
          <a:lstStyle/>
          <a:p>
            <a:pPr marL="0" indent="0">
              <a:buNone/>
            </a:pPr>
            <a:r>
              <a:rPr lang="en-US" sz="2200" b="1">
                <a:solidFill>
                  <a:srgbClr val="0E1A2B"/>
                </a:solidFill>
                <a:latin typeface="Georgia" pitchFamily="34" charset="0"/>
                <a:ea typeface="Georgia" pitchFamily="34" charset="-122"/>
                <a:cs typeface="Georgia" pitchFamily="34" charset="-120"/>
              </a:rPr>
              <a:t>Introducing two jurisdictions, drawn entirely from fiction</a:t>
            </a:r>
            <a:endParaRPr lang="en-US" sz="2200"/>
          </a:p>
        </p:txBody>
      </p:sp>
      <p:sp>
        <p:nvSpPr>
          <p:cNvPr id="4" name="Text 2"/>
          <p:cNvSpPr/>
          <p:nvPr/>
        </p:nvSpPr>
        <p:spPr>
          <a:xfrm>
            <a:off x="365760" y="1005840"/>
            <a:ext cx="8412480" cy="457200"/>
          </a:xfrm>
          <a:prstGeom prst="rect">
            <a:avLst/>
          </a:prstGeom>
          <a:noFill/>
          <a:ln/>
        </p:spPr>
        <p:txBody>
          <a:bodyPr wrap="square" lIns="0" tIns="0" rIns="0" bIns="0" rtlCol="0" anchor="ctr"/>
          <a:lstStyle/>
          <a:p>
            <a:pPr marL="0" indent="0">
              <a:buNone/>
            </a:pPr>
            <a:r>
              <a:rPr lang="en-US" sz="1200">
                <a:solidFill>
                  <a:srgbClr val="2A3A4F"/>
                </a:solidFill>
                <a:latin typeface="Calibri" pitchFamily="34" charset="0"/>
                <a:ea typeface="Calibri" pitchFamily="34" charset="-122"/>
                <a:cs typeface="Calibri" pitchFamily="34" charset="-120"/>
              </a:rPr>
              <a:t>To discuss how the LMA model clauses respond to a real cyber operation would require us to name a real aggressor and a real target. Given the audience, I have decided this is </a:t>
            </a:r>
            <a:r>
              <a:rPr lang="en-US" sz="1200" b="1" i="1">
                <a:solidFill>
                  <a:srgbClr val="0F2A47"/>
                </a:solidFill>
                <a:latin typeface="Calibri" pitchFamily="34" charset="0"/>
                <a:ea typeface="Calibri" pitchFamily="34" charset="-122"/>
                <a:cs typeface="Calibri" pitchFamily="34" charset="-120"/>
              </a:rPr>
              <a:t>an excellent opportunity to invent two countries</a:t>
            </a:r>
            <a:r>
              <a:rPr lang="en-US" sz="1200">
                <a:solidFill>
                  <a:srgbClr val="2A3A4F"/>
                </a:solidFill>
                <a:latin typeface="Calibri" pitchFamily="34" charset="0"/>
                <a:ea typeface="Calibri" pitchFamily="34" charset="-122"/>
                <a:cs typeface="Calibri" pitchFamily="34" charset="-120"/>
              </a:rPr>
              <a:t>.</a:t>
            </a:r>
            <a:endParaRPr lang="en-US" sz="1200"/>
          </a:p>
        </p:txBody>
      </p:sp>
      <p:sp>
        <p:nvSpPr>
          <p:cNvPr id="5" name="Shape 3"/>
          <p:cNvSpPr/>
          <p:nvPr/>
        </p:nvSpPr>
        <p:spPr>
          <a:xfrm>
            <a:off x="365760" y="1627632"/>
            <a:ext cx="4069080" cy="2834640"/>
          </a:xfrm>
          <a:prstGeom prst="rect">
            <a:avLst/>
          </a:prstGeom>
          <a:solidFill>
            <a:srgbClr val="F4F6F9"/>
          </a:solidFill>
          <a:ln w="6350">
            <a:solidFill>
              <a:srgbClr val="D7DDE5"/>
            </a:solidFill>
            <a:prstDash val="solid"/>
          </a:ln>
          <a:effectLst>
            <a:outerShdw blurRad="101600" dist="25400" dir="5400000" algn="bl" rotWithShape="0">
              <a:srgbClr val="0F2A47">
                <a:alpha val="10000"/>
              </a:srgbClr>
            </a:outerShdw>
          </a:effectLst>
        </p:spPr>
        <p:txBody>
          <a:bodyPr/>
          <a:lstStyle/>
          <a:p>
            <a:endParaRPr lang="en-GB"/>
          </a:p>
        </p:txBody>
      </p:sp>
      <p:sp>
        <p:nvSpPr>
          <p:cNvPr id="6" name="Shape 4"/>
          <p:cNvSpPr/>
          <p:nvPr/>
        </p:nvSpPr>
        <p:spPr>
          <a:xfrm>
            <a:off x="365760" y="1627632"/>
            <a:ext cx="4069080" cy="566928"/>
          </a:xfrm>
          <a:prstGeom prst="rect">
            <a:avLst/>
          </a:prstGeom>
          <a:solidFill>
            <a:srgbClr val="0F2A47"/>
          </a:solidFill>
          <a:ln w="12700">
            <a:solidFill>
              <a:srgbClr val="0F2A47"/>
            </a:solidFill>
            <a:prstDash val="solid"/>
          </a:ln>
        </p:spPr>
        <p:txBody>
          <a:bodyPr/>
          <a:lstStyle/>
          <a:p>
            <a:endParaRPr lang="en-GB"/>
          </a:p>
        </p:txBody>
      </p:sp>
      <p:sp>
        <p:nvSpPr>
          <p:cNvPr id="7" name="Shape 5"/>
          <p:cNvSpPr/>
          <p:nvPr/>
        </p:nvSpPr>
        <p:spPr>
          <a:xfrm>
            <a:off x="365760" y="1627632"/>
            <a:ext cx="182880" cy="566928"/>
          </a:xfrm>
          <a:prstGeom prst="rect">
            <a:avLst/>
          </a:prstGeom>
          <a:solidFill>
            <a:srgbClr val="F39C12"/>
          </a:solidFill>
          <a:ln w="12700">
            <a:solidFill>
              <a:srgbClr val="F39C12"/>
            </a:solidFill>
            <a:prstDash val="solid"/>
          </a:ln>
        </p:spPr>
        <p:txBody>
          <a:bodyPr/>
          <a:lstStyle/>
          <a:p>
            <a:endParaRPr lang="en-GB"/>
          </a:p>
        </p:txBody>
      </p:sp>
      <p:pic>
        <p:nvPicPr>
          <p:cNvPr id="8" name="Image 0" descr="preencoded.png"/>
          <p:cNvPicPr>
            <a:picLocks noChangeAspect="1"/>
          </p:cNvPicPr>
          <p:nvPr/>
        </p:nvPicPr>
        <p:blipFill>
          <a:blip r:embed="rId3"/>
          <a:stretch>
            <a:fillRect/>
          </a:stretch>
        </p:blipFill>
        <p:spPr>
          <a:xfrm>
            <a:off x="731520" y="1773936"/>
            <a:ext cx="274320" cy="274320"/>
          </a:xfrm>
          <a:prstGeom prst="rect">
            <a:avLst/>
          </a:prstGeom>
        </p:spPr>
      </p:pic>
      <p:sp>
        <p:nvSpPr>
          <p:cNvPr id="9" name="Text 6"/>
          <p:cNvSpPr/>
          <p:nvPr/>
        </p:nvSpPr>
        <p:spPr>
          <a:xfrm>
            <a:off x="1097280" y="1719072"/>
            <a:ext cx="3246120" cy="384048"/>
          </a:xfrm>
          <a:prstGeom prst="rect">
            <a:avLst/>
          </a:prstGeom>
          <a:noFill/>
          <a:ln/>
        </p:spPr>
        <p:txBody>
          <a:bodyPr wrap="square" lIns="0" tIns="0" rIns="0" bIns="0" rtlCol="0" anchor="ctr"/>
          <a:lstStyle/>
          <a:p>
            <a:pPr marL="0" indent="0">
              <a:buNone/>
            </a:pPr>
            <a:r>
              <a:rPr lang="en-US" sz="1300" b="1">
                <a:solidFill>
                  <a:srgbClr val="FFFFFF"/>
                </a:solidFill>
                <a:latin typeface="Georgia" pitchFamily="34" charset="0"/>
                <a:ea typeface="Georgia" pitchFamily="34" charset="-122"/>
                <a:cs typeface="Georgia" pitchFamily="34" charset="-120"/>
              </a:rPr>
              <a:t>The Democratic Republic of Wes</a:t>
            </a:r>
            <a:endParaRPr lang="en-US" sz="1300"/>
          </a:p>
        </p:txBody>
      </p:sp>
      <p:sp>
        <p:nvSpPr>
          <p:cNvPr id="10" name="Shape 7"/>
          <p:cNvSpPr/>
          <p:nvPr/>
        </p:nvSpPr>
        <p:spPr>
          <a:xfrm>
            <a:off x="3246120" y="2340864"/>
            <a:ext cx="1051560" cy="237744"/>
          </a:xfrm>
          <a:prstGeom prst="roundRect">
            <a:avLst>
              <a:gd name="adj" fmla="val 15385"/>
            </a:avLst>
          </a:prstGeom>
          <a:solidFill>
            <a:srgbClr val="9C2E2E"/>
          </a:solidFill>
          <a:ln w="12700">
            <a:solidFill>
              <a:srgbClr val="9C2E2E"/>
            </a:solidFill>
            <a:prstDash val="solid"/>
          </a:ln>
        </p:spPr>
        <p:txBody>
          <a:bodyPr/>
          <a:lstStyle/>
          <a:p>
            <a:endParaRPr lang="en-GB"/>
          </a:p>
        </p:txBody>
      </p:sp>
      <p:sp>
        <p:nvSpPr>
          <p:cNvPr id="11" name="Text 8"/>
          <p:cNvSpPr/>
          <p:nvPr/>
        </p:nvSpPr>
        <p:spPr>
          <a:xfrm>
            <a:off x="3246120" y="2340864"/>
            <a:ext cx="1051560" cy="237744"/>
          </a:xfrm>
          <a:prstGeom prst="rect">
            <a:avLst/>
          </a:prstGeom>
          <a:noFill/>
          <a:ln/>
        </p:spPr>
        <p:txBody>
          <a:bodyPr wrap="square" lIns="0" tIns="0" rIns="0" bIns="0" rtlCol="0" anchor="ctr"/>
          <a:lstStyle/>
          <a:p>
            <a:pPr marL="0" indent="0" algn="ctr">
              <a:buNone/>
            </a:pPr>
            <a:r>
              <a:rPr lang="en-US" sz="900" b="1" kern="0" spc="200">
                <a:solidFill>
                  <a:srgbClr val="FFFFFF"/>
                </a:solidFill>
                <a:latin typeface="Calibri" pitchFamily="34" charset="0"/>
                <a:ea typeface="Calibri" pitchFamily="34" charset="-122"/>
                <a:cs typeface="Calibri" pitchFamily="34" charset="-120"/>
              </a:rPr>
              <a:t>AGGRESSOR</a:t>
            </a:r>
            <a:endParaRPr lang="en-US" sz="900"/>
          </a:p>
        </p:txBody>
      </p:sp>
      <p:sp>
        <p:nvSpPr>
          <p:cNvPr id="12" name="Text 9"/>
          <p:cNvSpPr/>
          <p:nvPr/>
        </p:nvSpPr>
        <p:spPr>
          <a:xfrm>
            <a:off x="530352" y="2340864"/>
            <a:ext cx="2286000" cy="182880"/>
          </a:xfrm>
          <a:prstGeom prst="rect">
            <a:avLst/>
          </a:prstGeom>
          <a:noFill/>
          <a:ln/>
        </p:spPr>
        <p:txBody>
          <a:bodyPr wrap="square" lIns="0" tIns="0" rIns="0" bIns="0" rtlCol="0" anchor="ctr"/>
          <a:lstStyle/>
          <a:p>
            <a:pPr marL="0" indent="0">
              <a:buNone/>
            </a:pPr>
            <a:r>
              <a:rPr lang="en-US" sz="800" b="1" kern="0" spc="200">
                <a:solidFill>
                  <a:srgbClr val="6B7B8E"/>
                </a:solidFill>
                <a:latin typeface="Calibri" pitchFamily="34" charset="0"/>
                <a:ea typeface="Calibri" pitchFamily="34" charset="-122"/>
                <a:cs typeface="Calibri" pitchFamily="34" charset="-120"/>
              </a:rPr>
              <a:t>HEAD OF STATE</a:t>
            </a:r>
            <a:endParaRPr lang="en-US" sz="800"/>
          </a:p>
        </p:txBody>
      </p:sp>
      <p:sp>
        <p:nvSpPr>
          <p:cNvPr id="13" name="Text 10"/>
          <p:cNvSpPr/>
          <p:nvPr/>
        </p:nvSpPr>
        <p:spPr>
          <a:xfrm>
            <a:off x="530352" y="2505456"/>
            <a:ext cx="3739896" cy="274320"/>
          </a:xfrm>
          <a:prstGeom prst="rect">
            <a:avLst/>
          </a:prstGeom>
          <a:noFill/>
          <a:ln/>
        </p:spPr>
        <p:txBody>
          <a:bodyPr wrap="square" lIns="0" tIns="0" rIns="0" bIns="0" rtlCol="0" anchor="ctr"/>
          <a:lstStyle/>
          <a:p>
            <a:pPr marL="0" indent="0">
              <a:buNone/>
            </a:pPr>
            <a:r>
              <a:rPr lang="en-US" sz="1300" b="1" i="1">
                <a:solidFill>
                  <a:srgbClr val="0F2A47"/>
                </a:solidFill>
                <a:latin typeface="Georgia" pitchFamily="34" charset="0"/>
                <a:ea typeface="Georgia" pitchFamily="34" charset="-122"/>
                <a:cs typeface="Georgia" pitchFamily="34" charset="-120"/>
              </a:rPr>
              <a:t>Supreme Emperor Wesley Selwyn</a:t>
            </a:r>
            <a:endParaRPr lang="en-US" sz="1300"/>
          </a:p>
        </p:txBody>
      </p:sp>
      <p:sp>
        <p:nvSpPr>
          <p:cNvPr id="14" name="Shape 11"/>
          <p:cNvSpPr/>
          <p:nvPr/>
        </p:nvSpPr>
        <p:spPr>
          <a:xfrm>
            <a:off x="530352" y="2852928"/>
            <a:ext cx="3739896" cy="0"/>
          </a:xfrm>
          <a:prstGeom prst="line">
            <a:avLst/>
          </a:prstGeom>
          <a:noFill/>
          <a:ln w="6350">
            <a:solidFill>
              <a:srgbClr val="D7DDE5"/>
            </a:solidFill>
            <a:prstDash val="solid"/>
          </a:ln>
        </p:spPr>
        <p:txBody>
          <a:bodyPr/>
          <a:lstStyle/>
          <a:p>
            <a:endParaRPr lang="en-GB"/>
          </a:p>
        </p:txBody>
      </p:sp>
      <p:sp>
        <p:nvSpPr>
          <p:cNvPr id="15" name="Text 12"/>
          <p:cNvSpPr/>
          <p:nvPr/>
        </p:nvSpPr>
        <p:spPr>
          <a:xfrm>
            <a:off x="530352" y="2962656"/>
            <a:ext cx="1417320" cy="274320"/>
          </a:xfrm>
          <a:prstGeom prst="rect">
            <a:avLst/>
          </a:prstGeom>
          <a:noFill/>
          <a:ln/>
        </p:spPr>
        <p:txBody>
          <a:bodyPr wrap="square" lIns="0" tIns="0" rIns="0" bIns="0" rtlCol="0" anchor="ctr"/>
          <a:lstStyle/>
          <a:p>
            <a:pPr marL="0" indent="0">
              <a:buNone/>
            </a:pPr>
            <a:r>
              <a:rPr lang="en-US" sz="900" b="1" kern="0" spc="100">
                <a:solidFill>
                  <a:srgbClr val="6B7B8E"/>
                </a:solidFill>
                <a:latin typeface="Calibri" pitchFamily="34" charset="0"/>
                <a:ea typeface="Calibri" pitchFamily="34" charset="-122"/>
                <a:cs typeface="Calibri" pitchFamily="34" charset="-120"/>
              </a:rPr>
              <a:t>Government type</a:t>
            </a:r>
            <a:endParaRPr lang="en-US" sz="900"/>
          </a:p>
        </p:txBody>
      </p:sp>
      <p:sp>
        <p:nvSpPr>
          <p:cNvPr id="16" name="Text 13"/>
          <p:cNvSpPr/>
          <p:nvPr/>
        </p:nvSpPr>
        <p:spPr>
          <a:xfrm>
            <a:off x="1993392" y="2962656"/>
            <a:ext cx="2286000" cy="274320"/>
          </a:xfrm>
          <a:prstGeom prst="rect">
            <a:avLst/>
          </a:prstGeom>
          <a:noFill/>
          <a:ln/>
        </p:spPr>
        <p:txBody>
          <a:bodyPr wrap="square" lIns="0" tIns="0" rIns="0" bIns="0" rtlCol="0" anchor="ctr"/>
          <a:lstStyle/>
          <a:p>
            <a:pPr marL="0" indent="0">
              <a:buNone/>
            </a:pPr>
            <a:r>
              <a:rPr lang="en-US" sz="1000">
                <a:solidFill>
                  <a:srgbClr val="0E1A2B"/>
                </a:solidFill>
                <a:latin typeface="Calibri" pitchFamily="34" charset="0"/>
                <a:ea typeface="Calibri" pitchFamily="34" charset="-122"/>
                <a:cs typeface="Calibri" pitchFamily="34" charset="-120"/>
              </a:rPr>
              <a:t>Hereditary Imperium (constitution forthcoming)</a:t>
            </a:r>
            <a:endParaRPr lang="en-US" sz="1000"/>
          </a:p>
        </p:txBody>
      </p:sp>
      <p:sp>
        <p:nvSpPr>
          <p:cNvPr id="17" name="Text 14"/>
          <p:cNvSpPr/>
          <p:nvPr/>
        </p:nvSpPr>
        <p:spPr>
          <a:xfrm>
            <a:off x="530352" y="3236976"/>
            <a:ext cx="1417320" cy="274320"/>
          </a:xfrm>
          <a:prstGeom prst="rect">
            <a:avLst/>
          </a:prstGeom>
          <a:noFill/>
          <a:ln/>
        </p:spPr>
        <p:txBody>
          <a:bodyPr wrap="square" lIns="0" tIns="0" rIns="0" bIns="0" rtlCol="0" anchor="ctr"/>
          <a:lstStyle/>
          <a:p>
            <a:pPr marL="0" indent="0">
              <a:buNone/>
            </a:pPr>
            <a:r>
              <a:rPr lang="en-US" sz="900" b="1" kern="0" spc="100">
                <a:solidFill>
                  <a:srgbClr val="6B7B8E"/>
                </a:solidFill>
                <a:latin typeface="Calibri" pitchFamily="34" charset="0"/>
                <a:ea typeface="Calibri" pitchFamily="34" charset="-122"/>
                <a:cs typeface="Calibri" pitchFamily="34" charset="-120"/>
              </a:rPr>
              <a:t>Population</a:t>
            </a:r>
            <a:endParaRPr lang="en-US" sz="900"/>
          </a:p>
        </p:txBody>
      </p:sp>
      <p:sp>
        <p:nvSpPr>
          <p:cNvPr id="18" name="Text 15"/>
          <p:cNvSpPr/>
          <p:nvPr/>
        </p:nvSpPr>
        <p:spPr>
          <a:xfrm>
            <a:off x="1993392" y="3236976"/>
            <a:ext cx="2286000" cy="274320"/>
          </a:xfrm>
          <a:prstGeom prst="rect">
            <a:avLst/>
          </a:prstGeom>
          <a:noFill/>
          <a:ln/>
        </p:spPr>
        <p:txBody>
          <a:bodyPr wrap="square" lIns="0" tIns="0" rIns="0" bIns="0" rtlCol="0" anchor="ctr"/>
          <a:lstStyle/>
          <a:p>
            <a:pPr marL="0" indent="0">
              <a:buNone/>
            </a:pPr>
            <a:r>
              <a:rPr lang="en-US" sz="1000">
                <a:solidFill>
                  <a:srgbClr val="0E1A2B"/>
                </a:solidFill>
                <a:latin typeface="Calibri" pitchFamily="34" charset="0"/>
                <a:ea typeface="Calibri" pitchFamily="34" charset="-122"/>
                <a:cs typeface="Calibri" pitchFamily="34" charset="-120"/>
              </a:rPr>
              <a:t>1 (Imperial Census, 2026)</a:t>
            </a:r>
            <a:endParaRPr lang="en-US" sz="1000"/>
          </a:p>
        </p:txBody>
      </p:sp>
      <p:sp>
        <p:nvSpPr>
          <p:cNvPr id="19" name="Text 16"/>
          <p:cNvSpPr/>
          <p:nvPr/>
        </p:nvSpPr>
        <p:spPr>
          <a:xfrm>
            <a:off x="530352" y="3511296"/>
            <a:ext cx="1417320" cy="274320"/>
          </a:xfrm>
          <a:prstGeom prst="rect">
            <a:avLst/>
          </a:prstGeom>
          <a:noFill/>
          <a:ln/>
        </p:spPr>
        <p:txBody>
          <a:bodyPr wrap="square" lIns="0" tIns="0" rIns="0" bIns="0" rtlCol="0" anchor="ctr"/>
          <a:lstStyle/>
          <a:p>
            <a:pPr marL="0" indent="0">
              <a:buNone/>
            </a:pPr>
            <a:r>
              <a:rPr lang="en-US" sz="900" b="1" kern="0" spc="100">
                <a:solidFill>
                  <a:srgbClr val="6B7B8E"/>
                </a:solidFill>
                <a:latin typeface="Calibri" pitchFamily="34" charset="0"/>
                <a:ea typeface="Calibri" pitchFamily="34" charset="-122"/>
                <a:cs typeface="Calibri" pitchFamily="34" charset="-120"/>
              </a:rPr>
              <a:t>National motto</a:t>
            </a:r>
            <a:endParaRPr lang="en-US" sz="900"/>
          </a:p>
        </p:txBody>
      </p:sp>
      <p:sp>
        <p:nvSpPr>
          <p:cNvPr id="20" name="Text 17"/>
          <p:cNvSpPr/>
          <p:nvPr/>
        </p:nvSpPr>
        <p:spPr>
          <a:xfrm>
            <a:off x="1993392" y="3511296"/>
            <a:ext cx="2286000" cy="274320"/>
          </a:xfrm>
          <a:prstGeom prst="rect">
            <a:avLst/>
          </a:prstGeom>
          <a:noFill/>
          <a:ln/>
        </p:spPr>
        <p:txBody>
          <a:bodyPr wrap="square" lIns="0" tIns="0" rIns="0" bIns="0" rtlCol="0" anchor="ctr"/>
          <a:lstStyle/>
          <a:p>
            <a:r>
              <a:rPr lang="en-US" sz="1000">
                <a:solidFill>
                  <a:srgbClr val="0E1A2B"/>
                </a:solidFill>
                <a:latin typeface="Calibri" pitchFamily="34" charset="0"/>
                <a:ea typeface="Calibri" pitchFamily="34" charset="-122"/>
                <a:cs typeface="Calibri" pitchFamily="34" charset="-120"/>
              </a:rPr>
              <a:t>"</a:t>
            </a:r>
            <a:r>
              <a:rPr lang="la-Latn" sz="1000">
                <a:solidFill>
                  <a:srgbClr val="0E1A2B"/>
                </a:solidFill>
                <a:latin typeface="Calibri" pitchFamily="34" charset="0"/>
                <a:ea typeface="Calibri" pitchFamily="34" charset="-122"/>
                <a:cs typeface="Calibri" pitchFamily="34" charset="-120"/>
              </a:rPr>
              <a:t>In imperatore confidimus</a:t>
            </a:r>
            <a:r>
              <a:rPr lang="en-US" sz="1000">
                <a:solidFill>
                  <a:srgbClr val="0E1A2B"/>
                </a:solidFill>
                <a:latin typeface="Calibri" pitchFamily="34" charset="0"/>
                <a:ea typeface="Calibri" pitchFamily="34" charset="-122"/>
                <a:cs typeface="Calibri" pitchFamily="34" charset="-120"/>
              </a:rPr>
              <a:t>"</a:t>
            </a:r>
            <a:endParaRPr lang="en-US" sz="1000"/>
          </a:p>
        </p:txBody>
      </p:sp>
      <p:sp>
        <p:nvSpPr>
          <p:cNvPr id="21" name="Text 18"/>
          <p:cNvSpPr/>
          <p:nvPr/>
        </p:nvSpPr>
        <p:spPr>
          <a:xfrm>
            <a:off x="530352" y="3785616"/>
            <a:ext cx="1417320" cy="274320"/>
          </a:xfrm>
          <a:prstGeom prst="rect">
            <a:avLst/>
          </a:prstGeom>
          <a:noFill/>
          <a:ln/>
        </p:spPr>
        <p:txBody>
          <a:bodyPr wrap="square" lIns="0" tIns="0" rIns="0" bIns="0" rtlCol="0" anchor="ctr"/>
          <a:lstStyle/>
          <a:p>
            <a:pPr marL="0" indent="0">
              <a:buNone/>
            </a:pPr>
            <a:r>
              <a:rPr lang="en-US" sz="900" b="1" kern="0" spc="100">
                <a:solidFill>
                  <a:srgbClr val="6B7B8E"/>
                </a:solidFill>
                <a:latin typeface="Calibri" pitchFamily="34" charset="0"/>
                <a:ea typeface="Calibri" pitchFamily="34" charset="-122"/>
                <a:cs typeface="Calibri" pitchFamily="34" charset="-120"/>
              </a:rPr>
              <a:t>Principal export</a:t>
            </a:r>
            <a:endParaRPr lang="en-US" sz="900"/>
          </a:p>
        </p:txBody>
      </p:sp>
      <p:sp>
        <p:nvSpPr>
          <p:cNvPr id="22" name="Text 19"/>
          <p:cNvSpPr/>
          <p:nvPr/>
        </p:nvSpPr>
        <p:spPr>
          <a:xfrm>
            <a:off x="1993392" y="3785616"/>
            <a:ext cx="2286000" cy="274320"/>
          </a:xfrm>
          <a:prstGeom prst="rect">
            <a:avLst/>
          </a:prstGeom>
          <a:noFill/>
          <a:ln/>
        </p:spPr>
        <p:txBody>
          <a:bodyPr wrap="square" lIns="0" tIns="0" rIns="0" bIns="0" rtlCol="0" anchor="ctr"/>
          <a:lstStyle/>
          <a:p>
            <a:pPr marL="0" indent="0">
              <a:buNone/>
            </a:pPr>
            <a:r>
              <a:rPr lang="en-US" sz="1000">
                <a:solidFill>
                  <a:srgbClr val="0E1A2B"/>
                </a:solidFill>
                <a:latin typeface="Calibri" pitchFamily="34" charset="0"/>
                <a:ea typeface="Calibri" pitchFamily="34" charset="-122"/>
                <a:cs typeface="Calibri" pitchFamily="34" charset="-120"/>
              </a:rPr>
              <a:t>Underwriting opinions</a:t>
            </a:r>
            <a:endParaRPr lang="en-US" sz="1000"/>
          </a:p>
        </p:txBody>
      </p:sp>
      <p:sp>
        <p:nvSpPr>
          <p:cNvPr id="23" name="Text 20"/>
          <p:cNvSpPr/>
          <p:nvPr/>
        </p:nvSpPr>
        <p:spPr>
          <a:xfrm>
            <a:off x="530352" y="4059936"/>
            <a:ext cx="1417320" cy="274320"/>
          </a:xfrm>
          <a:prstGeom prst="rect">
            <a:avLst/>
          </a:prstGeom>
          <a:noFill/>
          <a:ln/>
        </p:spPr>
        <p:txBody>
          <a:bodyPr wrap="square" lIns="0" tIns="0" rIns="0" bIns="0" rtlCol="0" anchor="ctr"/>
          <a:lstStyle/>
          <a:p>
            <a:pPr marL="0" indent="0">
              <a:buNone/>
            </a:pPr>
            <a:r>
              <a:rPr lang="en-US" sz="900" b="1" kern="0" spc="100">
                <a:solidFill>
                  <a:srgbClr val="6B7B8E"/>
                </a:solidFill>
                <a:latin typeface="Calibri" pitchFamily="34" charset="0"/>
                <a:ea typeface="Calibri" pitchFamily="34" charset="-122"/>
                <a:cs typeface="Calibri" pitchFamily="34" charset="-120"/>
              </a:rPr>
              <a:t>Cyber capability</a:t>
            </a:r>
            <a:endParaRPr lang="en-US" sz="900"/>
          </a:p>
        </p:txBody>
      </p:sp>
      <p:sp>
        <p:nvSpPr>
          <p:cNvPr id="24" name="Text 21"/>
          <p:cNvSpPr/>
          <p:nvPr/>
        </p:nvSpPr>
        <p:spPr>
          <a:xfrm>
            <a:off x="1993392" y="4059936"/>
            <a:ext cx="2286000" cy="274320"/>
          </a:xfrm>
          <a:prstGeom prst="rect">
            <a:avLst/>
          </a:prstGeom>
          <a:noFill/>
          <a:ln/>
        </p:spPr>
        <p:txBody>
          <a:bodyPr wrap="square" lIns="0" tIns="0" rIns="0" bIns="0" rtlCol="0" anchor="ctr"/>
          <a:lstStyle/>
          <a:p>
            <a:pPr marL="0" indent="0">
              <a:buNone/>
            </a:pPr>
            <a:r>
              <a:rPr lang="en-US" sz="1000">
                <a:solidFill>
                  <a:srgbClr val="0E1A2B"/>
                </a:solidFill>
                <a:latin typeface="Calibri" pitchFamily="34" charset="0"/>
                <a:ea typeface="Calibri" pitchFamily="34" charset="-122"/>
                <a:cs typeface="Calibri" pitchFamily="34" charset="-120"/>
              </a:rPr>
              <a:t>State-grade. Probably.</a:t>
            </a:r>
            <a:endParaRPr lang="en-US" sz="1000"/>
          </a:p>
        </p:txBody>
      </p:sp>
      <p:sp>
        <p:nvSpPr>
          <p:cNvPr id="25" name="Shape 22"/>
          <p:cNvSpPr/>
          <p:nvPr/>
        </p:nvSpPr>
        <p:spPr>
          <a:xfrm>
            <a:off x="4709160" y="1627632"/>
            <a:ext cx="4069080" cy="2834640"/>
          </a:xfrm>
          <a:prstGeom prst="rect">
            <a:avLst/>
          </a:prstGeom>
          <a:solidFill>
            <a:srgbClr val="F4F6F9"/>
          </a:solidFill>
          <a:ln w="6350">
            <a:solidFill>
              <a:srgbClr val="D7DDE5"/>
            </a:solidFill>
            <a:prstDash val="solid"/>
          </a:ln>
          <a:effectLst>
            <a:outerShdw blurRad="101600" dist="25400" dir="5400000" algn="bl" rotWithShape="0">
              <a:srgbClr val="0F2A47">
                <a:alpha val="10000"/>
              </a:srgbClr>
            </a:outerShdw>
          </a:effectLst>
        </p:spPr>
        <p:txBody>
          <a:bodyPr/>
          <a:lstStyle/>
          <a:p>
            <a:endParaRPr lang="en-GB"/>
          </a:p>
        </p:txBody>
      </p:sp>
      <p:sp>
        <p:nvSpPr>
          <p:cNvPr id="26" name="Shape 23"/>
          <p:cNvSpPr/>
          <p:nvPr/>
        </p:nvSpPr>
        <p:spPr>
          <a:xfrm>
            <a:off x="4709160" y="1627632"/>
            <a:ext cx="4069080" cy="566928"/>
          </a:xfrm>
          <a:prstGeom prst="rect">
            <a:avLst/>
          </a:prstGeom>
          <a:solidFill>
            <a:srgbClr val="0F2A47"/>
          </a:solidFill>
          <a:ln w="12700">
            <a:solidFill>
              <a:srgbClr val="0F2A47"/>
            </a:solidFill>
            <a:prstDash val="solid"/>
          </a:ln>
        </p:spPr>
        <p:txBody>
          <a:bodyPr/>
          <a:lstStyle/>
          <a:p>
            <a:endParaRPr lang="en-GB"/>
          </a:p>
        </p:txBody>
      </p:sp>
      <p:sp>
        <p:nvSpPr>
          <p:cNvPr id="27" name="Shape 24"/>
          <p:cNvSpPr/>
          <p:nvPr/>
        </p:nvSpPr>
        <p:spPr>
          <a:xfrm>
            <a:off x="4709160" y="1627632"/>
            <a:ext cx="182880" cy="566928"/>
          </a:xfrm>
          <a:prstGeom prst="rect">
            <a:avLst/>
          </a:prstGeom>
          <a:solidFill>
            <a:srgbClr val="2A8A8A"/>
          </a:solidFill>
          <a:ln w="12700">
            <a:solidFill>
              <a:srgbClr val="2A8A8A"/>
            </a:solidFill>
            <a:prstDash val="solid"/>
          </a:ln>
        </p:spPr>
        <p:txBody>
          <a:bodyPr/>
          <a:lstStyle/>
          <a:p>
            <a:endParaRPr lang="en-GB"/>
          </a:p>
        </p:txBody>
      </p:sp>
      <p:pic>
        <p:nvPicPr>
          <p:cNvPr id="28" name="Image 1" descr="preencoded.png"/>
          <p:cNvPicPr>
            <a:picLocks noChangeAspect="1"/>
          </p:cNvPicPr>
          <p:nvPr/>
        </p:nvPicPr>
        <p:blipFill>
          <a:blip r:embed="rId4"/>
          <a:stretch>
            <a:fillRect/>
          </a:stretch>
        </p:blipFill>
        <p:spPr>
          <a:xfrm>
            <a:off x="5074920" y="1773936"/>
            <a:ext cx="274320" cy="274320"/>
          </a:xfrm>
          <a:prstGeom prst="rect">
            <a:avLst/>
          </a:prstGeom>
        </p:spPr>
      </p:pic>
      <p:sp>
        <p:nvSpPr>
          <p:cNvPr id="29" name="Text 25"/>
          <p:cNvSpPr/>
          <p:nvPr/>
        </p:nvSpPr>
        <p:spPr>
          <a:xfrm>
            <a:off x="5440680" y="1719072"/>
            <a:ext cx="3246120" cy="384048"/>
          </a:xfrm>
          <a:prstGeom prst="rect">
            <a:avLst/>
          </a:prstGeom>
          <a:noFill/>
          <a:ln/>
        </p:spPr>
        <p:txBody>
          <a:bodyPr wrap="square" lIns="0" tIns="0" rIns="0" bIns="0" rtlCol="0" anchor="ctr"/>
          <a:lstStyle/>
          <a:p>
            <a:pPr marL="0" indent="0">
              <a:buNone/>
            </a:pPr>
            <a:r>
              <a:rPr lang="en-US" sz="1500" b="1">
                <a:solidFill>
                  <a:srgbClr val="FFFFFF"/>
                </a:solidFill>
                <a:latin typeface="Georgia" pitchFamily="34" charset="0"/>
                <a:ea typeface="Georgia" pitchFamily="34" charset="-122"/>
                <a:cs typeface="Georgia" pitchFamily="34" charset="-120"/>
              </a:rPr>
              <a:t>Nickland</a:t>
            </a:r>
            <a:endParaRPr lang="en-US" sz="1500"/>
          </a:p>
        </p:txBody>
      </p:sp>
      <p:sp>
        <p:nvSpPr>
          <p:cNvPr id="30" name="Shape 26"/>
          <p:cNvSpPr/>
          <p:nvPr/>
        </p:nvSpPr>
        <p:spPr>
          <a:xfrm>
            <a:off x="7589520" y="2340864"/>
            <a:ext cx="1051560" cy="237744"/>
          </a:xfrm>
          <a:prstGeom prst="roundRect">
            <a:avLst>
              <a:gd name="adj" fmla="val 15385"/>
            </a:avLst>
          </a:prstGeom>
          <a:solidFill>
            <a:srgbClr val="2A8A8A"/>
          </a:solidFill>
          <a:ln w="12700">
            <a:solidFill>
              <a:srgbClr val="2A8A8A"/>
            </a:solidFill>
            <a:prstDash val="solid"/>
          </a:ln>
        </p:spPr>
        <p:txBody>
          <a:bodyPr/>
          <a:lstStyle/>
          <a:p>
            <a:endParaRPr lang="en-GB"/>
          </a:p>
        </p:txBody>
      </p:sp>
      <p:sp>
        <p:nvSpPr>
          <p:cNvPr id="31" name="Text 27"/>
          <p:cNvSpPr/>
          <p:nvPr/>
        </p:nvSpPr>
        <p:spPr>
          <a:xfrm>
            <a:off x="7589520" y="2340864"/>
            <a:ext cx="1051560" cy="237744"/>
          </a:xfrm>
          <a:prstGeom prst="rect">
            <a:avLst/>
          </a:prstGeom>
          <a:noFill/>
          <a:ln/>
        </p:spPr>
        <p:txBody>
          <a:bodyPr wrap="square" lIns="0" tIns="0" rIns="0" bIns="0" rtlCol="0" anchor="ctr"/>
          <a:lstStyle/>
          <a:p>
            <a:pPr marL="0" indent="0" algn="ctr">
              <a:buNone/>
            </a:pPr>
            <a:r>
              <a:rPr lang="en-US" sz="900" b="1" kern="0" spc="200">
                <a:solidFill>
                  <a:srgbClr val="FFFFFF"/>
                </a:solidFill>
                <a:latin typeface="Calibri" pitchFamily="34" charset="0"/>
                <a:ea typeface="Calibri" pitchFamily="34" charset="-122"/>
                <a:cs typeface="Calibri" pitchFamily="34" charset="-120"/>
              </a:rPr>
              <a:t>TARGET</a:t>
            </a:r>
            <a:endParaRPr lang="en-US" sz="900"/>
          </a:p>
        </p:txBody>
      </p:sp>
      <p:sp>
        <p:nvSpPr>
          <p:cNvPr id="32" name="Text 28"/>
          <p:cNvSpPr/>
          <p:nvPr/>
        </p:nvSpPr>
        <p:spPr>
          <a:xfrm>
            <a:off x="4873752" y="2340864"/>
            <a:ext cx="2286000" cy="182880"/>
          </a:xfrm>
          <a:prstGeom prst="rect">
            <a:avLst/>
          </a:prstGeom>
          <a:noFill/>
          <a:ln/>
        </p:spPr>
        <p:txBody>
          <a:bodyPr wrap="square" lIns="0" tIns="0" rIns="0" bIns="0" rtlCol="0" anchor="ctr"/>
          <a:lstStyle/>
          <a:p>
            <a:pPr marL="0" indent="0">
              <a:buNone/>
            </a:pPr>
            <a:r>
              <a:rPr lang="en-US" sz="800" b="1" kern="0" spc="200">
                <a:solidFill>
                  <a:srgbClr val="6B7B8E"/>
                </a:solidFill>
                <a:latin typeface="Calibri" pitchFamily="34" charset="0"/>
                <a:ea typeface="Calibri" pitchFamily="34" charset="-122"/>
                <a:cs typeface="Calibri" pitchFamily="34" charset="-120"/>
              </a:rPr>
              <a:t>HEAD OF STATE</a:t>
            </a:r>
            <a:endParaRPr lang="en-US" sz="800"/>
          </a:p>
        </p:txBody>
      </p:sp>
      <p:sp>
        <p:nvSpPr>
          <p:cNvPr id="33" name="Text 29"/>
          <p:cNvSpPr/>
          <p:nvPr/>
        </p:nvSpPr>
        <p:spPr>
          <a:xfrm>
            <a:off x="4873752" y="2505456"/>
            <a:ext cx="3739896" cy="274320"/>
          </a:xfrm>
          <a:prstGeom prst="rect">
            <a:avLst/>
          </a:prstGeom>
          <a:noFill/>
          <a:ln/>
        </p:spPr>
        <p:txBody>
          <a:bodyPr wrap="square" lIns="0" tIns="0" rIns="0" bIns="0" rtlCol="0" anchor="ctr"/>
          <a:lstStyle/>
          <a:p>
            <a:pPr marL="0" indent="0">
              <a:buNone/>
            </a:pPr>
            <a:r>
              <a:rPr lang="en-US" sz="1300" b="1" i="1">
                <a:solidFill>
                  <a:srgbClr val="0F2A47"/>
                </a:solidFill>
                <a:latin typeface="Georgia" pitchFamily="34" charset="0"/>
                <a:ea typeface="Georgia" pitchFamily="34" charset="-122"/>
                <a:cs typeface="Georgia" pitchFamily="34" charset="-120"/>
              </a:rPr>
              <a:t>First Representative Nicholas Lang</a:t>
            </a:r>
            <a:endParaRPr lang="en-US" sz="1300"/>
          </a:p>
        </p:txBody>
      </p:sp>
      <p:sp>
        <p:nvSpPr>
          <p:cNvPr id="34" name="Shape 30"/>
          <p:cNvSpPr/>
          <p:nvPr/>
        </p:nvSpPr>
        <p:spPr>
          <a:xfrm>
            <a:off x="4873752" y="2852928"/>
            <a:ext cx="3739896" cy="0"/>
          </a:xfrm>
          <a:prstGeom prst="line">
            <a:avLst/>
          </a:prstGeom>
          <a:noFill/>
          <a:ln w="6350">
            <a:solidFill>
              <a:srgbClr val="D7DDE5"/>
            </a:solidFill>
            <a:prstDash val="solid"/>
          </a:ln>
        </p:spPr>
        <p:txBody>
          <a:bodyPr/>
          <a:lstStyle/>
          <a:p>
            <a:endParaRPr lang="en-GB"/>
          </a:p>
        </p:txBody>
      </p:sp>
      <p:sp>
        <p:nvSpPr>
          <p:cNvPr id="35" name="Text 31"/>
          <p:cNvSpPr/>
          <p:nvPr/>
        </p:nvSpPr>
        <p:spPr>
          <a:xfrm>
            <a:off x="4873752" y="2962656"/>
            <a:ext cx="1417320" cy="274320"/>
          </a:xfrm>
          <a:prstGeom prst="rect">
            <a:avLst/>
          </a:prstGeom>
          <a:noFill/>
          <a:ln/>
        </p:spPr>
        <p:txBody>
          <a:bodyPr wrap="square" lIns="0" tIns="0" rIns="0" bIns="0" rtlCol="0" anchor="ctr"/>
          <a:lstStyle/>
          <a:p>
            <a:pPr marL="0" indent="0">
              <a:buNone/>
            </a:pPr>
            <a:r>
              <a:rPr lang="en-US" sz="900" b="1" kern="0" spc="100">
                <a:solidFill>
                  <a:srgbClr val="6B7B8E"/>
                </a:solidFill>
                <a:latin typeface="Calibri" pitchFamily="34" charset="0"/>
                <a:ea typeface="Calibri" pitchFamily="34" charset="-122"/>
                <a:cs typeface="Calibri" pitchFamily="34" charset="-120"/>
              </a:rPr>
              <a:t>Government type</a:t>
            </a:r>
            <a:endParaRPr lang="en-US" sz="900"/>
          </a:p>
        </p:txBody>
      </p:sp>
      <p:sp>
        <p:nvSpPr>
          <p:cNvPr id="36" name="Text 32"/>
          <p:cNvSpPr/>
          <p:nvPr/>
        </p:nvSpPr>
        <p:spPr>
          <a:xfrm>
            <a:off x="6336792" y="2962656"/>
            <a:ext cx="2286000" cy="274320"/>
          </a:xfrm>
          <a:prstGeom prst="rect">
            <a:avLst/>
          </a:prstGeom>
          <a:noFill/>
          <a:ln/>
        </p:spPr>
        <p:txBody>
          <a:bodyPr wrap="square" lIns="0" tIns="0" rIns="0" bIns="0" rtlCol="0" anchor="ctr"/>
          <a:lstStyle/>
          <a:p>
            <a:pPr marL="0" indent="0">
              <a:buNone/>
            </a:pPr>
            <a:r>
              <a:rPr lang="en-US" sz="1000">
                <a:solidFill>
                  <a:srgbClr val="0E1A2B"/>
                </a:solidFill>
                <a:latin typeface="Calibri" pitchFamily="34" charset="0"/>
                <a:ea typeface="Calibri" pitchFamily="34" charset="-122"/>
                <a:cs typeface="Calibri" pitchFamily="34" charset="-120"/>
              </a:rPr>
              <a:t>Direct technocracy (one underwriter, one vote)</a:t>
            </a:r>
            <a:endParaRPr lang="en-US" sz="1000"/>
          </a:p>
        </p:txBody>
      </p:sp>
      <p:sp>
        <p:nvSpPr>
          <p:cNvPr id="37" name="Text 33"/>
          <p:cNvSpPr/>
          <p:nvPr/>
        </p:nvSpPr>
        <p:spPr>
          <a:xfrm>
            <a:off x="4873752" y="3236976"/>
            <a:ext cx="1417320" cy="274320"/>
          </a:xfrm>
          <a:prstGeom prst="rect">
            <a:avLst/>
          </a:prstGeom>
          <a:noFill/>
          <a:ln/>
        </p:spPr>
        <p:txBody>
          <a:bodyPr wrap="square" lIns="0" tIns="0" rIns="0" bIns="0" rtlCol="0" anchor="ctr"/>
          <a:lstStyle/>
          <a:p>
            <a:pPr marL="0" indent="0">
              <a:buNone/>
            </a:pPr>
            <a:r>
              <a:rPr lang="en-US" sz="900" b="1" kern="0" spc="100">
                <a:solidFill>
                  <a:srgbClr val="6B7B8E"/>
                </a:solidFill>
                <a:latin typeface="Calibri" pitchFamily="34" charset="0"/>
                <a:ea typeface="Calibri" pitchFamily="34" charset="-122"/>
                <a:cs typeface="Calibri" pitchFamily="34" charset="-120"/>
              </a:rPr>
              <a:t>Population</a:t>
            </a:r>
            <a:endParaRPr lang="en-US" sz="900"/>
          </a:p>
        </p:txBody>
      </p:sp>
      <p:sp>
        <p:nvSpPr>
          <p:cNvPr id="38" name="Text 34"/>
          <p:cNvSpPr/>
          <p:nvPr/>
        </p:nvSpPr>
        <p:spPr>
          <a:xfrm>
            <a:off x="6336792" y="3236976"/>
            <a:ext cx="2286000" cy="274320"/>
          </a:xfrm>
          <a:prstGeom prst="rect">
            <a:avLst/>
          </a:prstGeom>
          <a:noFill/>
          <a:ln/>
        </p:spPr>
        <p:txBody>
          <a:bodyPr wrap="square" lIns="0" tIns="0" rIns="0" bIns="0" rtlCol="0" anchor="ctr"/>
          <a:lstStyle/>
          <a:p>
            <a:pPr marL="0" indent="0">
              <a:buNone/>
            </a:pPr>
            <a:r>
              <a:rPr lang="en-US" sz="1000">
                <a:solidFill>
                  <a:srgbClr val="0E1A2B"/>
                </a:solidFill>
                <a:latin typeface="Calibri" pitchFamily="34" charset="0"/>
                <a:ea typeface="Calibri" pitchFamily="34" charset="-122"/>
                <a:cs typeface="Calibri" pitchFamily="34" charset="-120"/>
              </a:rPr>
              <a:t>1 </a:t>
            </a:r>
            <a:endParaRPr lang="en-US" sz="1000"/>
          </a:p>
        </p:txBody>
      </p:sp>
      <p:sp>
        <p:nvSpPr>
          <p:cNvPr id="39" name="Text 35"/>
          <p:cNvSpPr/>
          <p:nvPr/>
        </p:nvSpPr>
        <p:spPr>
          <a:xfrm>
            <a:off x="4873752" y="3511296"/>
            <a:ext cx="1417320" cy="274320"/>
          </a:xfrm>
          <a:prstGeom prst="rect">
            <a:avLst/>
          </a:prstGeom>
          <a:noFill/>
          <a:ln/>
        </p:spPr>
        <p:txBody>
          <a:bodyPr wrap="square" lIns="0" tIns="0" rIns="0" bIns="0" rtlCol="0" anchor="ctr"/>
          <a:lstStyle/>
          <a:p>
            <a:pPr marL="0" indent="0">
              <a:buNone/>
            </a:pPr>
            <a:r>
              <a:rPr lang="en-US" sz="900" b="1" kern="0" spc="100">
                <a:solidFill>
                  <a:srgbClr val="6B7B8E"/>
                </a:solidFill>
                <a:latin typeface="Calibri" pitchFamily="34" charset="0"/>
                <a:ea typeface="Calibri" pitchFamily="34" charset="-122"/>
                <a:cs typeface="Calibri" pitchFamily="34" charset="-120"/>
              </a:rPr>
              <a:t>National motto</a:t>
            </a:r>
            <a:endParaRPr lang="en-US" sz="900"/>
          </a:p>
        </p:txBody>
      </p:sp>
      <p:sp>
        <p:nvSpPr>
          <p:cNvPr id="40" name="Text 36"/>
          <p:cNvSpPr/>
          <p:nvPr/>
        </p:nvSpPr>
        <p:spPr>
          <a:xfrm>
            <a:off x="6336792" y="3511296"/>
            <a:ext cx="2286000" cy="274320"/>
          </a:xfrm>
          <a:prstGeom prst="rect">
            <a:avLst/>
          </a:prstGeom>
          <a:noFill/>
          <a:ln/>
        </p:spPr>
        <p:txBody>
          <a:bodyPr wrap="square" lIns="0" tIns="0" rIns="0" bIns="0" rtlCol="0" anchor="ctr"/>
          <a:lstStyle/>
          <a:p>
            <a:r>
              <a:rPr lang="en-US" sz="1000">
                <a:solidFill>
                  <a:srgbClr val="0E1A2B"/>
                </a:solidFill>
                <a:latin typeface="Calibri" pitchFamily="34" charset="0"/>
                <a:ea typeface="Calibri" pitchFamily="34" charset="-122"/>
                <a:cs typeface="Calibri" pitchFamily="34" charset="-120"/>
              </a:rPr>
              <a:t>"</a:t>
            </a:r>
            <a:r>
              <a:rPr lang="en-GB" sz="1000"/>
              <a:t>Nil </a:t>
            </a:r>
            <a:r>
              <a:rPr lang="en-GB" sz="1000" err="1"/>
              <a:t>satis</a:t>
            </a:r>
            <a:r>
              <a:rPr lang="en-GB" sz="1000"/>
              <a:t> nisi optimum</a:t>
            </a:r>
            <a:r>
              <a:rPr lang="en-US" sz="1000">
                <a:solidFill>
                  <a:srgbClr val="0E1A2B"/>
                </a:solidFill>
                <a:latin typeface="Calibri" pitchFamily="34" charset="0"/>
                <a:ea typeface="Calibri" pitchFamily="34" charset="-122"/>
                <a:cs typeface="Calibri" pitchFamily="34" charset="-120"/>
              </a:rPr>
              <a:t>."</a:t>
            </a:r>
            <a:endParaRPr lang="en-US" sz="1000"/>
          </a:p>
        </p:txBody>
      </p:sp>
      <p:sp>
        <p:nvSpPr>
          <p:cNvPr id="41" name="Text 37"/>
          <p:cNvSpPr/>
          <p:nvPr/>
        </p:nvSpPr>
        <p:spPr>
          <a:xfrm>
            <a:off x="4873752" y="3785616"/>
            <a:ext cx="1417320" cy="274320"/>
          </a:xfrm>
          <a:prstGeom prst="rect">
            <a:avLst/>
          </a:prstGeom>
          <a:noFill/>
          <a:ln/>
        </p:spPr>
        <p:txBody>
          <a:bodyPr wrap="square" lIns="0" tIns="0" rIns="0" bIns="0" rtlCol="0" anchor="ctr"/>
          <a:lstStyle/>
          <a:p>
            <a:pPr marL="0" indent="0">
              <a:buNone/>
            </a:pPr>
            <a:r>
              <a:rPr lang="en-US" sz="900" b="1" kern="0" spc="100">
                <a:solidFill>
                  <a:srgbClr val="6B7B8E"/>
                </a:solidFill>
                <a:latin typeface="Calibri" pitchFamily="34" charset="0"/>
                <a:ea typeface="Calibri" pitchFamily="34" charset="-122"/>
                <a:cs typeface="Calibri" pitchFamily="34" charset="-120"/>
              </a:rPr>
              <a:t>Principal export</a:t>
            </a:r>
            <a:endParaRPr lang="en-US" sz="900"/>
          </a:p>
        </p:txBody>
      </p:sp>
      <p:sp>
        <p:nvSpPr>
          <p:cNvPr id="42" name="Text 38"/>
          <p:cNvSpPr/>
          <p:nvPr/>
        </p:nvSpPr>
        <p:spPr>
          <a:xfrm>
            <a:off x="6336792" y="3785616"/>
            <a:ext cx="2286000" cy="274320"/>
          </a:xfrm>
          <a:prstGeom prst="rect">
            <a:avLst/>
          </a:prstGeom>
          <a:noFill/>
          <a:ln/>
        </p:spPr>
        <p:txBody>
          <a:bodyPr wrap="square" lIns="0" tIns="0" rIns="0" bIns="0" rtlCol="0" anchor="ctr"/>
          <a:lstStyle/>
          <a:p>
            <a:r>
              <a:rPr lang="en-US" sz="1000">
                <a:solidFill>
                  <a:srgbClr val="0E1A2B"/>
                </a:solidFill>
                <a:latin typeface="Calibri" pitchFamily="34" charset="0"/>
                <a:ea typeface="Calibri" pitchFamily="34" charset="-122"/>
                <a:cs typeface="Calibri" pitchFamily="34" charset="-120"/>
              </a:rPr>
              <a:t>Underwriting opinions</a:t>
            </a:r>
            <a:endParaRPr lang="en-US" sz="1000"/>
          </a:p>
        </p:txBody>
      </p:sp>
      <p:sp>
        <p:nvSpPr>
          <p:cNvPr id="43" name="Text 39"/>
          <p:cNvSpPr/>
          <p:nvPr/>
        </p:nvSpPr>
        <p:spPr>
          <a:xfrm>
            <a:off x="4873752" y="4059936"/>
            <a:ext cx="1417320" cy="274320"/>
          </a:xfrm>
          <a:prstGeom prst="rect">
            <a:avLst/>
          </a:prstGeom>
          <a:noFill/>
          <a:ln/>
        </p:spPr>
        <p:txBody>
          <a:bodyPr wrap="square" lIns="0" tIns="0" rIns="0" bIns="0" rtlCol="0" anchor="ctr"/>
          <a:lstStyle/>
          <a:p>
            <a:pPr marL="0" indent="0">
              <a:buNone/>
            </a:pPr>
            <a:r>
              <a:rPr lang="en-US" sz="900" b="1" kern="0" spc="100">
                <a:solidFill>
                  <a:srgbClr val="6B7B8E"/>
                </a:solidFill>
                <a:latin typeface="Calibri" pitchFamily="34" charset="0"/>
                <a:ea typeface="Calibri" pitchFamily="34" charset="-122"/>
                <a:cs typeface="Calibri" pitchFamily="34" charset="-120"/>
              </a:rPr>
              <a:t>Critical infra.</a:t>
            </a:r>
            <a:endParaRPr lang="en-US" sz="900"/>
          </a:p>
        </p:txBody>
      </p:sp>
      <p:sp>
        <p:nvSpPr>
          <p:cNvPr id="44" name="Text 40"/>
          <p:cNvSpPr/>
          <p:nvPr/>
        </p:nvSpPr>
        <p:spPr>
          <a:xfrm>
            <a:off x="6336792" y="4059936"/>
            <a:ext cx="2286000" cy="274320"/>
          </a:xfrm>
          <a:prstGeom prst="rect">
            <a:avLst/>
          </a:prstGeom>
          <a:noFill/>
          <a:ln/>
        </p:spPr>
        <p:txBody>
          <a:bodyPr wrap="square" lIns="0" tIns="0" rIns="0" bIns="0" rtlCol="0" anchor="ctr"/>
          <a:lstStyle/>
          <a:p>
            <a:pPr marL="0" indent="0">
              <a:buNone/>
            </a:pPr>
            <a:r>
              <a:rPr lang="en-US" sz="1000">
                <a:solidFill>
                  <a:srgbClr val="0E1A2B"/>
                </a:solidFill>
                <a:latin typeface="Calibri" pitchFamily="34" charset="0"/>
                <a:ea typeface="Calibri" pitchFamily="34" charset="-122"/>
                <a:cs typeface="Calibri" pitchFamily="34" charset="-120"/>
              </a:rPr>
              <a:t>Power, water, gas — i.e. "essential services"</a:t>
            </a:r>
            <a:endParaRPr lang="en-US" sz="1000"/>
          </a:p>
        </p:txBody>
      </p:sp>
      <p:sp>
        <p:nvSpPr>
          <p:cNvPr id="45" name="Shape 41"/>
          <p:cNvSpPr/>
          <p:nvPr/>
        </p:nvSpPr>
        <p:spPr>
          <a:xfrm>
            <a:off x="4370832" y="2788920"/>
            <a:ext cx="402336" cy="402336"/>
          </a:xfrm>
          <a:prstGeom prst="ellipse">
            <a:avLst/>
          </a:prstGeom>
          <a:solidFill>
            <a:srgbClr val="9C2E2E"/>
          </a:solidFill>
          <a:ln w="19050">
            <a:solidFill>
              <a:srgbClr val="FFFFFF"/>
            </a:solidFill>
            <a:prstDash val="solid"/>
          </a:ln>
        </p:spPr>
        <p:txBody>
          <a:bodyPr/>
          <a:lstStyle/>
          <a:p>
            <a:endParaRPr lang="en-GB"/>
          </a:p>
        </p:txBody>
      </p:sp>
      <p:pic>
        <p:nvPicPr>
          <p:cNvPr id="46" name="Image 2" descr="preencoded.png"/>
          <p:cNvPicPr>
            <a:picLocks noChangeAspect="1"/>
          </p:cNvPicPr>
          <p:nvPr/>
        </p:nvPicPr>
        <p:blipFill>
          <a:blip r:embed="rId5"/>
          <a:stretch>
            <a:fillRect/>
          </a:stretch>
        </p:blipFill>
        <p:spPr>
          <a:xfrm>
            <a:off x="4443984" y="2862072"/>
            <a:ext cx="256032" cy="256032"/>
          </a:xfrm>
          <a:prstGeom prst="rect">
            <a:avLst/>
          </a:prstGeom>
        </p:spPr>
      </p:pic>
      <p:sp>
        <p:nvSpPr>
          <p:cNvPr id="47" name="Shape 42"/>
          <p:cNvSpPr/>
          <p:nvPr/>
        </p:nvSpPr>
        <p:spPr>
          <a:xfrm>
            <a:off x="365760" y="4572000"/>
            <a:ext cx="8412480" cy="310896"/>
          </a:xfrm>
          <a:prstGeom prst="rect">
            <a:avLst/>
          </a:prstGeom>
          <a:solidFill>
            <a:srgbClr val="0F2A47"/>
          </a:solidFill>
          <a:ln w="12700">
            <a:solidFill>
              <a:srgbClr val="0F2A47"/>
            </a:solidFill>
            <a:prstDash val="solid"/>
          </a:ln>
        </p:spPr>
        <p:txBody>
          <a:bodyPr/>
          <a:lstStyle/>
          <a:p>
            <a:endParaRPr lang="en-GB"/>
          </a:p>
        </p:txBody>
      </p:sp>
      <p:sp>
        <p:nvSpPr>
          <p:cNvPr id="48" name="Text 43"/>
          <p:cNvSpPr/>
          <p:nvPr/>
        </p:nvSpPr>
        <p:spPr>
          <a:xfrm>
            <a:off x="457200" y="4572000"/>
            <a:ext cx="8229600" cy="310896"/>
          </a:xfrm>
          <a:prstGeom prst="rect">
            <a:avLst/>
          </a:prstGeom>
          <a:noFill/>
          <a:ln/>
        </p:spPr>
        <p:txBody>
          <a:bodyPr wrap="square" lIns="0" tIns="0" rIns="0" bIns="0" rtlCol="0" anchor="ctr"/>
          <a:lstStyle/>
          <a:p>
            <a:pPr marL="0" indent="0">
              <a:buNone/>
            </a:pPr>
            <a:r>
              <a:rPr lang="en-US" sz="950" i="1">
                <a:solidFill>
                  <a:srgbClr val="FFFFFF"/>
                </a:solidFill>
                <a:latin typeface="Calibri" pitchFamily="34" charset="0"/>
                <a:ea typeface="Calibri" pitchFamily="34" charset="-122"/>
                <a:cs typeface="Calibri" pitchFamily="34" charset="-120"/>
              </a:rPr>
              <a:t>In the slide that follows: The DRW conducts a cyber operation against essential services in Nickland, with bystander spread. Any resemblance to real states or operations is unintended, and considerably less politically sensitive.</a:t>
            </a:r>
            <a:endParaRPr lang="en-US" sz="950"/>
          </a:p>
        </p:txBody>
      </p:sp>
      <p:sp>
        <p:nvSpPr>
          <p:cNvPr id="49" name="Shape 44"/>
          <p:cNvSpPr/>
          <p:nvPr/>
        </p:nvSpPr>
        <p:spPr>
          <a:xfrm>
            <a:off x="365760" y="4956048"/>
            <a:ext cx="8412480" cy="0"/>
          </a:xfrm>
          <a:prstGeom prst="line">
            <a:avLst/>
          </a:prstGeom>
          <a:noFill/>
          <a:ln w="6350">
            <a:solidFill>
              <a:srgbClr val="D7DDE5"/>
            </a:solidFill>
            <a:prstDash val="solid"/>
          </a:ln>
        </p:spPr>
        <p:txBody>
          <a:bodyPr/>
          <a:lstStyle/>
          <a:p>
            <a:endParaRPr lang="en-GB"/>
          </a:p>
        </p:txBody>
      </p:sp>
      <p:sp>
        <p:nvSpPr>
          <p:cNvPr id="50" name="Text 45"/>
          <p:cNvSpPr/>
          <p:nvPr/>
        </p:nvSpPr>
        <p:spPr>
          <a:xfrm>
            <a:off x="365760" y="4992624"/>
            <a:ext cx="8412480" cy="146304"/>
          </a:xfrm>
          <a:prstGeom prst="rect">
            <a:avLst/>
          </a:prstGeom>
          <a:noFill/>
          <a:ln/>
        </p:spPr>
        <p:txBody>
          <a:bodyPr wrap="square" lIns="0" tIns="0" rIns="0" bIns="0" rtlCol="0" anchor="ctr"/>
          <a:lstStyle/>
          <a:p>
            <a:pPr marL="0" indent="0">
              <a:buNone/>
            </a:pPr>
            <a:r>
              <a:rPr lang="en-US" sz="800">
                <a:solidFill>
                  <a:srgbClr val="6B7B8E"/>
                </a:solidFill>
                <a:latin typeface="Calibri" pitchFamily="34" charset="0"/>
                <a:ea typeface="Calibri" pitchFamily="34" charset="-122"/>
                <a:cs typeface="Calibri" pitchFamily="34" charset="-120"/>
              </a:rPr>
              <a:t>Antares Managing Agency Limited  |  Syndicate 1274  |  Cyber, Technology &amp; Media</a:t>
            </a:r>
            <a:endParaRPr lang="en-US" sz="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a:extLst>
              <a:ext uri="{FF2B5EF4-FFF2-40B4-BE49-F238E27FC236}">
                <a16:creationId xmlns:a16="http://schemas.microsoft.com/office/drawing/2014/main" id="{E3315D09-4DF0-2D77-4945-5E75F89C666F}"/>
              </a:ext>
            </a:extLst>
          </p:cNvPr>
          <p:cNvSpPr/>
          <p:nvPr/>
        </p:nvSpPr>
        <p:spPr>
          <a:xfrm>
            <a:off x="365760" y="292608"/>
            <a:ext cx="8412480" cy="219456"/>
          </a:xfrm>
          <a:prstGeom prst="rect">
            <a:avLst/>
          </a:prstGeom>
          <a:noFill/>
          <a:ln/>
        </p:spPr>
        <p:txBody>
          <a:bodyPr wrap="square" lIns="0" tIns="0" rIns="0" bIns="0" rtlCol="0" anchor="ctr"/>
          <a:lstStyle/>
          <a:p>
            <a:pPr marL="0" indent="0">
              <a:buNone/>
            </a:pPr>
            <a:r>
              <a:rPr lang="en-US" sz="900" b="1" kern="0" spc="400">
                <a:solidFill>
                  <a:srgbClr val="F39C12"/>
                </a:solidFill>
                <a:latin typeface="Calibri" pitchFamily="34" charset="0"/>
                <a:ea typeface="Calibri" pitchFamily="34" charset="-122"/>
                <a:cs typeface="Calibri" pitchFamily="34" charset="-120"/>
              </a:rPr>
              <a:t>WORKED EXAMPLE</a:t>
            </a:r>
            <a:endParaRPr lang="en-US" sz="900"/>
          </a:p>
        </p:txBody>
      </p:sp>
      <p:sp>
        <p:nvSpPr>
          <p:cNvPr id="5" name="Text 1">
            <a:extLst>
              <a:ext uri="{FF2B5EF4-FFF2-40B4-BE49-F238E27FC236}">
                <a16:creationId xmlns:a16="http://schemas.microsoft.com/office/drawing/2014/main" id="{EBB67208-031B-9DC6-D06F-B6A3995BAC1C}"/>
              </a:ext>
            </a:extLst>
          </p:cNvPr>
          <p:cNvSpPr/>
          <p:nvPr/>
        </p:nvSpPr>
        <p:spPr>
          <a:xfrm>
            <a:off x="365760" y="502920"/>
            <a:ext cx="8412480" cy="502920"/>
          </a:xfrm>
          <a:prstGeom prst="rect">
            <a:avLst/>
          </a:prstGeom>
          <a:noFill/>
          <a:ln/>
        </p:spPr>
        <p:txBody>
          <a:bodyPr wrap="square" lIns="0" tIns="0" rIns="0" bIns="0" rtlCol="0" anchor="ctr"/>
          <a:lstStyle/>
          <a:p>
            <a:pPr marL="0" indent="0">
              <a:buNone/>
            </a:pPr>
            <a:r>
              <a:rPr lang="en-US" sz="2200" b="1">
                <a:solidFill>
                  <a:srgbClr val="0E1A2B"/>
                </a:solidFill>
                <a:latin typeface="Georgia" pitchFamily="34" charset="0"/>
                <a:ea typeface="Georgia" pitchFamily="34" charset="-122"/>
                <a:cs typeface="Georgia" pitchFamily="34" charset="-120"/>
              </a:rPr>
              <a:t>Same incident, four wordings: how the LMA clauses respond to </a:t>
            </a:r>
            <a:r>
              <a:rPr lang="en-US" sz="2200" b="1" err="1">
                <a:solidFill>
                  <a:srgbClr val="0E1A2B"/>
                </a:solidFill>
                <a:latin typeface="Georgia" pitchFamily="34" charset="0"/>
                <a:ea typeface="Georgia" pitchFamily="34" charset="-122"/>
                <a:cs typeface="Georgia" pitchFamily="34" charset="-120"/>
              </a:rPr>
              <a:t>NotPetya</a:t>
            </a:r>
            <a:r>
              <a:rPr lang="en-US" sz="2200" b="1">
                <a:solidFill>
                  <a:srgbClr val="0E1A2B"/>
                </a:solidFill>
                <a:latin typeface="Georgia" pitchFamily="34" charset="0"/>
                <a:ea typeface="Georgia" pitchFamily="34" charset="-122"/>
                <a:cs typeface="Georgia" pitchFamily="34" charset="-120"/>
              </a:rPr>
              <a:t> like events</a:t>
            </a:r>
            <a:endParaRPr lang="en-US" sz="2200"/>
          </a:p>
        </p:txBody>
      </p:sp>
      <p:sp>
        <p:nvSpPr>
          <p:cNvPr id="7" name="Shape 2">
            <a:extLst>
              <a:ext uri="{FF2B5EF4-FFF2-40B4-BE49-F238E27FC236}">
                <a16:creationId xmlns:a16="http://schemas.microsoft.com/office/drawing/2014/main" id="{F89DDF62-1609-CFCD-971F-768CAC56F01E}"/>
              </a:ext>
            </a:extLst>
          </p:cNvPr>
          <p:cNvSpPr/>
          <p:nvPr/>
        </p:nvSpPr>
        <p:spPr>
          <a:xfrm>
            <a:off x="361188" y="1097280"/>
            <a:ext cx="8412480" cy="713232"/>
          </a:xfrm>
          <a:prstGeom prst="rect">
            <a:avLst/>
          </a:prstGeom>
          <a:solidFill>
            <a:srgbClr val="0F2A47"/>
          </a:solidFill>
          <a:ln w="12700">
            <a:solidFill>
              <a:srgbClr val="0F2A47"/>
            </a:solidFill>
            <a:prstDash val="solid"/>
          </a:ln>
          <a:effectLst>
            <a:outerShdw blurRad="101600" dist="25400" dir="5400000" algn="bl" rotWithShape="0">
              <a:srgbClr val="0F2A47">
                <a:alpha val="10000"/>
              </a:srgbClr>
            </a:outerShdw>
          </a:effectLst>
        </p:spPr>
        <p:txBody>
          <a:bodyPr/>
          <a:lstStyle/>
          <a:p>
            <a:endParaRPr lang="en-GB"/>
          </a:p>
        </p:txBody>
      </p:sp>
      <p:sp>
        <p:nvSpPr>
          <p:cNvPr id="9" name="Shape 3">
            <a:extLst>
              <a:ext uri="{FF2B5EF4-FFF2-40B4-BE49-F238E27FC236}">
                <a16:creationId xmlns:a16="http://schemas.microsoft.com/office/drawing/2014/main" id="{93F0C10B-C54D-B095-6EC3-5C6B949AAAF9}"/>
              </a:ext>
            </a:extLst>
          </p:cNvPr>
          <p:cNvSpPr/>
          <p:nvPr/>
        </p:nvSpPr>
        <p:spPr>
          <a:xfrm>
            <a:off x="365760" y="1097280"/>
            <a:ext cx="73152" cy="713232"/>
          </a:xfrm>
          <a:prstGeom prst="rect">
            <a:avLst/>
          </a:prstGeom>
          <a:solidFill>
            <a:srgbClr val="F39C12"/>
          </a:solidFill>
          <a:ln w="12700">
            <a:solidFill>
              <a:srgbClr val="F39C12"/>
            </a:solidFill>
            <a:prstDash val="solid"/>
          </a:ln>
        </p:spPr>
        <p:txBody>
          <a:bodyPr/>
          <a:lstStyle/>
          <a:p>
            <a:endParaRPr lang="en-GB"/>
          </a:p>
        </p:txBody>
      </p:sp>
      <p:sp>
        <p:nvSpPr>
          <p:cNvPr id="11" name="Text 4">
            <a:extLst>
              <a:ext uri="{FF2B5EF4-FFF2-40B4-BE49-F238E27FC236}">
                <a16:creationId xmlns:a16="http://schemas.microsoft.com/office/drawing/2014/main" id="{5391048F-23B0-3076-FED5-F632FF6A8067}"/>
              </a:ext>
            </a:extLst>
          </p:cNvPr>
          <p:cNvSpPr/>
          <p:nvPr/>
        </p:nvSpPr>
        <p:spPr>
          <a:xfrm>
            <a:off x="594360" y="1161288"/>
            <a:ext cx="4572000" cy="228600"/>
          </a:xfrm>
          <a:prstGeom prst="rect">
            <a:avLst/>
          </a:prstGeom>
          <a:noFill/>
          <a:ln/>
        </p:spPr>
        <p:txBody>
          <a:bodyPr wrap="square" lIns="0" tIns="0" rIns="0" bIns="0" rtlCol="0" anchor="ctr"/>
          <a:lstStyle/>
          <a:p>
            <a:pPr marL="0" indent="0">
              <a:buNone/>
            </a:pPr>
            <a:r>
              <a:rPr lang="en-US" sz="1000" b="1" kern="0" spc="300">
                <a:solidFill>
                  <a:srgbClr val="F39C12"/>
                </a:solidFill>
                <a:latin typeface="Calibri" pitchFamily="34" charset="0"/>
                <a:ea typeface="Calibri" pitchFamily="34" charset="-122"/>
                <a:cs typeface="Calibri" pitchFamily="34" charset="-120"/>
              </a:rPr>
              <a:t>ANGRY PENGUIN  ·  May 2026</a:t>
            </a:r>
            <a:endParaRPr lang="en-US" sz="1000"/>
          </a:p>
        </p:txBody>
      </p:sp>
      <p:sp>
        <p:nvSpPr>
          <p:cNvPr id="13" name="Text 5">
            <a:extLst>
              <a:ext uri="{FF2B5EF4-FFF2-40B4-BE49-F238E27FC236}">
                <a16:creationId xmlns:a16="http://schemas.microsoft.com/office/drawing/2014/main" id="{40957A5A-F782-AB4F-1D24-86C0A493ED0B}"/>
              </a:ext>
            </a:extLst>
          </p:cNvPr>
          <p:cNvSpPr/>
          <p:nvPr/>
        </p:nvSpPr>
        <p:spPr>
          <a:xfrm>
            <a:off x="594360" y="1408176"/>
            <a:ext cx="8092440" cy="365760"/>
          </a:xfrm>
          <a:prstGeom prst="rect">
            <a:avLst/>
          </a:prstGeom>
          <a:noFill/>
          <a:ln/>
        </p:spPr>
        <p:txBody>
          <a:bodyPr wrap="square" lIns="0" tIns="0" rIns="0" bIns="0" rtlCol="0" anchor="ctr"/>
          <a:lstStyle/>
          <a:p>
            <a:pPr marL="0" indent="0">
              <a:buNone/>
            </a:pPr>
            <a:r>
              <a:rPr lang="en-US" sz="1050">
                <a:solidFill>
                  <a:srgbClr val="CADCFC"/>
                </a:solidFill>
                <a:latin typeface="Calibri" pitchFamily="34" charset="0"/>
                <a:ea typeface="Calibri" pitchFamily="34" charset="-122"/>
                <a:cs typeface="Calibri" pitchFamily="34" charset="-120"/>
              </a:rPr>
              <a:t>A </a:t>
            </a:r>
            <a:r>
              <a:rPr lang="en-GB" sz="1050">
                <a:solidFill>
                  <a:srgbClr val="CADCFC"/>
                </a:solidFill>
                <a:latin typeface="Calibri" pitchFamily="34" charset="0"/>
                <a:ea typeface="Calibri" pitchFamily="34" charset="-122"/>
                <a:cs typeface="Calibri" pitchFamily="34" charset="-120"/>
              </a:rPr>
              <a:t>Democratic Republic of Wes </a:t>
            </a:r>
            <a:r>
              <a:rPr lang="en-US" sz="1050">
                <a:solidFill>
                  <a:srgbClr val="CADCFC"/>
                </a:solidFill>
                <a:latin typeface="Calibri" pitchFamily="34" charset="0"/>
                <a:ea typeface="Calibri" pitchFamily="34" charset="-122"/>
                <a:cs typeface="Calibri" pitchFamily="34" charset="-120"/>
              </a:rPr>
              <a:t>attributed wiper, triggered against </a:t>
            </a:r>
            <a:r>
              <a:rPr lang="en-US" sz="1050" err="1">
                <a:solidFill>
                  <a:srgbClr val="CADCFC"/>
                </a:solidFill>
                <a:latin typeface="Calibri" pitchFamily="34" charset="0"/>
                <a:ea typeface="Calibri" pitchFamily="34" charset="-122"/>
                <a:cs typeface="Calibri" pitchFamily="34" charset="-120"/>
              </a:rPr>
              <a:t>Nickland</a:t>
            </a:r>
            <a:r>
              <a:rPr lang="en-US" sz="1050">
                <a:solidFill>
                  <a:srgbClr val="CADCFC"/>
                </a:solidFill>
                <a:latin typeface="Calibri" pitchFamily="34" charset="0"/>
                <a:ea typeface="Calibri" pitchFamily="34" charset="-122"/>
                <a:cs typeface="Calibri" pitchFamily="34" charset="-120"/>
              </a:rPr>
              <a:t>, state and commercial systems via a compromised HR-software supply chain. Malware spread uncontrolled across the global internet. </a:t>
            </a:r>
            <a:r>
              <a:rPr lang="en-US" sz="1050" b="1">
                <a:solidFill>
                  <a:srgbClr val="FFFFFF"/>
                </a:solidFill>
                <a:latin typeface="Calibri" pitchFamily="34" charset="0"/>
                <a:ea typeface="Calibri" pitchFamily="34" charset="-122"/>
                <a:cs typeface="Calibri" pitchFamily="34" charset="-120"/>
              </a:rPr>
              <a:t>Estimated aggregate loss: USD ~10bn</a:t>
            </a:r>
            <a:r>
              <a:rPr lang="en-US" sz="1050">
                <a:solidFill>
                  <a:srgbClr val="CADCFC"/>
                </a:solidFill>
                <a:latin typeface="Calibri" pitchFamily="34" charset="0"/>
                <a:ea typeface="Calibri" pitchFamily="34" charset="-122"/>
                <a:cs typeface="Calibri" pitchFamily="34" charset="-120"/>
              </a:rPr>
              <a:t> — Maersk, Merck, Mondelez, FedEx, NHS and others.</a:t>
            </a:r>
            <a:endParaRPr lang="en-US" sz="1050"/>
          </a:p>
        </p:txBody>
      </p:sp>
      <p:sp>
        <p:nvSpPr>
          <p:cNvPr id="15" name="Shape 6">
            <a:extLst>
              <a:ext uri="{FF2B5EF4-FFF2-40B4-BE49-F238E27FC236}">
                <a16:creationId xmlns:a16="http://schemas.microsoft.com/office/drawing/2014/main" id="{64013323-B02E-88D4-124D-82677CFCA1A4}"/>
              </a:ext>
            </a:extLst>
          </p:cNvPr>
          <p:cNvSpPr/>
          <p:nvPr/>
        </p:nvSpPr>
        <p:spPr>
          <a:xfrm>
            <a:off x="370332" y="1920240"/>
            <a:ext cx="2011680" cy="2584026"/>
          </a:xfrm>
          <a:prstGeom prst="rect">
            <a:avLst/>
          </a:prstGeom>
          <a:solidFill>
            <a:srgbClr val="F4F6F9"/>
          </a:solidFill>
          <a:ln w="6350">
            <a:solidFill>
              <a:srgbClr val="D7DDE5"/>
            </a:solidFill>
            <a:prstDash val="solid"/>
          </a:ln>
          <a:effectLst>
            <a:outerShdw blurRad="101600" dist="25400" dir="5400000" algn="bl" rotWithShape="0">
              <a:srgbClr val="0F2A47">
                <a:alpha val="10000"/>
              </a:srgbClr>
            </a:outerShdw>
          </a:effectLst>
        </p:spPr>
        <p:txBody>
          <a:bodyPr/>
          <a:lstStyle/>
          <a:p>
            <a:endParaRPr lang="en-GB"/>
          </a:p>
        </p:txBody>
      </p:sp>
      <p:sp>
        <p:nvSpPr>
          <p:cNvPr id="17" name="Shape 7">
            <a:extLst>
              <a:ext uri="{FF2B5EF4-FFF2-40B4-BE49-F238E27FC236}">
                <a16:creationId xmlns:a16="http://schemas.microsoft.com/office/drawing/2014/main" id="{53FDB523-EC2E-D779-65A8-F802C7BA31F8}"/>
              </a:ext>
            </a:extLst>
          </p:cNvPr>
          <p:cNvSpPr/>
          <p:nvPr/>
        </p:nvSpPr>
        <p:spPr>
          <a:xfrm>
            <a:off x="370332" y="1920240"/>
            <a:ext cx="2011680" cy="384048"/>
          </a:xfrm>
          <a:prstGeom prst="rect">
            <a:avLst/>
          </a:prstGeom>
          <a:solidFill>
            <a:srgbClr val="0F2A47"/>
          </a:solidFill>
          <a:ln w="12700">
            <a:solidFill>
              <a:srgbClr val="0F2A47"/>
            </a:solidFill>
            <a:prstDash val="solid"/>
          </a:ln>
        </p:spPr>
        <p:txBody>
          <a:bodyPr/>
          <a:lstStyle/>
          <a:p>
            <a:endParaRPr lang="en-GB"/>
          </a:p>
        </p:txBody>
      </p:sp>
      <p:sp>
        <p:nvSpPr>
          <p:cNvPr id="19" name="Text 8">
            <a:extLst>
              <a:ext uri="{FF2B5EF4-FFF2-40B4-BE49-F238E27FC236}">
                <a16:creationId xmlns:a16="http://schemas.microsoft.com/office/drawing/2014/main" id="{9AC215CF-24C5-533F-36D2-69D242152FF0}"/>
              </a:ext>
            </a:extLst>
          </p:cNvPr>
          <p:cNvSpPr/>
          <p:nvPr/>
        </p:nvSpPr>
        <p:spPr>
          <a:xfrm>
            <a:off x="361188" y="1928238"/>
            <a:ext cx="2011680" cy="384048"/>
          </a:xfrm>
          <a:prstGeom prst="rect">
            <a:avLst/>
          </a:prstGeom>
          <a:noFill/>
          <a:ln/>
        </p:spPr>
        <p:txBody>
          <a:bodyPr wrap="square" lIns="0" tIns="0" rIns="0" bIns="0" rtlCol="0" anchor="ctr"/>
          <a:lstStyle/>
          <a:p>
            <a:pPr marL="0" indent="0" algn="ctr">
              <a:buNone/>
            </a:pPr>
            <a:r>
              <a:rPr lang="en-US" sz="1200" b="1" kern="0" spc="200">
                <a:solidFill>
                  <a:srgbClr val="F39C12"/>
                </a:solidFill>
                <a:latin typeface="Calibri"/>
                <a:ea typeface="Calibri"/>
                <a:cs typeface="Calibri"/>
              </a:rPr>
              <a:t>LMA5564A</a:t>
            </a:r>
            <a:endParaRPr lang="en-US" sz="1200"/>
          </a:p>
        </p:txBody>
      </p:sp>
      <p:sp>
        <p:nvSpPr>
          <p:cNvPr id="21" name="Text 9">
            <a:extLst>
              <a:ext uri="{FF2B5EF4-FFF2-40B4-BE49-F238E27FC236}">
                <a16:creationId xmlns:a16="http://schemas.microsoft.com/office/drawing/2014/main" id="{8F1F783E-ABC7-10C4-0ED3-C5E0B1ED851E}"/>
              </a:ext>
            </a:extLst>
          </p:cNvPr>
          <p:cNvSpPr/>
          <p:nvPr/>
        </p:nvSpPr>
        <p:spPr>
          <a:xfrm>
            <a:off x="461772" y="2359152"/>
            <a:ext cx="1828800" cy="237744"/>
          </a:xfrm>
          <a:prstGeom prst="rect">
            <a:avLst/>
          </a:prstGeom>
          <a:noFill/>
          <a:ln/>
        </p:spPr>
        <p:txBody>
          <a:bodyPr wrap="square" lIns="0" tIns="0" rIns="0" bIns="0" rtlCol="0" anchor="ctr"/>
          <a:lstStyle/>
          <a:p>
            <a:pPr marL="0" indent="0" algn="ctr">
              <a:buNone/>
            </a:pPr>
            <a:r>
              <a:rPr lang="en-US" sz="1100" b="1" i="1">
                <a:solidFill>
                  <a:srgbClr val="0E1A2B"/>
                </a:solidFill>
                <a:latin typeface="Georgia" pitchFamily="34" charset="0"/>
                <a:ea typeface="Georgia" pitchFamily="34" charset="-122"/>
                <a:cs typeface="Georgia" pitchFamily="34" charset="-120"/>
              </a:rPr>
              <a:t>Exclusion No. 1</a:t>
            </a:r>
            <a:endParaRPr lang="en-US" sz="1100"/>
          </a:p>
        </p:txBody>
      </p:sp>
      <p:sp>
        <p:nvSpPr>
          <p:cNvPr id="23" name="Shape 10">
            <a:extLst>
              <a:ext uri="{FF2B5EF4-FFF2-40B4-BE49-F238E27FC236}">
                <a16:creationId xmlns:a16="http://schemas.microsoft.com/office/drawing/2014/main" id="{C5737928-755D-DBCF-6CBB-5B06DD7A1F86}"/>
              </a:ext>
            </a:extLst>
          </p:cNvPr>
          <p:cNvSpPr/>
          <p:nvPr/>
        </p:nvSpPr>
        <p:spPr>
          <a:xfrm>
            <a:off x="1193292" y="2633472"/>
            <a:ext cx="365760" cy="22860"/>
          </a:xfrm>
          <a:prstGeom prst="rect">
            <a:avLst/>
          </a:prstGeom>
          <a:solidFill>
            <a:srgbClr val="F39C12"/>
          </a:solidFill>
          <a:ln w="12700">
            <a:solidFill>
              <a:srgbClr val="F39C12"/>
            </a:solidFill>
            <a:prstDash val="solid"/>
          </a:ln>
        </p:spPr>
        <p:txBody>
          <a:bodyPr/>
          <a:lstStyle/>
          <a:p>
            <a:endParaRPr lang="en-GB"/>
          </a:p>
        </p:txBody>
      </p:sp>
      <p:sp>
        <p:nvSpPr>
          <p:cNvPr id="25" name="Text 11">
            <a:extLst>
              <a:ext uri="{FF2B5EF4-FFF2-40B4-BE49-F238E27FC236}">
                <a16:creationId xmlns:a16="http://schemas.microsoft.com/office/drawing/2014/main" id="{B3F5370F-4C2A-F860-A24D-35ED978A808C}"/>
              </a:ext>
            </a:extLst>
          </p:cNvPr>
          <p:cNvSpPr/>
          <p:nvPr/>
        </p:nvSpPr>
        <p:spPr>
          <a:xfrm>
            <a:off x="461772" y="2706624"/>
            <a:ext cx="1828800" cy="164592"/>
          </a:xfrm>
          <a:prstGeom prst="rect">
            <a:avLst/>
          </a:prstGeom>
          <a:noFill/>
          <a:ln/>
        </p:spPr>
        <p:txBody>
          <a:bodyPr wrap="square" lIns="0" tIns="0" rIns="0" bIns="0" rtlCol="0" anchor="ctr"/>
          <a:lstStyle/>
          <a:p>
            <a:pPr marL="0" indent="0" algn="ctr">
              <a:buNone/>
            </a:pPr>
            <a:r>
              <a:rPr lang="en-US" sz="750" b="1" kern="0" spc="200">
                <a:solidFill>
                  <a:srgbClr val="6B7B8E"/>
                </a:solidFill>
                <a:latin typeface="Calibri" pitchFamily="34" charset="0"/>
                <a:ea typeface="Calibri" pitchFamily="34" charset="-122"/>
                <a:cs typeface="Calibri" pitchFamily="34" charset="-120"/>
              </a:rPr>
              <a:t>IN IMPACTED STATE</a:t>
            </a:r>
            <a:endParaRPr lang="en-US" sz="750"/>
          </a:p>
        </p:txBody>
      </p:sp>
      <p:sp>
        <p:nvSpPr>
          <p:cNvPr id="27" name="Shape 12">
            <a:extLst>
              <a:ext uri="{FF2B5EF4-FFF2-40B4-BE49-F238E27FC236}">
                <a16:creationId xmlns:a16="http://schemas.microsoft.com/office/drawing/2014/main" id="{A3D2645E-363B-E765-1A53-B8B9AEE95EAD}"/>
              </a:ext>
            </a:extLst>
          </p:cNvPr>
          <p:cNvSpPr/>
          <p:nvPr/>
        </p:nvSpPr>
        <p:spPr>
          <a:xfrm>
            <a:off x="690372" y="2907792"/>
            <a:ext cx="1371600" cy="274320"/>
          </a:xfrm>
          <a:prstGeom prst="roundRect">
            <a:avLst>
              <a:gd name="adj" fmla="val 16667"/>
            </a:avLst>
          </a:prstGeom>
          <a:solidFill>
            <a:srgbClr val="9C2E2E"/>
          </a:solidFill>
          <a:ln w="12700">
            <a:solidFill>
              <a:srgbClr val="9C2E2E"/>
            </a:solidFill>
            <a:prstDash val="solid"/>
          </a:ln>
        </p:spPr>
        <p:txBody>
          <a:bodyPr/>
          <a:lstStyle/>
          <a:p>
            <a:endParaRPr lang="en-GB"/>
          </a:p>
        </p:txBody>
      </p:sp>
      <p:sp>
        <p:nvSpPr>
          <p:cNvPr id="29" name="Text 13">
            <a:extLst>
              <a:ext uri="{FF2B5EF4-FFF2-40B4-BE49-F238E27FC236}">
                <a16:creationId xmlns:a16="http://schemas.microsoft.com/office/drawing/2014/main" id="{BA64E0C1-F3A1-1055-58E8-9A17E651AF4F}"/>
              </a:ext>
            </a:extLst>
          </p:cNvPr>
          <p:cNvSpPr/>
          <p:nvPr/>
        </p:nvSpPr>
        <p:spPr>
          <a:xfrm>
            <a:off x="690372" y="2907792"/>
            <a:ext cx="1371600" cy="274320"/>
          </a:xfrm>
          <a:prstGeom prst="rect">
            <a:avLst/>
          </a:prstGeom>
          <a:noFill/>
          <a:ln/>
        </p:spPr>
        <p:txBody>
          <a:bodyPr wrap="square" lIns="0" tIns="0" rIns="0" bIns="0" rtlCol="0" anchor="ctr"/>
          <a:lstStyle/>
          <a:p>
            <a:pPr marL="0" indent="0" algn="ctr">
              <a:buNone/>
            </a:pPr>
            <a:r>
              <a:rPr lang="en-US" sz="1100" b="1" kern="0" spc="200">
                <a:solidFill>
                  <a:srgbClr val="FFFFFF"/>
                </a:solidFill>
                <a:latin typeface="Calibri" pitchFamily="34" charset="0"/>
                <a:ea typeface="Calibri" pitchFamily="34" charset="-122"/>
                <a:cs typeface="Calibri" pitchFamily="34" charset="-120"/>
              </a:rPr>
              <a:t>EXCLUDED</a:t>
            </a:r>
            <a:endParaRPr lang="en-US" sz="1100"/>
          </a:p>
        </p:txBody>
      </p:sp>
      <p:sp>
        <p:nvSpPr>
          <p:cNvPr id="31" name="Shape 14">
            <a:extLst>
              <a:ext uri="{FF2B5EF4-FFF2-40B4-BE49-F238E27FC236}">
                <a16:creationId xmlns:a16="http://schemas.microsoft.com/office/drawing/2014/main" id="{F9061612-6629-8BFB-474F-CB3C0A722CB9}"/>
              </a:ext>
            </a:extLst>
          </p:cNvPr>
          <p:cNvSpPr/>
          <p:nvPr/>
        </p:nvSpPr>
        <p:spPr>
          <a:xfrm>
            <a:off x="644652" y="3310128"/>
            <a:ext cx="1463040" cy="0"/>
          </a:xfrm>
          <a:prstGeom prst="line">
            <a:avLst/>
          </a:prstGeom>
          <a:noFill/>
          <a:ln w="6350">
            <a:solidFill>
              <a:srgbClr val="D7DDE5"/>
            </a:solidFill>
            <a:prstDash val="dash"/>
          </a:ln>
        </p:spPr>
        <p:txBody>
          <a:bodyPr/>
          <a:lstStyle/>
          <a:p>
            <a:endParaRPr lang="en-GB"/>
          </a:p>
        </p:txBody>
      </p:sp>
      <p:sp>
        <p:nvSpPr>
          <p:cNvPr id="33" name="Text 15">
            <a:extLst>
              <a:ext uri="{FF2B5EF4-FFF2-40B4-BE49-F238E27FC236}">
                <a16:creationId xmlns:a16="http://schemas.microsoft.com/office/drawing/2014/main" id="{9B8A54A6-D7F7-59B8-976E-620B76A44F16}"/>
              </a:ext>
            </a:extLst>
          </p:cNvPr>
          <p:cNvSpPr/>
          <p:nvPr/>
        </p:nvSpPr>
        <p:spPr>
          <a:xfrm>
            <a:off x="461772" y="3364992"/>
            <a:ext cx="1828800" cy="164592"/>
          </a:xfrm>
          <a:prstGeom prst="rect">
            <a:avLst/>
          </a:prstGeom>
          <a:noFill/>
          <a:ln/>
        </p:spPr>
        <p:txBody>
          <a:bodyPr wrap="square" lIns="0" tIns="0" rIns="0" bIns="0" rtlCol="0" anchor="ctr"/>
          <a:lstStyle/>
          <a:p>
            <a:pPr marL="0" indent="0" algn="ctr">
              <a:buNone/>
            </a:pPr>
            <a:r>
              <a:rPr lang="en-US" sz="750" b="1" kern="0" spc="200">
                <a:solidFill>
                  <a:srgbClr val="6B7B8E"/>
                </a:solidFill>
                <a:latin typeface="Calibri" pitchFamily="34" charset="0"/>
                <a:ea typeface="Calibri" pitchFamily="34" charset="-122"/>
                <a:cs typeface="Calibri" pitchFamily="34" charset="-120"/>
              </a:rPr>
              <a:t>OUTSIDE  ·  BYSTANDER</a:t>
            </a:r>
            <a:endParaRPr lang="en-US" sz="750"/>
          </a:p>
        </p:txBody>
      </p:sp>
      <p:sp>
        <p:nvSpPr>
          <p:cNvPr id="35" name="Shape 16">
            <a:extLst>
              <a:ext uri="{FF2B5EF4-FFF2-40B4-BE49-F238E27FC236}">
                <a16:creationId xmlns:a16="http://schemas.microsoft.com/office/drawing/2014/main" id="{B0E78727-E099-64EF-BA5C-2EA1377B0F1F}"/>
              </a:ext>
            </a:extLst>
          </p:cNvPr>
          <p:cNvSpPr/>
          <p:nvPr/>
        </p:nvSpPr>
        <p:spPr>
          <a:xfrm>
            <a:off x="690372" y="3566160"/>
            <a:ext cx="1371600" cy="274320"/>
          </a:xfrm>
          <a:prstGeom prst="roundRect">
            <a:avLst>
              <a:gd name="adj" fmla="val 16667"/>
            </a:avLst>
          </a:prstGeom>
          <a:solidFill>
            <a:srgbClr val="9C2E2E"/>
          </a:solidFill>
          <a:ln w="12700">
            <a:solidFill>
              <a:srgbClr val="9C2E2E"/>
            </a:solidFill>
            <a:prstDash val="solid"/>
          </a:ln>
        </p:spPr>
        <p:txBody>
          <a:bodyPr/>
          <a:lstStyle/>
          <a:p>
            <a:endParaRPr lang="en-GB"/>
          </a:p>
        </p:txBody>
      </p:sp>
      <p:sp>
        <p:nvSpPr>
          <p:cNvPr id="37" name="Text 17">
            <a:extLst>
              <a:ext uri="{FF2B5EF4-FFF2-40B4-BE49-F238E27FC236}">
                <a16:creationId xmlns:a16="http://schemas.microsoft.com/office/drawing/2014/main" id="{1A715F08-B6A2-7466-AB8B-D64B06029421}"/>
              </a:ext>
            </a:extLst>
          </p:cNvPr>
          <p:cNvSpPr/>
          <p:nvPr/>
        </p:nvSpPr>
        <p:spPr>
          <a:xfrm>
            <a:off x="704088" y="3563868"/>
            <a:ext cx="1371600" cy="274320"/>
          </a:xfrm>
          <a:prstGeom prst="rect">
            <a:avLst/>
          </a:prstGeom>
          <a:noFill/>
          <a:ln/>
        </p:spPr>
        <p:txBody>
          <a:bodyPr wrap="square" lIns="0" tIns="0" rIns="0" bIns="0" rtlCol="0" anchor="ctr"/>
          <a:lstStyle/>
          <a:p>
            <a:pPr marL="0" indent="0" algn="ctr">
              <a:buNone/>
            </a:pPr>
            <a:r>
              <a:rPr lang="en-US" sz="1100" b="1" kern="0" spc="200">
                <a:solidFill>
                  <a:srgbClr val="FFFFFF"/>
                </a:solidFill>
                <a:latin typeface="Calibri" pitchFamily="34" charset="0"/>
                <a:ea typeface="Calibri" pitchFamily="34" charset="-122"/>
                <a:cs typeface="Calibri" pitchFamily="34" charset="-120"/>
              </a:rPr>
              <a:t>EXCLUDED</a:t>
            </a:r>
            <a:endParaRPr lang="en-US" sz="1100"/>
          </a:p>
        </p:txBody>
      </p:sp>
      <p:sp>
        <p:nvSpPr>
          <p:cNvPr id="39" name="Shape 18">
            <a:extLst>
              <a:ext uri="{FF2B5EF4-FFF2-40B4-BE49-F238E27FC236}">
                <a16:creationId xmlns:a16="http://schemas.microsoft.com/office/drawing/2014/main" id="{5EBCD93A-959C-D509-C794-B54D511817FD}"/>
              </a:ext>
            </a:extLst>
          </p:cNvPr>
          <p:cNvSpPr/>
          <p:nvPr/>
        </p:nvSpPr>
        <p:spPr>
          <a:xfrm>
            <a:off x="489204" y="3931920"/>
            <a:ext cx="1773936" cy="0"/>
          </a:xfrm>
          <a:prstGeom prst="line">
            <a:avLst/>
          </a:prstGeom>
          <a:noFill/>
          <a:ln w="6350">
            <a:solidFill>
              <a:srgbClr val="D7DDE5"/>
            </a:solidFill>
            <a:prstDash val="solid"/>
          </a:ln>
        </p:spPr>
        <p:txBody>
          <a:bodyPr/>
          <a:lstStyle/>
          <a:p>
            <a:endParaRPr lang="en-GB"/>
          </a:p>
        </p:txBody>
      </p:sp>
      <p:sp>
        <p:nvSpPr>
          <p:cNvPr id="41" name="Text 19">
            <a:extLst>
              <a:ext uri="{FF2B5EF4-FFF2-40B4-BE49-F238E27FC236}">
                <a16:creationId xmlns:a16="http://schemas.microsoft.com/office/drawing/2014/main" id="{7725E617-3796-AE1C-8039-0520D0D9131B}"/>
              </a:ext>
            </a:extLst>
          </p:cNvPr>
          <p:cNvSpPr/>
          <p:nvPr/>
        </p:nvSpPr>
        <p:spPr>
          <a:xfrm>
            <a:off x="489204" y="3977640"/>
            <a:ext cx="1773936" cy="457200"/>
          </a:xfrm>
          <a:prstGeom prst="rect">
            <a:avLst/>
          </a:prstGeom>
          <a:noFill/>
          <a:ln/>
        </p:spPr>
        <p:txBody>
          <a:bodyPr wrap="square" lIns="0" tIns="0" rIns="0" bIns="0" rtlCol="0" anchor="t"/>
          <a:lstStyle/>
          <a:p>
            <a:pPr marL="0" indent="0" algn="ctr">
              <a:buNone/>
            </a:pPr>
            <a:r>
              <a:rPr lang="en-US" sz="850" i="1">
                <a:solidFill>
                  <a:srgbClr val="2A3A4F"/>
                </a:solidFill>
                <a:latin typeface="Calibri" pitchFamily="34" charset="0"/>
                <a:ea typeface="Calibri" pitchFamily="34" charset="-122"/>
                <a:cs typeface="Calibri" pitchFamily="34" charset="-120"/>
              </a:rPr>
              <a:t>Categorical exclusion of any cyber operation. The trigger is the operation itself, regardless of target or geography.</a:t>
            </a:r>
            <a:endParaRPr lang="en-US" sz="850"/>
          </a:p>
        </p:txBody>
      </p:sp>
      <p:sp>
        <p:nvSpPr>
          <p:cNvPr id="43" name="Shape 20">
            <a:extLst>
              <a:ext uri="{FF2B5EF4-FFF2-40B4-BE49-F238E27FC236}">
                <a16:creationId xmlns:a16="http://schemas.microsoft.com/office/drawing/2014/main" id="{8356A208-CDDE-09CC-F106-AB58034C64F9}"/>
              </a:ext>
            </a:extLst>
          </p:cNvPr>
          <p:cNvSpPr/>
          <p:nvPr/>
        </p:nvSpPr>
        <p:spPr>
          <a:xfrm>
            <a:off x="2500884" y="1920240"/>
            <a:ext cx="2011680" cy="2584026"/>
          </a:xfrm>
          <a:prstGeom prst="rect">
            <a:avLst/>
          </a:prstGeom>
          <a:solidFill>
            <a:srgbClr val="F4F6F9"/>
          </a:solidFill>
          <a:ln w="6350">
            <a:solidFill>
              <a:srgbClr val="D7DDE5"/>
            </a:solidFill>
            <a:prstDash val="solid"/>
          </a:ln>
          <a:effectLst>
            <a:outerShdw blurRad="101600" dist="25400" dir="5400000" algn="bl" rotWithShape="0">
              <a:srgbClr val="0F2A47">
                <a:alpha val="10000"/>
              </a:srgbClr>
            </a:outerShdw>
          </a:effectLst>
        </p:spPr>
        <p:txBody>
          <a:bodyPr/>
          <a:lstStyle/>
          <a:p>
            <a:endParaRPr lang="en-GB"/>
          </a:p>
        </p:txBody>
      </p:sp>
      <p:sp>
        <p:nvSpPr>
          <p:cNvPr id="45" name="Shape 21">
            <a:extLst>
              <a:ext uri="{FF2B5EF4-FFF2-40B4-BE49-F238E27FC236}">
                <a16:creationId xmlns:a16="http://schemas.microsoft.com/office/drawing/2014/main" id="{596F50BC-08B8-A228-D69D-D7F5D0530A55}"/>
              </a:ext>
            </a:extLst>
          </p:cNvPr>
          <p:cNvSpPr/>
          <p:nvPr/>
        </p:nvSpPr>
        <p:spPr>
          <a:xfrm>
            <a:off x="2500884" y="1920240"/>
            <a:ext cx="2011680" cy="384048"/>
          </a:xfrm>
          <a:prstGeom prst="rect">
            <a:avLst/>
          </a:prstGeom>
          <a:solidFill>
            <a:srgbClr val="0F2A47"/>
          </a:solidFill>
          <a:ln w="12700">
            <a:solidFill>
              <a:srgbClr val="0F2A47"/>
            </a:solidFill>
            <a:prstDash val="solid"/>
          </a:ln>
        </p:spPr>
        <p:txBody>
          <a:bodyPr/>
          <a:lstStyle/>
          <a:p>
            <a:endParaRPr lang="en-GB"/>
          </a:p>
        </p:txBody>
      </p:sp>
      <p:sp>
        <p:nvSpPr>
          <p:cNvPr id="47" name="Text 22">
            <a:extLst>
              <a:ext uri="{FF2B5EF4-FFF2-40B4-BE49-F238E27FC236}">
                <a16:creationId xmlns:a16="http://schemas.microsoft.com/office/drawing/2014/main" id="{A0443BD5-3B17-11E8-DBB3-455D5D79B23B}"/>
              </a:ext>
            </a:extLst>
          </p:cNvPr>
          <p:cNvSpPr/>
          <p:nvPr/>
        </p:nvSpPr>
        <p:spPr>
          <a:xfrm>
            <a:off x="2529840" y="1928238"/>
            <a:ext cx="2011680" cy="384048"/>
          </a:xfrm>
          <a:prstGeom prst="rect">
            <a:avLst/>
          </a:prstGeom>
          <a:noFill/>
          <a:ln/>
        </p:spPr>
        <p:txBody>
          <a:bodyPr wrap="square" lIns="0" tIns="0" rIns="0" bIns="0" rtlCol="0" anchor="ctr"/>
          <a:lstStyle/>
          <a:p>
            <a:pPr marL="0" indent="0" algn="ctr">
              <a:buNone/>
            </a:pPr>
            <a:r>
              <a:rPr lang="en-US" sz="1200" b="1" kern="0" spc="200">
                <a:solidFill>
                  <a:srgbClr val="F39C12"/>
                </a:solidFill>
                <a:latin typeface="Calibri"/>
                <a:ea typeface="Calibri"/>
                <a:cs typeface="Calibri"/>
              </a:rPr>
              <a:t>LMA5565A</a:t>
            </a:r>
            <a:endParaRPr lang="en-US" sz="1200"/>
          </a:p>
        </p:txBody>
      </p:sp>
      <p:sp>
        <p:nvSpPr>
          <p:cNvPr id="49" name="Text 23">
            <a:extLst>
              <a:ext uri="{FF2B5EF4-FFF2-40B4-BE49-F238E27FC236}">
                <a16:creationId xmlns:a16="http://schemas.microsoft.com/office/drawing/2014/main" id="{9A2618A3-EAB3-552F-1879-FEF9A3658FB0}"/>
              </a:ext>
            </a:extLst>
          </p:cNvPr>
          <p:cNvSpPr/>
          <p:nvPr/>
        </p:nvSpPr>
        <p:spPr>
          <a:xfrm>
            <a:off x="2592324" y="2359152"/>
            <a:ext cx="1828800" cy="237744"/>
          </a:xfrm>
          <a:prstGeom prst="rect">
            <a:avLst/>
          </a:prstGeom>
          <a:noFill/>
          <a:ln/>
        </p:spPr>
        <p:txBody>
          <a:bodyPr wrap="square" lIns="0" tIns="0" rIns="0" bIns="0" rtlCol="0" anchor="ctr"/>
          <a:lstStyle/>
          <a:p>
            <a:pPr marL="0" indent="0" algn="ctr">
              <a:buNone/>
            </a:pPr>
            <a:r>
              <a:rPr lang="en-US" sz="1100" b="1" i="1">
                <a:solidFill>
                  <a:srgbClr val="0E1A2B"/>
                </a:solidFill>
                <a:latin typeface="Georgia" pitchFamily="34" charset="0"/>
                <a:ea typeface="Georgia" pitchFamily="34" charset="-122"/>
                <a:cs typeface="Georgia" pitchFamily="34" charset="-120"/>
              </a:rPr>
              <a:t>Exclusion No. 2</a:t>
            </a:r>
            <a:endParaRPr lang="en-US" sz="1100"/>
          </a:p>
        </p:txBody>
      </p:sp>
      <p:sp>
        <p:nvSpPr>
          <p:cNvPr id="51" name="Shape 24">
            <a:extLst>
              <a:ext uri="{FF2B5EF4-FFF2-40B4-BE49-F238E27FC236}">
                <a16:creationId xmlns:a16="http://schemas.microsoft.com/office/drawing/2014/main" id="{F7BF162B-EE5E-3B89-B6ED-F0033C72AEBA}"/>
              </a:ext>
            </a:extLst>
          </p:cNvPr>
          <p:cNvSpPr/>
          <p:nvPr/>
        </p:nvSpPr>
        <p:spPr>
          <a:xfrm>
            <a:off x="3323844" y="2633472"/>
            <a:ext cx="365760" cy="22860"/>
          </a:xfrm>
          <a:prstGeom prst="rect">
            <a:avLst/>
          </a:prstGeom>
          <a:solidFill>
            <a:srgbClr val="F39C12"/>
          </a:solidFill>
          <a:ln w="12700">
            <a:solidFill>
              <a:srgbClr val="F39C12"/>
            </a:solidFill>
            <a:prstDash val="solid"/>
          </a:ln>
        </p:spPr>
        <p:txBody>
          <a:bodyPr/>
          <a:lstStyle/>
          <a:p>
            <a:endParaRPr lang="en-GB"/>
          </a:p>
        </p:txBody>
      </p:sp>
      <p:sp>
        <p:nvSpPr>
          <p:cNvPr id="53" name="Text 25">
            <a:extLst>
              <a:ext uri="{FF2B5EF4-FFF2-40B4-BE49-F238E27FC236}">
                <a16:creationId xmlns:a16="http://schemas.microsoft.com/office/drawing/2014/main" id="{4BB5F9BF-BDBB-A5A0-9E34-4BF102A1BB00}"/>
              </a:ext>
            </a:extLst>
          </p:cNvPr>
          <p:cNvSpPr/>
          <p:nvPr/>
        </p:nvSpPr>
        <p:spPr>
          <a:xfrm>
            <a:off x="2592324" y="2706624"/>
            <a:ext cx="1828800" cy="164592"/>
          </a:xfrm>
          <a:prstGeom prst="rect">
            <a:avLst/>
          </a:prstGeom>
          <a:noFill/>
          <a:ln/>
        </p:spPr>
        <p:txBody>
          <a:bodyPr wrap="square" lIns="0" tIns="0" rIns="0" bIns="0" rtlCol="0" anchor="ctr"/>
          <a:lstStyle/>
          <a:p>
            <a:pPr marL="0" indent="0" algn="ctr">
              <a:buNone/>
            </a:pPr>
            <a:r>
              <a:rPr lang="en-US" sz="750" b="1" kern="0" spc="200">
                <a:solidFill>
                  <a:srgbClr val="6B7B8E"/>
                </a:solidFill>
                <a:latin typeface="Calibri" pitchFamily="34" charset="0"/>
                <a:ea typeface="Calibri" pitchFamily="34" charset="-122"/>
                <a:cs typeface="Calibri" pitchFamily="34" charset="-120"/>
              </a:rPr>
              <a:t>IN IMPACTED STATE</a:t>
            </a:r>
            <a:endParaRPr lang="en-US" sz="750"/>
          </a:p>
        </p:txBody>
      </p:sp>
      <p:sp>
        <p:nvSpPr>
          <p:cNvPr id="55" name="Shape 26">
            <a:extLst>
              <a:ext uri="{FF2B5EF4-FFF2-40B4-BE49-F238E27FC236}">
                <a16:creationId xmlns:a16="http://schemas.microsoft.com/office/drawing/2014/main" id="{05E43D83-CCF4-9CCE-764E-C86D01535387}"/>
              </a:ext>
            </a:extLst>
          </p:cNvPr>
          <p:cNvSpPr/>
          <p:nvPr/>
        </p:nvSpPr>
        <p:spPr>
          <a:xfrm>
            <a:off x="2820924" y="2907792"/>
            <a:ext cx="1371600" cy="274320"/>
          </a:xfrm>
          <a:prstGeom prst="roundRect">
            <a:avLst>
              <a:gd name="adj" fmla="val 16667"/>
            </a:avLst>
          </a:prstGeom>
          <a:solidFill>
            <a:srgbClr val="9C2E2E"/>
          </a:solidFill>
          <a:ln w="12700">
            <a:solidFill>
              <a:srgbClr val="9C2E2E"/>
            </a:solidFill>
            <a:prstDash val="solid"/>
          </a:ln>
        </p:spPr>
        <p:txBody>
          <a:bodyPr/>
          <a:lstStyle/>
          <a:p>
            <a:endParaRPr lang="en-GB"/>
          </a:p>
        </p:txBody>
      </p:sp>
      <p:sp>
        <p:nvSpPr>
          <p:cNvPr id="57" name="Text 27">
            <a:extLst>
              <a:ext uri="{FF2B5EF4-FFF2-40B4-BE49-F238E27FC236}">
                <a16:creationId xmlns:a16="http://schemas.microsoft.com/office/drawing/2014/main" id="{E4EDF9BB-E8A6-701D-98EA-C3BB1508E959}"/>
              </a:ext>
            </a:extLst>
          </p:cNvPr>
          <p:cNvSpPr/>
          <p:nvPr/>
        </p:nvSpPr>
        <p:spPr>
          <a:xfrm>
            <a:off x="2834640" y="2907361"/>
            <a:ext cx="1371600" cy="274320"/>
          </a:xfrm>
          <a:prstGeom prst="rect">
            <a:avLst/>
          </a:prstGeom>
          <a:noFill/>
          <a:ln/>
        </p:spPr>
        <p:txBody>
          <a:bodyPr wrap="square" lIns="0" tIns="0" rIns="0" bIns="0" rtlCol="0" anchor="ctr"/>
          <a:lstStyle/>
          <a:p>
            <a:pPr marL="0" indent="0" algn="ctr">
              <a:buNone/>
            </a:pPr>
            <a:r>
              <a:rPr lang="en-US" sz="1100" b="1" kern="0" spc="200">
                <a:solidFill>
                  <a:srgbClr val="FFFFFF"/>
                </a:solidFill>
                <a:latin typeface="Calibri" pitchFamily="34" charset="0"/>
                <a:ea typeface="Calibri" pitchFamily="34" charset="-122"/>
                <a:cs typeface="Calibri" pitchFamily="34" charset="-120"/>
              </a:rPr>
              <a:t>EXCLUDED</a:t>
            </a:r>
            <a:endParaRPr lang="en-US" sz="1100"/>
          </a:p>
        </p:txBody>
      </p:sp>
      <p:sp>
        <p:nvSpPr>
          <p:cNvPr id="59" name="Shape 28">
            <a:extLst>
              <a:ext uri="{FF2B5EF4-FFF2-40B4-BE49-F238E27FC236}">
                <a16:creationId xmlns:a16="http://schemas.microsoft.com/office/drawing/2014/main" id="{AEC33850-EE34-DE47-33C4-DDE791D508D7}"/>
              </a:ext>
            </a:extLst>
          </p:cNvPr>
          <p:cNvSpPr/>
          <p:nvPr/>
        </p:nvSpPr>
        <p:spPr>
          <a:xfrm>
            <a:off x="2775204" y="3310128"/>
            <a:ext cx="1463040" cy="0"/>
          </a:xfrm>
          <a:prstGeom prst="line">
            <a:avLst/>
          </a:prstGeom>
          <a:noFill/>
          <a:ln w="6350">
            <a:solidFill>
              <a:srgbClr val="D7DDE5"/>
            </a:solidFill>
            <a:prstDash val="dash"/>
          </a:ln>
        </p:spPr>
        <p:txBody>
          <a:bodyPr/>
          <a:lstStyle/>
          <a:p>
            <a:endParaRPr lang="en-GB"/>
          </a:p>
        </p:txBody>
      </p:sp>
      <p:sp>
        <p:nvSpPr>
          <p:cNvPr id="61" name="Text 29">
            <a:extLst>
              <a:ext uri="{FF2B5EF4-FFF2-40B4-BE49-F238E27FC236}">
                <a16:creationId xmlns:a16="http://schemas.microsoft.com/office/drawing/2014/main" id="{9667D763-C704-CE2B-D245-64764328C861}"/>
              </a:ext>
            </a:extLst>
          </p:cNvPr>
          <p:cNvSpPr/>
          <p:nvPr/>
        </p:nvSpPr>
        <p:spPr>
          <a:xfrm>
            <a:off x="2592324" y="3364992"/>
            <a:ext cx="1828800" cy="164592"/>
          </a:xfrm>
          <a:prstGeom prst="rect">
            <a:avLst/>
          </a:prstGeom>
          <a:noFill/>
          <a:ln/>
        </p:spPr>
        <p:txBody>
          <a:bodyPr wrap="square" lIns="0" tIns="0" rIns="0" bIns="0" rtlCol="0" anchor="ctr"/>
          <a:lstStyle/>
          <a:p>
            <a:pPr marL="0" indent="0" algn="ctr">
              <a:buNone/>
            </a:pPr>
            <a:r>
              <a:rPr lang="en-US" sz="750" b="1" kern="0" spc="200">
                <a:solidFill>
                  <a:srgbClr val="6B7B8E"/>
                </a:solidFill>
                <a:latin typeface="Calibri" pitchFamily="34" charset="0"/>
                <a:ea typeface="Calibri" pitchFamily="34" charset="-122"/>
                <a:cs typeface="Calibri" pitchFamily="34" charset="-120"/>
              </a:rPr>
              <a:t>OUTSIDE  ·  BYSTANDER</a:t>
            </a:r>
            <a:endParaRPr lang="en-US" sz="750"/>
          </a:p>
        </p:txBody>
      </p:sp>
      <p:sp>
        <p:nvSpPr>
          <p:cNvPr id="63" name="Shape 30">
            <a:extLst>
              <a:ext uri="{FF2B5EF4-FFF2-40B4-BE49-F238E27FC236}">
                <a16:creationId xmlns:a16="http://schemas.microsoft.com/office/drawing/2014/main" id="{EDFAA979-6C66-61F2-B612-140F83B6CF88}"/>
              </a:ext>
            </a:extLst>
          </p:cNvPr>
          <p:cNvSpPr/>
          <p:nvPr/>
        </p:nvSpPr>
        <p:spPr>
          <a:xfrm>
            <a:off x="2820924" y="3566160"/>
            <a:ext cx="1371600" cy="274320"/>
          </a:xfrm>
          <a:prstGeom prst="roundRect">
            <a:avLst>
              <a:gd name="adj" fmla="val 16667"/>
            </a:avLst>
          </a:prstGeom>
          <a:solidFill>
            <a:srgbClr val="9C2E2E"/>
          </a:solidFill>
          <a:ln w="12700">
            <a:solidFill>
              <a:srgbClr val="9C2E2E"/>
            </a:solidFill>
            <a:prstDash val="solid"/>
          </a:ln>
        </p:spPr>
        <p:txBody>
          <a:bodyPr/>
          <a:lstStyle/>
          <a:p>
            <a:endParaRPr lang="en-GB"/>
          </a:p>
        </p:txBody>
      </p:sp>
      <p:sp>
        <p:nvSpPr>
          <p:cNvPr id="65" name="Text 31">
            <a:extLst>
              <a:ext uri="{FF2B5EF4-FFF2-40B4-BE49-F238E27FC236}">
                <a16:creationId xmlns:a16="http://schemas.microsoft.com/office/drawing/2014/main" id="{9EA4A99C-46D7-75AC-6EBF-336DD2A263EA}"/>
              </a:ext>
            </a:extLst>
          </p:cNvPr>
          <p:cNvSpPr/>
          <p:nvPr/>
        </p:nvSpPr>
        <p:spPr>
          <a:xfrm>
            <a:off x="2834640" y="3563868"/>
            <a:ext cx="1371600" cy="274320"/>
          </a:xfrm>
          <a:prstGeom prst="rect">
            <a:avLst/>
          </a:prstGeom>
          <a:noFill/>
          <a:ln/>
        </p:spPr>
        <p:txBody>
          <a:bodyPr wrap="square" lIns="0" tIns="0" rIns="0" bIns="0" rtlCol="0" anchor="ctr"/>
          <a:lstStyle/>
          <a:p>
            <a:pPr marL="0" indent="0" algn="ctr">
              <a:buNone/>
            </a:pPr>
            <a:r>
              <a:rPr lang="en-US" sz="1100" b="1" kern="0" spc="200">
                <a:solidFill>
                  <a:srgbClr val="FFFFFF"/>
                </a:solidFill>
                <a:latin typeface="Calibri" pitchFamily="34" charset="0"/>
                <a:ea typeface="Calibri" pitchFamily="34" charset="-122"/>
                <a:cs typeface="Calibri" pitchFamily="34" charset="-120"/>
              </a:rPr>
              <a:t>EXCLUDED</a:t>
            </a:r>
            <a:endParaRPr lang="en-US" sz="1100"/>
          </a:p>
        </p:txBody>
      </p:sp>
      <p:sp>
        <p:nvSpPr>
          <p:cNvPr id="67" name="Shape 32">
            <a:extLst>
              <a:ext uri="{FF2B5EF4-FFF2-40B4-BE49-F238E27FC236}">
                <a16:creationId xmlns:a16="http://schemas.microsoft.com/office/drawing/2014/main" id="{AD8A3DA1-41F2-AE63-3FAB-3F6A4F544B37}"/>
              </a:ext>
            </a:extLst>
          </p:cNvPr>
          <p:cNvSpPr/>
          <p:nvPr/>
        </p:nvSpPr>
        <p:spPr>
          <a:xfrm>
            <a:off x="2619756" y="3931920"/>
            <a:ext cx="1773936" cy="0"/>
          </a:xfrm>
          <a:prstGeom prst="line">
            <a:avLst/>
          </a:prstGeom>
          <a:noFill/>
          <a:ln w="6350">
            <a:solidFill>
              <a:srgbClr val="D7DDE5"/>
            </a:solidFill>
            <a:prstDash val="solid"/>
          </a:ln>
        </p:spPr>
        <p:txBody>
          <a:bodyPr/>
          <a:lstStyle/>
          <a:p>
            <a:endParaRPr lang="en-GB"/>
          </a:p>
        </p:txBody>
      </p:sp>
      <p:sp>
        <p:nvSpPr>
          <p:cNvPr id="69" name="Text 33">
            <a:extLst>
              <a:ext uri="{FF2B5EF4-FFF2-40B4-BE49-F238E27FC236}">
                <a16:creationId xmlns:a16="http://schemas.microsoft.com/office/drawing/2014/main" id="{522AA2F9-5EA4-0A45-0044-7BA93F916E16}"/>
              </a:ext>
            </a:extLst>
          </p:cNvPr>
          <p:cNvSpPr/>
          <p:nvPr/>
        </p:nvSpPr>
        <p:spPr>
          <a:xfrm>
            <a:off x="2619756" y="3977640"/>
            <a:ext cx="1773936" cy="457200"/>
          </a:xfrm>
          <a:prstGeom prst="rect">
            <a:avLst/>
          </a:prstGeom>
          <a:noFill/>
          <a:ln/>
        </p:spPr>
        <p:txBody>
          <a:bodyPr wrap="square" lIns="0" tIns="0" rIns="0" bIns="0" rtlCol="0" anchor="t"/>
          <a:lstStyle/>
          <a:p>
            <a:pPr marL="0" indent="0" algn="ctr">
              <a:buNone/>
            </a:pPr>
            <a:r>
              <a:rPr lang="en-US" sz="850" i="1">
                <a:solidFill>
                  <a:srgbClr val="2A3A4F"/>
                </a:solidFill>
                <a:latin typeface="Calibri" pitchFamily="34" charset="0"/>
                <a:ea typeface="Calibri" pitchFamily="34" charset="-122"/>
                <a:cs typeface="Calibri" pitchFamily="34" charset="-120"/>
              </a:rPr>
              <a:t>Major-impairment trigger (</a:t>
            </a:r>
            <a:r>
              <a:rPr lang="en-US" sz="850" i="1" err="1">
                <a:solidFill>
                  <a:srgbClr val="2A3A4F"/>
                </a:solidFill>
                <a:latin typeface="Calibri" pitchFamily="34" charset="0"/>
                <a:ea typeface="Calibri" pitchFamily="34" charset="-122"/>
                <a:cs typeface="Calibri" pitchFamily="34" charset="-120"/>
              </a:rPr>
              <a:t>Nickland</a:t>
            </a:r>
            <a:r>
              <a:rPr lang="en-US" sz="850" i="1">
                <a:solidFill>
                  <a:srgbClr val="2A3A4F"/>
                </a:solidFill>
                <a:latin typeface="Calibri" pitchFamily="34" charset="0"/>
                <a:ea typeface="Calibri" pitchFamily="34" charset="-122"/>
                <a:cs typeface="Calibri" pitchFamily="34" charset="-120"/>
              </a:rPr>
              <a:t> essential services) captures both insureds. Sub-limit reserved for ordinary, non-state cyber events only.</a:t>
            </a:r>
            <a:endParaRPr lang="en-US" sz="850"/>
          </a:p>
        </p:txBody>
      </p:sp>
      <p:sp>
        <p:nvSpPr>
          <p:cNvPr id="71" name="Shape 34">
            <a:extLst>
              <a:ext uri="{FF2B5EF4-FFF2-40B4-BE49-F238E27FC236}">
                <a16:creationId xmlns:a16="http://schemas.microsoft.com/office/drawing/2014/main" id="{17A5DA4B-FAB5-530C-A956-2D855057DCB2}"/>
              </a:ext>
            </a:extLst>
          </p:cNvPr>
          <p:cNvSpPr/>
          <p:nvPr/>
        </p:nvSpPr>
        <p:spPr>
          <a:xfrm>
            <a:off x="4631436" y="1920239"/>
            <a:ext cx="2011680" cy="2584027"/>
          </a:xfrm>
          <a:prstGeom prst="rect">
            <a:avLst/>
          </a:prstGeom>
          <a:solidFill>
            <a:srgbClr val="F4F6F9"/>
          </a:solidFill>
          <a:ln w="6350">
            <a:solidFill>
              <a:srgbClr val="D7DDE5"/>
            </a:solidFill>
            <a:prstDash val="solid"/>
          </a:ln>
          <a:effectLst>
            <a:outerShdw blurRad="101600" dist="25400" dir="5400000" algn="bl" rotWithShape="0">
              <a:srgbClr val="0F2A47">
                <a:alpha val="10000"/>
              </a:srgbClr>
            </a:outerShdw>
          </a:effectLst>
        </p:spPr>
        <p:txBody>
          <a:bodyPr/>
          <a:lstStyle/>
          <a:p>
            <a:endParaRPr lang="en-GB"/>
          </a:p>
        </p:txBody>
      </p:sp>
      <p:sp>
        <p:nvSpPr>
          <p:cNvPr id="73" name="Shape 35">
            <a:extLst>
              <a:ext uri="{FF2B5EF4-FFF2-40B4-BE49-F238E27FC236}">
                <a16:creationId xmlns:a16="http://schemas.microsoft.com/office/drawing/2014/main" id="{0E322826-3DF9-EC71-6B48-8FC8E17A389C}"/>
              </a:ext>
            </a:extLst>
          </p:cNvPr>
          <p:cNvSpPr/>
          <p:nvPr/>
        </p:nvSpPr>
        <p:spPr>
          <a:xfrm>
            <a:off x="4631436" y="1920240"/>
            <a:ext cx="2011680" cy="384048"/>
          </a:xfrm>
          <a:prstGeom prst="rect">
            <a:avLst/>
          </a:prstGeom>
          <a:solidFill>
            <a:srgbClr val="0F2A47"/>
          </a:solidFill>
          <a:ln w="12700">
            <a:solidFill>
              <a:srgbClr val="0F2A47"/>
            </a:solidFill>
            <a:prstDash val="solid"/>
          </a:ln>
        </p:spPr>
        <p:txBody>
          <a:bodyPr/>
          <a:lstStyle/>
          <a:p>
            <a:endParaRPr lang="en-GB"/>
          </a:p>
        </p:txBody>
      </p:sp>
      <p:sp>
        <p:nvSpPr>
          <p:cNvPr id="75" name="Text 36">
            <a:extLst>
              <a:ext uri="{FF2B5EF4-FFF2-40B4-BE49-F238E27FC236}">
                <a16:creationId xmlns:a16="http://schemas.microsoft.com/office/drawing/2014/main" id="{03A0F884-9607-93E8-5696-D1089B026785}"/>
              </a:ext>
            </a:extLst>
          </p:cNvPr>
          <p:cNvSpPr/>
          <p:nvPr/>
        </p:nvSpPr>
        <p:spPr>
          <a:xfrm>
            <a:off x="4690110" y="1928238"/>
            <a:ext cx="2011680" cy="384048"/>
          </a:xfrm>
          <a:prstGeom prst="rect">
            <a:avLst/>
          </a:prstGeom>
          <a:noFill/>
          <a:ln/>
        </p:spPr>
        <p:txBody>
          <a:bodyPr wrap="square" lIns="0" tIns="0" rIns="0" bIns="0" rtlCol="0" anchor="ctr"/>
          <a:lstStyle/>
          <a:p>
            <a:pPr marL="0" indent="0" algn="ctr">
              <a:buNone/>
            </a:pPr>
            <a:r>
              <a:rPr lang="en-US" sz="1200" b="1" kern="0" spc="200">
                <a:solidFill>
                  <a:srgbClr val="F39C12"/>
                </a:solidFill>
                <a:latin typeface="Calibri"/>
                <a:ea typeface="Calibri"/>
                <a:cs typeface="Calibri"/>
              </a:rPr>
              <a:t>LMA5566A</a:t>
            </a:r>
            <a:endParaRPr lang="en-US" sz="1200"/>
          </a:p>
        </p:txBody>
      </p:sp>
      <p:sp>
        <p:nvSpPr>
          <p:cNvPr id="77" name="Text 37">
            <a:extLst>
              <a:ext uri="{FF2B5EF4-FFF2-40B4-BE49-F238E27FC236}">
                <a16:creationId xmlns:a16="http://schemas.microsoft.com/office/drawing/2014/main" id="{C55E9A93-757B-73C8-7C86-75EBE1EA5D39}"/>
              </a:ext>
            </a:extLst>
          </p:cNvPr>
          <p:cNvSpPr/>
          <p:nvPr/>
        </p:nvSpPr>
        <p:spPr>
          <a:xfrm>
            <a:off x="4722876" y="2359152"/>
            <a:ext cx="1828800" cy="237744"/>
          </a:xfrm>
          <a:prstGeom prst="rect">
            <a:avLst/>
          </a:prstGeom>
          <a:noFill/>
          <a:ln/>
        </p:spPr>
        <p:txBody>
          <a:bodyPr wrap="square" lIns="0" tIns="0" rIns="0" bIns="0" rtlCol="0" anchor="ctr"/>
          <a:lstStyle/>
          <a:p>
            <a:pPr marL="0" indent="0" algn="ctr">
              <a:buNone/>
            </a:pPr>
            <a:r>
              <a:rPr lang="en-US" sz="1100" b="1" i="1">
                <a:solidFill>
                  <a:srgbClr val="0E1A2B"/>
                </a:solidFill>
                <a:latin typeface="Georgia" pitchFamily="34" charset="0"/>
                <a:ea typeface="Georgia" pitchFamily="34" charset="-122"/>
                <a:cs typeface="Georgia" pitchFamily="34" charset="-120"/>
              </a:rPr>
              <a:t>Exclusion No. 3</a:t>
            </a:r>
            <a:endParaRPr lang="en-US" sz="1100"/>
          </a:p>
        </p:txBody>
      </p:sp>
      <p:sp>
        <p:nvSpPr>
          <p:cNvPr id="79" name="Shape 38">
            <a:extLst>
              <a:ext uri="{FF2B5EF4-FFF2-40B4-BE49-F238E27FC236}">
                <a16:creationId xmlns:a16="http://schemas.microsoft.com/office/drawing/2014/main" id="{E5E354D1-DC25-6A32-F7CF-8D47B0D844EC}"/>
              </a:ext>
            </a:extLst>
          </p:cNvPr>
          <p:cNvSpPr/>
          <p:nvPr/>
        </p:nvSpPr>
        <p:spPr>
          <a:xfrm>
            <a:off x="5454396" y="2633472"/>
            <a:ext cx="365760" cy="22860"/>
          </a:xfrm>
          <a:prstGeom prst="rect">
            <a:avLst/>
          </a:prstGeom>
          <a:solidFill>
            <a:srgbClr val="F39C12"/>
          </a:solidFill>
          <a:ln w="12700">
            <a:solidFill>
              <a:srgbClr val="F39C12"/>
            </a:solidFill>
            <a:prstDash val="solid"/>
          </a:ln>
        </p:spPr>
        <p:txBody>
          <a:bodyPr/>
          <a:lstStyle/>
          <a:p>
            <a:endParaRPr lang="en-GB"/>
          </a:p>
        </p:txBody>
      </p:sp>
      <p:sp>
        <p:nvSpPr>
          <p:cNvPr id="81" name="Text 39">
            <a:extLst>
              <a:ext uri="{FF2B5EF4-FFF2-40B4-BE49-F238E27FC236}">
                <a16:creationId xmlns:a16="http://schemas.microsoft.com/office/drawing/2014/main" id="{19D38FE8-FFBE-75A3-88DA-62B1FE22AE0F}"/>
              </a:ext>
            </a:extLst>
          </p:cNvPr>
          <p:cNvSpPr/>
          <p:nvPr/>
        </p:nvSpPr>
        <p:spPr>
          <a:xfrm>
            <a:off x="4722876" y="2706624"/>
            <a:ext cx="1828800" cy="164592"/>
          </a:xfrm>
          <a:prstGeom prst="rect">
            <a:avLst/>
          </a:prstGeom>
          <a:noFill/>
          <a:ln/>
        </p:spPr>
        <p:txBody>
          <a:bodyPr wrap="square" lIns="0" tIns="0" rIns="0" bIns="0" rtlCol="0" anchor="ctr"/>
          <a:lstStyle/>
          <a:p>
            <a:pPr marL="0" indent="0" algn="ctr">
              <a:buNone/>
            </a:pPr>
            <a:r>
              <a:rPr lang="en-US" sz="750" b="1" kern="0" spc="200">
                <a:solidFill>
                  <a:srgbClr val="6B7B8E"/>
                </a:solidFill>
                <a:latin typeface="Calibri" pitchFamily="34" charset="0"/>
                <a:ea typeface="Calibri" pitchFamily="34" charset="-122"/>
                <a:cs typeface="Calibri" pitchFamily="34" charset="-120"/>
              </a:rPr>
              <a:t>IN IMPACTED STATE</a:t>
            </a:r>
            <a:endParaRPr lang="en-US" sz="750"/>
          </a:p>
        </p:txBody>
      </p:sp>
      <p:sp>
        <p:nvSpPr>
          <p:cNvPr id="83" name="Shape 40">
            <a:extLst>
              <a:ext uri="{FF2B5EF4-FFF2-40B4-BE49-F238E27FC236}">
                <a16:creationId xmlns:a16="http://schemas.microsoft.com/office/drawing/2014/main" id="{B963E3F9-2C82-212E-4745-6A08500209CE}"/>
              </a:ext>
            </a:extLst>
          </p:cNvPr>
          <p:cNvSpPr/>
          <p:nvPr/>
        </p:nvSpPr>
        <p:spPr>
          <a:xfrm>
            <a:off x="4951476" y="2907792"/>
            <a:ext cx="1371600" cy="274320"/>
          </a:xfrm>
          <a:prstGeom prst="roundRect">
            <a:avLst>
              <a:gd name="adj" fmla="val 16667"/>
            </a:avLst>
          </a:prstGeom>
          <a:solidFill>
            <a:srgbClr val="9C2E2E"/>
          </a:solidFill>
          <a:ln w="12700">
            <a:solidFill>
              <a:srgbClr val="9C2E2E"/>
            </a:solidFill>
            <a:prstDash val="solid"/>
          </a:ln>
        </p:spPr>
        <p:txBody>
          <a:bodyPr/>
          <a:lstStyle/>
          <a:p>
            <a:endParaRPr lang="en-GB"/>
          </a:p>
        </p:txBody>
      </p:sp>
      <p:sp>
        <p:nvSpPr>
          <p:cNvPr id="85" name="Text 41">
            <a:extLst>
              <a:ext uri="{FF2B5EF4-FFF2-40B4-BE49-F238E27FC236}">
                <a16:creationId xmlns:a16="http://schemas.microsoft.com/office/drawing/2014/main" id="{4D8610D9-D6C9-B692-A0E4-EACE0B6879A3}"/>
              </a:ext>
            </a:extLst>
          </p:cNvPr>
          <p:cNvSpPr/>
          <p:nvPr/>
        </p:nvSpPr>
        <p:spPr>
          <a:xfrm>
            <a:off x="4981726" y="2910122"/>
            <a:ext cx="1371600" cy="274320"/>
          </a:xfrm>
          <a:prstGeom prst="rect">
            <a:avLst/>
          </a:prstGeom>
          <a:noFill/>
          <a:ln/>
        </p:spPr>
        <p:txBody>
          <a:bodyPr wrap="square" lIns="0" tIns="0" rIns="0" bIns="0" rtlCol="0" anchor="ctr"/>
          <a:lstStyle/>
          <a:p>
            <a:pPr marL="0" indent="0" algn="ctr">
              <a:buNone/>
            </a:pPr>
            <a:r>
              <a:rPr lang="en-US" sz="1100" b="1" kern="0" spc="200">
                <a:solidFill>
                  <a:srgbClr val="FFFFFF"/>
                </a:solidFill>
                <a:latin typeface="Calibri" pitchFamily="34" charset="0"/>
                <a:ea typeface="Calibri" pitchFamily="34" charset="-122"/>
                <a:cs typeface="Calibri" pitchFamily="34" charset="-120"/>
              </a:rPr>
              <a:t>EXCLUDED</a:t>
            </a:r>
            <a:endParaRPr lang="en-US" sz="1100"/>
          </a:p>
        </p:txBody>
      </p:sp>
      <p:sp>
        <p:nvSpPr>
          <p:cNvPr id="87" name="Shape 42">
            <a:extLst>
              <a:ext uri="{FF2B5EF4-FFF2-40B4-BE49-F238E27FC236}">
                <a16:creationId xmlns:a16="http://schemas.microsoft.com/office/drawing/2014/main" id="{9487E475-953C-AD4B-E104-DF8395F819FD}"/>
              </a:ext>
            </a:extLst>
          </p:cNvPr>
          <p:cNvSpPr/>
          <p:nvPr/>
        </p:nvSpPr>
        <p:spPr>
          <a:xfrm>
            <a:off x="4905756" y="3310128"/>
            <a:ext cx="1463040" cy="0"/>
          </a:xfrm>
          <a:prstGeom prst="line">
            <a:avLst/>
          </a:prstGeom>
          <a:noFill/>
          <a:ln w="6350">
            <a:solidFill>
              <a:srgbClr val="D7DDE5"/>
            </a:solidFill>
            <a:prstDash val="dash"/>
          </a:ln>
        </p:spPr>
        <p:txBody>
          <a:bodyPr/>
          <a:lstStyle/>
          <a:p>
            <a:endParaRPr lang="en-GB"/>
          </a:p>
        </p:txBody>
      </p:sp>
      <p:sp>
        <p:nvSpPr>
          <p:cNvPr id="89" name="Text 43">
            <a:extLst>
              <a:ext uri="{FF2B5EF4-FFF2-40B4-BE49-F238E27FC236}">
                <a16:creationId xmlns:a16="http://schemas.microsoft.com/office/drawing/2014/main" id="{043743F0-3AC2-1250-D8D8-1A08038F08EE}"/>
              </a:ext>
            </a:extLst>
          </p:cNvPr>
          <p:cNvSpPr/>
          <p:nvPr/>
        </p:nvSpPr>
        <p:spPr>
          <a:xfrm>
            <a:off x="4722876" y="3364992"/>
            <a:ext cx="1828800" cy="164592"/>
          </a:xfrm>
          <a:prstGeom prst="rect">
            <a:avLst/>
          </a:prstGeom>
          <a:noFill/>
          <a:ln/>
        </p:spPr>
        <p:txBody>
          <a:bodyPr wrap="square" lIns="0" tIns="0" rIns="0" bIns="0" rtlCol="0" anchor="ctr"/>
          <a:lstStyle/>
          <a:p>
            <a:pPr marL="0" indent="0" algn="ctr">
              <a:buNone/>
            </a:pPr>
            <a:r>
              <a:rPr lang="en-US" sz="750" b="1" kern="0" spc="200">
                <a:solidFill>
                  <a:srgbClr val="6B7B8E"/>
                </a:solidFill>
                <a:latin typeface="Calibri" pitchFamily="34" charset="0"/>
                <a:ea typeface="Calibri" pitchFamily="34" charset="-122"/>
                <a:cs typeface="Calibri" pitchFamily="34" charset="-120"/>
              </a:rPr>
              <a:t>OUTSIDE  ·  BYSTANDER</a:t>
            </a:r>
            <a:endParaRPr lang="en-US" sz="750"/>
          </a:p>
        </p:txBody>
      </p:sp>
      <p:sp>
        <p:nvSpPr>
          <p:cNvPr id="91" name="Shape 44">
            <a:extLst>
              <a:ext uri="{FF2B5EF4-FFF2-40B4-BE49-F238E27FC236}">
                <a16:creationId xmlns:a16="http://schemas.microsoft.com/office/drawing/2014/main" id="{7412044A-6D24-4D07-6913-03106FBDF15A}"/>
              </a:ext>
            </a:extLst>
          </p:cNvPr>
          <p:cNvSpPr/>
          <p:nvPr/>
        </p:nvSpPr>
        <p:spPr>
          <a:xfrm>
            <a:off x="4951476" y="3566160"/>
            <a:ext cx="1371600" cy="274320"/>
          </a:xfrm>
          <a:prstGeom prst="roundRect">
            <a:avLst>
              <a:gd name="adj" fmla="val 16667"/>
            </a:avLst>
          </a:prstGeom>
          <a:solidFill>
            <a:srgbClr val="9C2E2E"/>
          </a:solidFill>
          <a:ln w="12700">
            <a:solidFill>
              <a:srgbClr val="9C2E2E"/>
            </a:solidFill>
            <a:prstDash val="solid"/>
          </a:ln>
        </p:spPr>
        <p:txBody>
          <a:bodyPr/>
          <a:lstStyle/>
          <a:p>
            <a:endParaRPr lang="en-GB"/>
          </a:p>
        </p:txBody>
      </p:sp>
      <p:sp>
        <p:nvSpPr>
          <p:cNvPr id="93" name="Text 45">
            <a:extLst>
              <a:ext uri="{FF2B5EF4-FFF2-40B4-BE49-F238E27FC236}">
                <a16:creationId xmlns:a16="http://schemas.microsoft.com/office/drawing/2014/main" id="{B2AC458B-E6DA-18BD-A113-D5A421EFDC7A}"/>
              </a:ext>
            </a:extLst>
          </p:cNvPr>
          <p:cNvSpPr/>
          <p:nvPr/>
        </p:nvSpPr>
        <p:spPr>
          <a:xfrm>
            <a:off x="4975860" y="3579014"/>
            <a:ext cx="1371600" cy="274320"/>
          </a:xfrm>
          <a:prstGeom prst="rect">
            <a:avLst/>
          </a:prstGeom>
          <a:noFill/>
          <a:ln/>
        </p:spPr>
        <p:txBody>
          <a:bodyPr wrap="square" lIns="0" tIns="0" rIns="0" bIns="0" rtlCol="0" anchor="ctr"/>
          <a:lstStyle/>
          <a:p>
            <a:pPr marL="0" indent="0" algn="ctr">
              <a:buNone/>
            </a:pPr>
            <a:r>
              <a:rPr lang="en-US" sz="1100" b="1" kern="0" spc="200">
                <a:solidFill>
                  <a:srgbClr val="FFFFFF"/>
                </a:solidFill>
                <a:latin typeface="Calibri" pitchFamily="34" charset="0"/>
                <a:ea typeface="Calibri" pitchFamily="34" charset="-122"/>
                <a:cs typeface="Calibri" pitchFamily="34" charset="-120"/>
              </a:rPr>
              <a:t>EXCLUDED</a:t>
            </a:r>
            <a:endParaRPr lang="en-US" sz="1100"/>
          </a:p>
        </p:txBody>
      </p:sp>
      <p:sp>
        <p:nvSpPr>
          <p:cNvPr id="95" name="Shape 46">
            <a:extLst>
              <a:ext uri="{FF2B5EF4-FFF2-40B4-BE49-F238E27FC236}">
                <a16:creationId xmlns:a16="http://schemas.microsoft.com/office/drawing/2014/main" id="{F5D953C2-B32F-5F05-D466-70D195368908}"/>
              </a:ext>
            </a:extLst>
          </p:cNvPr>
          <p:cNvSpPr/>
          <p:nvPr/>
        </p:nvSpPr>
        <p:spPr>
          <a:xfrm>
            <a:off x="4750308" y="3931920"/>
            <a:ext cx="1773936" cy="0"/>
          </a:xfrm>
          <a:prstGeom prst="line">
            <a:avLst/>
          </a:prstGeom>
          <a:noFill/>
          <a:ln w="6350">
            <a:solidFill>
              <a:srgbClr val="D7DDE5"/>
            </a:solidFill>
            <a:prstDash val="solid"/>
          </a:ln>
        </p:spPr>
        <p:txBody>
          <a:bodyPr/>
          <a:lstStyle/>
          <a:p>
            <a:endParaRPr lang="en-GB"/>
          </a:p>
        </p:txBody>
      </p:sp>
      <p:sp>
        <p:nvSpPr>
          <p:cNvPr id="97" name="Text 47">
            <a:extLst>
              <a:ext uri="{FF2B5EF4-FFF2-40B4-BE49-F238E27FC236}">
                <a16:creationId xmlns:a16="http://schemas.microsoft.com/office/drawing/2014/main" id="{B3FC1B88-1FC7-72A4-6313-217DDD73732E}"/>
              </a:ext>
            </a:extLst>
          </p:cNvPr>
          <p:cNvSpPr/>
          <p:nvPr/>
        </p:nvSpPr>
        <p:spPr>
          <a:xfrm>
            <a:off x="4750308" y="3977640"/>
            <a:ext cx="1773936" cy="457200"/>
          </a:xfrm>
          <a:prstGeom prst="rect">
            <a:avLst/>
          </a:prstGeom>
          <a:noFill/>
          <a:ln/>
        </p:spPr>
        <p:txBody>
          <a:bodyPr wrap="square" lIns="0" tIns="0" rIns="0" bIns="0" rtlCol="0" anchor="t"/>
          <a:lstStyle/>
          <a:p>
            <a:pPr algn="ctr"/>
            <a:r>
              <a:rPr lang="en-US" sz="850" i="1" dirty="0">
                <a:solidFill>
                  <a:srgbClr val="2A3A4F"/>
                </a:solidFill>
                <a:latin typeface="Calibri"/>
                <a:ea typeface="Calibri"/>
                <a:cs typeface="Calibri"/>
              </a:rPr>
              <a:t>Same exclusion scope as No. 2; no sub-limit fallback. Computer systems located within the impacted state fall within the same impairment trigger.</a:t>
            </a:r>
            <a:endParaRPr lang="en-US" sz="850" dirty="0">
              <a:latin typeface="Calibri"/>
              <a:ea typeface="Calibri"/>
              <a:cs typeface="Calibri"/>
            </a:endParaRPr>
          </a:p>
        </p:txBody>
      </p:sp>
      <p:sp>
        <p:nvSpPr>
          <p:cNvPr id="99" name="Shape 48">
            <a:extLst>
              <a:ext uri="{FF2B5EF4-FFF2-40B4-BE49-F238E27FC236}">
                <a16:creationId xmlns:a16="http://schemas.microsoft.com/office/drawing/2014/main" id="{D7A47CBB-D72F-766E-579E-46E9A1632B55}"/>
              </a:ext>
            </a:extLst>
          </p:cNvPr>
          <p:cNvSpPr/>
          <p:nvPr/>
        </p:nvSpPr>
        <p:spPr>
          <a:xfrm>
            <a:off x="6793992" y="1920239"/>
            <a:ext cx="2011680" cy="2643761"/>
          </a:xfrm>
          <a:prstGeom prst="rect">
            <a:avLst/>
          </a:prstGeom>
          <a:solidFill>
            <a:srgbClr val="F4F6F9"/>
          </a:solidFill>
          <a:ln w="6350">
            <a:solidFill>
              <a:srgbClr val="D7DDE5"/>
            </a:solidFill>
            <a:prstDash val="solid"/>
          </a:ln>
          <a:effectLst>
            <a:outerShdw blurRad="101600" dist="25400" dir="5400000" algn="bl" rotWithShape="0">
              <a:srgbClr val="0F2A47">
                <a:alpha val="10000"/>
              </a:srgbClr>
            </a:outerShdw>
          </a:effectLst>
        </p:spPr>
        <p:txBody>
          <a:bodyPr/>
          <a:lstStyle/>
          <a:p>
            <a:endParaRPr lang="en-GB"/>
          </a:p>
        </p:txBody>
      </p:sp>
      <p:sp>
        <p:nvSpPr>
          <p:cNvPr id="101" name="Shape 49">
            <a:extLst>
              <a:ext uri="{FF2B5EF4-FFF2-40B4-BE49-F238E27FC236}">
                <a16:creationId xmlns:a16="http://schemas.microsoft.com/office/drawing/2014/main" id="{590196AE-5679-BDF3-8293-F84AADC7EAFF}"/>
              </a:ext>
            </a:extLst>
          </p:cNvPr>
          <p:cNvSpPr/>
          <p:nvPr/>
        </p:nvSpPr>
        <p:spPr>
          <a:xfrm>
            <a:off x="6761988" y="1920240"/>
            <a:ext cx="2011680" cy="384048"/>
          </a:xfrm>
          <a:prstGeom prst="rect">
            <a:avLst/>
          </a:prstGeom>
          <a:solidFill>
            <a:srgbClr val="0F2A47"/>
          </a:solidFill>
          <a:ln w="12700">
            <a:solidFill>
              <a:srgbClr val="0F2A47"/>
            </a:solidFill>
            <a:prstDash val="solid"/>
          </a:ln>
        </p:spPr>
        <p:txBody>
          <a:bodyPr/>
          <a:lstStyle/>
          <a:p>
            <a:endParaRPr lang="en-GB"/>
          </a:p>
        </p:txBody>
      </p:sp>
      <p:sp>
        <p:nvSpPr>
          <p:cNvPr id="103" name="Text 50">
            <a:extLst>
              <a:ext uri="{FF2B5EF4-FFF2-40B4-BE49-F238E27FC236}">
                <a16:creationId xmlns:a16="http://schemas.microsoft.com/office/drawing/2014/main" id="{A672A077-BD4E-777F-9D63-0A0E461C8AD3}"/>
              </a:ext>
            </a:extLst>
          </p:cNvPr>
          <p:cNvSpPr/>
          <p:nvPr/>
        </p:nvSpPr>
        <p:spPr>
          <a:xfrm>
            <a:off x="6793992" y="1920240"/>
            <a:ext cx="2011680" cy="384048"/>
          </a:xfrm>
          <a:prstGeom prst="rect">
            <a:avLst/>
          </a:prstGeom>
          <a:noFill/>
          <a:ln/>
        </p:spPr>
        <p:txBody>
          <a:bodyPr wrap="square" lIns="0" tIns="0" rIns="0" bIns="0" rtlCol="0" anchor="ctr"/>
          <a:lstStyle/>
          <a:p>
            <a:pPr marL="0" indent="0" algn="ctr">
              <a:buNone/>
            </a:pPr>
            <a:r>
              <a:rPr lang="en-US" sz="1200" b="1" kern="0" spc="200">
                <a:solidFill>
                  <a:srgbClr val="F39C12"/>
                </a:solidFill>
                <a:latin typeface="Calibri"/>
                <a:ea typeface="Calibri"/>
                <a:cs typeface="Calibri"/>
              </a:rPr>
              <a:t>LMA5567A</a:t>
            </a:r>
            <a:endParaRPr lang="en-US" sz="1200"/>
          </a:p>
        </p:txBody>
      </p:sp>
      <p:sp>
        <p:nvSpPr>
          <p:cNvPr id="105" name="Text 51">
            <a:extLst>
              <a:ext uri="{FF2B5EF4-FFF2-40B4-BE49-F238E27FC236}">
                <a16:creationId xmlns:a16="http://schemas.microsoft.com/office/drawing/2014/main" id="{6BC240E5-44C1-BC3C-455F-DF72A9A5BEEB}"/>
              </a:ext>
            </a:extLst>
          </p:cNvPr>
          <p:cNvSpPr/>
          <p:nvPr/>
        </p:nvSpPr>
        <p:spPr>
          <a:xfrm>
            <a:off x="6853428" y="2359152"/>
            <a:ext cx="1828800" cy="237744"/>
          </a:xfrm>
          <a:prstGeom prst="rect">
            <a:avLst/>
          </a:prstGeom>
          <a:noFill/>
          <a:ln/>
        </p:spPr>
        <p:txBody>
          <a:bodyPr wrap="square" lIns="0" tIns="0" rIns="0" bIns="0" rtlCol="0" anchor="ctr"/>
          <a:lstStyle/>
          <a:p>
            <a:pPr marL="0" indent="0" algn="ctr">
              <a:buNone/>
            </a:pPr>
            <a:r>
              <a:rPr lang="en-US" sz="1100" b="1" i="1">
                <a:solidFill>
                  <a:srgbClr val="0E1A2B"/>
                </a:solidFill>
                <a:latin typeface="Georgia" pitchFamily="34" charset="0"/>
                <a:ea typeface="Georgia" pitchFamily="34" charset="-122"/>
                <a:cs typeface="Georgia" pitchFamily="34" charset="-120"/>
              </a:rPr>
              <a:t>Exclusion No. 4</a:t>
            </a:r>
            <a:endParaRPr lang="en-US" sz="1100"/>
          </a:p>
        </p:txBody>
      </p:sp>
      <p:sp>
        <p:nvSpPr>
          <p:cNvPr id="107" name="Shape 52">
            <a:extLst>
              <a:ext uri="{FF2B5EF4-FFF2-40B4-BE49-F238E27FC236}">
                <a16:creationId xmlns:a16="http://schemas.microsoft.com/office/drawing/2014/main" id="{9A5BFD18-6AA5-83ED-7E65-0EF00A746D8F}"/>
              </a:ext>
            </a:extLst>
          </p:cNvPr>
          <p:cNvSpPr/>
          <p:nvPr/>
        </p:nvSpPr>
        <p:spPr>
          <a:xfrm>
            <a:off x="7584948" y="2633472"/>
            <a:ext cx="365760" cy="22860"/>
          </a:xfrm>
          <a:prstGeom prst="rect">
            <a:avLst/>
          </a:prstGeom>
          <a:solidFill>
            <a:srgbClr val="F39C12"/>
          </a:solidFill>
          <a:ln w="12700">
            <a:solidFill>
              <a:srgbClr val="F39C12"/>
            </a:solidFill>
            <a:prstDash val="solid"/>
          </a:ln>
        </p:spPr>
        <p:txBody>
          <a:bodyPr/>
          <a:lstStyle/>
          <a:p>
            <a:endParaRPr lang="en-GB"/>
          </a:p>
        </p:txBody>
      </p:sp>
      <p:sp>
        <p:nvSpPr>
          <p:cNvPr id="109" name="Text 53">
            <a:extLst>
              <a:ext uri="{FF2B5EF4-FFF2-40B4-BE49-F238E27FC236}">
                <a16:creationId xmlns:a16="http://schemas.microsoft.com/office/drawing/2014/main" id="{44FDF25B-C1EE-697E-2DEE-0A2B8C444CE0}"/>
              </a:ext>
            </a:extLst>
          </p:cNvPr>
          <p:cNvSpPr/>
          <p:nvPr/>
        </p:nvSpPr>
        <p:spPr>
          <a:xfrm>
            <a:off x="6853428" y="2706624"/>
            <a:ext cx="1828800" cy="164592"/>
          </a:xfrm>
          <a:prstGeom prst="rect">
            <a:avLst/>
          </a:prstGeom>
          <a:noFill/>
          <a:ln/>
        </p:spPr>
        <p:txBody>
          <a:bodyPr wrap="square" lIns="0" tIns="0" rIns="0" bIns="0" rtlCol="0" anchor="ctr"/>
          <a:lstStyle/>
          <a:p>
            <a:pPr marL="0" indent="0" algn="ctr">
              <a:buNone/>
            </a:pPr>
            <a:r>
              <a:rPr lang="en-US" sz="750" b="1" kern="0" spc="200">
                <a:solidFill>
                  <a:srgbClr val="6B7B8E"/>
                </a:solidFill>
                <a:latin typeface="Calibri" pitchFamily="34" charset="0"/>
                <a:ea typeface="Calibri" pitchFamily="34" charset="-122"/>
                <a:cs typeface="Calibri" pitchFamily="34" charset="-120"/>
              </a:rPr>
              <a:t>IN IMPACTED STATE</a:t>
            </a:r>
            <a:endParaRPr lang="en-US" sz="750"/>
          </a:p>
        </p:txBody>
      </p:sp>
      <p:sp>
        <p:nvSpPr>
          <p:cNvPr id="111" name="Shape 54">
            <a:extLst>
              <a:ext uri="{FF2B5EF4-FFF2-40B4-BE49-F238E27FC236}">
                <a16:creationId xmlns:a16="http://schemas.microsoft.com/office/drawing/2014/main" id="{8D9F8406-9EFB-71A9-2A70-2D572E14EC93}"/>
              </a:ext>
            </a:extLst>
          </p:cNvPr>
          <p:cNvSpPr/>
          <p:nvPr/>
        </p:nvSpPr>
        <p:spPr>
          <a:xfrm>
            <a:off x="7082028" y="2907792"/>
            <a:ext cx="1371600" cy="274320"/>
          </a:xfrm>
          <a:prstGeom prst="roundRect">
            <a:avLst>
              <a:gd name="adj" fmla="val 16667"/>
            </a:avLst>
          </a:prstGeom>
          <a:solidFill>
            <a:srgbClr val="9C2E2E"/>
          </a:solidFill>
          <a:ln w="12700">
            <a:solidFill>
              <a:srgbClr val="9C2E2E"/>
            </a:solidFill>
            <a:prstDash val="solid"/>
          </a:ln>
        </p:spPr>
        <p:txBody>
          <a:bodyPr/>
          <a:lstStyle/>
          <a:p>
            <a:endParaRPr lang="en-GB"/>
          </a:p>
        </p:txBody>
      </p:sp>
      <p:sp>
        <p:nvSpPr>
          <p:cNvPr id="113" name="Text 55">
            <a:extLst>
              <a:ext uri="{FF2B5EF4-FFF2-40B4-BE49-F238E27FC236}">
                <a16:creationId xmlns:a16="http://schemas.microsoft.com/office/drawing/2014/main" id="{C1B81008-B8BE-AAB3-505A-39ED80B8E2A4}"/>
              </a:ext>
            </a:extLst>
          </p:cNvPr>
          <p:cNvSpPr/>
          <p:nvPr/>
        </p:nvSpPr>
        <p:spPr>
          <a:xfrm>
            <a:off x="7127748" y="2920287"/>
            <a:ext cx="1371600" cy="274320"/>
          </a:xfrm>
          <a:prstGeom prst="rect">
            <a:avLst/>
          </a:prstGeom>
          <a:noFill/>
          <a:ln/>
        </p:spPr>
        <p:txBody>
          <a:bodyPr wrap="square" lIns="0" tIns="0" rIns="0" bIns="0" rtlCol="0" anchor="ctr"/>
          <a:lstStyle/>
          <a:p>
            <a:pPr marL="0" indent="0" algn="ctr">
              <a:buNone/>
            </a:pPr>
            <a:r>
              <a:rPr lang="en-US" sz="1100" b="1" kern="0" spc="200">
                <a:solidFill>
                  <a:srgbClr val="FFFFFF"/>
                </a:solidFill>
                <a:latin typeface="Calibri" pitchFamily="34" charset="0"/>
                <a:ea typeface="Calibri" pitchFamily="34" charset="-122"/>
                <a:cs typeface="Calibri" pitchFamily="34" charset="-120"/>
              </a:rPr>
              <a:t>EXCLUDED</a:t>
            </a:r>
            <a:endParaRPr lang="en-US" sz="1100"/>
          </a:p>
        </p:txBody>
      </p:sp>
      <p:sp>
        <p:nvSpPr>
          <p:cNvPr id="115" name="Shape 56">
            <a:extLst>
              <a:ext uri="{FF2B5EF4-FFF2-40B4-BE49-F238E27FC236}">
                <a16:creationId xmlns:a16="http://schemas.microsoft.com/office/drawing/2014/main" id="{5BE21896-B5EB-D027-0B9C-44D1540B6B03}"/>
              </a:ext>
            </a:extLst>
          </p:cNvPr>
          <p:cNvSpPr/>
          <p:nvPr/>
        </p:nvSpPr>
        <p:spPr>
          <a:xfrm>
            <a:off x="7036308" y="3310128"/>
            <a:ext cx="1463040" cy="0"/>
          </a:xfrm>
          <a:prstGeom prst="line">
            <a:avLst/>
          </a:prstGeom>
          <a:noFill/>
          <a:ln w="6350">
            <a:solidFill>
              <a:srgbClr val="D7DDE5"/>
            </a:solidFill>
            <a:prstDash val="dash"/>
          </a:ln>
        </p:spPr>
        <p:txBody>
          <a:bodyPr/>
          <a:lstStyle/>
          <a:p>
            <a:endParaRPr lang="en-GB"/>
          </a:p>
        </p:txBody>
      </p:sp>
      <p:sp>
        <p:nvSpPr>
          <p:cNvPr id="117" name="Text 57">
            <a:extLst>
              <a:ext uri="{FF2B5EF4-FFF2-40B4-BE49-F238E27FC236}">
                <a16:creationId xmlns:a16="http://schemas.microsoft.com/office/drawing/2014/main" id="{A69EAB00-BEF6-D883-4F4F-7C41418468F1}"/>
              </a:ext>
            </a:extLst>
          </p:cNvPr>
          <p:cNvSpPr/>
          <p:nvPr/>
        </p:nvSpPr>
        <p:spPr>
          <a:xfrm>
            <a:off x="6853428" y="3364992"/>
            <a:ext cx="1828800" cy="164592"/>
          </a:xfrm>
          <a:prstGeom prst="rect">
            <a:avLst/>
          </a:prstGeom>
          <a:noFill/>
          <a:ln/>
        </p:spPr>
        <p:txBody>
          <a:bodyPr wrap="square" lIns="0" tIns="0" rIns="0" bIns="0" rtlCol="0" anchor="ctr"/>
          <a:lstStyle/>
          <a:p>
            <a:pPr marL="0" indent="0" algn="ctr">
              <a:buNone/>
            </a:pPr>
            <a:r>
              <a:rPr lang="en-US" sz="750" b="1" kern="0" spc="200">
                <a:solidFill>
                  <a:srgbClr val="6B7B8E"/>
                </a:solidFill>
                <a:latin typeface="Calibri" pitchFamily="34" charset="0"/>
                <a:ea typeface="Calibri" pitchFamily="34" charset="-122"/>
                <a:cs typeface="Calibri" pitchFamily="34" charset="-120"/>
              </a:rPr>
              <a:t>OUTSIDE  ·  BYSTANDER</a:t>
            </a:r>
            <a:endParaRPr lang="en-US" sz="750"/>
          </a:p>
        </p:txBody>
      </p:sp>
      <p:sp>
        <p:nvSpPr>
          <p:cNvPr id="119" name="Shape 58">
            <a:extLst>
              <a:ext uri="{FF2B5EF4-FFF2-40B4-BE49-F238E27FC236}">
                <a16:creationId xmlns:a16="http://schemas.microsoft.com/office/drawing/2014/main" id="{F5491BCA-E88B-76D9-3ECD-F6237680C244}"/>
              </a:ext>
            </a:extLst>
          </p:cNvPr>
          <p:cNvSpPr/>
          <p:nvPr/>
        </p:nvSpPr>
        <p:spPr>
          <a:xfrm>
            <a:off x="7068312" y="3538512"/>
            <a:ext cx="1371600" cy="182881"/>
          </a:xfrm>
          <a:prstGeom prst="roundRect">
            <a:avLst>
              <a:gd name="adj" fmla="val 16667"/>
            </a:avLst>
          </a:prstGeom>
          <a:solidFill>
            <a:srgbClr val="2A8A8A"/>
          </a:solidFill>
          <a:ln w="12700">
            <a:solidFill>
              <a:srgbClr val="2A8A8A"/>
            </a:solidFill>
            <a:prstDash val="solid"/>
          </a:ln>
        </p:spPr>
        <p:txBody>
          <a:bodyPr/>
          <a:lstStyle/>
          <a:p>
            <a:endParaRPr lang="en-GB"/>
          </a:p>
        </p:txBody>
      </p:sp>
      <p:sp>
        <p:nvSpPr>
          <p:cNvPr id="121" name="Text 59">
            <a:extLst>
              <a:ext uri="{FF2B5EF4-FFF2-40B4-BE49-F238E27FC236}">
                <a16:creationId xmlns:a16="http://schemas.microsoft.com/office/drawing/2014/main" id="{ED765D4D-25FC-8C19-D8CB-489590960467}"/>
              </a:ext>
            </a:extLst>
          </p:cNvPr>
          <p:cNvSpPr/>
          <p:nvPr/>
        </p:nvSpPr>
        <p:spPr>
          <a:xfrm>
            <a:off x="7114032" y="3487575"/>
            <a:ext cx="1371600" cy="274320"/>
          </a:xfrm>
          <a:prstGeom prst="rect">
            <a:avLst/>
          </a:prstGeom>
          <a:noFill/>
          <a:ln/>
        </p:spPr>
        <p:txBody>
          <a:bodyPr wrap="square" lIns="0" tIns="0" rIns="0" bIns="0" rtlCol="0" anchor="ctr"/>
          <a:lstStyle/>
          <a:p>
            <a:pPr marL="0" indent="0" algn="ctr">
              <a:buNone/>
            </a:pPr>
            <a:r>
              <a:rPr lang="en-US" sz="1100" b="1" kern="0" spc="200">
                <a:solidFill>
                  <a:srgbClr val="FFFFFF"/>
                </a:solidFill>
                <a:latin typeface="Calibri" pitchFamily="34" charset="0"/>
                <a:ea typeface="Calibri" pitchFamily="34" charset="-122"/>
                <a:cs typeface="Calibri" pitchFamily="34" charset="-120"/>
              </a:rPr>
              <a:t>COVERED</a:t>
            </a:r>
            <a:endParaRPr lang="en-US" sz="1100"/>
          </a:p>
        </p:txBody>
      </p:sp>
      <p:sp>
        <p:nvSpPr>
          <p:cNvPr id="125" name="Text 61">
            <a:extLst>
              <a:ext uri="{FF2B5EF4-FFF2-40B4-BE49-F238E27FC236}">
                <a16:creationId xmlns:a16="http://schemas.microsoft.com/office/drawing/2014/main" id="{1FAB13A7-D654-ADE1-8AC9-64D8D76E3693}"/>
              </a:ext>
            </a:extLst>
          </p:cNvPr>
          <p:cNvSpPr/>
          <p:nvPr/>
        </p:nvSpPr>
        <p:spPr>
          <a:xfrm>
            <a:off x="6844284" y="3767329"/>
            <a:ext cx="1946723" cy="457200"/>
          </a:xfrm>
          <a:prstGeom prst="rect">
            <a:avLst/>
          </a:prstGeom>
          <a:noFill/>
          <a:ln/>
        </p:spPr>
        <p:txBody>
          <a:bodyPr wrap="square" lIns="0" tIns="0" rIns="0" bIns="0" rtlCol="0" anchor="t"/>
          <a:lstStyle/>
          <a:p>
            <a:pPr algn="ctr"/>
            <a:r>
              <a:rPr lang="en-US" sz="850" i="1" dirty="0">
                <a:solidFill>
                  <a:srgbClr val="2A3A4F"/>
                </a:solidFill>
                <a:latin typeface="Calibri"/>
                <a:ea typeface="Calibri"/>
                <a:cs typeface="Calibri"/>
              </a:rPr>
              <a:t>Carve-back for computer systems used by the insured or its third-party service providers that is not physically located in an impacted state. Loss to systems located outside the impacted state is preserved from the impairment exclusion.</a:t>
            </a:r>
            <a:endParaRPr lang="en-US" sz="850" dirty="0">
              <a:latin typeface="Calibri"/>
              <a:ea typeface="Calibri"/>
              <a:cs typeface="Calibri"/>
            </a:endParaRPr>
          </a:p>
        </p:txBody>
      </p:sp>
      <p:sp>
        <p:nvSpPr>
          <p:cNvPr id="127" name="Shape 62">
            <a:extLst>
              <a:ext uri="{FF2B5EF4-FFF2-40B4-BE49-F238E27FC236}">
                <a16:creationId xmlns:a16="http://schemas.microsoft.com/office/drawing/2014/main" id="{0E17CA49-D5FA-5AE0-B803-671CFB7AA595}"/>
              </a:ext>
            </a:extLst>
          </p:cNvPr>
          <p:cNvSpPr/>
          <p:nvPr/>
        </p:nvSpPr>
        <p:spPr>
          <a:xfrm>
            <a:off x="365760" y="4572000"/>
            <a:ext cx="8412480" cy="310896"/>
          </a:xfrm>
          <a:prstGeom prst="rect">
            <a:avLst/>
          </a:prstGeom>
          <a:solidFill>
            <a:srgbClr val="0F2A47"/>
          </a:solidFill>
          <a:ln w="12700">
            <a:solidFill>
              <a:srgbClr val="0F2A47"/>
            </a:solidFill>
            <a:prstDash val="solid"/>
          </a:ln>
        </p:spPr>
        <p:txBody>
          <a:bodyPr/>
          <a:lstStyle/>
          <a:p>
            <a:endParaRPr lang="en-GB"/>
          </a:p>
        </p:txBody>
      </p:sp>
      <p:sp>
        <p:nvSpPr>
          <p:cNvPr id="129" name="Text 63">
            <a:extLst>
              <a:ext uri="{FF2B5EF4-FFF2-40B4-BE49-F238E27FC236}">
                <a16:creationId xmlns:a16="http://schemas.microsoft.com/office/drawing/2014/main" id="{F8EF47AB-C01D-38C9-DE38-D72D055B31B5}"/>
              </a:ext>
            </a:extLst>
          </p:cNvPr>
          <p:cNvSpPr/>
          <p:nvPr/>
        </p:nvSpPr>
        <p:spPr>
          <a:xfrm>
            <a:off x="457200" y="4572000"/>
            <a:ext cx="8229600" cy="310896"/>
          </a:xfrm>
          <a:prstGeom prst="rect">
            <a:avLst/>
          </a:prstGeom>
          <a:noFill/>
          <a:ln/>
        </p:spPr>
        <p:txBody>
          <a:bodyPr wrap="square" lIns="0" tIns="0" rIns="0" bIns="0" rtlCol="0" anchor="ctr"/>
          <a:lstStyle/>
          <a:p>
            <a:pPr marL="0" indent="0">
              <a:buNone/>
            </a:pPr>
            <a:r>
              <a:rPr lang="en-US" sz="1000" i="1">
                <a:solidFill>
                  <a:srgbClr val="FFFFFF"/>
                </a:solidFill>
                <a:latin typeface="Calibri" pitchFamily="34" charset="0"/>
                <a:ea typeface="Calibri" pitchFamily="34" charset="-122"/>
                <a:cs typeface="Calibri" pitchFamily="34" charset="-120"/>
              </a:rPr>
              <a:t>Inflection point: only the bystanding cyber asset carve-back in LMA5567 returns cover for systems outside the impacted state. Across the other three, the malware is excluded everywhere it lands.</a:t>
            </a:r>
            <a:endParaRPr lang="en-US" sz="1000"/>
          </a:p>
        </p:txBody>
      </p:sp>
      <p:sp>
        <p:nvSpPr>
          <p:cNvPr id="131" name="Shape 64">
            <a:extLst>
              <a:ext uri="{FF2B5EF4-FFF2-40B4-BE49-F238E27FC236}">
                <a16:creationId xmlns:a16="http://schemas.microsoft.com/office/drawing/2014/main" id="{5DD1743A-4AFD-1B56-F2FF-5511C7D9B13A}"/>
              </a:ext>
            </a:extLst>
          </p:cNvPr>
          <p:cNvSpPr/>
          <p:nvPr/>
        </p:nvSpPr>
        <p:spPr>
          <a:xfrm>
            <a:off x="365760" y="5139359"/>
            <a:ext cx="8412480" cy="0"/>
          </a:xfrm>
          <a:prstGeom prst="line">
            <a:avLst/>
          </a:prstGeom>
          <a:noFill/>
          <a:ln w="6350">
            <a:solidFill>
              <a:srgbClr val="D7DDE5"/>
            </a:solidFill>
            <a:prstDash val="solid"/>
          </a:ln>
        </p:spPr>
        <p:txBody>
          <a:bodyPr/>
          <a:lstStyle/>
          <a:p>
            <a:endParaRPr lang="en-GB"/>
          </a:p>
        </p:txBody>
      </p:sp>
      <p:sp>
        <p:nvSpPr>
          <p:cNvPr id="133" name="Text 65">
            <a:extLst>
              <a:ext uri="{FF2B5EF4-FFF2-40B4-BE49-F238E27FC236}">
                <a16:creationId xmlns:a16="http://schemas.microsoft.com/office/drawing/2014/main" id="{5052AB0A-523F-5ECF-BDB6-836388D2FF36}"/>
              </a:ext>
            </a:extLst>
          </p:cNvPr>
          <p:cNvSpPr/>
          <p:nvPr/>
        </p:nvSpPr>
        <p:spPr>
          <a:xfrm>
            <a:off x="365760" y="4992624"/>
            <a:ext cx="8412480" cy="146304"/>
          </a:xfrm>
          <a:prstGeom prst="rect">
            <a:avLst/>
          </a:prstGeom>
          <a:noFill/>
          <a:ln/>
        </p:spPr>
        <p:txBody>
          <a:bodyPr wrap="square" lIns="0" tIns="0" rIns="0" bIns="0" rtlCol="0" anchor="ctr"/>
          <a:lstStyle/>
          <a:p>
            <a:pPr marL="0" indent="0">
              <a:buNone/>
            </a:pPr>
            <a:r>
              <a:rPr lang="en-US" sz="800">
                <a:solidFill>
                  <a:srgbClr val="6B7B8E"/>
                </a:solidFill>
                <a:latin typeface="Calibri" pitchFamily="34" charset="0"/>
                <a:ea typeface="Calibri" pitchFamily="34" charset="-122"/>
                <a:cs typeface="Calibri" pitchFamily="34" charset="-120"/>
              </a:rPr>
              <a:t>Antares Managing Agency Limited  |  Syndicate 1274  |  Cyber, Technology &amp; Media</a:t>
            </a:r>
            <a:endParaRPr lang="en-US" sz="800"/>
          </a:p>
        </p:txBody>
      </p:sp>
    </p:spTree>
    <p:extLst>
      <p:ext uri="{BB962C8B-B14F-4D97-AF65-F5344CB8AC3E}">
        <p14:creationId xmlns:p14="http://schemas.microsoft.com/office/powerpoint/2010/main" val="3226411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65760" y="292608"/>
            <a:ext cx="8412480" cy="219456"/>
          </a:xfrm>
          <a:prstGeom prst="rect">
            <a:avLst/>
          </a:prstGeom>
          <a:noFill/>
          <a:ln/>
        </p:spPr>
        <p:txBody>
          <a:bodyPr wrap="square" lIns="0" tIns="0" rIns="0" bIns="0" rtlCol="0" anchor="ctr"/>
          <a:lstStyle/>
          <a:p>
            <a:pPr marL="0" indent="0">
              <a:buNone/>
            </a:pPr>
            <a:r>
              <a:rPr lang="en-US" sz="900" b="1" kern="0" spc="400">
                <a:solidFill>
                  <a:srgbClr val="F39C12"/>
                </a:solidFill>
                <a:latin typeface="Calibri" pitchFamily="34" charset="0"/>
                <a:ea typeface="Calibri" pitchFamily="34" charset="-122"/>
                <a:cs typeface="Calibri" pitchFamily="34" charset="-120"/>
              </a:rPr>
              <a:t>ACT 4  ·  THE WORKING HALLMARK</a:t>
            </a:r>
            <a:endParaRPr lang="en-US" sz="900"/>
          </a:p>
        </p:txBody>
      </p:sp>
      <p:sp>
        <p:nvSpPr>
          <p:cNvPr id="3" name="Text 1"/>
          <p:cNvSpPr/>
          <p:nvPr/>
        </p:nvSpPr>
        <p:spPr>
          <a:xfrm>
            <a:off x="365760" y="502920"/>
            <a:ext cx="8412480" cy="502920"/>
          </a:xfrm>
          <a:prstGeom prst="rect">
            <a:avLst/>
          </a:prstGeom>
          <a:noFill/>
          <a:ln/>
        </p:spPr>
        <p:txBody>
          <a:bodyPr wrap="square" lIns="0" tIns="0" rIns="0" bIns="0" rtlCol="0" anchor="ctr"/>
          <a:lstStyle/>
          <a:p>
            <a:pPr marL="0" indent="0">
              <a:buNone/>
            </a:pPr>
            <a:r>
              <a:rPr lang="en-US" sz="2400" b="1">
                <a:solidFill>
                  <a:srgbClr val="0E1A2B"/>
                </a:solidFill>
                <a:latin typeface="Georgia" pitchFamily="34" charset="0"/>
                <a:ea typeface="Georgia" pitchFamily="34" charset="-122"/>
                <a:cs typeface="Georgia" pitchFamily="34" charset="-120"/>
              </a:rPr>
              <a:t>Complexity as proxy — and the EternalBlue lesson</a:t>
            </a:r>
            <a:endParaRPr lang="en-US" sz="2400"/>
          </a:p>
        </p:txBody>
      </p:sp>
      <p:sp>
        <p:nvSpPr>
          <p:cNvPr id="4" name="Text 2"/>
          <p:cNvSpPr/>
          <p:nvPr/>
        </p:nvSpPr>
        <p:spPr>
          <a:xfrm>
            <a:off x="365760" y="1325880"/>
            <a:ext cx="3931920" cy="274320"/>
          </a:xfrm>
          <a:prstGeom prst="rect">
            <a:avLst/>
          </a:prstGeom>
          <a:noFill/>
          <a:ln/>
        </p:spPr>
        <p:txBody>
          <a:bodyPr wrap="square" lIns="0" tIns="0" rIns="0" bIns="0" rtlCol="0" anchor="ctr"/>
          <a:lstStyle/>
          <a:p>
            <a:pPr marL="0" indent="0">
              <a:buNone/>
            </a:pPr>
            <a:r>
              <a:rPr lang="en-US" sz="1000" b="1" kern="0" spc="300">
                <a:solidFill>
                  <a:srgbClr val="6B7B8E"/>
                </a:solidFill>
                <a:latin typeface="Calibri" pitchFamily="34" charset="0"/>
                <a:ea typeface="Calibri" pitchFamily="34" charset="-122"/>
                <a:cs typeface="Calibri" pitchFamily="34" charset="-120"/>
              </a:rPr>
              <a:t>THE WORKING RULE</a:t>
            </a:r>
            <a:endParaRPr lang="en-US" sz="1000"/>
          </a:p>
        </p:txBody>
      </p:sp>
      <p:sp>
        <p:nvSpPr>
          <p:cNvPr id="5" name="Text 3"/>
          <p:cNvSpPr/>
          <p:nvPr/>
        </p:nvSpPr>
        <p:spPr>
          <a:xfrm>
            <a:off x="365760" y="1691640"/>
            <a:ext cx="3931920" cy="2103120"/>
          </a:xfrm>
          <a:prstGeom prst="rect">
            <a:avLst/>
          </a:prstGeom>
          <a:noFill/>
          <a:ln/>
        </p:spPr>
        <p:txBody>
          <a:bodyPr wrap="square" lIns="0" tIns="0" rIns="0" bIns="0" rtlCol="0" anchor="ctr"/>
          <a:lstStyle/>
          <a:p>
            <a:pPr marL="0" indent="0">
              <a:lnSpc>
                <a:spcPct val="120000"/>
              </a:lnSpc>
              <a:buNone/>
            </a:pPr>
            <a:r>
              <a:rPr lang="en-US" sz="1600">
                <a:solidFill>
                  <a:srgbClr val="2A3A4F"/>
                </a:solidFill>
                <a:latin typeface="Georgia" pitchFamily="34" charset="0"/>
                <a:ea typeface="Georgia" pitchFamily="34" charset="-122"/>
                <a:cs typeface="Georgia" pitchFamily="34" charset="-120"/>
              </a:rPr>
              <a:t>Where affirmative attribution is unavailable, the next best indicator is the </a:t>
            </a:r>
            <a:r>
              <a:rPr lang="en-US" sz="1600">
                <a:solidFill>
                  <a:srgbClr val="0F2A47"/>
                </a:solidFill>
                <a:latin typeface="Georgia" pitchFamily="34" charset="0"/>
                <a:ea typeface="Georgia" pitchFamily="34" charset="-122"/>
                <a:cs typeface="Georgia" pitchFamily="34" charset="-120"/>
              </a:rPr>
              <a:t>complexity</a:t>
            </a:r>
            <a:r>
              <a:rPr lang="en-US" sz="1600">
                <a:solidFill>
                  <a:srgbClr val="2A3A4F"/>
                </a:solidFill>
                <a:latin typeface="Georgia" pitchFamily="34" charset="0"/>
                <a:ea typeface="Georgia" pitchFamily="34" charset="-122"/>
                <a:cs typeface="Georgia" pitchFamily="34" charset="-120"/>
              </a:rPr>
              <a:t> of the toolkit, the resource, the exploit chain, as a proxy for state sponsorship.</a:t>
            </a:r>
            <a:endParaRPr lang="en-US" sz="1600"/>
          </a:p>
        </p:txBody>
      </p:sp>
      <p:sp>
        <p:nvSpPr>
          <p:cNvPr id="6" name="Shape 4"/>
          <p:cNvSpPr/>
          <p:nvPr/>
        </p:nvSpPr>
        <p:spPr>
          <a:xfrm>
            <a:off x="4370832" y="2468880"/>
            <a:ext cx="402336" cy="402336"/>
          </a:xfrm>
          <a:prstGeom prst="ellipse">
            <a:avLst/>
          </a:prstGeom>
          <a:solidFill>
            <a:srgbClr val="F39C12"/>
          </a:solidFill>
          <a:ln w="19050">
            <a:solidFill>
              <a:srgbClr val="FFFFFF"/>
            </a:solidFill>
            <a:prstDash val="solid"/>
          </a:ln>
        </p:spPr>
        <p:txBody>
          <a:bodyPr/>
          <a:lstStyle/>
          <a:p>
            <a:endParaRPr lang="en-GB"/>
          </a:p>
        </p:txBody>
      </p:sp>
      <p:sp>
        <p:nvSpPr>
          <p:cNvPr id="7" name="Text 5"/>
          <p:cNvSpPr/>
          <p:nvPr/>
        </p:nvSpPr>
        <p:spPr>
          <a:xfrm>
            <a:off x="4370832" y="2423160"/>
            <a:ext cx="402336" cy="457200"/>
          </a:xfrm>
          <a:prstGeom prst="rect">
            <a:avLst/>
          </a:prstGeom>
          <a:noFill/>
          <a:ln/>
        </p:spPr>
        <p:txBody>
          <a:bodyPr wrap="square" lIns="0" tIns="0" rIns="0" bIns="0" rtlCol="0" anchor="ctr"/>
          <a:lstStyle/>
          <a:p>
            <a:pPr marL="0" indent="0" algn="ctr">
              <a:buNone/>
            </a:pPr>
            <a:r>
              <a:rPr lang="en-US" sz="2200" b="1">
                <a:solidFill>
                  <a:srgbClr val="FFFFFF"/>
                </a:solidFill>
                <a:latin typeface="Calibri" pitchFamily="34" charset="0"/>
                <a:ea typeface="Calibri" pitchFamily="34" charset="-122"/>
                <a:cs typeface="Calibri" pitchFamily="34" charset="-120"/>
              </a:rPr>
              <a:t>→</a:t>
            </a:r>
            <a:endParaRPr lang="en-US" sz="2200"/>
          </a:p>
        </p:txBody>
      </p:sp>
      <p:sp>
        <p:nvSpPr>
          <p:cNvPr id="8" name="Shape 6"/>
          <p:cNvSpPr/>
          <p:nvPr/>
        </p:nvSpPr>
        <p:spPr>
          <a:xfrm>
            <a:off x="4846320" y="1325880"/>
            <a:ext cx="3931920" cy="2926080"/>
          </a:xfrm>
          <a:prstGeom prst="rect">
            <a:avLst/>
          </a:prstGeom>
          <a:solidFill>
            <a:srgbClr val="EAEFF4"/>
          </a:solidFill>
          <a:ln w="6350">
            <a:solidFill>
              <a:srgbClr val="D7DDE5"/>
            </a:solidFill>
            <a:prstDash val="solid"/>
          </a:ln>
          <a:effectLst>
            <a:outerShdw blurRad="101600" dist="25400" dir="5400000" algn="bl" rotWithShape="0">
              <a:srgbClr val="0F2A47">
                <a:alpha val="10000"/>
              </a:srgbClr>
            </a:outerShdw>
          </a:effectLst>
        </p:spPr>
        <p:txBody>
          <a:bodyPr/>
          <a:lstStyle/>
          <a:p>
            <a:endParaRPr lang="en-GB"/>
          </a:p>
        </p:txBody>
      </p:sp>
      <p:sp>
        <p:nvSpPr>
          <p:cNvPr id="9" name="Shape 7"/>
          <p:cNvSpPr/>
          <p:nvPr/>
        </p:nvSpPr>
        <p:spPr>
          <a:xfrm>
            <a:off x="4846320" y="1325880"/>
            <a:ext cx="3931920" cy="54864"/>
          </a:xfrm>
          <a:prstGeom prst="rect">
            <a:avLst/>
          </a:prstGeom>
          <a:solidFill>
            <a:srgbClr val="F39C12"/>
          </a:solidFill>
          <a:ln w="12700">
            <a:solidFill>
              <a:srgbClr val="F39C12"/>
            </a:solidFill>
            <a:prstDash val="solid"/>
          </a:ln>
        </p:spPr>
        <p:txBody>
          <a:bodyPr/>
          <a:lstStyle/>
          <a:p>
            <a:endParaRPr lang="en-GB"/>
          </a:p>
        </p:txBody>
      </p:sp>
      <p:sp>
        <p:nvSpPr>
          <p:cNvPr id="10" name="Text 8"/>
          <p:cNvSpPr/>
          <p:nvPr/>
        </p:nvSpPr>
        <p:spPr>
          <a:xfrm>
            <a:off x="5074920" y="1508760"/>
            <a:ext cx="3566160" cy="256032"/>
          </a:xfrm>
          <a:prstGeom prst="rect">
            <a:avLst/>
          </a:prstGeom>
          <a:noFill/>
          <a:ln/>
        </p:spPr>
        <p:txBody>
          <a:bodyPr wrap="square" lIns="0" tIns="0" rIns="0" bIns="0" rtlCol="0" anchor="ctr"/>
          <a:lstStyle/>
          <a:p>
            <a:pPr marL="0" indent="0">
              <a:buNone/>
            </a:pPr>
            <a:r>
              <a:rPr lang="en-US" sz="1000" b="1" kern="0" spc="300">
                <a:solidFill>
                  <a:srgbClr val="D77B0B"/>
                </a:solidFill>
                <a:latin typeface="Calibri" pitchFamily="34" charset="0"/>
                <a:ea typeface="Calibri" pitchFamily="34" charset="-122"/>
                <a:cs typeface="Calibri" pitchFamily="34" charset="-120"/>
              </a:rPr>
              <a:t>ETERNALBLUE  ·  2017</a:t>
            </a:r>
            <a:endParaRPr lang="en-US" sz="1000"/>
          </a:p>
        </p:txBody>
      </p:sp>
      <p:sp>
        <p:nvSpPr>
          <p:cNvPr id="11" name="Text 9"/>
          <p:cNvSpPr/>
          <p:nvPr/>
        </p:nvSpPr>
        <p:spPr>
          <a:xfrm>
            <a:off x="5074920" y="1828800"/>
            <a:ext cx="3566160" cy="1280160"/>
          </a:xfrm>
          <a:prstGeom prst="rect">
            <a:avLst/>
          </a:prstGeom>
          <a:noFill/>
          <a:ln/>
        </p:spPr>
        <p:txBody>
          <a:bodyPr wrap="square" lIns="0" tIns="0" rIns="0" bIns="0" rtlCol="0" anchor="ctr"/>
          <a:lstStyle/>
          <a:p>
            <a:pPr marL="0" indent="0">
              <a:lnSpc>
                <a:spcPct val="115000"/>
              </a:lnSpc>
              <a:buNone/>
            </a:pPr>
            <a:r>
              <a:rPr lang="en-US" sz="1900" b="1" i="1">
                <a:solidFill>
                  <a:srgbClr val="0F2A47"/>
                </a:solidFill>
                <a:latin typeface="Georgia" pitchFamily="34" charset="0"/>
                <a:ea typeface="Georgia" pitchFamily="34" charset="-122"/>
                <a:cs typeface="Georgia" pitchFamily="34" charset="-120"/>
              </a:rPr>
              <a:t>State-grade tooling does not stay in state hands.</a:t>
            </a:r>
            <a:endParaRPr lang="en-US" sz="1900"/>
          </a:p>
        </p:txBody>
      </p:sp>
      <p:sp>
        <p:nvSpPr>
          <p:cNvPr id="12" name="Shape 10"/>
          <p:cNvSpPr/>
          <p:nvPr/>
        </p:nvSpPr>
        <p:spPr>
          <a:xfrm>
            <a:off x="5074920" y="3246120"/>
            <a:ext cx="502920" cy="0"/>
          </a:xfrm>
          <a:prstGeom prst="line">
            <a:avLst/>
          </a:prstGeom>
          <a:noFill/>
          <a:ln w="19050">
            <a:solidFill>
              <a:srgbClr val="F39C12"/>
            </a:solidFill>
            <a:prstDash val="solid"/>
          </a:ln>
        </p:spPr>
        <p:txBody>
          <a:bodyPr/>
          <a:lstStyle/>
          <a:p>
            <a:endParaRPr lang="en-GB"/>
          </a:p>
        </p:txBody>
      </p:sp>
      <p:sp>
        <p:nvSpPr>
          <p:cNvPr id="13" name="Text 11"/>
          <p:cNvSpPr/>
          <p:nvPr/>
        </p:nvSpPr>
        <p:spPr>
          <a:xfrm>
            <a:off x="5074920" y="3383280"/>
            <a:ext cx="3566160" cy="777240"/>
          </a:xfrm>
          <a:prstGeom prst="rect">
            <a:avLst/>
          </a:prstGeom>
          <a:noFill/>
          <a:ln/>
        </p:spPr>
        <p:txBody>
          <a:bodyPr wrap="square" lIns="0" tIns="0" rIns="0" bIns="0" rtlCol="0" anchor="ctr"/>
          <a:lstStyle/>
          <a:p>
            <a:pPr marL="0" indent="0">
              <a:lnSpc>
                <a:spcPct val="120000"/>
              </a:lnSpc>
              <a:buNone/>
            </a:pPr>
            <a:r>
              <a:rPr lang="en-US" sz="1100">
                <a:solidFill>
                  <a:srgbClr val="2A3A4F"/>
                </a:solidFill>
                <a:latin typeface="Calibri" pitchFamily="34" charset="0"/>
                <a:ea typeface="Calibri" pitchFamily="34" charset="-122"/>
                <a:cs typeface="Calibri" pitchFamily="34" charset="-120"/>
              </a:rPr>
              <a:t>An NSA-developed exploit, leaked, weaponised within weeks. Complexity, useful as it is, can lag the truth by years.</a:t>
            </a:r>
            <a:endParaRPr lang="en-US" sz="1100"/>
          </a:p>
        </p:txBody>
      </p:sp>
      <p:sp>
        <p:nvSpPr>
          <p:cNvPr id="14" name="Shape 12"/>
          <p:cNvSpPr/>
          <p:nvPr/>
        </p:nvSpPr>
        <p:spPr>
          <a:xfrm>
            <a:off x="365760" y="4480560"/>
            <a:ext cx="8412480" cy="292608"/>
          </a:xfrm>
          <a:prstGeom prst="rect">
            <a:avLst/>
          </a:prstGeom>
          <a:solidFill>
            <a:srgbClr val="0F2A47"/>
          </a:solidFill>
          <a:ln w="12700">
            <a:solidFill>
              <a:srgbClr val="0F2A47"/>
            </a:solidFill>
            <a:prstDash val="solid"/>
          </a:ln>
        </p:spPr>
        <p:txBody>
          <a:bodyPr/>
          <a:lstStyle/>
          <a:p>
            <a:endParaRPr lang="en-GB"/>
          </a:p>
        </p:txBody>
      </p:sp>
      <p:sp>
        <p:nvSpPr>
          <p:cNvPr id="15" name="Text 13"/>
          <p:cNvSpPr/>
          <p:nvPr/>
        </p:nvSpPr>
        <p:spPr>
          <a:xfrm>
            <a:off x="457200" y="4480560"/>
            <a:ext cx="8229600" cy="292608"/>
          </a:xfrm>
          <a:prstGeom prst="rect">
            <a:avLst/>
          </a:prstGeom>
          <a:noFill/>
          <a:ln/>
        </p:spPr>
        <p:txBody>
          <a:bodyPr wrap="square" lIns="0" tIns="0" rIns="0" bIns="0" rtlCol="0" anchor="ctr"/>
          <a:lstStyle/>
          <a:p>
            <a:pPr marL="0" indent="0" algn="ctr">
              <a:buNone/>
            </a:pPr>
            <a:r>
              <a:rPr lang="en-US" sz="1100" b="1" i="1">
                <a:solidFill>
                  <a:srgbClr val="FFFFFF"/>
                </a:solidFill>
                <a:latin typeface="Calibri" pitchFamily="34" charset="0"/>
                <a:ea typeface="Calibri" pitchFamily="34" charset="-122"/>
                <a:cs typeface="Calibri" pitchFamily="34" charset="-120"/>
              </a:rPr>
              <a:t>Provenance is not authorship. Complexity is necessary, not sufficient.</a:t>
            </a:r>
            <a:endParaRPr lang="en-US" sz="1100"/>
          </a:p>
        </p:txBody>
      </p:sp>
      <p:sp>
        <p:nvSpPr>
          <p:cNvPr id="16" name="Shape 14"/>
          <p:cNvSpPr/>
          <p:nvPr/>
        </p:nvSpPr>
        <p:spPr>
          <a:xfrm>
            <a:off x="365760" y="4846320"/>
            <a:ext cx="8412480" cy="0"/>
          </a:xfrm>
          <a:prstGeom prst="line">
            <a:avLst/>
          </a:prstGeom>
          <a:noFill/>
          <a:ln w="6350">
            <a:solidFill>
              <a:srgbClr val="D7DDE5"/>
            </a:solidFill>
            <a:prstDash val="solid"/>
          </a:ln>
        </p:spPr>
        <p:txBody>
          <a:bodyPr/>
          <a:lstStyle/>
          <a:p>
            <a:endParaRPr lang="en-GB"/>
          </a:p>
        </p:txBody>
      </p:sp>
      <p:sp>
        <p:nvSpPr>
          <p:cNvPr id="17" name="Text 15"/>
          <p:cNvSpPr/>
          <p:nvPr/>
        </p:nvSpPr>
        <p:spPr>
          <a:xfrm>
            <a:off x="365760" y="4901184"/>
            <a:ext cx="6400800" cy="201168"/>
          </a:xfrm>
          <a:prstGeom prst="rect">
            <a:avLst/>
          </a:prstGeom>
          <a:noFill/>
          <a:ln/>
        </p:spPr>
        <p:txBody>
          <a:bodyPr wrap="square" lIns="0" tIns="0" rIns="0" bIns="0" rtlCol="0" anchor="ctr"/>
          <a:lstStyle/>
          <a:p>
            <a:pPr marL="0" indent="0">
              <a:buNone/>
            </a:pPr>
            <a:r>
              <a:rPr lang="en-US" sz="800">
                <a:solidFill>
                  <a:srgbClr val="6B7B8E"/>
                </a:solidFill>
                <a:latin typeface="Calibri" pitchFamily="34" charset="0"/>
                <a:ea typeface="Calibri" pitchFamily="34" charset="-122"/>
                <a:cs typeface="Calibri" pitchFamily="34" charset="-120"/>
              </a:rPr>
              <a:t>Antares Managing Agency Limited  |  Syndicate 1274  |  Cyber, Technology &amp; Media</a:t>
            </a:r>
            <a:endParaRPr lang="en-US" sz="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365760" y="292608"/>
            <a:ext cx="8412480" cy="219456"/>
          </a:xfrm>
          <a:prstGeom prst="rect">
            <a:avLst/>
          </a:prstGeom>
          <a:noFill/>
          <a:ln/>
        </p:spPr>
        <p:txBody>
          <a:bodyPr wrap="square" lIns="0" tIns="0" rIns="0" bIns="0" rtlCol="0" anchor="ctr"/>
          <a:lstStyle/>
          <a:p>
            <a:pPr marL="0" indent="0">
              <a:buNone/>
            </a:pPr>
            <a:r>
              <a:rPr lang="en-US" sz="900" b="1" kern="0" spc="400">
                <a:solidFill>
                  <a:srgbClr val="F39C12"/>
                </a:solidFill>
                <a:latin typeface="Calibri" pitchFamily="34" charset="0"/>
                <a:ea typeface="Calibri" pitchFamily="34" charset="-122"/>
                <a:cs typeface="Calibri" pitchFamily="34" charset="-120"/>
              </a:rPr>
              <a:t>ACT 4 · CONTINUED</a:t>
            </a:r>
            <a:endParaRPr lang="en-US" sz="900"/>
          </a:p>
        </p:txBody>
      </p:sp>
      <p:sp>
        <p:nvSpPr>
          <p:cNvPr id="3" name="Text 1"/>
          <p:cNvSpPr/>
          <p:nvPr/>
        </p:nvSpPr>
        <p:spPr>
          <a:xfrm>
            <a:off x="365760" y="502920"/>
            <a:ext cx="8412480" cy="502920"/>
          </a:xfrm>
          <a:prstGeom prst="rect">
            <a:avLst/>
          </a:prstGeom>
          <a:noFill/>
          <a:ln/>
        </p:spPr>
        <p:txBody>
          <a:bodyPr wrap="square" lIns="0" tIns="0" rIns="0" bIns="0" rtlCol="0" anchor="ctr"/>
          <a:lstStyle/>
          <a:p>
            <a:pPr marL="0" indent="0">
              <a:buNone/>
            </a:pPr>
            <a:r>
              <a:rPr lang="en-US" sz="2400" b="1">
                <a:solidFill>
                  <a:srgbClr val="0E1A2B"/>
                </a:solidFill>
                <a:latin typeface="Georgia" pitchFamily="34" charset="0"/>
                <a:ea typeface="Georgia" pitchFamily="34" charset="-122"/>
                <a:cs typeface="Georgia" pitchFamily="34" charset="-120"/>
              </a:rPr>
              <a:t>AI compresses the window: and the working test starts to bend</a:t>
            </a:r>
            <a:endParaRPr lang="en-US" sz="2400"/>
          </a:p>
        </p:txBody>
      </p:sp>
      <p:sp>
        <p:nvSpPr>
          <p:cNvPr id="4" name="Shape 2"/>
          <p:cNvSpPr/>
          <p:nvPr/>
        </p:nvSpPr>
        <p:spPr>
          <a:xfrm>
            <a:off x="365760" y="1188720"/>
            <a:ext cx="4069080" cy="3154680"/>
          </a:xfrm>
          <a:prstGeom prst="rect">
            <a:avLst/>
          </a:prstGeom>
          <a:solidFill>
            <a:srgbClr val="0F2A47"/>
          </a:solidFill>
          <a:ln w="12700">
            <a:solidFill>
              <a:srgbClr val="0F2A47"/>
            </a:solidFill>
            <a:prstDash val="solid"/>
          </a:ln>
          <a:effectLst>
            <a:outerShdw blurRad="101600" dist="25400" dir="5400000" algn="bl" rotWithShape="0">
              <a:srgbClr val="0F2A47">
                <a:alpha val="10000"/>
              </a:srgbClr>
            </a:outerShdw>
          </a:effectLst>
        </p:spPr>
        <p:txBody>
          <a:bodyPr/>
          <a:lstStyle/>
          <a:p>
            <a:endParaRPr lang="en-GB"/>
          </a:p>
        </p:txBody>
      </p:sp>
      <p:sp>
        <p:nvSpPr>
          <p:cNvPr id="5" name="Shape 3"/>
          <p:cNvSpPr/>
          <p:nvPr/>
        </p:nvSpPr>
        <p:spPr>
          <a:xfrm>
            <a:off x="365760" y="1188720"/>
            <a:ext cx="4069080" cy="54864"/>
          </a:xfrm>
          <a:prstGeom prst="rect">
            <a:avLst/>
          </a:prstGeom>
          <a:solidFill>
            <a:srgbClr val="F39C12"/>
          </a:solidFill>
          <a:ln w="12700">
            <a:solidFill>
              <a:srgbClr val="F39C12"/>
            </a:solidFill>
            <a:prstDash val="solid"/>
          </a:ln>
        </p:spPr>
        <p:txBody>
          <a:bodyPr/>
          <a:lstStyle/>
          <a:p>
            <a:endParaRPr lang="en-GB"/>
          </a:p>
        </p:txBody>
      </p:sp>
      <p:sp>
        <p:nvSpPr>
          <p:cNvPr id="6" name="Text 4"/>
          <p:cNvSpPr/>
          <p:nvPr/>
        </p:nvSpPr>
        <p:spPr>
          <a:xfrm>
            <a:off x="640080" y="1554480"/>
            <a:ext cx="1691640" cy="365760"/>
          </a:xfrm>
          <a:prstGeom prst="rect">
            <a:avLst/>
          </a:prstGeom>
          <a:noFill/>
          <a:ln/>
        </p:spPr>
        <p:txBody>
          <a:bodyPr wrap="square" lIns="0" tIns="0" rIns="0" bIns="0" rtlCol="0" anchor="ctr"/>
          <a:lstStyle/>
          <a:p>
            <a:pPr marL="0" indent="0">
              <a:buNone/>
            </a:pPr>
            <a:r>
              <a:rPr lang="en-US" sz="1400" b="1">
                <a:solidFill>
                  <a:srgbClr val="8FA8C7"/>
                </a:solidFill>
                <a:latin typeface="Calibri" pitchFamily="34" charset="0"/>
                <a:ea typeface="Calibri" pitchFamily="34" charset="-122"/>
                <a:cs typeface="Calibri" pitchFamily="34" charset="-120"/>
              </a:rPr>
              <a:t>2017</a:t>
            </a:r>
            <a:endParaRPr lang="en-US" sz="1400"/>
          </a:p>
        </p:txBody>
      </p:sp>
      <p:sp>
        <p:nvSpPr>
          <p:cNvPr id="7" name="Text 5"/>
          <p:cNvSpPr/>
          <p:nvPr/>
        </p:nvSpPr>
        <p:spPr>
          <a:xfrm>
            <a:off x="640080" y="1901952"/>
            <a:ext cx="1691640" cy="1097280"/>
          </a:xfrm>
          <a:prstGeom prst="rect">
            <a:avLst/>
          </a:prstGeom>
          <a:noFill/>
          <a:ln/>
        </p:spPr>
        <p:txBody>
          <a:bodyPr wrap="square" lIns="0" tIns="0" rIns="0" bIns="0" rtlCol="0" anchor="ctr"/>
          <a:lstStyle/>
          <a:p>
            <a:pPr marL="0" indent="0">
              <a:buNone/>
            </a:pPr>
            <a:r>
              <a:rPr lang="en-US" sz="8000" b="1">
                <a:solidFill>
                  <a:srgbClr val="FFFFFF"/>
                </a:solidFill>
                <a:latin typeface="Georgia" pitchFamily="34" charset="0"/>
                <a:ea typeface="Georgia" pitchFamily="34" charset="-122"/>
                <a:cs typeface="Georgia" pitchFamily="34" charset="-120"/>
              </a:rPr>
              <a:t>2</a:t>
            </a:r>
            <a:r>
              <a:rPr lang="en-US" sz="3600" b="1">
                <a:solidFill>
                  <a:srgbClr val="FFFFFF"/>
                </a:solidFill>
                <a:latin typeface="Georgia" pitchFamily="34" charset="0"/>
                <a:ea typeface="Georgia" pitchFamily="34" charset="-122"/>
                <a:cs typeface="Georgia" pitchFamily="34" charset="-120"/>
              </a:rPr>
              <a:t>yrs</a:t>
            </a:r>
            <a:endParaRPr lang="en-US" sz="8000"/>
          </a:p>
        </p:txBody>
      </p:sp>
      <p:sp>
        <p:nvSpPr>
          <p:cNvPr id="8" name="Text 6"/>
          <p:cNvSpPr/>
          <p:nvPr/>
        </p:nvSpPr>
        <p:spPr>
          <a:xfrm>
            <a:off x="640080" y="2971800"/>
            <a:ext cx="1783080" cy="594360"/>
          </a:xfrm>
          <a:prstGeom prst="rect">
            <a:avLst/>
          </a:prstGeom>
          <a:noFill/>
          <a:ln/>
        </p:spPr>
        <p:txBody>
          <a:bodyPr wrap="square" lIns="0" tIns="0" rIns="0" bIns="0" rtlCol="0" anchor="ctr"/>
          <a:lstStyle/>
          <a:p>
            <a:pPr marL="0" indent="0">
              <a:buNone/>
            </a:pPr>
            <a:r>
              <a:rPr lang="en-US" sz="1000">
                <a:solidFill>
                  <a:srgbClr val="CADCFC"/>
                </a:solidFill>
                <a:latin typeface="Calibri" pitchFamily="34" charset="0"/>
                <a:ea typeface="Calibri" pitchFamily="34" charset="-122"/>
                <a:cs typeface="Calibri" pitchFamily="34" charset="-120"/>
              </a:rPr>
              <a:t>from disclosure to working exploit</a:t>
            </a:r>
            <a:endParaRPr lang="en-US" sz="1000"/>
          </a:p>
        </p:txBody>
      </p:sp>
      <p:pic>
        <p:nvPicPr>
          <p:cNvPr id="9" name="Image 0" descr="preencoded.png"/>
          <p:cNvPicPr>
            <a:picLocks noChangeAspect="1"/>
          </p:cNvPicPr>
          <p:nvPr/>
        </p:nvPicPr>
        <p:blipFill>
          <a:blip r:embed="rId3"/>
          <a:stretch>
            <a:fillRect/>
          </a:stretch>
        </p:blipFill>
        <p:spPr>
          <a:xfrm>
            <a:off x="2286000" y="2468880"/>
            <a:ext cx="256032" cy="256032"/>
          </a:xfrm>
          <a:prstGeom prst="rect">
            <a:avLst/>
          </a:prstGeom>
        </p:spPr>
      </p:pic>
      <p:sp>
        <p:nvSpPr>
          <p:cNvPr id="10" name="Text 7"/>
          <p:cNvSpPr/>
          <p:nvPr/>
        </p:nvSpPr>
        <p:spPr>
          <a:xfrm>
            <a:off x="2651760" y="1554480"/>
            <a:ext cx="1691640" cy="365760"/>
          </a:xfrm>
          <a:prstGeom prst="rect">
            <a:avLst/>
          </a:prstGeom>
          <a:noFill/>
          <a:ln/>
        </p:spPr>
        <p:txBody>
          <a:bodyPr wrap="square" lIns="0" tIns="0" rIns="0" bIns="0" rtlCol="0" anchor="ctr"/>
          <a:lstStyle/>
          <a:p>
            <a:pPr marL="0" indent="0">
              <a:buNone/>
            </a:pPr>
            <a:r>
              <a:rPr lang="en-US" sz="1400" b="1">
                <a:solidFill>
                  <a:srgbClr val="F39C12"/>
                </a:solidFill>
                <a:latin typeface="Calibri" pitchFamily="34" charset="0"/>
                <a:ea typeface="Calibri" pitchFamily="34" charset="-122"/>
                <a:cs typeface="Calibri" pitchFamily="34" charset="-120"/>
              </a:rPr>
              <a:t>2026</a:t>
            </a:r>
            <a:endParaRPr lang="en-US" sz="1400"/>
          </a:p>
        </p:txBody>
      </p:sp>
      <p:sp>
        <p:nvSpPr>
          <p:cNvPr id="11" name="Text 8"/>
          <p:cNvSpPr/>
          <p:nvPr/>
        </p:nvSpPr>
        <p:spPr>
          <a:xfrm>
            <a:off x="2651760" y="1901952"/>
            <a:ext cx="1691640" cy="1097280"/>
          </a:xfrm>
          <a:prstGeom prst="rect">
            <a:avLst/>
          </a:prstGeom>
          <a:noFill/>
          <a:ln/>
        </p:spPr>
        <p:txBody>
          <a:bodyPr wrap="square" lIns="0" tIns="0" rIns="0" bIns="0" rtlCol="0" anchor="ctr"/>
          <a:lstStyle/>
          <a:p>
            <a:pPr marL="0" indent="0">
              <a:buNone/>
            </a:pPr>
            <a:r>
              <a:rPr lang="en-US" sz="8000" b="1">
                <a:solidFill>
                  <a:srgbClr val="F39C12"/>
                </a:solidFill>
                <a:latin typeface="Georgia" pitchFamily="34" charset="0"/>
                <a:ea typeface="Georgia" pitchFamily="34" charset="-122"/>
                <a:cs typeface="Georgia" pitchFamily="34" charset="-120"/>
              </a:rPr>
              <a:t>7</a:t>
            </a:r>
            <a:r>
              <a:rPr lang="en-US" sz="3600" b="1">
                <a:solidFill>
                  <a:srgbClr val="F39C12"/>
                </a:solidFill>
                <a:latin typeface="Georgia" pitchFamily="34" charset="0"/>
                <a:ea typeface="Georgia" pitchFamily="34" charset="-122"/>
                <a:cs typeface="Georgia" pitchFamily="34" charset="-120"/>
              </a:rPr>
              <a:t>hrs</a:t>
            </a:r>
            <a:endParaRPr lang="en-US" sz="8000"/>
          </a:p>
        </p:txBody>
      </p:sp>
      <p:sp>
        <p:nvSpPr>
          <p:cNvPr id="12" name="Text 9"/>
          <p:cNvSpPr/>
          <p:nvPr/>
        </p:nvSpPr>
        <p:spPr>
          <a:xfrm>
            <a:off x="2560320" y="2971800"/>
            <a:ext cx="1874520" cy="594360"/>
          </a:xfrm>
          <a:prstGeom prst="rect">
            <a:avLst/>
          </a:prstGeom>
          <a:noFill/>
          <a:ln/>
        </p:spPr>
        <p:txBody>
          <a:bodyPr wrap="square" lIns="0" tIns="0" rIns="0" bIns="0" rtlCol="0" anchor="ctr"/>
          <a:lstStyle/>
          <a:p>
            <a:pPr marL="0" indent="0">
              <a:buNone/>
            </a:pPr>
            <a:r>
              <a:rPr lang="en-US" sz="1000">
                <a:solidFill>
                  <a:srgbClr val="FFFFFF"/>
                </a:solidFill>
                <a:latin typeface="Calibri" pitchFamily="34" charset="0"/>
                <a:ea typeface="Calibri" pitchFamily="34" charset="-122"/>
                <a:cs typeface="Calibri" pitchFamily="34" charset="-120"/>
              </a:rPr>
              <a:t>from disclosure to working exploit</a:t>
            </a:r>
            <a:endParaRPr lang="en-US" sz="1000"/>
          </a:p>
        </p:txBody>
      </p:sp>
      <p:sp>
        <p:nvSpPr>
          <p:cNvPr id="13" name="Shape 10"/>
          <p:cNvSpPr/>
          <p:nvPr/>
        </p:nvSpPr>
        <p:spPr>
          <a:xfrm>
            <a:off x="640080" y="3611880"/>
            <a:ext cx="3520440" cy="18288"/>
          </a:xfrm>
          <a:prstGeom prst="rect">
            <a:avLst/>
          </a:prstGeom>
          <a:solidFill>
            <a:srgbClr val="274B73"/>
          </a:solidFill>
          <a:ln w="12700">
            <a:solidFill>
              <a:srgbClr val="274B73"/>
            </a:solidFill>
            <a:prstDash val="solid"/>
          </a:ln>
        </p:spPr>
        <p:txBody>
          <a:bodyPr/>
          <a:lstStyle/>
          <a:p>
            <a:endParaRPr lang="en-GB"/>
          </a:p>
        </p:txBody>
      </p:sp>
      <p:sp>
        <p:nvSpPr>
          <p:cNvPr id="14" name="Text 11"/>
          <p:cNvSpPr/>
          <p:nvPr/>
        </p:nvSpPr>
        <p:spPr>
          <a:xfrm>
            <a:off x="640080" y="3730752"/>
            <a:ext cx="3520440" cy="411480"/>
          </a:xfrm>
          <a:prstGeom prst="rect">
            <a:avLst/>
          </a:prstGeom>
          <a:noFill/>
          <a:ln/>
        </p:spPr>
        <p:txBody>
          <a:bodyPr wrap="square" lIns="0" tIns="0" rIns="0" bIns="0" rtlCol="0" anchor="ctr"/>
          <a:lstStyle/>
          <a:p>
            <a:pPr marL="0" indent="0">
              <a:buNone/>
            </a:pPr>
            <a:r>
              <a:rPr lang="en-US" sz="900" i="1">
                <a:solidFill>
                  <a:srgbClr val="8FA8C7"/>
                </a:solidFill>
                <a:latin typeface="Calibri" pitchFamily="34" charset="0"/>
                <a:ea typeface="Calibri" pitchFamily="34" charset="-122"/>
                <a:cs typeface="Calibri" pitchFamily="34" charset="-120"/>
              </a:rPr>
              <a:t>Source: Coalition Activate 2026; Antares Mythos commentary, April 2026.</a:t>
            </a:r>
            <a:endParaRPr lang="en-US" sz="900"/>
          </a:p>
        </p:txBody>
      </p:sp>
      <p:sp>
        <p:nvSpPr>
          <p:cNvPr id="15" name="Text 12"/>
          <p:cNvSpPr/>
          <p:nvPr/>
        </p:nvSpPr>
        <p:spPr>
          <a:xfrm>
            <a:off x="4663440" y="1188720"/>
            <a:ext cx="4114800" cy="3154680"/>
          </a:xfrm>
          <a:prstGeom prst="rect">
            <a:avLst/>
          </a:prstGeom>
          <a:noFill/>
          <a:ln/>
        </p:spPr>
        <p:txBody>
          <a:bodyPr wrap="square" lIns="0" tIns="0" rIns="0" bIns="0" rtlCol="0" anchor="ctr"/>
          <a:lstStyle/>
          <a:p>
            <a:pPr marL="0" indent="0">
              <a:spcAft>
                <a:spcPts val="400"/>
              </a:spcAft>
              <a:buNone/>
            </a:pPr>
            <a:r>
              <a:rPr lang="en-US" sz="1200" b="1">
                <a:solidFill>
                  <a:srgbClr val="D77B0B"/>
                </a:solidFill>
                <a:latin typeface="Calibri" pitchFamily="34" charset="0"/>
                <a:ea typeface="Calibri" pitchFamily="34" charset="-122"/>
                <a:cs typeface="Calibri" pitchFamily="34" charset="-120"/>
              </a:rPr>
              <a:t>What changed</a:t>
            </a:r>
            <a:endParaRPr lang="en-US" sz="1200"/>
          </a:p>
          <a:p>
            <a:pPr marL="0" indent="0">
              <a:spcAft>
                <a:spcPts val="400"/>
              </a:spcAft>
              <a:buNone/>
            </a:pPr>
            <a:r>
              <a:rPr lang="en-US" sz="600">
                <a:solidFill>
                  <a:srgbClr val="000000"/>
                </a:solidFill>
                <a:latin typeface="Calibri" pitchFamily="34" charset="0"/>
                <a:ea typeface="Calibri" pitchFamily="34" charset="-122"/>
                <a:cs typeface="Calibri" pitchFamily="34" charset="-120"/>
              </a:rPr>
              <a:t> </a:t>
            </a:r>
            <a:endParaRPr lang="en-US" sz="1200"/>
          </a:p>
          <a:p>
            <a:pPr marL="0" indent="0">
              <a:spcAft>
                <a:spcPts val="400"/>
              </a:spcAft>
              <a:buNone/>
            </a:pPr>
            <a:r>
              <a:rPr lang="en-US" sz="1200">
                <a:solidFill>
                  <a:srgbClr val="2A3A4F"/>
                </a:solidFill>
                <a:latin typeface="Calibri" pitchFamily="34" charset="0"/>
                <a:ea typeface="Calibri" pitchFamily="34" charset="-122"/>
                <a:cs typeface="Calibri" pitchFamily="34" charset="-120"/>
              </a:rPr>
              <a:t>The patch window. The gap between disclosure and weaponization, has effectively collapsed. Capability that was once gated by expertise is increasingly gated by access to compute.</a:t>
            </a:r>
            <a:endParaRPr lang="en-US" sz="1200"/>
          </a:p>
          <a:p>
            <a:pPr marL="0" indent="0">
              <a:spcAft>
                <a:spcPts val="400"/>
              </a:spcAft>
              <a:buNone/>
            </a:pPr>
            <a:r>
              <a:rPr lang="en-US" sz="600">
                <a:solidFill>
                  <a:srgbClr val="000000"/>
                </a:solidFill>
                <a:latin typeface="Calibri" pitchFamily="34" charset="0"/>
                <a:ea typeface="Calibri" pitchFamily="34" charset="-122"/>
                <a:cs typeface="Calibri" pitchFamily="34" charset="-120"/>
              </a:rPr>
              <a:t> </a:t>
            </a:r>
            <a:endParaRPr lang="en-US" sz="1200"/>
          </a:p>
          <a:p>
            <a:pPr marL="0" indent="0">
              <a:spcAft>
                <a:spcPts val="400"/>
              </a:spcAft>
              <a:buNone/>
            </a:pPr>
            <a:r>
              <a:rPr lang="en-US" sz="1200" b="1">
                <a:solidFill>
                  <a:srgbClr val="D77B0B"/>
                </a:solidFill>
                <a:latin typeface="Calibri" pitchFamily="34" charset="0"/>
                <a:ea typeface="Calibri" pitchFamily="34" charset="-122"/>
                <a:cs typeface="Calibri" pitchFamily="34" charset="-120"/>
              </a:rPr>
              <a:t>Why it matters for attribution</a:t>
            </a:r>
            <a:endParaRPr lang="en-US" sz="1200"/>
          </a:p>
          <a:p>
            <a:pPr marL="0" indent="0">
              <a:spcAft>
                <a:spcPts val="400"/>
              </a:spcAft>
              <a:buNone/>
            </a:pPr>
            <a:r>
              <a:rPr lang="en-US" sz="600">
                <a:solidFill>
                  <a:srgbClr val="000000"/>
                </a:solidFill>
                <a:latin typeface="Calibri" pitchFamily="34" charset="0"/>
                <a:ea typeface="Calibri" pitchFamily="34" charset="-122"/>
                <a:cs typeface="Calibri" pitchFamily="34" charset="-120"/>
              </a:rPr>
              <a:t> </a:t>
            </a:r>
            <a:endParaRPr lang="en-US" sz="1200"/>
          </a:p>
          <a:p>
            <a:pPr marL="0" indent="0">
              <a:spcAft>
                <a:spcPts val="400"/>
              </a:spcAft>
              <a:buNone/>
            </a:pPr>
            <a:r>
              <a:rPr lang="en-US" sz="1200">
                <a:solidFill>
                  <a:srgbClr val="2A3A4F"/>
                </a:solidFill>
                <a:latin typeface="Calibri" pitchFamily="34" charset="0"/>
                <a:ea typeface="Calibri" pitchFamily="34" charset="-122"/>
                <a:cs typeface="Calibri" pitchFamily="34" charset="-120"/>
              </a:rPr>
              <a:t>If individuals can do in hours what previously took state teams in years, complexity becomes a weaker proxy for sponsorship. The market's working test is still useful, but the threshold is moving.</a:t>
            </a:r>
            <a:endParaRPr lang="en-US" sz="1200"/>
          </a:p>
        </p:txBody>
      </p:sp>
      <p:sp>
        <p:nvSpPr>
          <p:cNvPr id="16" name="Shape 13"/>
          <p:cNvSpPr/>
          <p:nvPr/>
        </p:nvSpPr>
        <p:spPr>
          <a:xfrm>
            <a:off x="365760" y="4846320"/>
            <a:ext cx="8412480" cy="0"/>
          </a:xfrm>
          <a:prstGeom prst="line">
            <a:avLst/>
          </a:prstGeom>
          <a:noFill/>
          <a:ln w="6350">
            <a:solidFill>
              <a:srgbClr val="D7DDE5"/>
            </a:solidFill>
            <a:prstDash val="solid"/>
          </a:ln>
        </p:spPr>
        <p:txBody>
          <a:bodyPr/>
          <a:lstStyle/>
          <a:p>
            <a:endParaRPr lang="en-GB"/>
          </a:p>
        </p:txBody>
      </p:sp>
      <p:sp>
        <p:nvSpPr>
          <p:cNvPr id="17" name="Text 14"/>
          <p:cNvSpPr/>
          <p:nvPr/>
        </p:nvSpPr>
        <p:spPr>
          <a:xfrm>
            <a:off x="365760" y="4901184"/>
            <a:ext cx="6400800" cy="201168"/>
          </a:xfrm>
          <a:prstGeom prst="rect">
            <a:avLst/>
          </a:prstGeom>
          <a:noFill/>
          <a:ln/>
        </p:spPr>
        <p:txBody>
          <a:bodyPr wrap="square" lIns="0" tIns="0" rIns="0" bIns="0" rtlCol="0" anchor="ctr"/>
          <a:lstStyle/>
          <a:p>
            <a:pPr marL="0" indent="0">
              <a:buNone/>
            </a:pPr>
            <a:r>
              <a:rPr lang="en-US" sz="800">
                <a:solidFill>
                  <a:srgbClr val="6B7B8E"/>
                </a:solidFill>
                <a:latin typeface="Calibri" pitchFamily="34" charset="0"/>
                <a:ea typeface="Calibri" pitchFamily="34" charset="-122"/>
                <a:cs typeface="Calibri" pitchFamily="34" charset="-120"/>
              </a:rPr>
              <a:t>Antares Managing Agency Limited  |  Syndicate 1274  |  Cyber, Technology &amp; Media</a:t>
            </a:r>
            <a:endParaRPr lang="en-US" sz="800"/>
          </a:p>
        </p:txBody>
      </p:sp>
      <p:sp>
        <p:nvSpPr>
          <p:cNvPr id="18" name="Text 15"/>
          <p:cNvSpPr/>
          <p:nvPr/>
        </p:nvSpPr>
        <p:spPr>
          <a:xfrm>
            <a:off x="6766560" y="4901184"/>
            <a:ext cx="2011680" cy="201168"/>
          </a:xfrm>
          <a:prstGeom prst="rect">
            <a:avLst/>
          </a:prstGeom>
          <a:noFill/>
          <a:ln/>
        </p:spPr>
        <p:txBody>
          <a:bodyPr wrap="square" lIns="0" tIns="0" rIns="0" bIns="0" rtlCol="0" anchor="ctr"/>
          <a:lstStyle/>
          <a:p>
            <a:pPr marL="0" indent="0" algn="r">
              <a:buNone/>
            </a:pPr>
            <a:r>
              <a:rPr lang="en-US" sz="800">
                <a:solidFill>
                  <a:srgbClr val="6B7B8E"/>
                </a:solidFill>
                <a:latin typeface="Calibri" pitchFamily="34" charset="0"/>
                <a:ea typeface="Calibri" pitchFamily="34" charset="-122"/>
                <a:cs typeface="Calibri" pitchFamily="34" charset="-120"/>
              </a:rPr>
              <a:t>9 / 14</a:t>
            </a:r>
            <a:endParaRPr lang="en-US" sz="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365760" y="292608"/>
            <a:ext cx="8412480" cy="219456"/>
          </a:xfrm>
          <a:prstGeom prst="rect">
            <a:avLst/>
          </a:prstGeom>
          <a:noFill/>
          <a:ln/>
        </p:spPr>
        <p:txBody>
          <a:bodyPr wrap="square" lIns="0" tIns="0" rIns="0" bIns="0" rtlCol="0" anchor="ctr"/>
          <a:lstStyle/>
          <a:p>
            <a:pPr marL="0" indent="0">
              <a:buNone/>
            </a:pPr>
            <a:r>
              <a:rPr lang="en-US" sz="900" b="1" kern="0" spc="400">
                <a:solidFill>
                  <a:srgbClr val="F39C12"/>
                </a:solidFill>
                <a:latin typeface="Calibri" pitchFamily="34" charset="0"/>
                <a:ea typeface="Calibri" pitchFamily="34" charset="-122"/>
                <a:cs typeface="Calibri" pitchFamily="34" charset="-120"/>
              </a:rPr>
              <a:t>ACT 4 · THE HARDER QUESTION</a:t>
            </a:r>
            <a:endParaRPr lang="en-US" sz="900"/>
          </a:p>
        </p:txBody>
      </p:sp>
      <p:sp>
        <p:nvSpPr>
          <p:cNvPr id="3" name="Text 1"/>
          <p:cNvSpPr/>
          <p:nvPr/>
        </p:nvSpPr>
        <p:spPr>
          <a:xfrm>
            <a:off x="365760" y="502920"/>
            <a:ext cx="8412480" cy="502920"/>
          </a:xfrm>
          <a:prstGeom prst="rect">
            <a:avLst/>
          </a:prstGeom>
          <a:noFill/>
          <a:ln/>
        </p:spPr>
        <p:txBody>
          <a:bodyPr wrap="square" lIns="0" tIns="0" rIns="0" bIns="0" rtlCol="0" anchor="ctr"/>
          <a:lstStyle/>
          <a:p>
            <a:pPr marL="0" indent="0">
              <a:buNone/>
            </a:pPr>
            <a:r>
              <a:rPr lang="en-US" sz="2400" b="1">
                <a:solidFill>
                  <a:srgbClr val="0E1A2B"/>
                </a:solidFill>
                <a:latin typeface="Georgia" pitchFamily="34" charset="0"/>
                <a:ea typeface="Georgia" pitchFamily="34" charset="-122"/>
                <a:cs typeface="Georgia" pitchFamily="34" charset="-120"/>
              </a:rPr>
              <a:t>Mythos and the limits of complexity-as-proxy</a:t>
            </a:r>
            <a:endParaRPr lang="en-US" sz="2400"/>
          </a:p>
        </p:txBody>
      </p:sp>
      <p:sp>
        <p:nvSpPr>
          <p:cNvPr id="4" name="Shape 2"/>
          <p:cNvSpPr/>
          <p:nvPr/>
        </p:nvSpPr>
        <p:spPr>
          <a:xfrm>
            <a:off x="365760" y="1097280"/>
            <a:ext cx="4069080" cy="3246120"/>
          </a:xfrm>
          <a:prstGeom prst="rect">
            <a:avLst/>
          </a:prstGeom>
          <a:solidFill>
            <a:srgbClr val="F4F6F9"/>
          </a:solidFill>
          <a:ln w="6350">
            <a:solidFill>
              <a:srgbClr val="D7DDE5"/>
            </a:solidFill>
            <a:prstDash val="solid"/>
          </a:ln>
          <a:effectLst>
            <a:outerShdw blurRad="101600" dist="25400" dir="5400000" algn="bl" rotWithShape="0">
              <a:srgbClr val="0F2A47">
                <a:alpha val="10000"/>
              </a:srgbClr>
            </a:outerShdw>
          </a:effectLst>
        </p:spPr>
        <p:txBody>
          <a:bodyPr/>
          <a:lstStyle/>
          <a:p>
            <a:endParaRPr lang="en-GB"/>
          </a:p>
        </p:txBody>
      </p:sp>
      <p:pic>
        <p:nvPicPr>
          <p:cNvPr id="5" name="Image 0" descr="preencoded.png"/>
          <p:cNvPicPr>
            <a:picLocks noChangeAspect="1"/>
          </p:cNvPicPr>
          <p:nvPr/>
        </p:nvPicPr>
        <p:blipFill>
          <a:blip r:embed="rId3"/>
          <a:stretch>
            <a:fillRect/>
          </a:stretch>
        </p:blipFill>
        <p:spPr>
          <a:xfrm>
            <a:off x="548640" y="1298448"/>
            <a:ext cx="329184" cy="329184"/>
          </a:xfrm>
          <a:prstGeom prst="rect">
            <a:avLst/>
          </a:prstGeom>
        </p:spPr>
      </p:pic>
      <p:sp>
        <p:nvSpPr>
          <p:cNvPr id="6" name="Text 3"/>
          <p:cNvSpPr/>
          <p:nvPr/>
        </p:nvSpPr>
        <p:spPr>
          <a:xfrm>
            <a:off x="960120" y="1298448"/>
            <a:ext cx="3337560" cy="274320"/>
          </a:xfrm>
          <a:prstGeom prst="rect">
            <a:avLst/>
          </a:prstGeom>
          <a:noFill/>
          <a:ln/>
        </p:spPr>
        <p:txBody>
          <a:bodyPr wrap="square" lIns="0" tIns="0" rIns="0" bIns="0" rtlCol="0" anchor="ctr"/>
          <a:lstStyle/>
          <a:p>
            <a:pPr marL="0" indent="0">
              <a:buNone/>
            </a:pPr>
            <a:r>
              <a:rPr lang="en-US" sz="1100" b="1" kern="0" spc="200">
                <a:solidFill>
                  <a:srgbClr val="D77B0B"/>
                </a:solidFill>
                <a:latin typeface="Calibri" pitchFamily="34" charset="0"/>
                <a:ea typeface="Calibri" pitchFamily="34" charset="-122"/>
                <a:cs typeface="Calibri" pitchFamily="34" charset="-120"/>
              </a:rPr>
              <a:t>ANTHROPIC MYTHOS</a:t>
            </a:r>
            <a:endParaRPr lang="en-US" sz="1100"/>
          </a:p>
        </p:txBody>
      </p:sp>
      <p:sp>
        <p:nvSpPr>
          <p:cNvPr id="7" name="Text 4"/>
          <p:cNvSpPr/>
          <p:nvPr/>
        </p:nvSpPr>
        <p:spPr>
          <a:xfrm>
            <a:off x="548640" y="1664208"/>
            <a:ext cx="3794760" cy="365760"/>
          </a:xfrm>
          <a:prstGeom prst="rect">
            <a:avLst/>
          </a:prstGeom>
          <a:noFill/>
          <a:ln/>
        </p:spPr>
        <p:txBody>
          <a:bodyPr wrap="square" lIns="0" tIns="0" rIns="0" bIns="0" rtlCol="0" anchor="ctr"/>
          <a:lstStyle/>
          <a:p>
            <a:pPr marL="0" indent="0">
              <a:buNone/>
            </a:pPr>
            <a:r>
              <a:rPr lang="en-US" sz="1300" b="1" i="1">
                <a:solidFill>
                  <a:srgbClr val="0E1A2B"/>
                </a:solidFill>
                <a:latin typeface="Georgia" pitchFamily="34" charset="0"/>
                <a:ea typeface="Georgia" pitchFamily="34" charset="-122"/>
                <a:cs typeface="Georgia" pitchFamily="34" charset="-120"/>
              </a:rPr>
              <a:t>AI-assisted vulnerability research at machine speed</a:t>
            </a:r>
            <a:endParaRPr lang="en-US" sz="1300"/>
          </a:p>
        </p:txBody>
      </p:sp>
      <p:sp>
        <p:nvSpPr>
          <p:cNvPr id="8" name="Shape 5"/>
          <p:cNvSpPr/>
          <p:nvPr/>
        </p:nvSpPr>
        <p:spPr>
          <a:xfrm>
            <a:off x="548640" y="2103120"/>
            <a:ext cx="548640" cy="0"/>
          </a:xfrm>
          <a:prstGeom prst="line">
            <a:avLst/>
          </a:prstGeom>
          <a:noFill/>
          <a:ln w="19050">
            <a:solidFill>
              <a:srgbClr val="F39C12"/>
            </a:solidFill>
            <a:prstDash val="solid"/>
          </a:ln>
        </p:spPr>
        <p:txBody>
          <a:bodyPr/>
          <a:lstStyle/>
          <a:p>
            <a:endParaRPr lang="en-GB"/>
          </a:p>
        </p:txBody>
      </p:sp>
      <p:sp>
        <p:nvSpPr>
          <p:cNvPr id="9" name="Text 6"/>
          <p:cNvSpPr/>
          <p:nvPr/>
        </p:nvSpPr>
        <p:spPr>
          <a:xfrm>
            <a:off x="548640" y="2286000"/>
            <a:ext cx="3794760" cy="1965960"/>
          </a:xfrm>
          <a:prstGeom prst="rect">
            <a:avLst/>
          </a:prstGeom>
          <a:noFill/>
          <a:ln/>
        </p:spPr>
        <p:txBody>
          <a:bodyPr wrap="square" lIns="0" tIns="0" rIns="0" bIns="0" rtlCol="0" anchor="ctr"/>
          <a:lstStyle/>
          <a:p>
            <a:pPr marL="342900" indent="-342900">
              <a:spcAft>
                <a:spcPts val="600"/>
              </a:spcAft>
              <a:buSzPct val="100000"/>
              <a:buChar char="•"/>
            </a:pPr>
            <a:r>
              <a:rPr lang="en-US" sz="1050">
                <a:solidFill>
                  <a:srgbClr val="2A3A4F"/>
                </a:solidFill>
                <a:latin typeface="Calibri" pitchFamily="34" charset="0"/>
                <a:ea typeface="Calibri" pitchFamily="34" charset="-122"/>
                <a:cs typeface="Calibri" pitchFamily="34" charset="-120"/>
              </a:rPr>
              <a:t>Identifies kernel-level vulnerabilities in long-standing, often unsupported codebases.</a:t>
            </a:r>
            <a:endParaRPr lang="en-US" sz="1050"/>
          </a:p>
          <a:p>
            <a:pPr marL="342900" indent="-342900">
              <a:spcAft>
                <a:spcPts val="600"/>
              </a:spcAft>
              <a:buSzPct val="100000"/>
              <a:buChar char="•"/>
            </a:pPr>
            <a:r>
              <a:rPr lang="en-US" sz="1050">
                <a:solidFill>
                  <a:srgbClr val="2A3A4F"/>
                </a:solidFill>
                <a:latin typeface="Calibri" pitchFamily="34" charset="0"/>
                <a:ea typeface="Calibri" pitchFamily="34" charset="-122"/>
                <a:cs typeface="Calibri" pitchFamily="34" charset="-120"/>
              </a:rPr>
              <a:t>Chains low-severity bugs into composite exploit paths a human analyst would not pursue.</a:t>
            </a:r>
            <a:endParaRPr lang="en-US" sz="1050"/>
          </a:p>
          <a:p>
            <a:pPr marL="342900" indent="-342900">
              <a:spcAft>
                <a:spcPts val="600"/>
              </a:spcAft>
              <a:buSzPct val="100000"/>
              <a:buChar char="•"/>
            </a:pPr>
            <a:r>
              <a:rPr lang="en-US" sz="1050">
                <a:solidFill>
                  <a:srgbClr val="2A3A4F"/>
                </a:solidFill>
                <a:latin typeface="Calibri" pitchFamily="34" charset="0"/>
                <a:ea typeface="Calibri" pitchFamily="34" charset="-122"/>
                <a:cs typeface="Calibri" pitchFamily="34" charset="-120"/>
              </a:rPr>
              <a:t>Operates continuously, without fatigue or prioritisation constraints.</a:t>
            </a:r>
            <a:endParaRPr lang="en-US" sz="1050"/>
          </a:p>
          <a:p>
            <a:pPr marL="342900" indent="-342900">
              <a:spcAft>
                <a:spcPts val="600"/>
              </a:spcAft>
              <a:buSzPct val="100000"/>
              <a:buChar char="•"/>
            </a:pPr>
            <a:r>
              <a:rPr lang="en-US" sz="1050" b="1">
                <a:solidFill>
                  <a:srgbClr val="0F2A47"/>
                </a:solidFill>
                <a:latin typeface="Calibri" pitchFamily="34" charset="0"/>
                <a:ea typeface="Calibri" pitchFamily="34" charset="-122"/>
                <a:cs typeface="Calibri" pitchFamily="34" charset="-120"/>
              </a:rPr>
              <a:t>Developer is a private US AI company, not a state actor.</a:t>
            </a:r>
            <a:endParaRPr lang="en-US" sz="1050"/>
          </a:p>
        </p:txBody>
      </p:sp>
      <p:pic>
        <p:nvPicPr>
          <p:cNvPr id="10" name="Image 1" descr="preencoded.png"/>
          <p:cNvPicPr>
            <a:picLocks noChangeAspect="1"/>
          </p:cNvPicPr>
          <p:nvPr/>
        </p:nvPicPr>
        <p:blipFill>
          <a:blip r:embed="rId4"/>
          <a:stretch>
            <a:fillRect/>
          </a:stretch>
        </p:blipFill>
        <p:spPr>
          <a:xfrm>
            <a:off x="4754880" y="1188720"/>
            <a:ext cx="365760" cy="365760"/>
          </a:xfrm>
          <a:prstGeom prst="rect">
            <a:avLst/>
          </a:prstGeom>
        </p:spPr>
      </p:pic>
      <p:sp>
        <p:nvSpPr>
          <p:cNvPr id="11" name="Text 7"/>
          <p:cNvSpPr/>
          <p:nvPr/>
        </p:nvSpPr>
        <p:spPr>
          <a:xfrm>
            <a:off x="4754880" y="1645920"/>
            <a:ext cx="4023360" cy="1371600"/>
          </a:xfrm>
          <a:prstGeom prst="rect">
            <a:avLst/>
          </a:prstGeom>
          <a:noFill/>
          <a:ln/>
        </p:spPr>
        <p:txBody>
          <a:bodyPr wrap="square" lIns="0" tIns="0" rIns="0" bIns="0" rtlCol="0" anchor="ctr"/>
          <a:lstStyle/>
          <a:p>
            <a:pPr marL="0" indent="0">
              <a:buNone/>
            </a:pPr>
            <a:r>
              <a:rPr lang="en-US" sz="1600" b="1" i="1">
                <a:solidFill>
                  <a:srgbClr val="0F2A47"/>
                </a:solidFill>
                <a:latin typeface="Georgia" pitchFamily="34" charset="0"/>
                <a:ea typeface="Georgia" pitchFamily="34" charset="-122"/>
                <a:cs typeface="Georgia" pitchFamily="34" charset="-120"/>
              </a:rPr>
              <a:t>If a tool that approaches state-grade research capability is built and run by a non-state actor, what does the complexity of an attack still tell you about its origin?</a:t>
            </a:r>
            <a:endParaRPr lang="en-US" sz="1600"/>
          </a:p>
        </p:txBody>
      </p:sp>
      <p:sp>
        <p:nvSpPr>
          <p:cNvPr id="12" name="Shape 8"/>
          <p:cNvSpPr/>
          <p:nvPr/>
        </p:nvSpPr>
        <p:spPr>
          <a:xfrm>
            <a:off x="4754880" y="3108960"/>
            <a:ext cx="731520" cy="0"/>
          </a:xfrm>
          <a:prstGeom prst="line">
            <a:avLst/>
          </a:prstGeom>
          <a:noFill/>
          <a:ln w="19050">
            <a:solidFill>
              <a:srgbClr val="F39C12"/>
            </a:solidFill>
            <a:prstDash val="solid"/>
          </a:ln>
        </p:spPr>
        <p:txBody>
          <a:bodyPr/>
          <a:lstStyle/>
          <a:p>
            <a:endParaRPr lang="en-GB"/>
          </a:p>
        </p:txBody>
      </p:sp>
      <p:sp>
        <p:nvSpPr>
          <p:cNvPr id="13" name="Text 9"/>
          <p:cNvSpPr/>
          <p:nvPr/>
        </p:nvSpPr>
        <p:spPr>
          <a:xfrm>
            <a:off x="4754880" y="3246120"/>
            <a:ext cx="4023360" cy="1188720"/>
          </a:xfrm>
          <a:prstGeom prst="rect">
            <a:avLst/>
          </a:prstGeom>
          <a:noFill/>
          <a:ln/>
        </p:spPr>
        <p:txBody>
          <a:bodyPr wrap="square" lIns="0" tIns="0" rIns="0" bIns="0" rtlCol="0" anchor="ctr"/>
          <a:lstStyle/>
          <a:p>
            <a:pPr marL="0" indent="0">
              <a:buNone/>
            </a:pPr>
            <a:r>
              <a:rPr lang="en-US" sz="1100">
                <a:solidFill>
                  <a:srgbClr val="2A3A4F"/>
                </a:solidFill>
                <a:latin typeface="Calibri" pitchFamily="34" charset="0"/>
                <a:ea typeface="Calibri" pitchFamily="34" charset="-122"/>
                <a:cs typeface="Calibri" pitchFamily="34" charset="-120"/>
              </a:rPr>
              <a:t>The honest answer is: less than it used to. The market's working test for state sponsorship, sophistication, needs to be supplemented by a contractual mechanism that does not depend on the test holding firm.</a:t>
            </a:r>
            <a:endParaRPr lang="en-US" sz="1100"/>
          </a:p>
        </p:txBody>
      </p:sp>
      <p:sp>
        <p:nvSpPr>
          <p:cNvPr id="14" name="Shape 10"/>
          <p:cNvSpPr/>
          <p:nvPr/>
        </p:nvSpPr>
        <p:spPr>
          <a:xfrm>
            <a:off x="365760" y="4846320"/>
            <a:ext cx="8412480" cy="0"/>
          </a:xfrm>
          <a:prstGeom prst="line">
            <a:avLst/>
          </a:prstGeom>
          <a:noFill/>
          <a:ln w="6350">
            <a:solidFill>
              <a:srgbClr val="D7DDE5"/>
            </a:solidFill>
            <a:prstDash val="solid"/>
          </a:ln>
        </p:spPr>
        <p:txBody>
          <a:bodyPr/>
          <a:lstStyle/>
          <a:p>
            <a:endParaRPr lang="en-GB"/>
          </a:p>
        </p:txBody>
      </p:sp>
      <p:sp>
        <p:nvSpPr>
          <p:cNvPr id="15" name="Text 11"/>
          <p:cNvSpPr/>
          <p:nvPr/>
        </p:nvSpPr>
        <p:spPr>
          <a:xfrm>
            <a:off x="365760" y="4901184"/>
            <a:ext cx="6400800" cy="201168"/>
          </a:xfrm>
          <a:prstGeom prst="rect">
            <a:avLst/>
          </a:prstGeom>
          <a:noFill/>
          <a:ln/>
        </p:spPr>
        <p:txBody>
          <a:bodyPr wrap="square" lIns="0" tIns="0" rIns="0" bIns="0" rtlCol="0" anchor="ctr"/>
          <a:lstStyle/>
          <a:p>
            <a:pPr marL="0" indent="0">
              <a:buNone/>
            </a:pPr>
            <a:r>
              <a:rPr lang="en-US" sz="800">
                <a:solidFill>
                  <a:srgbClr val="6B7B8E"/>
                </a:solidFill>
                <a:latin typeface="Calibri" pitchFamily="34" charset="0"/>
                <a:ea typeface="Calibri" pitchFamily="34" charset="-122"/>
                <a:cs typeface="Calibri" pitchFamily="34" charset="-120"/>
              </a:rPr>
              <a:t>Antares Managing Agency Limited  |  Syndicate 1274  |  Cyber, Technology &amp; Media</a:t>
            </a:r>
            <a:endParaRPr lang="en-US" sz="800"/>
          </a:p>
        </p:txBody>
      </p:sp>
      <p:sp>
        <p:nvSpPr>
          <p:cNvPr id="16" name="Text 12"/>
          <p:cNvSpPr/>
          <p:nvPr/>
        </p:nvSpPr>
        <p:spPr>
          <a:xfrm>
            <a:off x="6766560" y="4901184"/>
            <a:ext cx="2011680" cy="201168"/>
          </a:xfrm>
          <a:prstGeom prst="rect">
            <a:avLst/>
          </a:prstGeom>
          <a:noFill/>
          <a:ln/>
        </p:spPr>
        <p:txBody>
          <a:bodyPr wrap="square" lIns="0" tIns="0" rIns="0" bIns="0" rtlCol="0" anchor="ctr"/>
          <a:lstStyle/>
          <a:p>
            <a:pPr marL="0" indent="0" algn="r">
              <a:buNone/>
            </a:pPr>
            <a:r>
              <a:rPr lang="en-US" sz="800">
                <a:solidFill>
                  <a:srgbClr val="6B7B8E"/>
                </a:solidFill>
                <a:latin typeface="Calibri" pitchFamily="34" charset="0"/>
                <a:ea typeface="Calibri" pitchFamily="34" charset="-122"/>
                <a:cs typeface="Calibri" pitchFamily="34" charset="-120"/>
              </a:rPr>
              <a:t>10 / 14</a:t>
            </a:r>
            <a:endParaRPr lang="en-US" sz="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365760" y="292608"/>
            <a:ext cx="8412480" cy="219456"/>
          </a:xfrm>
          <a:prstGeom prst="rect">
            <a:avLst/>
          </a:prstGeom>
          <a:noFill/>
          <a:ln/>
        </p:spPr>
        <p:txBody>
          <a:bodyPr wrap="square" lIns="0" tIns="0" rIns="0" bIns="0" rtlCol="0" anchor="ctr"/>
          <a:lstStyle/>
          <a:p>
            <a:pPr marL="0" indent="0">
              <a:buNone/>
            </a:pPr>
            <a:r>
              <a:rPr lang="en-US" sz="900" b="1" kern="0" spc="400">
                <a:solidFill>
                  <a:srgbClr val="F39C12"/>
                </a:solidFill>
                <a:latin typeface="Calibri" pitchFamily="34" charset="0"/>
                <a:ea typeface="Calibri" pitchFamily="34" charset="-122"/>
                <a:cs typeface="Calibri" pitchFamily="34" charset="-120"/>
              </a:rPr>
              <a:t>ACT 5 · THE AFFIRMATIVE RESPONSE</a:t>
            </a:r>
            <a:endParaRPr lang="en-US" sz="900"/>
          </a:p>
        </p:txBody>
      </p:sp>
      <p:sp>
        <p:nvSpPr>
          <p:cNvPr id="3" name="Text 1"/>
          <p:cNvSpPr/>
          <p:nvPr/>
        </p:nvSpPr>
        <p:spPr>
          <a:xfrm>
            <a:off x="365760" y="502920"/>
            <a:ext cx="8412480" cy="502920"/>
          </a:xfrm>
          <a:prstGeom prst="rect">
            <a:avLst/>
          </a:prstGeom>
          <a:noFill/>
          <a:ln/>
        </p:spPr>
        <p:txBody>
          <a:bodyPr wrap="square" lIns="0" tIns="0" rIns="0" bIns="0" rtlCol="0" anchor="ctr"/>
          <a:lstStyle/>
          <a:p>
            <a:pPr marL="0" indent="0">
              <a:buNone/>
            </a:pPr>
            <a:r>
              <a:rPr lang="en-US" sz="2400" b="1">
                <a:solidFill>
                  <a:srgbClr val="0E1A2B"/>
                </a:solidFill>
                <a:latin typeface="Georgia" pitchFamily="34" charset="0"/>
                <a:ea typeface="Georgia" pitchFamily="34" charset="-122"/>
                <a:cs typeface="Georgia" pitchFamily="34" charset="-120"/>
              </a:rPr>
              <a:t>Antares, with Lloyd’s: affirmative cyber war for US essential services</a:t>
            </a:r>
            <a:endParaRPr lang="en-US" sz="2400"/>
          </a:p>
        </p:txBody>
      </p:sp>
      <p:sp>
        <p:nvSpPr>
          <p:cNvPr id="4" name="Text 2"/>
          <p:cNvSpPr/>
          <p:nvPr/>
        </p:nvSpPr>
        <p:spPr>
          <a:xfrm>
            <a:off x="365760" y="1097280"/>
            <a:ext cx="8412480" cy="502920"/>
          </a:xfrm>
          <a:prstGeom prst="rect">
            <a:avLst/>
          </a:prstGeom>
          <a:noFill/>
          <a:ln/>
        </p:spPr>
        <p:txBody>
          <a:bodyPr wrap="square" lIns="0" tIns="0" rIns="0" bIns="0" rtlCol="0" anchor="ctr"/>
          <a:lstStyle/>
          <a:p>
            <a:pPr marL="0" indent="0">
              <a:buNone/>
            </a:pPr>
            <a:r>
              <a:rPr lang="en-US" sz="1150" i="1">
                <a:solidFill>
                  <a:srgbClr val="2A3A4F"/>
                </a:solidFill>
                <a:latin typeface="Calibri" pitchFamily="34" charset="0"/>
                <a:ea typeface="Calibri" pitchFamily="34" charset="-122"/>
                <a:cs typeface="Calibri" pitchFamily="34" charset="-120"/>
              </a:rPr>
              <a:t>Y5433 opened the door for syndicates to provide state-backed cyber cover through a clear, distinct affirmative grant. Antares is now writing this product on the CAP Lineslip (Acrisure), in conjunction with </a:t>
            </a:r>
            <a:r>
              <a:rPr lang="en-US" sz="1150" i="1" err="1">
                <a:solidFill>
                  <a:srgbClr val="2A3A4F"/>
                </a:solidFill>
                <a:latin typeface="Calibri" pitchFamily="34" charset="0"/>
                <a:ea typeface="Calibri" pitchFamily="34" charset="-122"/>
                <a:cs typeface="Calibri" pitchFamily="34" charset="-120"/>
              </a:rPr>
              <a:t>Canopius</a:t>
            </a:r>
            <a:r>
              <a:rPr lang="en-US" sz="1150" i="1">
                <a:solidFill>
                  <a:srgbClr val="2A3A4F"/>
                </a:solidFill>
                <a:latin typeface="Calibri" pitchFamily="34" charset="0"/>
                <a:ea typeface="Calibri" pitchFamily="34" charset="-122"/>
                <a:cs typeface="Calibri" pitchFamily="34" charset="-120"/>
              </a:rPr>
              <a:t> and with Lloyd's approval.</a:t>
            </a:r>
            <a:endParaRPr lang="en-US" sz="1150"/>
          </a:p>
        </p:txBody>
      </p:sp>
      <p:sp>
        <p:nvSpPr>
          <p:cNvPr id="5" name="Shape 3"/>
          <p:cNvSpPr/>
          <p:nvPr/>
        </p:nvSpPr>
        <p:spPr>
          <a:xfrm>
            <a:off x="365760" y="1828800"/>
            <a:ext cx="2743200" cy="2606040"/>
          </a:xfrm>
          <a:prstGeom prst="rect">
            <a:avLst/>
          </a:prstGeom>
          <a:solidFill>
            <a:srgbClr val="F4F6F9"/>
          </a:solidFill>
          <a:ln w="6350">
            <a:solidFill>
              <a:srgbClr val="D7DDE5"/>
            </a:solidFill>
            <a:prstDash val="solid"/>
          </a:ln>
          <a:effectLst>
            <a:outerShdw blurRad="101600" dist="25400" dir="5400000" algn="bl" rotWithShape="0">
              <a:srgbClr val="0F2A47">
                <a:alpha val="10000"/>
              </a:srgbClr>
            </a:outerShdw>
          </a:effectLst>
        </p:spPr>
        <p:txBody>
          <a:bodyPr/>
          <a:lstStyle/>
          <a:p>
            <a:endParaRPr lang="en-GB"/>
          </a:p>
        </p:txBody>
      </p:sp>
      <p:sp>
        <p:nvSpPr>
          <p:cNvPr id="6" name="Shape 4"/>
          <p:cNvSpPr/>
          <p:nvPr/>
        </p:nvSpPr>
        <p:spPr>
          <a:xfrm>
            <a:off x="365760" y="1828800"/>
            <a:ext cx="2743200" cy="45720"/>
          </a:xfrm>
          <a:prstGeom prst="rect">
            <a:avLst/>
          </a:prstGeom>
          <a:solidFill>
            <a:srgbClr val="F39C12"/>
          </a:solidFill>
          <a:ln w="12700">
            <a:solidFill>
              <a:srgbClr val="F39C12"/>
            </a:solidFill>
            <a:prstDash val="solid"/>
          </a:ln>
        </p:spPr>
        <p:txBody>
          <a:bodyPr/>
          <a:lstStyle/>
          <a:p>
            <a:endParaRPr lang="en-GB"/>
          </a:p>
        </p:txBody>
      </p:sp>
      <p:pic>
        <p:nvPicPr>
          <p:cNvPr id="7" name="Image 0" descr="preencoded.png"/>
          <p:cNvPicPr>
            <a:picLocks noChangeAspect="1"/>
          </p:cNvPicPr>
          <p:nvPr/>
        </p:nvPicPr>
        <p:blipFill>
          <a:blip r:embed="rId3"/>
          <a:stretch>
            <a:fillRect/>
          </a:stretch>
        </p:blipFill>
        <p:spPr>
          <a:xfrm>
            <a:off x="1554480" y="2103120"/>
            <a:ext cx="365760" cy="365760"/>
          </a:xfrm>
          <a:prstGeom prst="rect">
            <a:avLst/>
          </a:prstGeom>
        </p:spPr>
      </p:pic>
      <p:sp>
        <p:nvSpPr>
          <p:cNvPr id="8" name="Text 5"/>
          <p:cNvSpPr/>
          <p:nvPr/>
        </p:nvSpPr>
        <p:spPr>
          <a:xfrm>
            <a:off x="548640" y="2606040"/>
            <a:ext cx="2377440" cy="502920"/>
          </a:xfrm>
          <a:prstGeom prst="rect">
            <a:avLst/>
          </a:prstGeom>
          <a:noFill/>
          <a:ln/>
        </p:spPr>
        <p:txBody>
          <a:bodyPr wrap="square" lIns="0" tIns="0" rIns="0" bIns="0" rtlCol="0" anchor="ctr"/>
          <a:lstStyle/>
          <a:p>
            <a:pPr marL="0" indent="0" algn="ctr">
              <a:buNone/>
            </a:pPr>
            <a:r>
              <a:rPr lang="en-US" sz="1200" b="1">
                <a:solidFill>
                  <a:srgbClr val="0F2A47"/>
                </a:solidFill>
                <a:latin typeface="Calibri" pitchFamily="34" charset="0"/>
                <a:ea typeface="Calibri" pitchFamily="34" charset="-122"/>
                <a:cs typeface="Calibri" pitchFamily="34" charset="-120"/>
              </a:rPr>
              <a:t>Targeted at essential services</a:t>
            </a:r>
            <a:endParaRPr lang="en-US" sz="1200"/>
          </a:p>
        </p:txBody>
      </p:sp>
      <p:sp>
        <p:nvSpPr>
          <p:cNvPr id="9" name="Shape 6"/>
          <p:cNvSpPr/>
          <p:nvPr/>
        </p:nvSpPr>
        <p:spPr>
          <a:xfrm>
            <a:off x="1554480" y="3154680"/>
            <a:ext cx="365760" cy="0"/>
          </a:xfrm>
          <a:prstGeom prst="line">
            <a:avLst/>
          </a:prstGeom>
          <a:noFill/>
          <a:ln w="19050">
            <a:solidFill>
              <a:srgbClr val="F39C12"/>
            </a:solidFill>
            <a:prstDash val="solid"/>
          </a:ln>
        </p:spPr>
        <p:txBody>
          <a:bodyPr/>
          <a:lstStyle/>
          <a:p>
            <a:endParaRPr lang="en-GB"/>
          </a:p>
        </p:txBody>
      </p:sp>
      <p:sp>
        <p:nvSpPr>
          <p:cNvPr id="10" name="Text 7"/>
          <p:cNvSpPr/>
          <p:nvPr/>
        </p:nvSpPr>
        <p:spPr>
          <a:xfrm>
            <a:off x="548640" y="3246120"/>
            <a:ext cx="2377440" cy="1097280"/>
          </a:xfrm>
          <a:prstGeom prst="rect">
            <a:avLst/>
          </a:prstGeom>
          <a:noFill/>
          <a:ln/>
        </p:spPr>
        <p:txBody>
          <a:bodyPr wrap="square" lIns="0" tIns="0" rIns="0" bIns="0" rtlCol="0" anchor="t"/>
          <a:lstStyle/>
          <a:p>
            <a:pPr marL="0" indent="0" algn="ctr">
              <a:buNone/>
            </a:pPr>
            <a:r>
              <a:rPr lang="en-US" sz="1000">
                <a:solidFill>
                  <a:srgbClr val="2A3A4F"/>
                </a:solidFill>
                <a:latin typeface="Calibri" pitchFamily="34" charset="0"/>
                <a:ea typeface="Calibri" pitchFamily="34" charset="-122"/>
                <a:cs typeface="Calibri" pitchFamily="34" charset="-120"/>
              </a:rPr>
              <a:t>US utilities: power, water, gas, the precise sectors carved into the LMA's 'Essential Service' definition and the systems most-targeted by sophisticated actors.</a:t>
            </a:r>
            <a:endParaRPr lang="en-US" sz="1000"/>
          </a:p>
        </p:txBody>
      </p:sp>
      <p:sp>
        <p:nvSpPr>
          <p:cNvPr id="11" name="Shape 8"/>
          <p:cNvSpPr/>
          <p:nvPr/>
        </p:nvSpPr>
        <p:spPr>
          <a:xfrm>
            <a:off x="3200400" y="1828800"/>
            <a:ext cx="2743200" cy="2606040"/>
          </a:xfrm>
          <a:prstGeom prst="rect">
            <a:avLst/>
          </a:prstGeom>
          <a:solidFill>
            <a:srgbClr val="F4F6F9"/>
          </a:solidFill>
          <a:ln w="6350">
            <a:solidFill>
              <a:srgbClr val="D7DDE5"/>
            </a:solidFill>
            <a:prstDash val="solid"/>
          </a:ln>
          <a:effectLst>
            <a:outerShdw blurRad="101600" dist="25400" dir="5400000" algn="bl" rotWithShape="0">
              <a:srgbClr val="0F2A47">
                <a:alpha val="10000"/>
              </a:srgbClr>
            </a:outerShdw>
          </a:effectLst>
        </p:spPr>
        <p:txBody>
          <a:bodyPr/>
          <a:lstStyle/>
          <a:p>
            <a:endParaRPr lang="en-GB"/>
          </a:p>
        </p:txBody>
      </p:sp>
      <p:sp>
        <p:nvSpPr>
          <p:cNvPr id="12" name="Shape 9"/>
          <p:cNvSpPr/>
          <p:nvPr/>
        </p:nvSpPr>
        <p:spPr>
          <a:xfrm>
            <a:off x="3200400" y="1828800"/>
            <a:ext cx="2743200" cy="45720"/>
          </a:xfrm>
          <a:prstGeom prst="rect">
            <a:avLst/>
          </a:prstGeom>
          <a:solidFill>
            <a:srgbClr val="F39C12"/>
          </a:solidFill>
          <a:ln w="12700">
            <a:solidFill>
              <a:srgbClr val="F39C12"/>
            </a:solidFill>
            <a:prstDash val="solid"/>
          </a:ln>
        </p:spPr>
        <p:txBody>
          <a:bodyPr/>
          <a:lstStyle/>
          <a:p>
            <a:endParaRPr lang="en-GB"/>
          </a:p>
        </p:txBody>
      </p:sp>
      <p:pic>
        <p:nvPicPr>
          <p:cNvPr id="13" name="Image 1" descr="preencoded.png"/>
          <p:cNvPicPr>
            <a:picLocks noChangeAspect="1"/>
          </p:cNvPicPr>
          <p:nvPr/>
        </p:nvPicPr>
        <p:blipFill>
          <a:blip r:embed="rId4"/>
          <a:stretch>
            <a:fillRect/>
          </a:stretch>
        </p:blipFill>
        <p:spPr>
          <a:xfrm>
            <a:off x="4389120" y="2103120"/>
            <a:ext cx="365760" cy="365760"/>
          </a:xfrm>
          <a:prstGeom prst="rect">
            <a:avLst/>
          </a:prstGeom>
        </p:spPr>
      </p:pic>
      <p:sp>
        <p:nvSpPr>
          <p:cNvPr id="14" name="Text 10"/>
          <p:cNvSpPr/>
          <p:nvPr/>
        </p:nvSpPr>
        <p:spPr>
          <a:xfrm>
            <a:off x="3383280" y="2606040"/>
            <a:ext cx="2377440" cy="502920"/>
          </a:xfrm>
          <a:prstGeom prst="rect">
            <a:avLst/>
          </a:prstGeom>
          <a:noFill/>
          <a:ln/>
        </p:spPr>
        <p:txBody>
          <a:bodyPr wrap="square" lIns="0" tIns="0" rIns="0" bIns="0" rtlCol="0" anchor="ctr"/>
          <a:lstStyle/>
          <a:p>
            <a:pPr marL="0" indent="0" algn="ctr">
              <a:buNone/>
            </a:pPr>
            <a:r>
              <a:rPr lang="en-US" sz="1200" b="1">
                <a:solidFill>
                  <a:srgbClr val="0F2A47"/>
                </a:solidFill>
                <a:latin typeface="Calibri" pitchFamily="34" charset="0"/>
                <a:ea typeface="Calibri" pitchFamily="34" charset="-122"/>
                <a:cs typeface="Calibri" pitchFamily="34" charset="-120"/>
              </a:rPr>
              <a:t>Removes the attribution dispute</a:t>
            </a:r>
            <a:endParaRPr lang="en-US" sz="1200"/>
          </a:p>
        </p:txBody>
      </p:sp>
      <p:sp>
        <p:nvSpPr>
          <p:cNvPr id="15" name="Shape 11"/>
          <p:cNvSpPr/>
          <p:nvPr/>
        </p:nvSpPr>
        <p:spPr>
          <a:xfrm>
            <a:off x="4389120" y="3154680"/>
            <a:ext cx="365760" cy="0"/>
          </a:xfrm>
          <a:prstGeom prst="line">
            <a:avLst/>
          </a:prstGeom>
          <a:noFill/>
          <a:ln w="19050">
            <a:solidFill>
              <a:srgbClr val="F39C12"/>
            </a:solidFill>
            <a:prstDash val="solid"/>
          </a:ln>
        </p:spPr>
        <p:txBody>
          <a:bodyPr/>
          <a:lstStyle/>
          <a:p>
            <a:endParaRPr lang="en-GB"/>
          </a:p>
        </p:txBody>
      </p:sp>
      <p:sp>
        <p:nvSpPr>
          <p:cNvPr id="16" name="Text 12"/>
          <p:cNvSpPr/>
          <p:nvPr/>
        </p:nvSpPr>
        <p:spPr>
          <a:xfrm>
            <a:off x="3383280" y="3246120"/>
            <a:ext cx="2377440" cy="1097280"/>
          </a:xfrm>
          <a:prstGeom prst="rect">
            <a:avLst/>
          </a:prstGeom>
          <a:noFill/>
          <a:ln/>
        </p:spPr>
        <p:txBody>
          <a:bodyPr wrap="square" lIns="0" tIns="0" rIns="0" bIns="0" rtlCol="0" anchor="t"/>
          <a:lstStyle/>
          <a:p>
            <a:pPr marL="0" indent="0" algn="ctr">
              <a:buNone/>
            </a:pPr>
            <a:r>
              <a:rPr lang="en-US" sz="1000">
                <a:solidFill>
                  <a:srgbClr val="2A3A4F"/>
                </a:solidFill>
                <a:latin typeface="Calibri" pitchFamily="34" charset="0"/>
                <a:ea typeface="Calibri" pitchFamily="34" charset="-122"/>
                <a:cs typeface="Calibri" pitchFamily="34" charset="-120"/>
              </a:rPr>
              <a:t>Where the underlying exclusion would otherwise turn on a contested attribution finding, the affirmative grant gives clarity of cover at the moment it matters most.</a:t>
            </a:r>
            <a:endParaRPr lang="en-US" sz="1000"/>
          </a:p>
        </p:txBody>
      </p:sp>
      <p:sp>
        <p:nvSpPr>
          <p:cNvPr id="17" name="Shape 13"/>
          <p:cNvSpPr/>
          <p:nvPr/>
        </p:nvSpPr>
        <p:spPr>
          <a:xfrm>
            <a:off x="6035040" y="1828800"/>
            <a:ext cx="2743200" cy="2606040"/>
          </a:xfrm>
          <a:prstGeom prst="rect">
            <a:avLst/>
          </a:prstGeom>
          <a:solidFill>
            <a:srgbClr val="F4F6F9"/>
          </a:solidFill>
          <a:ln w="6350">
            <a:solidFill>
              <a:srgbClr val="D7DDE5"/>
            </a:solidFill>
            <a:prstDash val="solid"/>
          </a:ln>
          <a:effectLst>
            <a:outerShdw blurRad="101600" dist="25400" dir="5400000" algn="bl" rotWithShape="0">
              <a:srgbClr val="0F2A47">
                <a:alpha val="10000"/>
              </a:srgbClr>
            </a:outerShdw>
          </a:effectLst>
        </p:spPr>
        <p:txBody>
          <a:bodyPr/>
          <a:lstStyle/>
          <a:p>
            <a:endParaRPr lang="en-GB"/>
          </a:p>
        </p:txBody>
      </p:sp>
      <p:sp>
        <p:nvSpPr>
          <p:cNvPr id="18" name="Shape 14"/>
          <p:cNvSpPr/>
          <p:nvPr/>
        </p:nvSpPr>
        <p:spPr>
          <a:xfrm>
            <a:off x="6035040" y="1828800"/>
            <a:ext cx="2743200" cy="45720"/>
          </a:xfrm>
          <a:prstGeom prst="rect">
            <a:avLst/>
          </a:prstGeom>
          <a:solidFill>
            <a:srgbClr val="F39C12"/>
          </a:solidFill>
          <a:ln w="12700">
            <a:solidFill>
              <a:srgbClr val="F39C12"/>
            </a:solidFill>
            <a:prstDash val="solid"/>
          </a:ln>
        </p:spPr>
        <p:txBody>
          <a:bodyPr/>
          <a:lstStyle/>
          <a:p>
            <a:endParaRPr lang="en-GB"/>
          </a:p>
        </p:txBody>
      </p:sp>
      <p:pic>
        <p:nvPicPr>
          <p:cNvPr id="19" name="Image 2" descr="preencoded.png"/>
          <p:cNvPicPr>
            <a:picLocks noChangeAspect="1"/>
          </p:cNvPicPr>
          <p:nvPr/>
        </p:nvPicPr>
        <p:blipFill>
          <a:blip r:embed="rId5"/>
          <a:stretch>
            <a:fillRect/>
          </a:stretch>
        </p:blipFill>
        <p:spPr>
          <a:xfrm>
            <a:off x="7223760" y="2103120"/>
            <a:ext cx="365760" cy="365760"/>
          </a:xfrm>
          <a:prstGeom prst="rect">
            <a:avLst/>
          </a:prstGeom>
        </p:spPr>
      </p:pic>
      <p:sp>
        <p:nvSpPr>
          <p:cNvPr id="20" name="Text 15"/>
          <p:cNvSpPr/>
          <p:nvPr/>
        </p:nvSpPr>
        <p:spPr>
          <a:xfrm>
            <a:off x="6217920" y="2606040"/>
            <a:ext cx="2377440" cy="502920"/>
          </a:xfrm>
          <a:prstGeom prst="rect">
            <a:avLst/>
          </a:prstGeom>
          <a:noFill/>
          <a:ln/>
        </p:spPr>
        <p:txBody>
          <a:bodyPr wrap="square" lIns="0" tIns="0" rIns="0" bIns="0" rtlCol="0" anchor="ctr"/>
          <a:lstStyle/>
          <a:p>
            <a:pPr marL="0" indent="0" algn="ctr">
              <a:buNone/>
            </a:pPr>
            <a:r>
              <a:rPr lang="en-US" sz="1200" b="1">
                <a:solidFill>
                  <a:srgbClr val="0F2A47"/>
                </a:solidFill>
                <a:latin typeface="Calibri" pitchFamily="34" charset="0"/>
                <a:ea typeface="Calibri" pitchFamily="34" charset="-122"/>
                <a:cs typeface="Calibri" pitchFamily="34" charset="-120"/>
              </a:rPr>
              <a:t>Controlled, Lloyd's-overseen exposure</a:t>
            </a:r>
            <a:endParaRPr lang="en-US" sz="1200"/>
          </a:p>
        </p:txBody>
      </p:sp>
      <p:sp>
        <p:nvSpPr>
          <p:cNvPr id="21" name="Shape 16"/>
          <p:cNvSpPr/>
          <p:nvPr/>
        </p:nvSpPr>
        <p:spPr>
          <a:xfrm>
            <a:off x="7223760" y="3154680"/>
            <a:ext cx="365760" cy="0"/>
          </a:xfrm>
          <a:prstGeom prst="line">
            <a:avLst/>
          </a:prstGeom>
          <a:noFill/>
          <a:ln w="19050">
            <a:solidFill>
              <a:srgbClr val="F39C12"/>
            </a:solidFill>
            <a:prstDash val="solid"/>
          </a:ln>
        </p:spPr>
        <p:txBody>
          <a:bodyPr/>
          <a:lstStyle/>
          <a:p>
            <a:endParaRPr lang="en-GB"/>
          </a:p>
        </p:txBody>
      </p:sp>
      <p:sp>
        <p:nvSpPr>
          <p:cNvPr id="22" name="Text 17"/>
          <p:cNvSpPr/>
          <p:nvPr/>
        </p:nvSpPr>
        <p:spPr>
          <a:xfrm>
            <a:off x="6217920" y="3246120"/>
            <a:ext cx="2377440" cy="1097280"/>
          </a:xfrm>
          <a:prstGeom prst="rect">
            <a:avLst/>
          </a:prstGeom>
          <a:noFill/>
          <a:ln/>
        </p:spPr>
        <p:txBody>
          <a:bodyPr wrap="square" lIns="0" tIns="0" rIns="0" bIns="0" rtlCol="0" anchor="t"/>
          <a:lstStyle/>
          <a:p>
            <a:pPr marL="0" indent="0" algn="ctr">
              <a:buNone/>
            </a:pPr>
            <a:r>
              <a:rPr lang="en-US" sz="1000">
                <a:solidFill>
                  <a:srgbClr val="2A3A4F"/>
                </a:solidFill>
                <a:latin typeface="Calibri" pitchFamily="34" charset="0"/>
                <a:ea typeface="Calibri" pitchFamily="34" charset="-122"/>
                <a:cs typeface="Calibri" pitchFamily="34" charset="-120"/>
              </a:rPr>
              <a:t>Set aggregate across the Lineslip and per-client. Aggregate managed at programme level, not per policy.</a:t>
            </a:r>
            <a:endParaRPr lang="en-US" sz="1000"/>
          </a:p>
        </p:txBody>
      </p:sp>
      <p:sp>
        <p:nvSpPr>
          <p:cNvPr id="23" name="Shape 18"/>
          <p:cNvSpPr/>
          <p:nvPr/>
        </p:nvSpPr>
        <p:spPr>
          <a:xfrm>
            <a:off x="365760" y="4526280"/>
            <a:ext cx="8412480" cy="274320"/>
          </a:xfrm>
          <a:prstGeom prst="rect">
            <a:avLst/>
          </a:prstGeom>
          <a:solidFill>
            <a:srgbClr val="0F2A47"/>
          </a:solidFill>
          <a:ln w="12700">
            <a:solidFill>
              <a:srgbClr val="0F2A47"/>
            </a:solidFill>
            <a:prstDash val="solid"/>
          </a:ln>
        </p:spPr>
        <p:txBody>
          <a:bodyPr/>
          <a:lstStyle/>
          <a:p>
            <a:endParaRPr lang="en-GB"/>
          </a:p>
        </p:txBody>
      </p:sp>
      <p:sp>
        <p:nvSpPr>
          <p:cNvPr id="24" name="Text 19"/>
          <p:cNvSpPr/>
          <p:nvPr/>
        </p:nvSpPr>
        <p:spPr>
          <a:xfrm>
            <a:off x="457200" y="4526280"/>
            <a:ext cx="8229600" cy="274320"/>
          </a:xfrm>
          <a:prstGeom prst="rect">
            <a:avLst/>
          </a:prstGeom>
          <a:noFill/>
          <a:ln/>
        </p:spPr>
        <p:txBody>
          <a:bodyPr wrap="square" lIns="0" tIns="0" rIns="0" bIns="0" rtlCol="0" anchor="ctr"/>
          <a:lstStyle/>
          <a:p>
            <a:pPr marL="0" indent="0">
              <a:buNone/>
            </a:pPr>
            <a:r>
              <a:rPr lang="en-US" sz="950" i="1">
                <a:solidFill>
                  <a:srgbClr val="FFFFFF"/>
                </a:solidFill>
                <a:latin typeface="Calibri" pitchFamily="34" charset="0"/>
                <a:ea typeface="Calibri" pitchFamily="34" charset="-122"/>
                <a:cs typeface="Calibri" pitchFamily="34" charset="-120"/>
              </a:rPr>
              <a:t>Lloyd's classification: Type 6 (approved).</a:t>
            </a:r>
            <a:endParaRPr lang="en-US" sz="950"/>
          </a:p>
        </p:txBody>
      </p:sp>
      <p:sp>
        <p:nvSpPr>
          <p:cNvPr id="25" name="Shape 20"/>
          <p:cNvSpPr/>
          <p:nvPr/>
        </p:nvSpPr>
        <p:spPr>
          <a:xfrm>
            <a:off x="365760" y="4846320"/>
            <a:ext cx="8412480" cy="0"/>
          </a:xfrm>
          <a:prstGeom prst="line">
            <a:avLst/>
          </a:prstGeom>
          <a:noFill/>
          <a:ln w="6350">
            <a:solidFill>
              <a:srgbClr val="D7DDE5"/>
            </a:solidFill>
            <a:prstDash val="solid"/>
          </a:ln>
        </p:spPr>
        <p:txBody>
          <a:bodyPr/>
          <a:lstStyle/>
          <a:p>
            <a:endParaRPr lang="en-GB"/>
          </a:p>
        </p:txBody>
      </p:sp>
      <p:sp>
        <p:nvSpPr>
          <p:cNvPr id="26" name="Text 21"/>
          <p:cNvSpPr/>
          <p:nvPr/>
        </p:nvSpPr>
        <p:spPr>
          <a:xfrm>
            <a:off x="365760" y="4901184"/>
            <a:ext cx="6400800" cy="201168"/>
          </a:xfrm>
          <a:prstGeom prst="rect">
            <a:avLst/>
          </a:prstGeom>
          <a:noFill/>
          <a:ln/>
        </p:spPr>
        <p:txBody>
          <a:bodyPr wrap="square" lIns="0" tIns="0" rIns="0" bIns="0" rtlCol="0" anchor="ctr"/>
          <a:lstStyle/>
          <a:p>
            <a:pPr marL="0" indent="0">
              <a:buNone/>
            </a:pPr>
            <a:r>
              <a:rPr lang="en-US" sz="800">
                <a:solidFill>
                  <a:srgbClr val="6B7B8E"/>
                </a:solidFill>
                <a:latin typeface="Calibri" pitchFamily="34" charset="0"/>
                <a:ea typeface="Calibri" pitchFamily="34" charset="-122"/>
                <a:cs typeface="Calibri" pitchFamily="34" charset="-120"/>
              </a:rPr>
              <a:t>Antares Managing Agency Limited  |  Syndicate 1274  |  Cyber, Technology &amp; Media</a:t>
            </a:r>
            <a:endParaRPr lang="en-US" sz="800"/>
          </a:p>
        </p:txBody>
      </p:sp>
      <p:sp>
        <p:nvSpPr>
          <p:cNvPr id="27" name="Text 22"/>
          <p:cNvSpPr/>
          <p:nvPr/>
        </p:nvSpPr>
        <p:spPr>
          <a:xfrm>
            <a:off x="6766560" y="4901184"/>
            <a:ext cx="2011680" cy="201168"/>
          </a:xfrm>
          <a:prstGeom prst="rect">
            <a:avLst/>
          </a:prstGeom>
          <a:noFill/>
          <a:ln/>
        </p:spPr>
        <p:txBody>
          <a:bodyPr wrap="square" lIns="0" tIns="0" rIns="0" bIns="0" rtlCol="0" anchor="ctr"/>
          <a:lstStyle/>
          <a:p>
            <a:pPr marL="0" indent="0" algn="r">
              <a:buNone/>
            </a:pPr>
            <a:r>
              <a:rPr lang="en-US" sz="800">
                <a:solidFill>
                  <a:srgbClr val="6B7B8E"/>
                </a:solidFill>
                <a:latin typeface="Calibri" pitchFamily="34" charset="0"/>
                <a:ea typeface="Calibri" pitchFamily="34" charset="-122"/>
                <a:cs typeface="Calibri" pitchFamily="34" charset="-120"/>
              </a:rPr>
              <a:t>11 / 14</a:t>
            </a:r>
            <a:endParaRPr lang="en-US" sz="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365760" y="292608"/>
            <a:ext cx="8412480" cy="219456"/>
          </a:xfrm>
          <a:prstGeom prst="rect">
            <a:avLst/>
          </a:prstGeom>
          <a:noFill/>
          <a:ln/>
        </p:spPr>
        <p:txBody>
          <a:bodyPr wrap="square" lIns="0" tIns="0" rIns="0" bIns="0" rtlCol="0" anchor="ctr"/>
          <a:lstStyle/>
          <a:p>
            <a:pPr marL="0" indent="0">
              <a:buNone/>
            </a:pPr>
            <a:r>
              <a:rPr lang="en-US" sz="900" b="1" kern="0" spc="400">
                <a:solidFill>
                  <a:srgbClr val="F39C12"/>
                </a:solidFill>
                <a:latin typeface="Calibri" pitchFamily="34" charset="0"/>
                <a:ea typeface="Calibri" pitchFamily="34" charset="-122"/>
                <a:cs typeface="Calibri" pitchFamily="34" charset="-120"/>
              </a:rPr>
              <a:t>WHY THIS RISK, AND WHY THESE INSUREDS</a:t>
            </a:r>
            <a:endParaRPr lang="en-US" sz="900"/>
          </a:p>
        </p:txBody>
      </p:sp>
      <p:sp>
        <p:nvSpPr>
          <p:cNvPr id="3" name="Text 1"/>
          <p:cNvSpPr/>
          <p:nvPr/>
        </p:nvSpPr>
        <p:spPr>
          <a:xfrm>
            <a:off x="365760" y="502920"/>
            <a:ext cx="8412480" cy="502920"/>
          </a:xfrm>
          <a:prstGeom prst="rect">
            <a:avLst/>
          </a:prstGeom>
          <a:noFill/>
          <a:ln/>
        </p:spPr>
        <p:txBody>
          <a:bodyPr wrap="square" lIns="0" tIns="0" rIns="0" bIns="0" rtlCol="0" anchor="ctr"/>
          <a:lstStyle/>
          <a:p>
            <a:pPr marL="0" indent="0">
              <a:buNone/>
            </a:pPr>
            <a:r>
              <a:rPr lang="en-US" sz="2400" b="1">
                <a:solidFill>
                  <a:srgbClr val="0E1A2B"/>
                </a:solidFill>
                <a:latin typeface="Georgia" pitchFamily="34" charset="0"/>
                <a:ea typeface="Georgia" pitchFamily="34" charset="-122"/>
                <a:cs typeface="Georgia" pitchFamily="34" charset="-120"/>
              </a:rPr>
              <a:t>The case for affirmative cover, rather than reliance on exclusion</a:t>
            </a:r>
            <a:endParaRPr lang="en-US" sz="2400"/>
          </a:p>
        </p:txBody>
      </p:sp>
      <p:sp>
        <p:nvSpPr>
          <p:cNvPr id="4" name="Shape 2"/>
          <p:cNvSpPr/>
          <p:nvPr/>
        </p:nvSpPr>
        <p:spPr>
          <a:xfrm>
            <a:off x="365760" y="1097280"/>
            <a:ext cx="4114800" cy="3246120"/>
          </a:xfrm>
          <a:prstGeom prst="rect">
            <a:avLst/>
          </a:prstGeom>
          <a:solidFill>
            <a:srgbClr val="F4F6F9"/>
          </a:solidFill>
          <a:ln w="6350">
            <a:solidFill>
              <a:srgbClr val="D7DDE5"/>
            </a:solidFill>
            <a:prstDash val="solid"/>
          </a:ln>
          <a:effectLst>
            <a:outerShdw blurRad="101600" dist="25400" dir="5400000" algn="bl" rotWithShape="0">
              <a:srgbClr val="0F2A47">
                <a:alpha val="10000"/>
              </a:srgbClr>
            </a:outerShdw>
          </a:effectLst>
        </p:spPr>
        <p:txBody>
          <a:bodyPr/>
          <a:lstStyle/>
          <a:p>
            <a:endParaRPr lang="en-GB"/>
          </a:p>
        </p:txBody>
      </p:sp>
      <p:sp>
        <p:nvSpPr>
          <p:cNvPr id="5" name="Shape 3"/>
          <p:cNvSpPr/>
          <p:nvPr/>
        </p:nvSpPr>
        <p:spPr>
          <a:xfrm>
            <a:off x="365760" y="1097280"/>
            <a:ext cx="4114800" cy="457200"/>
          </a:xfrm>
          <a:prstGeom prst="rect">
            <a:avLst/>
          </a:prstGeom>
          <a:solidFill>
            <a:srgbClr val="0F2A47"/>
          </a:solidFill>
          <a:ln w="12700">
            <a:solidFill>
              <a:srgbClr val="0F2A47"/>
            </a:solidFill>
            <a:prstDash val="solid"/>
          </a:ln>
        </p:spPr>
        <p:txBody>
          <a:bodyPr/>
          <a:lstStyle/>
          <a:p>
            <a:endParaRPr lang="en-GB"/>
          </a:p>
        </p:txBody>
      </p:sp>
      <p:sp>
        <p:nvSpPr>
          <p:cNvPr id="6" name="Text 4"/>
          <p:cNvSpPr/>
          <p:nvPr/>
        </p:nvSpPr>
        <p:spPr>
          <a:xfrm>
            <a:off x="502920" y="1097280"/>
            <a:ext cx="3840480" cy="457200"/>
          </a:xfrm>
          <a:prstGeom prst="rect">
            <a:avLst/>
          </a:prstGeom>
          <a:noFill/>
          <a:ln/>
        </p:spPr>
        <p:txBody>
          <a:bodyPr wrap="square" lIns="0" tIns="0" rIns="0" bIns="0" rtlCol="0" anchor="ctr"/>
          <a:lstStyle/>
          <a:p>
            <a:pPr marL="0" indent="0">
              <a:buNone/>
            </a:pPr>
            <a:r>
              <a:rPr lang="en-US" sz="1100" b="1" kern="0" spc="300">
                <a:solidFill>
                  <a:srgbClr val="F39C12"/>
                </a:solidFill>
                <a:latin typeface="Calibri" pitchFamily="34" charset="0"/>
                <a:ea typeface="Calibri" pitchFamily="34" charset="-122"/>
                <a:cs typeface="Calibri" pitchFamily="34" charset="-120"/>
              </a:rPr>
              <a:t>WHY US UTILITIES, IN PARTICULAR</a:t>
            </a:r>
            <a:endParaRPr lang="en-US" sz="1100"/>
          </a:p>
        </p:txBody>
      </p:sp>
      <p:sp>
        <p:nvSpPr>
          <p:cNvPr id="7" name="Text 5"/>
          <p:cNvSpPr/>
          <p:nvPr/>
        </p:nvSpPr>
        <p:spPr>
          <a:xfrm>
            <a:off x="548640" y="1691640"/>
            <a:ext cx="3794760" cy="2560320"/>
          </a:xfrm>
          <a:prstGeom prst="rect">
            <a:avLst/>
          </a:prstGeom>
          <a:noFill/>
          <a:ln/>
        </p:spPr>
        <p:txBody>
          <a:bodyPr wrap="square" lIns="0" tIns="0" rIns="0" bIns="0" rtlCol="0" anchor="ctr"/>
          <a:lstStyle/>
          <a:p>
            <a:pPr marL="342900" indent="-342900">
              <a:spcAft>
                <a:spcPts val="600"/>
              </a:spcAft>
              <a:buSzPct val="100000"/>
              <a:buChar char="•"/>
            </a:pPr>
            <a:r>
              <a:rPr lang="en-US" sz="1050">
                <a:solidFill>
                  <a:srgbClr val="2A3A4F"/>
                </a:solidFill>
                <a:latin typeface="Calibri" pitchFamily="34" charset="0"/>
                <a:ea typeface="Calibri" pitchFamily="34" charset="-122"/>
                <a:cs typeface="Calibri" pitchFamily="34" charset="-120"/>
              </a:rPr>
              <a:t>Definitionally 'Essential Services' under both the policy wording and Lloyd's framework.</a:t>
            </a:r>
            <a:endParaRPr lang="en-US" sz="1050"/>
          </a:p>
          <a:p>
            <a:pPr marL="342900" indent="-342900">
              <a:spcAft>
                <a:spcPts val="600"/>
              </a:spcAft>
              <a:buSzPct val="100000"/>
              <a:buChar char="•"/>
            </a:pPr>
            <a:r>
              <a:rPr lang="en-US" sz="1050">
                <a:solidFill>
                  <a:srgbClr val="2A3A4F"/>
                </a:solidFill>
                <a:latin typeface="Calibri" pitchFamily="34" charset="0"/>
                <a:ea typeface="Calibri" pitchFamily="34" charset="-122"/>
                <a:cs typeface="Calibri" pitchFamily="34" charset="-120"/>
              </a:rPr>
              <a:t>Mandatory service obligations under FERC/NERC CIP standards exposure cannot be declined operationally.</a:t>
            </a:r>
            <a:endParaRPr lang="en-US" sz="1050"/>
          </a:p>
          <a:p>
            <a:pPr marL="342900" indent="-342900">
              <a:spcAft>
                <a:spcPts val="600"/>
              </a:spcAft>
              <a:buSzPct val="100000"/>
              <a:buChar char="•"/>
            </a:pPr>
            <a:r>
              <a:rPr lang="en-US" sz="1050">
                <a:solidFill>
                  <a:srgbClr val="2A3A4F"/>
                </a:solidFill>
                <a:latin typeface="Calibri" pitchFamily="34" charset="0"/>
                <a:ea typeface="Calibri" pitchFamily="34" charset="-122"/>
                <a:cs typeface="Calibri" pitchFamily="34" charset="-120"/>
              </a:rPr>
              <a:t>Among the better-protected estates, supported by federal threat-intelligence sharing through DHS/CISA.</a:t>
            </a:r>
            <a:endParaRPr lang="en-US" sz="1050"/>
          </a:p>
          <a:p>
            <a:pPr marL="342900" indent="-342900">
              <a:spcAft>
                <a:spcPts val="600"/>
              </a:spcAft>
              <a:buSzPct val="100000"/>
              <a:buChar char="•"/>
            </a:pPr>
            <a:r>
              <a:rPr lang="en-US" sz="1050">
                <a:solidFill>
                  <a:srgbClr val="2A3A4F"/>
                </a:solidFill>
                <a:latin typeface="Calibri" pitchFamily="34" charset="0"/>
                <a:ea typeface="Calibri" pitchFamily="34" charset="-122"/>
                <a:cs typeface="Calibri" pitchFamily="34" charset="-120"/>
              </a:rPr>
              <a:t>An attack of the scale required to cause meaningful damage will, by definition, almost certainly meet the complexity threshold for state sponsorship.</a:t>
            </a:r>
            <a:endParaRPr lang="en-US" sz="1050"/>
          </a:p>
        </p:txBody>
      </p:sp>
      <p:sp>
        <p:nvSpPr>
          <p:cNvPr id="8" name="Shape 6"/>
          <p:cNvSpPr/>
          <p:nvPr/>
        </p:nvSpPr>
        <p:spPr>
          <a:xfrm>
            <a:off x="4709160" y="1097280"/>
            <a:ext cx="4069080" cy="3246120"/>
          </a:xfrm>
          <a:prstGeom prst="rect">
            <a:avLst/>
          </a:prstGeom>
          <a:solidFill>
            <a:srgbClr val="F4F6F9"/>
          </a:solidFill>
          <a:ln w="6350">
            <a:solidFill>
              <a:srgbClr val="D7DDE5"/>
            </a:solidFill>
            <a:prstDash val="solid"/>
          </a:ln>
          <a:effectLst>
            <a:outerShdw blurRad="101600" dist="25400" dir="5400000" algn="bl" rotWithShape="0">
              <a:srgbClr val="0F2A47">
                <a:alpha val="10000"/>
              </a:srgbClr>
            </a:outerShdw>
          </a:effectLst>
        </p:spPr>
        <p:txBody>
          <a:bodyPr/>
          <a:lstStyle/>
          <a:p>
            <a:endParaRPr lang="en-GB"/>
          </a:p>
        </p:txBody>
      </p:sp>
      <p:sp>
        <p:nvSpPr>
          <p:cNvPr id="9" name="Shape 7"/>
          <p:cNvSpPr/>
          <p:nvPr/>
        </p:nvSpPr>
        <p:spPr>
          <a:xfrm>
            <a:off x="4709160" y="1097280"/>
            <a:ext cx="4069080" cy="457200"/>
          </a:xfrm>
          <a:prstGeom prst="rect">
            <a:avLst/>
          </a:prstGeom>
          <a:solidFill>
            <a:srgbClr val="0F2A47"/>
          </a:solidFill>
          <a:ln w="12700">
            <a:solidFill>
              <a:srgbClr val="0F2A47"/>
            </a:solidFill>
            <a:prstDash val="solid"/>
          </a:ln>
        </p:spPr>
        <p:txBody>
          <a:bodyPr/>
          <a:lstStyle/>
          <a:p>
            <a:endParaRPr lang="en-GB"/>
          </a:p>
        </p:txBody>
      </p:sp>
      <p:sp>
        <p:nvSpPr>
          <p:cNvPr id="10" name="Text 8"/>
          <p:cNvSpPr/>
          <p:nvPr/>
        </p:nvSpPr>
        <p:spPr>
          <a:xfrm>
            <a:off x="4846320" y="1097280"/>
            <a:ext cx="3794760" cy="457200"/>
          </a:xfrm>
          <a:prstGeom prst="rect">
            <a:avLst/>
          </a:prstGeom>
          <a:noFill/>
          <a:ln/>
        </p:spPr>
        <p:txBody>
          <a:bodyPr wrap="square" lIns="0" tIns="0" rIns="0" bIns="0" rtlCol="0" anchor="ctr"/>
          <a:lstStyle/>
          <a:p>
            <a:pPr marL="0" indent="0">
              <a:buNone/>
            </a:pPr>
            <a:r>
              <a:rPr lang="en-US" sz="1100" b="1" kern="0" spc="300">
                <a:solidFill>
                  <a:srgbClr val="F39C12"/>
                </a:solidFill>
                <a:latin typeface="Calibri" pitchFamily="34" charset="0"/>
                <a:ea typeface="Calibri" pitchFamily="34" charset="-122"/>
                <a:cs typeface="Calibri" pitchFamily="34" charset="-120"/>
              </a:rPr>
              <a:t>WHY AFFIRMATIVE COVER</a:t>
            </a:r>
            <a:endParaRPr lang="en-US" sz="1100"/>
          </a:p>
        </p:txBody>
      </p:sp>
      <p:sp>
        <p:nvSpPr>
          <p:cNvPr id="11" name="Text 9"/>
          <p:cNvSpPr/>
          <p:nvPr/>
        </p:nvSpPr>
        <p:spPr>
          <a:xfrm>
            <a:off x="4892040" y="1691640"/>
            <a:ext cx="3794760" cy="2560320"/>
          </a:xfrm>
          <a:prstGeom prst="rect">
            <a:avLst/>
          </a:prstGeom>
          <a:noFill/>
          <a:ln/>
        </p:spPr>
        <p:txBody>
          <a:bodyPr wrap="square" lIns="0" tIns="0" rIns="0" bIns="0" rtlCol="0" anchor="ctr"/>
          <a:lstStyle/>
          <a:p>
            <a:pPr marL="342900" indent="-342900">
              <a:spcAft>
                <a:spcPts val="600"/>
              </a:spcAft>
              <a:buSzPct val="100000"/>
              <a:buChar char="•"/>
            </a:pPr>
            <a:r>
              <a:rPr lang="en-US" sz="1050">
                <a:solidFill>
                  <a:srgbClr val="2A3A4F"/>
                </a:solidFill>
                <a:latin typeface="Calibri" pitchFamily="34" charset="0"/>
                <a:ea typeface="Calibri" pitchFamily="34" charset="-122"/>
                <a:cs typeface="Calibri" pitchFamily="34" charset="-120"/>
              </a:rPr>
              <a:t>Aligns with Lloyd's stated preference for affirmative over silent cover.</a:t>
            </a:r>
            <a:endParaRPr lang="en-US" sz="1050"/>
          </a:p>
          <a:p>
            <a:pPr marL="342900" indent="-342900">
              <a:spcAft>
                <a:spcPts val="600"/>
              </a:spcAft>
              <a:buSzPct val="100000"/>
              <a:buChar char="•"/>
            </a:pPr>
            <a:r>
              <a:rPr lang="en-US" sz="1050">
                <a:solidFill>
                  <a:srgbClr val="2A3A4F"/>
                </a:solidFill>
                <a:latin typeface="Calibri" pitchFamily="34" charset="0"/>
                <a:ea typeface="Calibri" pitchFamily="34" charset="-122"/>
                <a:cs typeface="Calibri" pitchFamily="34" charset="-120"/>
              </a:rPr>
              <a:t>Removes the complication of attribution, the market acknowledges this is harder for non-kinetic acts than for kinetic ones.</a:t>
            </a:r>
            <a:endParaRPr lang="en-US" sz="1050"/>
          </a:p>
          <a:p>
            <a:pPr marL="342900" indent="-342900">
              <a:spcAft>
                <a:spcPts val="600"/>
              </a:spcAft>
              <a:buSzPct val="100000"/>
              <a:buChar char="•"/>
            </a:pPr>
            <a:r>
              <a:rPr lang="en-US" sz="1050">
                <a:solidFill>
                  <a:srgbClr val="2A3A4F"/>
                </a:solidFill>
                <a:latin typeface="Calibri" pitchFamily="34" charset="0"/>
                <a:ea typeface="Calibri" pitchFamily="34" charset="-122"/>
                <a:cs typeface="Calibri" pitchFamily="34" charset="-120"/>
              </a:rPr>
              <a:t>Lets exposure be properly priced, properly aggregated, and properly capped at programme level.</a:t>
            </a:r>
            <a:endParaRPr lang="en-US" sz="1050"/>
          </a:p>
          <a:p>
            <a:pPr marL="342900" indent="-342900">
              <a:spcAft>
                <a:spcPts val="600"/>
              </a:spcAft>
              <a:buSzPct val="100000"/>
              <a:buChar char="•"/>
            </a:pPr>
            <a:r>
              <a:rPr lang="en-US" sz="1050">
                <a:solidFill>
                  <a:srgbClr val="2A3A4F"/>
                </a:solidFill>
                <a:latin typeface="Calibri" pitchFamily="34" charset="0"/>
                <a:ea typeface="Calibri" pitchFamily="34" charset="-122"/>
                <a:cs typeface="Calibri" pitchFamily="34" charset="-120"/>
              </a:rPr>
              <a:t>Limits the systemic concern: a finite, modelled aggregate is preferable to silent exposure that materialises only in the largest events.</a:t>
            </a:r>
            <a:endParaRPr lang="en-US" sz="1050"/>
          </a:p>
        </p:txBody>
      </p:sp>
      <p:sp>
        <p:nvSpPr>
          <p:cNvPr id="12" name="Shape 10"/>
          <p:cNvSpPr/>
          <p:nvPr/>
        </p:nvSpPr>
        <p:spPr>
          <a:xfrm>
            <a:off x="365760" y="4480560"/>
            <a:ext cx="8412480" cy="292608"/>
          </a:xfrm>
          <a:prstGeom prst="rect">
            <a:avLst/>
          </a:prstGeom>
          <a:solidFill>
            <a:srgbClr val="0F2A47"/>
          </a:solidFill>
          <a:ln w="12700">
            <a:solidFill>
              <a:srgbClr val="0F2A47"/>
            </a:solidFill>
            <a:prstDash val="solid"/>
          </a:ln>
        </p:spPr>
        <p:txBody>
          <a:bodyPr/>
          <a:lstStyle/>
          <a:p>
            <a:endParaRPr lang="en-GB"/>
          </a:p>
        </p:txBody>
      </p:sp>
      <p:sp>
        <p:nvSpPr>
          <p:cNvPr id="13" name="Text 11"/>
          <p:cNvSpPr/>
          <p:nvPr/>
        </p:nvSpPr>
        <p:spPr>
          <a:xfrm>
            <a:off x="457200" y="4480560"/>
            <a:ext cx="8229600" cy="292608"/>
          </a:xfrm>
          <a:prstGeom prst="rect">
            <a:avLst/>
          </a:prstGeom>
          <a:noFill/>
          <a:ln/>
        </p:spPr>
        <p:txBody>
          <a:bodyPr wrap="square" lIns="0" tIns="0" rIns="0" bIns="0" rtlCol="0" anchor="ctr"/>
          <a:lstStyle/>
          <a:p>
            <a:pPr marL="0" indent="0">
              <a:buNone/>
            </a:pPr>
            <a:r>
              <a:rPr lang="en-US" sz="1050" i="1">
                <a:solidFill>
                  <a:srgbClr val="FFFFFF"/>
                </a:solidFill>
                <a:latin typeface="Calibri" pitchFamily="34" charset="0"/>
                <a:ea typeface="Calibri" pitchFamily="34" charset="-122"/>
                <a:cs typeface="Calibri" pitchFamily="34" charset="-120"/>
              </a:rPr>
              <a:t>Essential infrastructure is better protected when its insurance does not depend on a contested attribution finding to respond.</a:t>
            </a:r>
            <a:endParaRPr lang="en-US" sz="1050"/>
          </a:p>
        </p:txBody>
      </p:sp>
      <p:sp>
        <p:nvSpPr>
          <p:cNvPr id="14" name="Shape 12"/>
          <p:cNvSpPr/>
          <p:nvPr/>
        </p:nvSpPr>
        <p:spPr>
          <a:xfrm>
            <a:off x="365760" y="4846320"/>
            <a:ext cx="8412480" cy="0"/>
          </a:xfrm>
          <a:prstGeom prst="line">
            <a:avLst/>
          </a:prstGeom>
          <a:noFill/>
          <a:ln w="6350">
            <a:solidFill>
              <a:srgbClr val="D7DDE5"/>
            </a:solidFill>
            <a:prstDash val="solid"/>
          </a:ln>
        </p:spPr>
        <p:txBody>
          <a:bodyPr/>
          <a:lstStyle/>
          <a:p>
            <a:endParaRPr lang="en-GB"/>
          </a:p>
        </p:txBody>
      </p:sp>
      <p:sp>
        <p:nvSpPr>
          <p:cNvPr id="15" name="Text 13"/>
          <p:cNvSpPr/>
          <p:nvPr/>
        </p:nvSpPr>
        <p:spPr>
          <a:xfrm>
            <a:off x="365760" y="4901184"/>
            <a:ext cx="6400800" cy="201168"/>
          </a:xfrm>
          <a:prstGeom prst="rect">
            <a:avLst/>
          </a:prstGeom>
          <a:noFill/>
          <a:ln/>
        </p:spPr>
        <p:txBody>
          <a:bodyPr wrap="square" lIns="0" tIns="0" rIns="0" bIns="0" rtlCol="0" anchor="ctr"/>
          <a:lstStyle/>
          <a:p>
            <a:pPr marL="0" indent="0">
              <a:buNone/>
            </a:pPr>
            <a:r>
              <a:rPr lang="en-US" sz="800">
                <a:solidFill>
                  <a:srgbClr val="6B7B8E"/>
                </a:solidFill>
                <a:latin typeface="Calibri" pitchFamily="34" charset="0"/>
                <a:ea typeface="Calibri" pitchFamily="34" charset="-122"/>
                <a:cs typeface="Calibri" pitchFamily="34" charset="-120"/>
              </a:rPr>
              <a:t>Antares Managing Agency Limited  |  Syndicate 1274  |  Cyber, Technology &amp; Media</a:t>
            </a:r>
            <a:endParaRPr lang="en-US" sz="800"/>
          </a:p>
        </p:txBody>
      </p:sp>
      <p:sp>
        <p:nvSpPr>
          <p:cNvPr id="16" name="Text 14"/>
          <p:cNvSpPr/>
          <p:nvPr/>
        </p:nvSpPr>
        <p:spPr>
          <a:xfrm>
            <a:off x="6766560" y="4901184"/>
            <a:ext cx="2011680" cy="201168"/>
          </a:xfrm>
          <a:prstGeom prst="rect">
            <a:avLst/>
          </a:prstGeom>
          <a:noFill/>
          <a:ln/>
        </p:spPr>
        <p:txBody>
          <a:bodyPr wrap="square" lIns="0" tIns="0" rIns="0" bIns="0" rtlCol="0" anchor="ctr"/>
          <a:lstStyle/>
          <a:p>
            <a:pPr marL="0" indent="0" algn="r">
              <a:buNone/>
            </a:pPr>
            <a:r>
              <a:rPr lang="en-US" sz="800">
                <a:solidFill>
                  <a:srgbClr val="6B7B8E"/>
                </a:solidFill>
                <a:latin typeface="Calibri" pitchFamily="34" charset="0"/>
                <a:ea typeface="Calibri" pitchFamily="34" charset="-122"/>
                <a:cs typeface="Calibri" pitchFamily="34" charset="-120"/>
              </a:rPr>
              <a:t>12 / 14</a:t>
            </a:r>
            <a:endParaRPr lang="en-US" sz="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365760" y="292608"/>
            <a:ext cx="8412480" cy="219456"/>
          </a:xfrm>
          <a:prstGeom prst="rect">
            <a:avLst/>
          </a:prstGeom>
          <a:noFill/>
          <a:ln/>
        </p:spPr>
        <p:txBody>
          <a:bodyPr wrap="square" lIns="0" tIns="0" rIns="0" bIns="0" rtlCol="0" anchor="ctr"/>
          <a:lstStyle/>
          <a:p>
            <a:pPr marL="0" indent="0">
              <a:buNone/>
            </a:pPr>
            <a:r>
              <a:rPr lang="en-US" sz="900" b="1" kern="0" spc="400">
                <a:solidFill>
                  <a:srgbClr val="F39C12"/>
                </a:solidFill>
                <a:latin typeface="Calibri" pitchFamily="34" charset="0"/>
                <a:ea typeface="Calibri" pitchFamily="34" charset="-122"/>
                <a:cs typeface="Calibri" pitchFamily="34" charset="-120"/>
              </a:rPr>
              <a:t>IN SUMMARY</a:t>
            </a:r>
            <a:endParaRPr lang="en-US" sz="900"/>
          </a:p>
        </p:txBody>
      </p:sp>
      <p:sp>
        <p:nvSpPr>
          <p:cNvPr id="3" name="Text 1"/>
          <p:cNvSpPr/>
          <p:nvPr/>
        </p:nvSpPr>
        <p:spPr>
          <a:xfrm>
            <a:off x="365760" y="502920"/>
            <a:ext cx="8412480" cy="502920"/>
          </a:xfrm>
          <a:prstGeom prst="rect">
            <a:avLst/>
          </a:prstGeom>
          <a:noFill/>
          <a:ln/>
        </p:spPr>
        <p:txBody>
          <a:bodyPr wrap="square" lIns="0" tIns="0" rIns="0" bIns="0" rtlCol="0" anchor="ctr"/>
          <a:lstStyle/>
          <a:p>
            <a:pPr marL="0" indent="0">
              <a:buNone/>
            </a:pPr>
            <a:r>
              <a:rPr lang="en-US" sz="2400" b="1">
                <a:solidFill>
                  <a:srgbClr val="0E1A2B"/>
                </a:solidFill>
                <a:latin typeface="Georgia" pitchFamily="34" charset="0"/>
                <a:ea typeface="Georgia" pitchFamily="34" charset="-122"/>
                <a:cs typeface="Georgia" pitchFamily="34" charset="-120"/>
              </a:rPr>
              <a:t>The arc, in five lines</a:t>
            </a:r>
            <a:endParaRPr lang="en-US" sz="2400"/>
          </a:p>
        </p:txBody>
      </p:sp>
      <p:sp>
        <p:nvSpPr>
          <p:cNvPr id="4" name="Shape 2"/>
          <p:cNvSpPr/>
          <p:nvPr/>
        </p:nvSpPr>
        <p:spPr>
          <a:xfrm>
            <a:off x="365760" y="1188720"/>
            <a:ext cx="502920" cy="502920"/>
          </a:xfrm>
          <a:prstGeom prst="ellipse">
            <a:avLst/>
          </a:prstGeom>
          <a:solidFill>
            <a:srgbClr val="F39C12"/>
          </a:solidFill>
          <a:ln w="12700">
            <a:solidFill>
              <a:srgbClr val="F39C12"/>
            </a:solidFill>
            <a:prstDash val="solid"/>
          </a:ln>
        </p:spPr>
        <p:txBody>
          <a:bodyPr/>
          <a:lstStyle/>
          <a:p>
            <a:endParaRPr lang="en-GB"/>
          </a:p>
        </p:txBody>
      </p:sp>
      <p:sp>
        <p:nvSpPr>
          <p:cNvPr id="5" name="Text 3"/>
          <p:cNvSpPr/>
          <p:nvPr/>
        </p:nvSpPr>
        <p:spPr>
          <a:xfrm>
            <a:off x="365760" y="1188720"/>
            <a:ext cx="502920" cy="502920"/>
          </a:xfrm>
          <a:prstGeom prst="rect">
            <a:avLst/>
          </a:prstGeom>
          <a:noFill/>
          <a:ln/>
        </p:spPr>
        <p:txBody>
          <a:bodyPr wrap="square" lIns="0" tIns="0" rIns="0" bIns="0" rtlCol="0" anchor="ctr"/>
          <a:lstStyle/>
          <a:p>
            <a:pPr marL="0" indent="0" algn="ctr">
              <a:buNone/>
            </a:pPr>
            <a:r>
              <a:rPr lang="en-US" sz="1800" b="1">
                <a:solidFill>
                  <a:srgbClr val="FFFFFF"/>
                </a:solidFill>
                <a:latin typeface="Georgia" pitchFamily="34" charset="0"/>
                <a:ea typeface="Georgia" pitchFamily="34" charset="-122"/>
                <a:cs typeface="Georgia" pitchFamily="34" charset="-120"/>
              </a:rPr>
              <a:t>1</a:t>
            </a:r>
            <a:endParaRPr lang="en-US" sz="1800"/>
          </a:p>
        </p:txBody>
      </p:sp>
      <p:sp>
        <p:nvSpPr>
          <p:cNvPr id="6" name="Text 4"/>
          <p:cNvSpPr/>
          <p:nvPr/>
        </p:nvSpPr>
        <p:spPr>
          <a:xfrm>
            <a:off x="1051560" y="1161288"/>
            <a:ext cx="7726680" cy="292608"/>
          </a:xfrm>
          <a:prstGeom prst="rect">
            <a:avLst/>
          </a:prstGeom>
          <a:noFill/>
          <a:ln/>
        </p:spPr>
        <p:txBody>
          <a:bodyPr wrap="square" lIns="0" tIns="0" rIns="0" bIns="0" rtlCol="0" anchor="ctr"/>
          <a:lstStyle/>
          <a:p>
            <a:pPr marL="0" indent="0">
              <a:buNone/>
            </a:pPr>
            <a:r>
              <a:rPr lang="en-US" sz="1300" b="1">
                <a:solidFill>
                  <a:srgbClr val="0F2A47"/>
                </a:solidFill>
                <a:latin typeface="Calibri" pitchFamily="34" charset="0"/>
                <a:ea typeface="Calibri" pitchFamily="34" charset="-122"/>
                <a:cs typeface="Calibri" pitchFamily="34" charset="-120"/>
              </a:rPr>
              <a:t>War was excluded.</a:t>
            </a:r>
            <a:endParaRPr lang="en-US" sz="1300"/>
          </a:p>
        </p:txBody>
      </p:sp>
      <p:sp>
        <p:nvSpPr>
          <p:cNvPr id="7" name="Text 5"/>
          <p:cNvSpPr/>
          <p:nvPr/>
        </p:nvSpPr>
        <p:spPr>
          <a:xfrm>
            <a:off x="1051560" y="1453896"/>
            <a:ext cx="7726680" cy="329184"/>
          </a:xfrm>
          <a:prstGeom prst="rect">
            <a:avLst/>
          </a:prstGeom>
          <a:noFill/>
          <a:ln/>
        </p:spPr>
        <p:txBody>
          <a:bodyPr wrap="square" lIns="0" tIns="0" rIns="0" bIns="0" rtlCol="0" anchor="ctr"/>
          <a:lstStyle/>
          <a:p>
            <a:pPr marL="0" indent="0">
              <a:buNone/>
            </a:pPr>
            <a:r>
              <a:rPr lang="en-US" sz="1050">
                <a:solidFill>
                  <a:srgbClr val="2A3A4F"/>
                </a:solidFill>
                <a:latin typeface="Calibri" pitchFamily="34" charset="0"/>
                <a:ea typeface="Calibri" pitchFamily="34" charset="-122"/>
                <a:cs typeface="Calibri" pitchFamily="34" charset="-120"/>
              </a:rPr>
              <a:t>For most of the twentieth century, NMA 464 did the job. War looked like war.</a:t>
            </a:r>
            <a:endParaRPr lang="en-US" sz="1050"/>
          </a:p>
        </p:txBody>
      </p:sp>
      <p:sp>
        <p:nvSpPr>
          <p:cNvPr id="8" name="Shape 6"/>
          <p:cNvSpPr/>
          <p:nvPr/>
        </p:nvSpPr>
        <p:spPr>
          <a:xfrm>
            <a:off x="365760" y="1847088"/>
            <a:ext cx="502920" cy="502920"/>
          </a:xfrm>
          <a:prstGeom prst="ellipse">
            <a:avLst/>
          </a:prstGeom>
          <a:solidFill>
            <a:srgbClr val="F39C12"/>
          </a:solidFill>
          <a:ln w="12700">
            <a:solidFill>
              <a:srgbClr val="F39C12"/>
            </a:solidFill>
            <a:prstDash val="solid"/>
          </a:ln>
        </p:spPr>
        <p:txBody>
          <a:bodyPr/>
          <a:lstStyle/>
          <a:p>
            <a:endParaRPr lang="en-GB"/>
          </a:p>
        </p:txBody>
      </p:sp>
      <p:sp>
        <p:nvSpPr>
          <p:cNvPr id="9" name="Text 7"/>
          <p:cNvSpPr/>
          <p:nvPr/>
        </p:nvSpPr>
        <p:spPr>
          <a:xfrm>
            <a:off x="365760" y="1847088"/>
            <a:ext cx="502920" cy="502920"/>
          </a:xfrm>
          <a:prstGeom prst="rect">
            <a:avLst/>
          </a:prstGeom>
          <a:noFill/>
          <a:ln/>
        </p:spPr>
        <p:txBody>
          <a:bodyPr wrap="square" lIns="0" tIns="0" rIns="0" bIns="0" rtlCol="0" anchor="ctr"/>
          <a:lstStyle/>
          <a:p>
            <a:pPr marL="0" indent="0" algn="ctr">
              <a:buNone/>
            </a:pPr>
            <a:r>
              <a:rPr lang="en-US" sz="1800" b="1">
                <a:solidFill>
                  <a:srgbClr val="FFFFFF"/>
                </a:solidFill>
                <a:latin typeface="Georgia" pitchFamily="34" charset="0"/>
                <a:ea typeface="Georgia" pitchFamily="34" charset="-122"/>
                <a:cs typeface="Georgia" pitchFamily="34" charset="-120"/>
              </a:rPr>
              <a:t>2</a:t>
            </a:r>
            <a:endParaRPr lang="en-US" sz="1800"/>
          </a:p>
        </p:txBody>
      </p:sp>
      <p:sp>
        <p:nvSpPr>
          <p:cNvPr id="10" name="Text 8"/>
          <p:cNvSpPr/>
          <p:nvPr/>
        </p:nvSpPr>
        <p:spPr>
          <a:xfrm>
            <a:off x="1051560" y="1819656"/>
            <a:ext cx="7726680" cy="292608"/>
          </a:xfrm>
          <a:prstGeom prst="rect">
            <a:avLst/>
          </a:prstGeom>
          <a:noFill/>
          <a:ln/>
        </p:spPr>
        <p:txBody>
          <a:bodyPr wrap="square" lIns="0" tIns="0" rIns="0" bIns="0" rtlCol="0" anchor="ctr"/>
          <a:lstStyle/>
          <a:p>
            <a:pPr marL="0" indent="0">
              <a:buNone/>
            </a:pPr>
            <a:r>
              <a:rPr lang="en-US" sz="1300" b="1">
                <a:solidFill>
                  <a:srgbClr val="0F2A47"/>
                </a:solidFill>
                <a:latin typeface="Calibri" pitchFamily="34" charset="0"/>
                <a:ea typeface="Calibri" pitchFamily="34" charset="-122"/>
                <a:cs typeface="Calibri" pitchFamily="34" charset="-120"/>
              </a:rPr>
              <a:t>Cyber broke the model.</a:t>
            </a:r>
            <a:endParaRPr lang="en-US" sz="1300"/>
          </a:p>
        </p:txBody>
      </p:sp>
      <p:sp>
        <p:nvSpPr>
          <p:cNvPr id="11" name="Text 9"/>
          <p:cNvSpPr/>
          <p:nvPr/>
        </p:nvSpPr>
        <p:spPr>
          <a:xfrm>
            <a:off x="1051560" y="2112264"/>
            <a:ext cx="7726680" cy="329184"/>
          </a:xfrm>
          <a:prstGeom prst="rect">
            <a:avLst/>
          </a:prstGeom>
          <a:noFill/>
          <a:ln/>
        </p:spPr>
        <p:txBody>
          <a:bodyPr wrap="square" lIns="0" tIns="0" rIns="0" bIns="0" rtlCol="0" anchor="ctr"/>
          <a:lstStyle/>
          <a:p>
            <a:pPr marL="0" indent="0">
              <a:buNone/>
            </a:pPr>
            <a:r>
              <a:rPr lang="en-US" sz="1050">
                <a:solidFill>
                  <a:srgbClr val="2A3A4F"/>
                </a:solidFill>
                <a:latin typeface="Calibri" pitchFamily="34" charset="0"/>
                <a:ea typeface="Calibri" pitchFamily="34" charset="-122"/>
                <a:cs typeface="Calibri" pitchFamily="34" charset="-120"/>
              </a:rPr>
              <a:t>Stuxnet, Sony, NotPetya and Merck v ACE proved that generic war language could not capture state-led cyber operations.</a:t>
            </a:r>
            <a:endParaRPr lang="en-US" sz="1050"/>
          </a:p>
        </p:txBody>
      </p:sp>
      <p:sp>
        <p:nvSpPr>
          <p:cNvPr id="12" name="Shape 10"/>
          <p:cNvSpPr/>
          <p:nvPr/>
        </p:nvSpPr>
        <p:spPr>
          <a:xfrm>
            <a:off x="365760" y="2505456"/>
            <a:ext cx="502920" cy="502920"/>
          </a:xfrm>
          <a:prstGeom prst="ellipse">
            <a:avLst/>
          </a:prstGeom>
          <a:solidFill>
            <a:srgbClr val="F39C12"/>
          </a:solidFill>
          <a:ln w="12700">
            <a:solidFill>
              <a:srgbClr val="F39C12"/>
            </a:solidFill>
            <a:prstDash val="solid"/>
          </a:ln>
        </p:spPr>
        <p:txBody>
          <a:bodyPr/>
          <a:lstStyle/>
          <a:p>
            <a:endParaRPr lang="en-GB"/>
          </a:p>
        </p:txBody>
      </p:sp>
      <p:sp>
        <p:nvSpPr>
          <p:cNvPr id="13" name="Text 11"/>
          <p:cNvSpPr/>
          <p:nvPr/>
        </p:nvSpPr>
        <p:spPr>
          <a:xfrm>
            <a:off x="365760" y="2505456"/>
            <a:ext cx="502920" cy="502920"/>
          </a:xfrm>
          <a:prstGeom prst="rect">
            <a:avLst/>
          </a:prstGeom>
          <a:noFill/>
          <a:ln/>
        </p:spPr>
        <p:txBody>
          <a:bodyPr wrap="square" lIns="0" tIns="0" rIns="0" bIns="0" rtlCol="0" anchor="ctr"/>
          <a:lstStyle/>
          <a:p>
            <a:pPr marL="0" indent="0" algn="ctr">
              <a:buNone/>
            </a:pPr>
            <a:r>
              <a:rPr lang="en-US" sz="1800" b="1">
                <a:solidFill>
                  <a:srgbClr val="FFFFFF"/>
                </a:solidFill>
                <a:latin typeface="Georgia" pitchFamily="34" charset="0"/>
                <a:ea typeface="Georgia" pitchFamily="34" charset="-122"/>
                <a:cs typeface="Georgia" pitchFamily="34" charset="-120"/>
              </a:rPr>
              <a:t>3</a:t>
            </a:r>
            <a:endParaRPr lang="en-US" sz="1800"/>
          </a:p>
        </p:txBody>
      </p:sp>
      <p:sp>
        <p:nvSpPr>
          <p:cNvPr id="14" name="Text 12"/>
          <p:cNvSpPr/>
          <p:nvPr/>
        </p:nvSpPr>
        <p:spPr>
          <a:xfrm>
            <a:off x="1051560" y="2478024"/>
            <a:ext cx="7726680" cy="292608"/>
          </a:xfrm>
          <a:prstGeom prst="rect">
            <a:avLst/>
          </a:prstGeom>
          <a:noFill/>
          <a:ln/>
        </p:spPr>
        <p:txBody>
          <a:bodyPr wrap="square" lIns="0" tIns="0" rIns="0" bIns="0" rtlCol="0" anchor="ctr"/>
          <a:lstStyle/>
          <a:p>
            <a:pPr marL="0" indent="0">
              <a:buNone/>
            </a:pPr>
            <a:r>
              <a:rPr lang="en-US" sz="1300" b="1">
                <a:solidFill>
                  <a:srgbClr val="0F2A47"/>
                </a:solidFill>
                <a:latin typeface="Calibri" pitchFamily="34" charset="0"/>
                <a:ea typeface="Calibri" pitchFamily="34" charset="-122"/>
                <a:cs typeface="Calibri" pitchFamily="34" charset="-120"/>
              </a:rPr>
              <a:t>Attribution became the central problem.</a:t>
            </a:r>
            <a:endParaRPr lang="en-US" sz="1300"/>
          </a:p>
        </p:txBody>
      </p:sp>
      <p:sp>
        <p:nvSpPr>
          <p:cNvPr id="15" name="Text 13"/>
          <p:cNvSpPr/>
          <p:nvPr/>
        </p:nvSpPr>
        <p:spPr>
          <a:xfrm>
            <a:off x="1051560" y="2770632"/>
            <a:ext cx="7726680" cy="329184"/>
          </a:xfrm>
          <a:prstGeom prst="rect">
            <a:avLst/>
          </a:prstGeom>
          <a:noFill/>
          <a:ln/>
        </p:spPr>
        <p:txBody>
          <a:bodyPr wrap="square" lIns="0" tIns="0" rIns="0" bIns="0" rtlCol="0" anchor="ctr"/>
          <a:lstStyle/>
          <a:p>
            <a:pPr marL="0" indent="0">
              <a:buNone/>
            </a:pPr>
            <a:r>
              <a:rPr lang="en-US" sz="1050">
                <a:solidFill>
                  <a:srgbClr val="2A3A4F"/>
                </a:solidFill>
                <a:latin typeface="Calibri" pitchFamily="34" charset="0"/>
                <a:ea typeface="Calibri" pitchFamily="34" charset="-122"/>
                <a:cs typeface="Calibri" pitchFamily="34" charset="-120"/>
              </a:rPr>
              <a:t>Code routes through many hands; states rarely claim. The LMA's 5564–5567 family put attribution architecture on the page.</a:t>
            </a:r>
            <a:endParaRPr lang="en-US" sz="1050"/>
          </a:p>
        </p:txBody>
      </p:sp>
      <p:sp>
        <p:nvSpPr>
          <p:cNvPr id="16" name="Shape 14"/>
          <p:cNvSpPr/>
          <p:nvPr/>
        </p:nvSpPr>
        <p:spPr>
          <a:xfrm>
            <a:off x="365760" y="3163824"/>
            <a:ext cx="502920" cy="502920"/>
          </a:xfrm>
          <a:prstGeom prst="ellipse">
            <a:avLst/>
          </a:prstGeom>
          <a:solidFill>
            <a:srgbClr val="F39C12"/>
          </a:solidFill>
          <a:ln w="12700">
            <a:solidFill>
              <a:srgbClr val="F39C12"/>
            </a:solidFill>
            <a:prstDash val="solid"/>
          </a:ln>
        </p:spPr>
        <p:txBody>
          <a:bodyPr/>
          <a:lstStyle/>
          <a:p>
            <a:endParaRPr lang="en-GB"/>
          </a:p>
        </p:txBody>
      </p:sp>
      <p:sp>
        <p:nvSpPr>
          <p:cNvPr id="17" name="Text 15"/>
          <p:cNvSpPr/>
          <p:nvPr/>
        </p:nvSpPr>
        <p:spPr>
          <a:xfrm>
            <a:off x="365760" y="3163824"/>
            <a:ext cx="502920" cy="502920"/>
          </a:xfrm>
          <a:prstGeom prst="rect">
            <a:avLst/>
          </a:prstGeom>
          <a:noFill/>
          <a:ln/>
        </p:spPr>
        <p:txBody>
          <a:bodyPr wrap="square" lIns="0" tIns="0" rIns="0" bIns="0" rtlCol="0" anchor="ctr"/>
          <a:lstStyle/>
          <a:p>
            <a:pPr marL="0" indent="0" algn="ctr">
              <a:buNone/>
            </a:pPr>
            <a:r>
              <a:rPr lang="en-US" sz="1800" b="1">
                <a:solidFill>
                  <a:srgbClr val="FFFFFF"/>
                </a:solidFill>
                <a:latin typeface="Georgia" pitchFamily="34" charset="0"/>
                <a:ea typeface="Georgia" pitchFamily="34" charset="-122"/>
                <a:cs typeface="Georgia" pitchFamily="34" charset="-120"/>
              </a:rPr>
              <a:t>4</a:t>
            </a:r>
            <a:endParaRPr lang="en-US" sz="1800"/>
          </a:p>
        </p:txBody>
      </p:sp>
      <p:sp>
        <p:nvSpPr>
          <p:cNvPr id="18" name="Text 16"/>
          <p:cNvSpPr/>
          <p:nvPr/>
        </p:nvSpPr>
        <p:spPr>
          <a:xfrm>
            <a:off x="1051560" y="3136392"/>
            <a:ext cx="7726680" cy="292608"/>
          </a:xfrm>
          <a:prstGeom prst="rect">
            <a:avLst/>
          </a:prstGeom>
          <a:noFill/>
          <a:ln/>
        </p:spPr>
        <p:txBody>
          <a:bodyPr wrap="square" lIns="0" tIns="0" rIns="0" bIns="0" rtlCol="0" anchor="ctr"/>
          <a:lstStyle/>
          <a:p>
            <a:pPr marL="0" indent="0">
              <a:buNone/>
            </a:pPr>
            <a:r>
              <a:rPr lang="en-US" sz="1300" b="1">
                <a:solidFill>
                  <a:srgbClr val="0F2A47"/>
                </a:solidFill>
                <a:latin typeface="Calibri" pitchFamily="34" charset="0"/>
                <a:ea typeface="Calibri" pitchFamily="34" charset="-122"/>
                <a:cs typeface="Calibri" pitchFamily="34" charset="-120"/>
              </a:rPr>
              <a:t>The market settled on complexity as proxy and now AI is bending it.</a:t>
            </a:r>
            <a:endParaRPr lang="en-US" sz="1300"/>
          </a:p>
        </p:txBody>
      </p:sp>
      <p:sp>
        <p:nvSpPr>
          <p:cNvPr id="19" name="Text 17"/>
          <p:cNvSpPr/>
          <p:nvPr/>
        </p:nvSpPr>
        <p:spPr>
          <a:xfrm>
            <a:off x="1051560" y="3429000"/>
            <a:ext cx="7726680" cy="329184"/>
          </a:xfrm>
          <a:prstGeom prst="rect">
            <a:avLst/>
          </a:prstGeom>
          <a:noFill/>
          <a:ln/>
        </p:spPr>
        <p:txBody>
          <a:bodyPr wrap="square" lIns="0" tIns="0" rIns="0" bIns="0" rtlCol="0" anchor="ctr"/>
          <a:lstStyle/>
          <a:p>
            <a:pPr marL="0" indent="0">
              <a:buNone/>
            </a:pPr>
            <a:r>
              <a:rPr lang="en-US" sz="1050">
                <a:solidFill>
                  <a:srgbClr val="2A3A4F"/>
                </a:solidFill>
                <a:latin typeface="Calibri" pitchFamily="34" charset="0"/>
                <a:ea typeface="Calibri" pitchFamily="34" charset="-122"/>
                <a:cs typeface="Calibri" pitchFamily="34" charset="-120"/>
              </a:rPr>
              <a:t>Exploit windows have collapsed from years to hours. State-grade tooling (EternalBlue) leaks. Mythos shows non-state actors approaching state-grade research capability.</a:t>
            </a:r>
            <a:endParaRPr lang="en-US" sz="1050"/>
          </a:p>
        </p:txBody>
      </p:sp>
      <p:sp>
        <p:nvSpPr>
          <p:cNvPr id="20" name="Shape 18"/>
          <p:cNvSpPr/>
          <p:nvPr/>
        </p:nvSpPr>
        <p:spPr>
          <a:xfrm>
            <a:off x="365760" y="3822192"/>
            <a:ext cx="502920" cy="502920"/>
          </a:xfrm>
          <a:prstGeom prst="ellipse">
            <a:avLst/>
          </a:prstGeom>
          <a:solidFill>
            <a:srgbClr val="F39C12"/>
          </a:solidFill>
          <a:ln w="12700">
            <a:solidFill>
              <a:srgbClr val="F39C12"/>
            </a:solidFill>
            <a:prstDash val="solid"/>
          </a:ln>
        </p:spPr>
        <p:txBody>
          <a:bodyPr/>
          <a:lstStyle/>
          <a:p>
            <a:endParaRPr lang="en-GB"/>
          </a:p>
        </p:txBody>
      </p:sp>
      <p:sp>
        <p:nvSpPr>
          <p:cNvPr id="21" name="Text 19"/>
          <p:cNvSpPr/>
          <p:nvPr/>
        </p:nvSpPr>
        <p:spPr>
          <a:xfrm>
            <a:off x="365760" y="3822192"/>
            <a:ext cx="502920" cy="502920"/>
          </a:xfrm>
          <a:prstGeom prst="rect">
            <a:avLst/>
          </a:prstGeom>
          <a:noFill/>
          <a:ln/>
        </p:spPr>
        <p:txBody>
          <a:bodyPr wrap="square" lIns="0" tIns="0" rIns="0" bIns="0" rtlCol="0" anchor="ctr"/>
          <a:lstStyle/>
          <a:p>
            <a:pPr marL="0" indent="0" algn="ctr">
              <a:buNone/>
            </a:pPr>
            <a:r>
              <a:rPr lang="en-US" sz="1800" b="1">
                <a:solidFill>
                  <a:srgbClr val="FFFFFF"/>
                </a:solidFill>
                <a:latin typeface="Georgia" pitchFamily="34" charset="0"/>
                <a:ea typeface="Georgia" pitchFamily="34" charset="-122"/>
                <a:cs typeface="Georgia" pitchFamily="34" charset="-120"/>
              </a:rPr>
              <a:t>5</a:t>
            </a:r>
            <a:endParaRPr lang="en-US" sz="1800"/>
          </a:p>
        </p:txBody>
      </p:sp>
      <p:sp>
        <p:nvSpPr>
          <p:cNvPr id="22" name="Text 20"/>
          <p:cNvSpPr/>
          <p:nvPr/>
        </p:nvSpPr>
        <p:spPr>
          <a:xfrm>
            <a:off x="1051560" y="3794760"/>
            <a:ext cx="7726680" cy="292608"/>
          </a:xfrm>
          <a:prstGeom prst="rect">
            <a:avLst/>
          </a:prstGeom>
          <a:noFill/>
          <a:ln/>
        </p:spPr>
        <p:txBody>
          <a:bodyPr wrap="square" lIns="0" tIns="0" rIns="0" bIns="0" rtlCol="0" anchor="ctr"/>
          <a:lstStyle/>
          <a:p>
            <a:pPr marL="0" indent="0">
              <a:buNone/>
            </a:pPr>
            <a:r>
              <a:rPr lang="en-US" sz="1300" b="1">
                <a:solidFill>
                  <a:srgbClr val="0F2A47"/>
                </a:solidFill>
                <a:latin typeface="Calibri" pitchFamily="34" charset="0"/>
                <a:ea typeface="Calibri" pitchFamily="34" charset="-122"/>
                <a:cs typeface="Calibri" pitchFamily="34" charset="-120"/>
              </a:rPr>
              <a:t>Affirmative cover is the cleaner path forward.</a:t>
            </a:r>
            <a:endParaRPr lang="en-US" sz="1300"/>
          </a:p>
        </p:txBody>
      </p:sp>
      <p:sp>
        <p:nvSpPr>
          <p:cNvPr id="23" name="Text 21"/>
          <p:cNvSpPr/>
          <p:nvPr/>
        </p:nvSpPr>
        <p:spPr>
          <a:xfrm>
            <a:off x="1051560" y="4087368"/>
            <a:ext cx="7726680" cy="329184"/>
          </a:xfrm>
          <a:prstGeom prst="rect">
            <a:avLst/>
          </a:prstGeom>
          <a:noFill/>
          <a:ln/>
        </p:spPr>
        <p:txBody>
          <a:bodyPr wrap="square" lIns="0" tIns="0" rIns="0" bIns="0" rtlCol="0" anchor="ctr"/>
          <a:lstStyle/>
          <a:p>
            <a:pPr marL="0" indent="0">
              <a:buNone/>
            </a:pPr>
            <a:r>
              <a:rPr lang="en-US" sz="1050">
                <a:solidFill>
                  <a:srgbClr val="2A3A4F"/>
                </a:solidFill>
                <a:latin typeface="Calibri" pitchFamily="34" charset="0"/>
                <a:ea typeface="Calibri" pitchFamily="34" charset="-122"/>
                <a:cs typeface="Calibri" pitchFamily="34" charset="-120"/>
              </a:rPr>
              <a:t>For US essential services in particular, an affirmative grant with controlled aggregate gives clarity that an attribution-dependent exclusion does not.</a:t>
            </a:r>
            <a:endParaRPr lang="en-US" sz="1050"/>
          </a:p>
        </p:txBody>
      </p:sp>
      <p:sp>
        <p:nvSpPr>
          <p:cNvPr id="24" name="Shape 22"/>
          <p:cNvSpPr/>
          <p:nvPr/>
        </p:nvSpPr>
        <p:spPr>
          <a:xfrm>
            <a:off x="365760" y="4846320"/>
            <a:ext cx="8412480" cy="0"/>
          </a:xfrm>
          <a:prstGeom prst="line">
            <a:avLst/>
          </a:prstGeom>
          <a:noFill/>
          <a:ln w="6350">
            <a:solidFill>
              <a:srgbClr val="D7DDE5"/>
            </a:solidFill>
            <a:prstDash val="solid"/>
          </a:ln>
        </p:spPr>
        <p:txBody>
          <a:bodyPr/>
          <a:lstStyle/>
          <a:p>
            <a:endParaRPr lang="en-GB"/>
          </a:p>
        </p:txBody>
      </p:sp>
      <p:sp>
        <p:nvSpPr>
          <p:cNvPr id="25" name="Text 23"/>
          <p:cNvSpPr/>
          <p:nvPr/>
        </p:nvSpPr>
        <p:spPr>
          <a:xfrm>
            <a:off x="365760" y="4901184"/>
            <a:ext cx="6400800" cy="201168"/>
          </a:xfrm>
          <a:prstGeom prst="rect">
            <a:avLst/>
          </a:prstGeom>
          <a:noFill/>
          <a:ln/>
        </p:spPr>
        <p:txBody>
          <a:bodyPr wrap="square" lIns="0" tIns="0" rIns="0" bIns="0" rtlCol="0" anchor="ctr"/>
          <a:lstStyle/>
          <a:p>
            <a:pPr marL="0" indent="0">
              <a:buNone/>
            </a:pPr>
            <a:r>
              <a:rPr lang="en-US" sz="800">
                <a:solidFill>
                  <a:srgbClr val="6B7B8E"/>
                </a:solidFill>
                <a:latin typeface="Calibri" pitchFamily="34" charset="0"/>
                <a:ea typeface="Calibri" pitchFamily="34" charset="-122"/>
                <a:cs typeface="Calibri" pitchFamily="34" charset="-120"/>
              </a:rPr>
              <a:t>Antares Managing Agency Limited  |  Syndicate 1274  |  Cyber, Technology &amp; Media</a:t>
            </a:r>
            <a:endParaRPr lang="en-US" sz="800"/>
          </a:p>
        </p:txBody>
      </p:sp>
      <p:sp>
        <p:nvSpPr>
          <p:cNvPr id="26" name="Text 24"/>
          <p:cNvSpPr/>
          <p:nvPr/>
        </p:nvSpPr>
        <p:spPr>
          <a:xfrm>
            <a:off x="6766560" y="4901184"/>
            <a:ext cx="2011680" cy="201168"/>
          </a:xfrm>
          <a:prstGeom prst="rect">
            <a:avLst/>
          </a:prstGeom>
          <a:noFill/>
          <a:ln/>
        </p:spPr>
        <p:txBody>
          <a:bodyPr wrap="square" lIns="0" tIns="0" rIns="0" bIns="0" rtlCol="0" anchor="ctr"/>
          <a:lstStyle/>
          <a:p>
            <a:pPr marL="0" indent="0" algn="r">
              <a:buNone/>
            </a:pPr>
            <a:r>
              <a:rPr lang="en-US" sz="800">
                <a:solidFill>
                  <a:srgbClr val="6B7B8E"/>
                </a:solidFill>
                <a:latin typeface="Calibri" pitchFamily="34" charset="0"/>
                <a:ea typeface="Calibri" pitchFamily="34" charset="-122"/>
                <a:cs typeface="Calibri" pitchFamily="34" charset="-120"/>
              </a:rPr>
              <a:t>13 / 14</a:t>
            </a:r>
            <a:endParaRPr lang="en-US" sz="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14">
    <p:bg>
      <p:bgPr>
        <a:solidFill>
          <a:srgbClr val="0F2A47"/>
        </a:solidFill>
        <a:effectLst/>
      </p:bgPr>
    </p:bg>
    <p:spTree>
      <p:nvGrpSpPr>
        <p:cNvPr id="1" name=""/>
        <p:cNvGrpSpPr/>
        <p:nvPr/>
      </p:nvGrpSpPr>
      <p:grpSpPr>
        <a:xfrm>
          <a:off x="0" y="0"/>
          <a:ext cx="0" cy="0"/>
          <a:chOff x="0" y="0"/>
          <a:chExt cx="0" cy="0"/>
        </a:xfrm>
      </p:grpSpPr>
      <p:sp>
        <p:nvSpPr>
          <p:cNvPr id="2" name="Shape 0"/>
          <p:cNvSpPr/>
          <p:nvPr/>
        </p:nvSpPr>
        <p:spPr>
          <a:xfrm>
            <a:off x="548640" y="822960"/>
            <a:ext cx="731520" cy="45720"/>
          </a:xfrm>
          <a:prstGeom prst="rect">
            <a:avLst/>
          </a:prstGeom>
          <a:solidFill>
            <a:srgbClr val="F39C12"/>
          </a:solidFill>
          <a:ln w="12700">
            <a:solidFill>
              <a:srgbClr val="F39C12"/>
            </a:solidFill>
            <a:prstDash val="solid"/>
          </a:ln>
        </p:spPr>
        <p:txBody>
          <a:bodyPr/>
          <a:lstStyle/>
          <a:p>
            <a:endParaRPr lang="en-GB"/>
          </a:p>
        </p:txBody>
      </p:sp>
      <p:sp>
        <p:nvSpPr>
          <p:cNvPr id="3" name="Text 1"/>
          <p:cNvSpPr/>
          <p:nvPr/>
        </p:nvSpPr>
        <p:spPr>
          <a:xfrm>
            <a:off x="548640" y="960120"/>
            <a:ext cx="7315200" cy="274320"/>
          </a:xfrm>
          <a:prstGeom prst="rect">
            <a:avLst/>
          </a:prstGeom>
          <a:noFill/>
          <a:ln/>
        </p:spPr>
        <p:txBody>
          <a:bodyPr wrap="square" lIns="0" tIns="0" rIns="0" bIns="0" rtlCol="0" anchor="ctr"/>
          <a:lstStyle/>
          <a:p>
            <a:pPr marL="0" indent="0">
              <a:buNone/>
            </a:pPr>
            <a:r>
              <a:rPr lang="en-US" sz="1000" b="1" kern="0" spc="400">
                <a:solidFill>
                  <a:srgbClr val="F39C12"/>
                </a:solidFill>
                <a:latin typeface="Calibri" pitchFamily="34" charset="0"/>
                <a:ea typeface="Calibri" pitchFamily="34" charset="-122"/>
                <a:cs typeface="Calibri" pitchFamily="34" charset="-120"/>
              </a:rPr>
              <a:t>ANTARES SYNDICATE 1274</a:t>
            </a:r>
            <a:endParaRPr lang="en-US" sz="1000"/>
          </a:p>
        </p:txBody>
      </p:sp>
      <p:sp>
        <p:nvSpPr>
          <p:cNvPr id="4" name="Text 2"/>
          <p:cNvSpPr/>
          <p:nvPr/>
        </p:nvSpPr>
        <p:spPr>
          <a:xfrm>
            <a:off x="548640" y="1417320"/>
            <a:ext cx="8046720" cy="1097280"/>
          </a:xfrm>
          <a:prstGeom prst="rect">
            <a:avLst/>
          </a:prstGeom>
          <a:noFill/>
          <a:ln/>
        </p:spPr>
        <p:txBody>
          <a:bodyPr wrap="square" lIns="0" tIns="0" rIns="0" bIns="0" rtlCol="0" anchor="ctr"/>
          <a:lstStyle/>
          <a:p>
            <a:pPr marL="0" indent="0">
              <a:buNone/>
            </a:pPr>
            <a:r>
              <a:rPr lang="en-US" sz="2600">
                <a:solidFill>
                  <a:srgbClr val="FFFFFF"/>
                </a:solidFill>
                <a:latin typeface="Georgia" pitchFamily="34" charset="0"/>
                <a:ea typeface="Georgia" pitchFamily="34" charset="-122"/>
                <a:cs typeface="Georgia" pitchFamily="34" charset="-120"/>
              </a:rPr>
              <a:t>The cyber market has spent a decade learning the lesson that attribution is harder in code than it is in kinetics.</a:t>
            </a:r>
            <a:endParaRPr lang="en-US" sz="2600"/>
          </a:p>
        </p:txBody>
      </p:sp>
      <p:sp>
        <p:nvSpPr>
          <p:cNvPr id="5" name="Text 3"/>
          <p:cNvSpPr/>
          <p:nvPr/>
        </p:nvSpPr>
        <p:spPr>
          <a:xfrm>
            <a:off x="548640" y="2788920"/>
            <a:ext cx="8046720" cy="1005840"/>
          </a:xfrm>
          <a:prstGeom prst="rect">
            <a:avLst/>
          </a:prstGeom>
          <a:noFill/>
          <a:ln/>
        </p:spPr>
        <p:txBody>
          <a:bodyPr wrap="square" lIns="0" tIns="0" rIns="0" bIns="0" rtlCol="0" anchor="ctr"/>
          <a:lstStyle/>
          <a:p>
            <a:pPr marL="0" indent="0">
              <a:buNone/>
            </a:pPr>
            <a:r>
              <a:rPr lang="en-US" sz="1400" i="1">
                <a:solidFill>
                  <a:srgbClr val="CADCFC"/>
                </a:solidFill>
                <a:latin typeface="Georgia" pitchFamily="34" charset="0"/>
                <a:ea typeface="Georgia" pitchFamily="34" charset="-122"/>
                <a:cs typeface="Georgia" pitchFamily="34" charset="-120"/>
              </a:rPr>
              <a:t>Affirmative cover, properly capped and properly governed, is the form of risk transfer that follows from that lesson, and the Antares is supporting this development alongside Lloyd's.</a:t>
            </a:r>
            <a:endParaRPr lang="en-US" sz="1400"/>
          </a:p>
        </p:txBody>
      </p:sp>
      <p:sp>
        <p:nvSpPr>
          <p:cNvPr id="6" name="Shape 4"/>
          <p:cNvSpPr/>
          <p:nvPr/>
        </p:nvSpPr>
        <p:spPr>
          <a:xfrm>
            <a:off x="0" y="4663440"/>
            <a:ext cx="9144000" cy="475488"/>
          </a:xfrm>
          <a:prstGeom prst="rect">
            <a:avLst/>
          </a:prstGeom>
          <a:solidFill>
            <a:srgbClr val="F39C12"/>
          </a:solidFill>
          <a:ln w="12700">
            <a:solidFill>
              <a:srgbClr val="F39C12"/>
            </a:solidFill>
            <a:prstDash val="solid"/>
          </a:ln>
        </p:spPr>
        <p:txBody>
          <a:bodyPr/>
          <a:lstStyle/>
          <a:p>
            <a:endParaRPr lang="en-GB"/>
          </a:p>
        </p:txBody>
      </p:sp>
      <p:sp>
        <p:nvSpPr>
          <p:cNvPr id="7" name="Text 5"/>
          <p:cNvSpPr/>
          <p:nvPr/>
        </p:nvSpPr>
        <p:spPr>
          <a:xfrm>
            <a:off x="0" y="4663440"/>
            <a:ext cx="9144000" cy="475488"/>
          </a:xfrm>
          <a:prstGeom prst="rect">
            <a:avLst/>
          </a:prstGeom>
          <a:noFill/>
          <a:ln/>
        </p:spPr>
        <p:txBody>
          <a:bodyPr wrap="square" lIns="0" tIns="0" rIns="0" bIns="0" rtlCol="0" anchor="ctr"/>
          <a:lstStyle/>
          <a:p>
            <a:pPr marL="0" indent="0" algn="ctr">
              <a:buNone/>
            </a:pPr>
            <a:r>
              <a:rPr lang="en-US" sz="1000" b="1">
                <a:solidFill>
                  <a:srgbClr val="0F2A47"/>
                </a:solidFill>
                <a:latin typeface="Calibri" pitchFamily="34" charset="0"/>
                <a:ea typeface="Calibri" pitchFamily="34" charset="-122"/>
                <a:cs typeface="Calibri" pitchFamily="34" charset="-120"/>
              </a:rPr>
              <a:t>www.antaresglobal.com</a:t>
            </a:r>
            <a:endParaRPr lang="en-US" sz="10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8143054" y="0"/>
            <a:ext cx="1000946" cy="2335144"/>
            <a:chOff x="0" y="0"/>
            <a:chExt cx="1219829" cy="1230034"/>
          </a:xfrm>
        </p:grpSpPr>
        <p:sp>
          <p:nvSpPr>
            <p:cNvPr id="7" name="Freeform 7"/>
            <p:cNvSpPr/>
            <p:nvPr/>
          </p:nvSpPr>
          <p:spPr>
            <a:xfrm>
              <a:off x="0" y="0"/>
              <a:ext cx="1219829" cy="1230034"/>
            </a:xfrm>
            <a:custGeom>
              <a:avLst/>
              <a:gdLst/>
              <a:ahLst/>
              <a:cxnLst/>
              <a:rect l="l" t="t" r="r" b="b"/>
              <a:pathLst>
                <a:path w="1219829" h="1230034">
                  <a:moveTo>
                    <a:pt x="0" y="0"/>
                  </a:moveTo>
                  <a:lnTo>
                    <a:pt x="1219829" y="0"/>
                  </a:lnTo>
                  <a:lnTo>
                    <a:pt x="1219829" y="1230034"/>
                  </a:lnTo>
                  <a:lnTo>
                    <a:pt x="0" y="1230034"/>
                  </a:lnTo>
                  <a:close/>
                </a:path>
              </a:pathLst>
            </a:custGeom>
            <a:solidFill>
              <a:srgbClr val="20476B"/>
            </a:solidFill>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47625"/>
              <a:ext cx="1219829" cy="1277659"/>
            </a:xfrm>
            <a:prstGeom prst="rect">
              <a:avLst/>
            </a:prstGeom>
          </p:spPr>
          <p:txBody>
            <a:bodyPr lIns="25400" tIns="25400" rIns="25400" bIns="25400" rtlCol="0" anchor="ct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ctr" defTabSz="457154" rtl="0" eaLnBrk="1" fontAlgn="auto" latinLnBrk="0" hangingPunct="1">
                <a:lnSpc>
                  <a:spcPts val="1190"/>
                </a:lnSpc>
                <a:spcBef>
                  <a:spcPts val="0"/>
                </a:spcBef>
                <a:spcAft>
                  <a:spcPts val="0"/>
                </a:spcAft>
                <a:buClrTx/>
                <a:buSzTx/>
                <a:buFontTx/>
                <a:buNone/>
                <a:tabLst/>
                <a:defRPr/>
              </a:pPr>
              <a:endParaRPr kumimoji="0" sz="6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6439407" y="4058064"/>
            <a:ext cx="2704594" cy="1085436"/>
            <a:chOff x="0" y="0"/>
            <a:chExt cx="1424642" cy="571752"/>
          </a:xfrm>
        </p:grpSpPr>
        <p:sp>
          <p:nvSpPr>
            <p:cNvPr id="10" name="Freeform 10"/>
            <p:cNvSpPr/>
            <p:nvPr/>
          </p:nvSpPr>
          <p:spPr>
            <a:xfrm>
              <a:off x="0" y="0"/>
              <a:ext cx="1424642" cy="571752"/>
            </a:xfrm>
            <a:custGeom>
              <a:avLst/>
              <a:gdLst/>
              <a:ahLst/>
              <a:cxnLst/>
              <a:rect l="l" t="t" r="r" b="b"/>
              <a:pathLst>
                <a:path w="1424642" h="571752">
                  <a:moveTo>
                    <a:pt x="0" y="0"/>
                  </a:moveTo>
                  <a:lnTo>
                    <a:pt x="1424642" y="0"/>
                  </a:lnTo>
                  <a:lnTo>
                    <a:pt x="1424642" y="571752"/>
                  </a:lnTo>
                  <a:lnTo>
                    <a:pt x="0" y="571752"/>
                  </a:lnTo>
                  <a:close/>
                </a:path>
              </a:pathLst>
            </a:custGeom>
            <a:solidFill>
              <a:srgbClr val="ED8727"/>
            </a:solidFill>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1424642" cy="619377"/>
            </a:xfrm>
            <a:prstGeom prst="rect">
              <a:avLst/>
            </a:prstGeom>
          </p:spPr>
          <p:txBody>
            <a:bodyPr lIns="25400" tIns="25400" rIns="25400" bIns="25400" rtlCol="0" anchor="ct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ctr" defTabSz="457154" rtl="0" eaLnBrk="1" fontAlgn="auto" latinLnBrk="0" hangingPunct="1">
                <a:lnSpc>
                  <a:spcPts val="1190"/>
                </a:lnSpc>
                <a:spcBef>
                  <a:spcPts val="0"/>
                </a:spcBef>
                <a:spcAft>
                  <a:spcPts val="0"/>
                </a:spcAft>
                <a:buClrTx/>
                <a:buSzTx/>
                <a:buFontTx/>
                <a:buNone/>
                <a:tabLst/>
                <a:defRPr/>
              </a:pPr>
              <a:endParaRPr kumimoji="0" sz="6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2"/>
          <p:cNvSpPr txBox="1"/>
          <p:nvPr/>
        </p:nvSpPr>
        <p:spPr>
          <a:xfrm>
            <a:off x="529605" y="2002776"/>
            <a:ext cx="5173065" cy="2488229"/>
          </a:xfrm>
          <a:prstGeom prst="rect">
            <a:avLst/>
          </a:prstGeom>
        </p:spPr>
        <p:txBody>
          <a:bodyPr wrap="square" lIns="0" tIns="0" rIns="0" bIns="0" rtlCol="0" anchor="t">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GB" sz="1350">
                <a:solidFill>
                  <a:schemeClr val="tx2"/>
                </a:solidFill>
              </a:rPr>
              <a:t>Coverages offered by the Hiscox 1-5 PV wording:</a:t>
            </a:r>
          </a:p>
          <a:p>
            <a:endParaRPr lang="en-GB" sz="1350">
              <a:solidFill>
                <a:schemeClr val="tx2"/>
              </a:solidFill>
            </a:endParaRPr>
          </a:p>
          <a:p>
            <a:pPr marL="385763" indent="-385763">
              <a:buFont typeface="+mj-lt"/>
              <a:buAutoNum type="romanLcPeriod"/>
            </a:pPr>
            <a:r>
              <a:rPr lang="en-GB" sz="1350">
                <a:solidFill>
                  <a:schemeClr val="tx2"/>
                </a:solidFill>
              </a:rPr>
              <a:t>an </a:t>
            </a:r>
            <a:r>
              <a:rPr lang="en-GB" sz="1350" b="1">
                <a:solidFill>
                  <a:schemeClr val="tx2"/>
                </a:solidFill>
              </a:rPr>
              <a:t>act of terrorism </a:t>
            </a:r>
            <a:r>
              <a:rPr lang="en-GB" sz="1350">
                <a:solidFill>
                  <a:schemeClr val="tx2"/>
                </a:solidFill>
              </a:rPr>
              <a:t>and/or </a:t>
            </a:r>
            <a:r>
              <a:rPr lang="en-GB" sz="1350" b="1">
                <a:solidFill>
                  <a:schemeClr val="tx2"/>
                </a:solidFill>
              </a:rPr>
              <a:t>sabotage</a:t>
            </a:r>
            <a:r>
              <a:rPr lang="en-GB" sz="1350">
                <a:solidFill>
                  <a:schemeClr val="tx2"/>
                </a:solidFill>
              </a:rPr>
              <a:t>;</a:t>
            </a:r>
          </a:p>
          <a:p>
            <a:pPr marL="385763" indent="-385763">
              <a:buFont typeface="+mj-lt"/>
              <a:buAutoNum type="romanLcPeriod"/>
            </a:pPr>
            <a:r>
              <a:rPr lang="en-GB" sz="1350" b="1">
                <a:solidFill>
                  <a:schemeClr val="tx2"/>
                </a:solidFill>
              </a:rPr>
              <a:t>malicious damage</a:t>
            </a:r>
            <a:r>
              <a:rPr lang="en-GB" sz="1350">
                <a:solidFill>
                  <a:schemeClr val="tx2"/>
                </a:solidFill>
              </a:rPr>
              <a:t>;</a:t>
            </a:r>
          </a:p>
          <a:p>
            <a:pPr marL="385763" indent="-385763">
              <a:buFont typeface="+mj-lt"/>
              <a:buAutoNum type="romanLcPeriod"/>
            </a:pPr>
            <a:r>
              <a:rPr lang="en-GB" sz="1350" b="1">
                <a:solidFill>
                  <a:schemeClr val="tx2"/>
                </a:solidFill>
              </a:rPr>
              <a:t>riots, strikes, civil commotion</a:t>
            </a:r>
            <a:r>
              <a:rPr lang="en-GB" sz="1350">
                <a:solidFill>
                  <a:schemeClr val="tx2"/>
                </a:solidFill>
              </a:rPr>
              <a:t>;</a:t>
            </a:r>
          </a:p>
          <a:p>
            <a:pPr marL="385763" indent="-385763">
              <a:buFont typeface="+mj-lt"/>
              <a:buAutoNum type="romanLcPeriod"/>
            </a:pPr>
            <a:r>
              <a:rPr lang="en-GB" sz="1350">
                <a:solidFill>
                  <a:schemeClr val="tx2"/>
                </a:solidFill>
              </a:rPr>
              <a:t>invasion, acts of foreign enemies, hostilities (whether war be declared or not) </a:t>
            </a:r>
            <a:r>
              <a:rPr lang="en-GB" sz="1350" b="1">
                <a:solidFill>
                  <a:schemeClr val="tx2"/>
                </a:solidFill>
              </a:rPr>
              <a:t>civil war, rebellion, revolution, coup d’etat, insurrection or mutiny</a:t>
            </a:r>
            <a:r>
              <a:rPr lang="en-GB" sz="1350">
                <a:solidFill>
                  <a:schemeClr val="tx2"/>
                </a:solidFill>
              </a:rPr>
              <a:t>;</a:t>
            </a:r>
          </a:p>
          <a:p>
            <a:pPr marL="385763" indent="-385763">
              <a:buFont typeface="+mj-lt"/>
              <a:buAutoNum type="romanLcPeriod"/>
            </a:pPr>
            <a:r>
              <a:rPr lang="en-GB" sz="1350" b="1">
                <a:solidFill>
                  <a:schemeClr val="tx2"/>
                </a:solidFill>
              </a:rPr>
              <a:t>war</a:t>
            </a:r>
          </a:p>
          <a:p>
            <a:pPr marL="0" marR="0" lvl="0" indent="0" algn="l" defTabSz="457154" rtl="0" eaLnBrk="1" fontAlgn="auto" latinLnBrk="0" hangingPunct="1">
              <a:lnSpc>
                <a:spcPts val="1224"/>
              </a:lnSpc>
              <a:spcBef>
                <a:spcPts val="0"/>
              </a:spcBef>
              <a:spcAft>
                <a:spcPts val="0"/>
              </a:spcAft>
              <a:buClrTx/>
              <a:buSzTx/>
              <a:buFontTx/>
              <a:buNone/>
              <a:tabLst/>
              <a:defRPr/>
            </a:pPr>
            <a:endParaRPr kumimoji="0" lang="en-US" sz="1350" b="1" i="0" u="none" strike="noStrike" kern="1200" cap="none" spc="0" normalizeH="0" baseline="0" noProof="0">
              <a:ln>
                <a:noFill/>
              </a:ln>
              <a:solidFill>
                <a:schemeClr val="tx2"/>
              </a:solidFill>
              <a:effectLst/>
              <a:uLnTx/>
              <a:uFillTx/>
              <a:latin typeface="Raleway Bold"/>
              <a:ea typeface="+mn-ea"/>
              <a:cs typeface="+mn-cs"/>
            </a:endParaRPr>
          </a:p>
          <a:p>
            <a:pPr marL="0" marR="0" lvl="0" indent="0" algn="l" defTabSz="457154" rtl="0" eaLnBrk="1" fontAlgn="auto" latinLnBrk="0" hangingPunct="1">
              <a:lnSpc>
                <a:spcPts val="1224"/>
              </a:lnSpc>
              <a:spcBef>
                <a:spcPts val="0"/>
              </a:spcBef>
              <a:spcAft>
                <a:spcPts val="0"/>
              </a:spcAft>
              <a:buClrTx/>
              <a:buSzTx/>
              <a:buFontTx/>
              <a:buNone/>
              <a:tabLst/>
              <a:defRPr/>
            </a:pPr>
            <a:endParaRPr kumimoji="0" lang="en-US" sz="1350" b="1" i="0" u="none" strike="noStrike" kern="1200" cap="none" spc="0" normalizeH="0" baseline="0" noProof="0">
              <a:ln>
                <a:noFill/>
              </a:ln>
              <a:solidFill>
                <a:schemeClr val="tx2"/>
              </a:solidFill>
              <a:effectLst/>
              <a:uLnTx/>
              <a:uFillTx/>
              <a:latin typeface="Raleway Bold"/>
              <a:ea typeface="+mn-ea"/>
              <a:cs typeface="+mn-cs"/>
            </a:endParaRPr>
          </a:p>
          <a:p>
            <a:pPr marL="0" marR="0" lvl="0" indent="0" algn="l" defTabSz="457154" rtl="0" eaLnBrk="1" fontAlgn="auto" latinLnBrk="0" hangingPunct="1">
              <a:lnSpc>
                <a:spcPts val="1224"/>
              </a:lnSpc>
              <a:spcBef>
                <a:spcPts val="0"/>
              </a:spcBef>
              <a:spcAft>
                <a:spcPts val="0"/>
              </a:spcAft>
              <a:buClrTx/>
              <a:buSzTx/>
              <a:buFontTx/>
              <a:buNone/>
              <a:tabLst/>
              <a:defRPr/>
            </a:pPr>
            <a:endParaRPr kumimoji="0" lang="en-US" sz="1350" b="1" i="0" u="none" strike="noStrike" kern="1200" cap="none" spc="0" normalizeH="0" baseline="0" noProof="0">
              <a:ln>
                <a:noFill/>
              </a:ln>
              <a:solidFill>
                <a:schemeClr val="tx2"/>
              </a:solidFill>
              <a:effectLst/>
              <a:uLnTx/>
              <a:uFillTx/>
              <a:latin typeface="Raleway Bold"/>
              <a:ea typeface="+mn-ea"/>
              <a:cs typeface="+mn-cs"/>
            </a:endParaRPr>
          </a:p>
          <a:p>
            <a:pPr marL="0" marR="0" lvl="0" indent="0" algn="l" defTabSz="457154" rtl="0" eaLnBrk="1" fontAlgn="auto" latinLnBrk="0" hangingPunct="1">
              <a:lnSpc>
                <a:spcPts val="1224"/>
              </a:lnSpc>
              <a:spcBef>
                <a:spcPts val="0"/>
              </a:spcBef>
              <a:spcAft>
                <a:spcPts val="0"/>
              </a:spcAft>
              <a:buClrTx/>
              <a:buSzTx/>
              <a:buFontTx/>
              <a:buNone/>
              <a:tabLst/>
              <a:defRPr/>
            </a:pPr>
            <a:endParaRPr kumimoji="0" lang="en-US" sz="1350" b="1" i="0" u="none" strike="noStrike" kern="1200" cap="none" spc="0" normalizeH="0" baseline="0" noProof="0">
              <a:ln>
                <a:noFill/>
              </a:ln>
              <a:solidFill>
                <a:schemeClr val="tx2"/>
              </a:solidFill>
              <a:effectLst/>
              <a:uLnTx/>
              <a:uFillTx/>
              <a:latin typeface="Raleway Bold"/>
              <a:ea typeface="+mn-ea"/>
              <a:cs typeface="+mn-cs"/>
            </a:endParaRPr>
          </a:p>
        </p:txBody>
      </p:sp>
      <p:sp>
        <p:nvSpPr>
          <p:cNvPr id="14" name="TextBox 14"/>
          <p:cNvSpPr txBox="1"/>
          <p:nvPr/>
        </p:nvSpPr>
        <p:spPr>
          <a:xfrm>
            <a:off x="864614" y="964030"/>
            <a:ext cx="4209983" cy="1038746"/>
          </a:xfrm>
          <a:prstGeom prst="rect">
            <a:avLst/>
          </a:prstGeom>
        </p:spPr>
        <p:txBody>
          <a:bodyPr wrap="square" lIns="0" tIns="0" rIns="0" bIns="0" rtlCol="0" anchor="t">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ctr" defTabSz="457154" rtl="0" eaLnBrk="1" fontAlgn="auto" latinLnBrk="0" hangingPunct="1">
              <a:lnSpc>
                <a:spcPts val="2684"/>
              </a:lnSpc>
              <a:spcBef>
                <a:spcPts val="0"/>
              </a:spcBef>
              <a:spcAft>
                <a:spcPts val="0"/>
              </a:spcAft>
              <a:buClrTx/>
              <a:buSzTx/>
              <a:buFontTx/>
              <a:buNone/>
              <a:tabLst/>
              <a:defRPr/>
            </a:pPr>
            <a:r>
              <a:rPr kumimoji="0" lang="en-US" sz="2400" b="1" i="0" u="none" strike="noStrike" kern="1200" cap="none" spc="0" normalizeH="0" baseline="0" noProof="0">
                <a:ln>
                  <a:noFill/>
                </a:ln>
                <a:solidFill>
                  <a:srgbClr val="20476B"/>
                </a:solidFill>
                <a:effectLst/>
                <a:uLnTx/>
                <a:uFillTx/>
                <a:latin typeface="Poppins"/>
                <a:ea typeface="Raleway"/>
                <a:cs typeface="Raleway"/>
                <a:sym typeface="Raleway"/>
              </a:rPr>
              <a:t>London Market – </a:t>
            </a:r>
          </a:p>
          <a:p>
            <a:pPr marL="0" marR="0" lvl="0" indent="0" algn="ctr" defTabSz="457154" rtl="0" eaLnBrk="1" fontAlgn="auto" latinLnBrk="0" hangingPunct="1">
              <a:lnSpc>
                <a:spcPts val="2684"/>
              </a:lnSpc>
              <a:spcBef>
                <a:spcPts val="0"/>
              </a:spcBef>
              <a:spcAft>
                <a:spcPts val="0"/>
              </a:spcAft>
              <a:buClrTx/>
              <a:buSzTx/>
              <a:buFontTx/>
              <a:buNone/>
              <a:tabLst/>
              <a:defRPr/>
            </a:pPr>
            <a:r>
              <a:rPr kumimoji="0" lang="en-US" sz="2400" b="1" i="0" u="none" strike="noStrike" kern="1200" cap="none" spc="0" normalizeH="0" baseline="0" noProof="0">
                <a:ln>
                  <a:noFill/>
                </a:ln>
                <a:solidFill>
                  <a:srgbClr val="20476B"/>
                </a:solidFill>
                <a:effectLst/>
                <a:uLnTx/>
                <a:uFillTx/>
                <a:latin typeface="Poppins"/>
                <a:ea typeface="Raleway"/>
                <a:cs typeface="Raleway"/>
                <a:sym typeface="Raleway"/>
              </a:rPr>
              <a:t>Political Violence</a:t>
            </a:r>
            <a:endParaRPr kumimoji="0" lang="en-US" sz="2400" b="1" i="1" u="none" strike="noStrike" kern="1200" cap="none" spc="0" normalizeH="0" baseline="0" noProof="0">
              <a:ln>
                <a:noFill/>
              </a:ln>
              <a:solidFill>
                <a:srgbClr val="F79646"/>
              </a:solidFill>
              <a:effectLst/>
              <a:uLnTx/>
              <a:uFillTx/>
              <a:latin typeface="Poppins"/>
              <a:ea typeface="Raleway"/>
              <a:cs typeface="Raleway"/>
            </a:endParaRPr>
          </a:p>
          <a:p>
            <a:pPr marL="0" marR="0" lvl="0" indent="0" algn="ctr" defTabSz="457154" rtl="0" eaLnBrk="1" fontAlgn="auto" latinLnBrk="0" hangingPunct="1">
              <a:lnSpc>
                <a:spcPts val="2684"/>
              </a:lnSpc>
              <a:spcBef>
                <a:spcPts val="0"/>
              </a:spcBef>
              <a:spcAft>
                <a:spcPts val="0"/>
              </a:spcAft>
              <a:buClrTx/>
              <a:buSzTx/>
              <a:buFontTx/>
              <a:buNone/>
              <a:tabLst/>
              <a:defRPr/>
            </a:pPr>
            <a:endParaRPr kumimoji="0" lang="en-US" sz="2400" b="1" i="1" u="none" strike="noStrike" kern="1200" cap="none" spc="0" normalizeH="0" baseline="0" noProof="0">
              <a:ln>
                <a:noFill/>
              </a:ln>
              <a:solidFill>
                <a:srgbClr val="20476B"/>
              </a:solidFill>
              <a:effectLst/>
              <a:uLnTx/>
              <a:uFillTx/>
              <a:latin typeface="Poppins"/>
              <a:ea typeface="Raleway"/>
              <a:cs typeface="Raleway"/>
            </a:endParaRPr>
          </a:p>
        </p:txBody>
      </p:sp>
      <p:pic>
        <p:nvPicPr>
          <p:cNvPr id="16" name="Picture 15" descr="Skyscrapers in city">
            <a:extLst>
              <a:ext uri="{FF2B5EF4-FFF2-40B4-BE49-F238E27FC236}">
                <a16:creationId xmlns:a16="http://schemas.microsoft.com/office/drawing/2014/main" id="{61C9519B-F4CC-34C0-65E3-50D30E5FAEA9}"/>
              </a:ext>
            </a:extLst>
          </p:cNvPr>
          <p:cNvPicPr>
            <a:picLocks noChangeAspect="1"/>
          </p:cNvPicPr>
          <p:nvPr/>
        </p:nvPicPr>
        <p:blipFill>
          <a:blip r:embed="rId3">
            <a:extLst>
              <a:ext uri="{28A0092B-C50C-407E-A947-70E740481C1C}">
                <a14:useLocalDpi xmlns:a14="http://schemas.microsoft.com/office/drawing/2010/main" val="0"/>
              </a:ext>
            </a:extLst>
          </a:blip>
          <a:srcRect r="46916"/>
          <a:stretch>
            <a:fillRect/>
          </a:stretch>
        </p:blipFill>
        <p:spPr>
          <a:xfrm>
            <a:off x="5795669" y="202131"/>
            <a:ext cx="2847858" cy="4600782"/>
          </a:xfrm>
          <a:prstGeom prst="rect">
            <a:avLst/>
          </a:prstGeom>
        </p:spPr>
      </p:pic>
      <p:pic>
        <p:nvPicPr>
          <p:cNvPr id="19" name="Picture 18">
            <a:extLst>
              <a:ext uri="{FF2B5EF4-FFF2-40B4-BE49-F238E27FC236}">
                <a16:creationId xmlns:a16="http://schemas.microsoft.com/office/drawing/2014/main" id="{737BB70D-6BBC-4169-8587-295D99FA4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8" y="53647"/>
            <a:ext cx="1204970" cy="583265"/>
          </a:xfrm>
          <a:prstGeom prst="rect">
            <a:avLst/>
          </a:prstGeom>
        </p:spPr>
      </p:pic>
    </p:spTree>
    <p:extLst>
      <p:ext uri="{BB962C8B-B14F-4D97-AF65-F5344CB8AC3E}">
        <p14:creationId xmlns:p14="http://schemas.microsoft.com/office/powerpoint/2010/main" val="3139123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49148-B299-0B81-918F-BC38B92733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241797-5173-C02B-D0C1-21C78D65392A}"/>
              </a:ext>
            </a:extLst>
          </p:cNvPr>
          <p:cNvSpPr>
            <a:spLocks noGrp="1"/>
          </p:cNvSpPr>
          <p:nvPr>
            <p:ph type="title"/>
          </p:nvPr>
        </p:nvSpPr>
        <p:spPr/>
        <p:txBody>
          <a:bodyPr/>
          <a:lstStyle/>
          <a:p>
            <a:r>
              <a:rPr lang="en-GB"/>
              <a:t>Introductory remarks</a:t>
            </a:r>
          </a:p>
        </p:txBody>
      </p:sp>
      <p:pic>
        <p:nvPicPr>
          <p:cNvPr id="5" name="Picture 4">
            <a:extLst>
              <a:ext uri="{FF2B5EF4-FFF2-40B4-BE49-F238E27FC236}">
                <a16:creationId xmlns:a16="http://schemas.microsoft.com/office/drawing/2014/main" id="{EDB72192-759C-2976-7A43-D858310AC4A5}"/>
              </a:ext>
            </a:extLst>
          </p:cNvPr>
          <p:cNvPicPr>
            <a:picLocks noChangeAspect="1"/>
          </p:cNvPicPr>
          <p:nvPr/>
        </p:nvPicPr>
        <p:blipFill>
          <a:blip r:embed="rId3"/>
          <a:stretch>
            <a:fillRect/>
          </a:stretch>
        </p:blipFill>
        <p:spPr>
          <a:xfrm>
            <a:off x="97048" y="4368800"/>
            <a:ext cx="1660428" cy="803729"/>
          </a:xfrm>
          <a:prstGeom prst="rect">
            <a:avLst/>
          </a:prstGeom>
        </p:spPr>
      </p:pic>
      <p:sp>
        <p:nvSpPr>
          <p:cNvPr id="6" name="Title 1">
            <a:extLst>
              <a:ext uri="{FF2B5EF4-FFF2-40B4-BE49-F238E27FC236}">
                <a16:creationId xmlns:a16="http://schemas.microsoft.com/office/drawing/2014/main" id="{7EFA2C0A-6AF8-38CE-EC9F-E591B2B9EABC}"/>
              </a:ext>
            </a:extLst>
          </p:cNvPr>
          <p:cNvSpPr txBox="1">
            <a:spLocks/>
          </p:cNvSpPr>
          <p:nvPr/>
        </p:nvSpPr>
        <p:spPr>
          <a:xfrm>
            <a:off x="3078175" y="1577535"/>
            <a:ext cx="5575086" cy="1626843"/>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a:solidFill>
                  <a:srgbClr val="C5143D"/>
                </a:solidFill>
                <a:latin typeface="Arial"/>
                <a:ea typeface="+mj-ea"/>
                <a:cs typeface="Arial"/>
              </a:defRPr>
            </a:lvl1pPr>
          </a:lstStyle>
          <a:p>
            <a:r>
              <a:rPr lang="en-GB" sz="3600">
                <a:solidFill>
                  <a:schemeClr val="tx1"/>
                </a:solidFill>
              </a:rPr>
              <a:t>Michael van der Straaten</a:t>
            </a:r>
          </a:p>
          <a:p>
            <a:r>
              <a:rPr lang="en-GB" sz="3200">
                <a:solidFill>
                  <a:schemeClr val="tx1"/>
                </a:solidFill>
              </a:rPr>
              <a:t>CEO</a:t>
            </a:r>
            <a:br>
              <a:rPr lang="en-GB" sz="3200">
                <a:solidFill>
                  <a:schemeClr val="tx1"/>
                </a:solidFill>
              </a:rPr>
            </a:br>
            <a:r>
              <a:rPr lang="en-GB" sz="3200">
                <a:solidFill>
                  <a:schemeClr val="tx1"/>
                </a:solidFill>
              </a:rPr>
              <a:t>Antares</a:t>
            </a:r>
          </a:p>
        </p:txBody>
      </p:sp>
      <p:pic>
        <p:nvPicPr>
          <p:cNvPr id="3" name="Picture 2" descr="A person in a suit&#10;&#10;AI-generated content may be incorrect.">
            <a:extLst>
              <a:ext uri="{FF2B5EF4-FFF2-40B4-BE49-F238E27FC236}">
                <a16:creationId xmlns:a16="http://schemas.microsoft.com/office/drawing/2014/main" id="{CFB5919E-9FAB-3133-C89D-84D5C01FA27D}"/>
              </a:ext>
            </a:extLst>
          </p:cNvPr>
          <p:cNvPicPr>
            <a:picLocks noChangeAspect="1"/>
          </p:cNvPicPr>
          <p:nvPr/>
        </p:nvPicPr>
        <p:blipFill rotWithShape="1">
          <a:blip r:embed="rId4"/>
          <a:srcRect l="32736" t="16883" r="25180"/>
          <a:stretch>
            <a:fillRect/>
          </a:stretch>
        </p:blipFill>
        <p:spPr>
          <a:xfrm>
            <a:off x="660447" y="1319838"/>
            <a:ext cx="2026227" cy="2701636"/>
          </a:xfrm>
          <a:prstGeom prst="rect">
            <a:avLst/>
          </a:prstGeom>
        </p:spPr>
      </p:pic>
      <p:pic>
        <p:nvPicPr>
          <p:cNvPr id="7" name="Picture 6">
            <a:extLst>
              <a:ext uri="{FF2B5EF4-FFF2-40B4-BE49-F238E27FC236}">
                <a16:creationId xmlns:a16="http://schemas.microsoft.com/office/drawing/2014/main" id="{95611C3F-7936-9DE2-9797-DFEC3155BF00}"/>
              </a:ext>
            </a:extLst>
          </p:cNvPr>
          <p:cNvPicPr>
            <a:picLocks noChangeAspect="1"/>
          </p:cNvPicPr>
          <p:nvPr/>
        </p:nvPicPr>
        <p:blipFill>
          <a:blip r:embed="rId5"/>
          <a:stretch>
            <a:fillRect/>
          </a:stretch>
        </p:blipFill>
        <p:spPr>
          <a:xfrm>
            <a:off x="6817577" y="2670656"/>
            <a:ext cx="1501233" cy="1501233"/>
          </a:xfrm>
          <a:prstGeom prst="rect">
            <a:avLst/>
          </a:prstGeom>
        </p:spPr>
      </p:pic>
    </p:spTree>
    <p:extLst>
      <p:ext uri="{BB962C8B-B14F-4D97-AF65-F5344CB8AC3E}">
        <p14:creationId xmlns:p14="http://schemas.microsoft.com/office/powerpoint/2010/main" val="2856864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flipH="1">
            <a:off x="7086600" y="0"/>
            <a:ext cx="2057400" cy="20574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a:extLst>
                <a:ext uri="{96DAC541-7B7A-43D3-8B79-37D633B846F1}">
                  <asvg:svgBlip xmlns:asvg="http://schemas.microsoft.com/office/drawing/2016/SVG/main" r:embed="rId2"/>
                </a:ext>
              </a:extLst>
            </a:blip>
            <a:stretch>
              <a:fillRect/>
            </a:stretch>
          </a:blipFill>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8106745" y="3248496"/>
            <a:ext cx="522905" cy="1380654"/>
          </a:xfrm>
          <a:custGeom>
            <a:avLst/>
            <a:gdLst/>
            <a:ahLst/>
            <a:cxnLst/>
            <a:rect l="l" t="t" r="r" b="b"/>
            <a:pathLst>
              <a:path w="1045811" h="2761308">
                <a:moveTo>
                  <a:pt x="0" y="0"/>
                </a:moveTo>
                <a:lnTo>
                  <a:pt x="1045811" y="0"/>
                </a:lnTo>
                <a:lnTo>
                  <a:pt x="1045811" y="2761308"/>
                </a:lnTo>
                <a:lnTo>
                  <a:pt x="0" y="276130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249307" y="4005912"/>
            <a:ext cx="3067037" cy="372121"/>
          </a:xfrm>
          <a:prstGeom prst="rect">
            <a:avLst/>
          </a:prstGeom>
        </p:spPr>
        <p:txBody>
          <a:bodyPr wrap="square" lIns="0" tIns="0" rIns="0" bIns="0" rtlCol="0" anchor="t">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l" defTabSz="457223" rtl="0" eaLnBrk="1" fontAlgn="auto" latinLnBrk="0" hangingPunct="1">
              <a:lnSpc>
                <a:spcPts val="3401"/>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Montserrat"/>
                <a:ea typeface="Montserrat"/>
                <a:cs typeface="Montserrat"/>
                <a:sym typeface="Montserrat"/>
              </a:rPr>
              <a:t>Wednesday 13th May 2026</a:t>
            </a:r>
          </a:p>
        </p:txBody>
      </p:sp>
      <p:pic>
        <p:nvPicPr>
          <p:cNvPr id="17" name="Picture 16" descr="A black and white logo&#10;&#10;AI-generated content may be incorrect.">
            <a:extLst>
              <a:ext uri="{FF2B5EF4-FFF2-40B4-BE49-F238E27FC236}">
                <a16:creationId xmlns:a16="http://schemas.microsoft.com/office/drawing/2014/main" id="{7134860F-E041-24CB-C854-C6938727FAA8}"/>
              </a:ext>
            </a:extLst>
          </p:cNvPr>
          <p:cNvPicPr>
            <a:picLocks noChangeAspect="1"/>
          </p:cNvPicPr>
          <p:nvPr/>
        </p:nvPicPr>
        <p:blipFill>
          <a:blip r:embed="rId4"/>
          <a:stretch>
            <a:fillRect/>
          </a:stretch>
        </p:blipFill>
        <p:spPr>
          <a:xfrm>
            <a:off x="1" y="361166"/>
            <a:ext cx="1204970" cy="551494"/>
          </a:xfrm>
          <a:prstGeom prst="rect">
            <a:avLst/>
          </a:prstGeom>
        </p:spPr>
      </p:pic>
      <p:pic>
        <p:nvPicPr>
          <p:cNvPr id="14" name="Picture 13">
            <a:extLst>
              <a:ext uri="{FF2B5EF4-FFF2-40B4-BE49-F238E27FC236}">
                <a16:creationId xmlns:a16="http://schemas.microsoft.com/office/drawing/2014/main" id="{50577458-744C-E8E7-867C-1D2201005B07}"/>
              </a:ext>
            </a:extLst>
          </p:cNvPr>
          <p:cNvPicPr>
            <a:picLocks noChangeAspect="1"/>
          </p:cNvPicPr>
          <p:nvPr/>
        </p:nvPicPr>
        <p:blipFill>
          <a:blip r:embed="rId5">
            <a:alphaModFix amt="50000"/>
          </a:blip>
          <a:srcRect r="10361" b="-2684"/>
          <a:stretch>
            <a:fillRect/>
          </a:stretch>
        </p:blipFill>
        <p:spPr>
          <a:xfrm>
            <a:off x="675033" y="583266"/>
            <a:ext cx="7404882" cy="4527053"/>
          </a:xfrm>
          <a:prstGeom prst="rect">
            <a:avLst/>
          </a:prstGeom>
        </p:spPr>
      </p:pic>
      <p:pic>
        <p:nvPicPr>
          <p:cNvPr id="18" name="Picture 17">
            <a:extLst>
              <a:ext uri="{FF2B5EF4-FFF2-40B4-BE49-F238E27FC236}">
                <a16:creationId xmlns:a16="http://schemas.microsoft.com/office/drawing/2014/main" id="{D66754BA-D597-D167-4632-80010933A46E}"/>
              </a:ext>
            </a:extLst>
          </p:cNvPr>
          <p:cNvPicPr>
            <a:picLocks noChangeAspect="1"/>
          </p:cNvPicPr>
          <p:nvPr/>
        </p:nvPicPr>
        <p:blipFill>
          <a:blip r:embed="rId6"/>
          <a:stretch>
            <a:fillRect/>
          </a:stretch>
        </p:blipFill>
        <p:spPr>
          <a:xfrm>
            <a:off x="4258234" y="3150424"/>
            <a:ext cx="4636460" cy="1682210"/>
          </a:xfrm>
          <a:prstGeom prst="rect">
            <a:avLst/>
          </a:prstGeom>
          <a:ln w="28575">
            <a:solidFill>
              <a:schemeClr val="accent1"/>
            </a:solidFill>
          </a:ln>
        </p:spPr>
      </p:pic>
      <p:pic>
        <p:nvPicPr>
          <p:cNvPr id="19" name="Picture 18">
            <a:extLst>
              <a:ext uri="{FF2B5EF4-FFF2-40B4-BE49-F238E27FC236}">
                <a16:creationId xmlns:a16="http://schemas.microsoft.com/office/drawing/2014/main" id="{9E730978-52FE-D9C5-3D6B-DEFF0D2DE047}"/>
              </a:ext>
            </a:extLst>
          </p:cNvPr>
          <p:cNvPicPr>
            <a:picLocks noChangeAspect="1"/>
          </p:cNvPicPr>
          <p:nvPr/>
        </p:nvPicPr>
        <p:blipFill>
          <a:blip r:embed="rId7"/>
          <a:stretch>
            <a:fillRect/>
          </a:stretch>
        </p:blipFill>
        <p:spPr>
          <a:xfrm>
            <a:off x="249307" y="1151971"/>
            <a:ext cx="4128167" cy="1610611"/>
          </a:xfrm>
          <a:prstGeom prst="rect">
            <a:avLst/>
          </a:prstGeom>
          <a:ln w="28575">
            <a:solidFill>
              <a:schemeClr val="accent2"/>
            </a:solidFill>
          </a:ln>
        </p:spPr>
      </p:pic>
      <p:sp>
        <p:nvSpPr>
          <p:cNvPr id="20" name="Oval 19">
            <a:extLst>
              <a:ext uri="{FF2B5EF4-FFF2-40B4-BE49-F238E27FC236}">
                <a16:creationId xmlns:a16="http://schemas.microsoft.com/office/drawing/2014/main" id="{2D8FA760-6676-5ED0-2EBF-56A165D35501}"/>
              </a:ext>
            </a:extLst>
          </p:cNvPr>
          <p:cNvSpPr/>
          <p:nvPr/>
        </p:nvSpPr>
        <p:spPr>
          <a:xfrm>
            <a:off x="3005593" y="1735373"/>
            <a:ext cx="423407" cy="178904"/>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endParaRPr lang="en-GB" sz="1013"/>
          </a:p>
        </p:txBody>
      </p:sp>
      <p:sp>
        <p:nvSpPr>
          <p:cNvPr id="21" name="Oval 20">
            <a:extLst>
              <a:ext uri="{FF2B5EF4-FFF2-40B4-BE49-F238E27FC236}">
                <a16:creationId xmlns:a16="http://schemas.microsoft.com/office/drawing/2014/main" id="{6E2D8BE3-9AE3-5C4E-A970-47DABBB5C558}"/>
              </a:ext>
            </a:extLst>
          </p:cNvPr>
          <p:cNvSpPr/>
          <p:nvPr/>
        </p:nvSpPr>
        <p:spPr>
          <a:xfrm>
            <a:off x="5815385" y="4378033"/>
            <a:ext cx="881602" cy="251117"/>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endParaRPr lang="en-GB" sz="1013"/>
          </a:p>
        </p:txBody>
      </p:sp>
      <p:pic>
        <p:nvPicPr>
          <p:cNvPr id="23" name="Picture 22">
            <a:extLst>
              <a:ext uri="{FF2B5EF4-FFF2-40B4-BE49-F238E27FC236}">
                <a16:creationId xmlns:a16="http://schemas.microsoft.com/office/drawing/2014/main" id="{8D20DBCB-A10C-E058-01A4-F63C1149E2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18" y="53647"/>
            <a:ext cx="1204970" cy="583265"/>
          </a:xfrm>
          <a:prstGeom prst="rect">
            <a:avLst/>
          </a:prstGeom>
        </p:spPr>
      </p:pic>
    </p:spTree>
    <p:extLst>
      <p:ext uri="{BB962C8B-B14F-4D97-AF65-F5344CB8AC3E}">
        <p14:creationId xmlns:p14="http://schemas.microsoft.com/office/powerpoint/2010/main" val="292463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C4A06-DB55-99FE-A916-3D28C087BF72}"/>
            </a:ext>
          </a:extLst>
        </p:cNvPr>
        <p:cNvGrpSpPr/>
        <p:nvPr/>
      </p:nvGrpSpPr>
      <p:grpSpPr>
        <a:xfrm>
          <a:off x="0" y="0"/>
          <a:ext cx="0" cy="0"/>
          <a:chOff x="0" y="0"/>
          <a:chExt cx="0" cy="0"/>
        </a:xfrm>
      </p:grpSpPr>
      <p:pic>
        <p:nvPicPr>
          <p:cNvPr id="10" name="Picture 9" descr="A black and white logo&#10;&#10;AI-generated content may be incorrect.">
            <a:extLst>
              <a:ext uri="{FF2B5EF4-FFF2-40B4-BE49-F238E27FC236}">
                <a16:creationId xmlns:a16="http://schemas.microsoft.com/office/drawing/2014/main" id="{2004F91A-EA31-F50E-42F5-43EF4871F981}"/>
              </a:ext>
            </a:extLst>
          </p:cNvPr>
          <p:cNvPicPr>
            <a:picLocks noChangeAspect="1"/>
          </p:cNvPicPr>
          <p:nvPr/>
        </p:nvPicPr>
        <p:blipFill>
          <a:blip r:embed="rId2"/>
          <a:stretch>
            <a:fillRect/>
          </a:stretch>
        </p:blipFill>
        <p:spPr>
          <a:xfrm>
            <a:off x="178905" y="4381799"/>
            <a:ext cx="1364456" cy="630504"/>
          </a:xfrm>
          <a:prstGeom prst="rect">
            <a:avLst/>
          </a:prstGeom>
        </p:spPr>
      </p:pic>
      <p:sp>
        <p:nvSpPr>
          <p:cNvPr id="5" name="Rectangle 4">
            <a:extLst>
              <a:ext uri="{FF2B5EF4-FFF2-40B4-BE49-F238E27FC236}">
                <a16:creationId xmlns:a16="http://schemas.microsoft.com/office/drawing/2014/main" id="{B24C75EC-DEB4-B209-599D-7458C9896BF5}"/>
              </a:ext>
            </a:extLst>
          </p:cNvPr>
          <p:cNvSpPr/>
          <p:nvPr/>
        </p:nvSpPr>
        <p:spPr>
          <a:xfrm>
            <a:off x="3077155" y="0"/>
            <a:ext cx="6066845" cy="5143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endParaRPr lang="en-GB" sz="1013"/>
          </a:p>
        </p:txBody>
      </p:sp>
      <p:sp>
        <p:nvSpPr>
          <p:cNvPr id="7" name="TextBox 15">
            <a:extLst>
              <a:ext uri="{FF2B5EF4-FFF2-40B4-BE49-F238E27FC236}">
                <a16:creationId xmlns:a16="http://schemas.microsoft.com/office/drawing/2014/main" id="{41F56280-1C7F-622B-6EA0-01376AD546A4}"/>
              </a:ext>
            </a:extLst>
          </p:cNvPr>
          <p:cNvSpPr txBox="1"/>
          <p:nvPr/>
        </p:nvSpPr>
        <p:spPr>
          <a:xfrm>
            <a:off x="3742996" y="1127507"/>
            <a:ext cx="4269930" cy="2793072"/>
          </a:xfrm>
          <a:prstGeom prst="rect">
            <a:avLst/>
          </a:prstGeom>
        </p:spPr>
        <p:txBody>
          <a:bodyPr wrap="square" lIns="0" tIns="0" rIns="0" bIns="0" rtlCol="0" anchor="t">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GB" sz="2400" b="1">
                <a:solidFill>
                  <a:schemeClr val="tx2"/>
                </a:solidFill>
              </a:rPr>
              <a:t>"War"</a:t>
            </a:r>
            <a:r>
              <a:rPr lang="en-GB" sz="2400">
                <a:solidFill>
                  <a:schemeClr val="tx2"/>
                </a:solidFill>
              </a:rPr>
              <a:t> shall mean a contest by force between two or more sovereign nations, carried on for any purpose, armed conflict of sovereign powers and/or declared or undeclared and open hostilities between sovereign nations.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1" i="0" u="none" strike="noStrike" kern="1200" cap="none" spc="0" normalizeH="0" baseline="0" noProof="0">
              <a:ln>
                <a:noFill/>
              </a:ln>
              <a:solidFill>
                <a:schemeClr val="tx2"/>
              </a:solidFill>
              <a:effectLst/>
              <a:uLnTx/>
              <a:uFillTx/>
              <a:latin typeface="Aptos" panose="020B0004020202020204" pitchFamily="34" charset="0"/>
              <a:ea typeface="Aptos" panose="020B0004020202020204" pitchFamily="34" charset="0"/>
              <a:cs typeface="Aptos" panose="020B0004020202020204" pitchFamily="34" charset="0"/>
            </a:endParaRPr>
          </a:p>
        </p:txBody>
      </p:sp>
      <p:grpSp>
        <p:nvGrpSpPr>
          <p:cNvPr id="2" name="Group 6">
            <a:extLst>
              <a:ext uri="{FF2B5EF4-FFF2-40B4-BE49-F238E27FC236}">
                <a16:creationId xmlns:a16="http://schemas.microsoft.com/office/drawing/2014/main" id="{286A8862-C409-DE1C-0DE0-4B6D0293A398}"/>
              </a:ext>
            </a:extLst>
          </p:cNvPr>
          <p:cNvGrpSpPr/>
          <p:nvPr/>
        </p:nvGrpSpPr>
        <p:grpSpPr>
          <a:xfrm>
            <a:off x="0" y="0"/>
            <a:ext cx="1000946" cy="2335144"/>
            <a:chOff x="0" y="0"/>
            <a:chExt cx="1219829" cy="1230034"/>
          </a:xfrm>
        </p:grpSpPr>
        <p:sp>
          <p:nvSpPr>
            <p:cNvPr id="3" name="Freeform 7">
              <a:extLst>
                <a:ext uri="{FF2B5EF4-FFF2-40B4-BE49-F238E27FC236}">
                  <a16:creationId xmlns:a16="http://schemas.microsoft.com/office/drawing/2014/main" id="{1EC05F5C-BF2E-0B9A-FAE2-21A44B2A3EA6}"/>
                </a:ext>
              </a:extLst>
            </p:cNvPr>
            <p:cNvSpPr/>
            <p:nvPr/>
          </p:nvSpPr>
          <p:spPr>
            <a:xfrm>
              <a:off x="0" y="0"/>
              <a:ext cx="1219829" cy="1230034"/>
            </a:xfrm>
            <a:custGeom>
              <a:avLst/>
              <a:gdLst/>
              <a:ahLst/>
              <a:cxnLst/>
              <a:rect l="l" t="t" r="r" b="b"/>
              <a:pathLst>
                <a:path w="1219829" h="1230034">
                  <a:moveTo>
                    <a:pt x="0" y="0"/>
                  </a:moveTo>
                  <a:lnTo>
                    <a:pt x="1219829" y="0"/>
                  </a:lnTo>
                  <a:lnTo>
                    <a:pt x="1219829" y="1230034"/>
                  </a:lnTo>
                  <a:lnTo>
                    <a:pt x="0" y="1230034"/>
                  </a:lnTo>
                  <a:close/>
                </a:path>
              </a:pathLst>
            </a:custGeom>
            <a:solidFill>
              <a:srgbClr val="20476B"/>
            </a:solidFill>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8">
              <a:extLst>
                <a:ext uri="{FF2B5EF4-FFF2-40B4-BE49-F238E27FC236}">
                  <a16:creationId xmlns:a16="http://schemas.microsoft.com/office/drawing/2014/main" id="{608D1AD6-E9BB-8C07-85E9-28A20809132B}"/>
                </a:ext>
              </a:extLst>
            </p:cNvPr>
            <p:cNvSpPr txBox="1"/>
            <p:nvPr/>
          </p:nvSpPr>
          <p:spPr>
            <a:xfrm>
              <a:off x="0" y="-47625"/>
              <a:ext cx="1219829" cy="1277659"/>
            </a:xfrm>
            <a:prstGeom prst="rect">
              <a:avLst/>
            </a:prstGeom>
          </p:spPr>
          <p:txBody>
            <a:bodyPr lIns="25400" tIns="25400" rIns="25400" bIns="25400" rtlCol="0" anchor="ct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ctr" defTabSz="457154" rtl="0" eaLnBrk="1" fontAlgn="auto" latinLnBrk="0" hangingPunct="1">
                <a:lnSpc>
                  <a:spcPts val="1190"/>
                </a:lnSpc>
                <a:spcBef>
                  <a:spcPts val="0"/>
                </a:spcBef>
                <a:spcAft>
                  <a:spcPts val="0"/>
                </a:spcAft>
                <a:buClrTx/>
                <a:buSzTx/>
                <a:buFontTx/>
                <a:buNone/>
                <a:tabLst/>
                <a:defRPr/>
              </a:pPr>
              <a:endParaRPr kumimoji="0" sz="6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9">
            <a:extLst>
              <a:ext uri="{FF2B5EF4-FFF2-40B4-BE49-F238E27FC236}">
                <a16:creationId xmlns:a16="http://schemas.microsoft.com/office/drawing/2014/main" id="{AE7AA51C-C927-6C7B-D7CD-E8C3CAC513CB}"/>
              </a:ext>
            </a:extLst>
          </p:cNvPr>
          <p:cNvGrpSpPr/>
          <p:nvPr/>
        </p:nvGrpSpPr>
        <p:grpSpPr>
          <a:xfrm>
            <a:off x="0" y="4058064"/>
            <a:ext cx="2704594" cy="1085436"/>
            <a:chOff x="0" y="0"/>
            <a:chExt cx="1424642" cy="571752"/>
          </a:xfrm>
        </p:grpSpPr>
        <p:sp>
          <p:nvSpPr>
            <p:cNvPr id="8" name="Freeform 10">
              <a:extLst>
                <a:ext uri="{FF2B5EF4-FFF2-40B4-BE49-F238E27FC236}">
                  <a16:creationId xmlns:a16="http://schemas.microsoft.com/office/drawing/2014/main" id="{128E96E5-3433-C13B-33CF-BF86428BA2F4}"/>
                </a:ext>
              </a:extLst>
            </p:cNvPr>
            <p:cNvSpPr/>
            <p:nvPr/>
          </p:nvSpPr>
          <p:spPr>
            <a:xfrm>
              <a:off x="0" y="0"/>
              <a:ext cx="1424642" cy="571752"/>
            </a:xfrm>
            <a:custGeom>
              <a:avLst/>
              <a:gdLst/>
              <a:ahLst/>
              <a:cxnLst/>
              <a:rect l="l" t="t" r="r" b="b"/>
              <a:pathLst>
                <a:path w="1424642" h="571752">
                  <a:moveTo>
                    <a:pt x="0" y="0"/>
                  </a:moveTo>
                  <a:lnTo>
                    <a:pt x="1424642" y="0"/>
                  </a:lnTo>
                  <a:lnTo>
                    <a:pt x="1424642" y="571752"/>
                  </a:lnTo>
                  <a:lnTo>
                    <a:pt x="0" y="571752"/>
                  </a:lnTo>
                  <a:close/>
                </a:path>
              </a:pathLst>
            </a:custGeom>
            <a:solidFill>
              <a:srgbClr val="ED8727"/>
            </a:solidFill>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11">
              <a:extLst>
                <a:ext uri="{FF2B5EF4-FFF2-40B4-BE49-F238E27FC236}">
                  <a16:creationId xmlns:a16="http://schemas.microsoft.com/office/drawing/2014/main" id="{0F77CE13-694B-17AC-4AE5-439FC5E74B95}"/>
                </a:ext>
              </a:extLst>
            </p:cNvPr>
            <p:cNvSpPr txBox="1"/>
            <p:nvPr/>
          </p:nvSpPr>
          <p:spPr>
            <a:xfrm>
              <a:off x="0" y="-47625"/>
              <a:ext cx="1424642" cy="619377"/>
            </a:xfrm>
            <a:prstGeom prst="rect">
              <a:avLst/>
            </a:prstGeom>
          </p:spPr>
          <p:txBody>
            <a:bodyPr lIns="25400" tIns="25400" rIns="25400" bIns="25400" rtlCol="0" anchor="ct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ctr" defTabSz="457154" rtl="0" eaLnBrk="1" fontAlgn="auto" latinLnBrk="0" hangingPunct="1">
                <a:lnSpc>
                  <a:spcPts val="1190"/>
                </a:lnSpc>
                <a:spcBef>
                  <a:spcPts val="0"/>
                </a:spcBef>
                <a:spcAft>
                  <a:spcPts val="0"/>
                </a:spcAft>
                <a:buClrTx/>
                <a:buSzTx/>
                <a:buFontTx/>
                <a:buNone/>
                <a:tabLst/>
                <a:defRPr/>
              </a:pPr>
              <a:endParaRPr kumimoji="0" sz="6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159739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845339-EDA6-D6FC-C2CB-BB83B13CD966}"/>
              </a:ext>
            </a:extLst>
          </p:cNvPr>
          <p:cNvSpPr>
            <a:spLocks noGrp="1"/>
          </p:cNvSpPr>
          <p:nvPr>
            <p:ph type="body" sz="quarter" idx="12"/>
          </p:nvPr>
        </p:nvSpPr>
        <p:spPr/>
        <p:txBody>
          <a:bodyPr/>
          <a:lstStyle/>
          <a:p>
            <a:endParaRPr lang="en-GB"/>
          </a:p>
        </p:txBody>
      </p:sp>
      <p:sp>
        <p:nvSpPr>
          <p:cNvPr id="4" name="Title 3">
            <a:extLst>
              <a:ext uri="{FF2B5EF4-FFF2-40B4-BE49-F238E27FC236}">
                <a16:creationId xmlns:a16="http://schemas.microsoft.com/office/drawing/2014/main" id="{4CD96C14-E1CC-B5B9-D24D-13C8E8F1F96B}"/>
              </a:ext>
            </a:extLst>
          </p:cNvPr>
          <p:cNvSpPr>
            <a:spLocks noGrp="1"/>
          </p:cNvSpPr>
          <p:nvPr>
            <p:ph type="title"/>
          </p:nvPr>
        </p:nvSpPr>
        <p:spPr/>
        <p:txBody>
          <a:bodyPr/>
          <a:lstStyle/>
          <a:p>
            <a:r>
              <a:rPr lang="en-GB"/>
              <a:t>Q&amp;A</a:t>
            </a:r>
          </a:p>
        </p:txBody>
      </p:sp>
      <p:pic>
        <p:nvPicPr>
          <p:cNvPr id="6" name="Picture 5">
            <a:extLst>
              <a:ext uri="{FF2B5EF4-FFF2-40B4-BE49-F238E27FC236}">
                <a16:creationId xmlns:a16="http://schemas.microsoft.com/office/drawing/2014/main" id="{A6566798-4A5C-08ED-93B1-B2B441AE61C6}"/>
              </a:ext>
            </a:extLst>
          </p:cNvPr>
          <p:cNvPicPr>
            <a:picLocks noChangeAspect="1"/>
          </p:cNvPicPr>
          <p:nvPr/>
        </p:nvPicPr>
        <p:blipFill>
          <a:blip r:embed="rId3"/>
          <a:stretch>
            <a:fillRect/>
          </a:stretch>
        </p:blipFill>
        <p:spPr>
          <a:xfrm>
            <a:off x="3118779" y="973698"/>
            <a:ext cx="2902723" cy="2902723"/>
          </a:xfrm>
          <a:prstGeom prst="rect">
            <a:avLst/>
          </a:prstGeom>
        </p:spPr>
      </p:pic>
      <p:sp>
        <p:nvSpPr>
          <p:cNvPr id="3" name="TextBox 2">
            <a:extLst>
              <a:ext uri="{FF2B5EF4-FFF2-40B4-BE49-F238E27FC236}">
                <a16:creationId xmlns:a16="http://schemas.microsoft.com/office/drawing/2014/main" id="{5CE2695E-FD91-F861-9F43-54EE5DFDA308}"/>
              </a:ext>
            </a:extLst>
          </p:cNvPr>
          <p:cNvSpPr txBox="1"/>
          <p:nvPr/>
        </p:nvSpPr>
        <p:spPr>
          <a:xfrm>
            <a:off x="307730" y="3877408"/>
            <a:ext cx="364880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Wi-Fi: Antares-Guest</a:t>
            </a:r>
          </a:p>
          <a:p>
            <a:r>
              <a:rPr lang="en-US" sz="1600">
                <a:cs typeface="Arial"/>
              </a:rPr>
              <a:t>Password: </a:t>
            </a:r>
            <a:r>
              <a:rPr lang="en-US" sz="1600" err="1">
                <a:cs typeface="Arial"/>
              </a:rPr>
              <a:t>Connect@</a:t>
            </a:r>
            <a:r>
              <a:rPr lang="en-US" sz="1600">
                <a:cs typeface="Arial"/>
              </a:rPr>
              <a:t>Antares</a:t>
            </a:r>
          </a:p>
        </p:txBody>
      </p:sp>
    </p:spTree>
    <p:extLst>
      <p:ext uri="{BB962C8B-B14F-4D97-AF65-F5344CB8AC3E}">
        <p14:creationId xmlns:p14="http://schemas.microsoft.com/office/powerpoint/2010/main" val="1884829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D79A4-B740-0015-6439-DB75F6DB88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392D62-D57D-3C3A-0C74-AB433A2DE0BF}"/>
              </a:ext>
            </a:extLst>
          </p:cNvPr>
          <p:cNvSpPr>
            <a:spLocks noGrp="1"/>
          </p:cNvSpPr>
          <p:nvPr>
            <p:ph type="title"/>
          </p:nvPr>
        </p:nvSpPr>
        <p:spPr>
          <a:xfrm>
            <a:off x="566158" y="2409641"/>
            <a:ext cx="8229600" cy="865243"/>
          </a:xfrm>
        </p:spPr>
        <p:txBody>
          <a:bodyPr/>
          <a:lstStyle/>
          <a:p>
            <a:r>
              <a:rPr lang="en-US"/>
              <a:t>War, Terrorism and Clarity</a:t>
            </a:r>
          </a:p>
        </p:txBody>
      </p:sp>
      <p:pic>
        <p:nvPicPr>
          <p:cNvPr id="9" name="Picture 8">
            <a:extLst>
              <a:ext uri="{FF2B5EF4-FFF2-40B4-BE49-F238E27FC236}">
                <a16:creationId xmlns:a16="http://schemas.microsoft.com/office/drawing/2014/main" id="{05C791DB-BFE1-7418-BB0E-6BEA027557D7}"/>
              </a:ext>
            </a:extLst>
          </p:cNvPr>
          <p:cNvPicPr>
            <a:picLocks noChangeAspect="1"/>
          </p:cNvPicPr>
          <p:nvPr/>
        </p:nvPicPr>
        <p:blipFill>
          <a:blip r:embed="rId3"/>
          <a:stretch>
            <a:fillRect/>
          </a:stretch>
        </p:blipFill>
        <p:spPr>
          <a:xfrm>
            <a:off x="6687473" y="3274884"/>
            <a:ext cx="2046905" cy="1494824"/>
          </a:xfrm>
          <a:prstGeom prst="rect">
            <a:avLst/>
          </a:prstGeom>
        </p:spPr>
      </p:pic>
      <p:pic>
        <p:nvPicPr>
          <p:cNvPr id="3" name="Picture 2" descr="A black and white logo&#10;&#10;AI-generated content may be incorrect.">
            <a:extLst>
              <a:ext uri="{FF2B5EF4-FFF2-40B4-BE49-F238E27FC236}">
                <a16:creationId xmlns:a16="http://schemas.microsoft.com/office/drawing/2014/main" id="{9EA33B41-792E-310E-4C0A-794A12514D70}"/>
              </a:ext>
            </a:extLst>
          </p:cNvPr>
          <p:cNvPicPr>
            <a:picLocks noChangeAspect="1"/>
          </p:cNvPicPr>
          <p:nvPr/>
        </p:nvPicPr>
        <p:blipFill>
          <a:blip r:embed="rId4"/>
          <a:stretch>
            <a:fillRect/>
          </a:stretch>
        </p:blipFill>
        <p:spPr>
          <a:xfrm>
            <a:off x="0" y="-104745"/>
            <a:ext cx="4007829" cy="1873518"/>
          </a:xfrm>
          <a:prstGeom prst="rect">
            <a:avLst/>
          </a:prstGeom>
        </p:spPr>
      </p:pic>
    </p:spTree>
    <p:extLst>
      <p:ext uri="{BB962C8B-B14F-4D97-AF65-F5344CB8AC3E}">
        <p14:creationId xmlns:p14="http://schemas.microsoft.com/office/powerpoint/2010/main" val="3318844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21C88-C700-8E82-78AA-D1B572947A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9D834A-0954-4F0B-33CF-D4ADC33A416C}"/>
              </a:ext>
            </a:extLst>
          </p:cNvPr>
          <p:cNvSpPr>
            <a:spLocks noGrp="1"/>
          </p:cNvSpPr>
          <p:nvPr>
            <p:ph type="title"/>
          </p:nvPr>
        </p:nvSpPr>
        <p:spPr/>
        <p:txBody>
          <a:bodyPr/>
          <a:lstStyle/>
          <a:p>
            <a:r>
              <a:rPr lang="en-GB"/>
              <a:t>Panel discussion</a:t>
            </a:r>
          </a:p>
        </p:txBody>
      </p:sp>
      <p:pic>
        <p:nvPicPr>
          <p:cNvPr id="5" name="Picture 4">
            <a:extLst>
              <a:ext uri="{FF2B5EF4-FFF2-40B4-BE49-F238E27FC236}">
                <a16:creationId xmlns:a16="http://schemas.microsoft.com/office/drawing/2014/main" id="{895B9027-C1D3-BAB0-AA7D-8233B8315599}"/>
              </a:ext>
            </a:extLst>
          </p:cNvPr>
          <p:cNvPicPr>
            <a:picLocks noChangeAspect="1"/>
          </p:cNvPicPr>
          <p:nvPr/>
        </p:nvPicPr>
        <p:blipFill>
          <a:blip r:embed="rId3"/>
          <a:stretch>
            <a:fillRect/>
          </a:stretch>
        </p:blipFill>
        <p:spPr>
          <a:xfrm>
            <a:off x="97048" y="4368800"/>
            <a:ext cx="1660428" cy="803729"/>
          </a:xfrm>
          <a:prstGeom prst="rect">
            <a:avLst/>
          </a:prstGeom>
        </p:spPr>
      </p:pic>
      <p:sp>
        <p:nvSpPr>
          <p:cNvPr id="6" name="Title 1">
            <a:extLst>
              <a:ext uri="{FF2B5EF4-FFF2-40B4-BE49-F238E27FC236}">
                <a16:creationId xmlns:a16="http://schemas.microsoft.com/office/drawing/2014/main" id="{64B0B056-5EF8-3F1F-2010-74C0CF5B17B8}"/>
              </a:ext>
            </a:extLst>
          </p:cNvPr>
          <p:cNvSpPr txBox="1">
            <a:spLocks/>
          </p:cNvSpPr>
          <p:nvPr/>
        </p:nvSpPr>
        <p:spPr>
          <a:xfrm>
            <a:off x="381148" y="3205986"/>
            <a:ext cx="1891056" cy="12292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a:solidFill>
                  <a:srgbClr val="C5143D"/>
                </a:solidFill>
                <a:latin typeface="Arial"/>
                <a:ea typeface="+mj-ea"/>
                <a:cs typeface="Arial"/>
              </a:defRPr>
            </a:lvl1pPr>
          </a:lstStyle>
          <a:p>
            <a:r>
              <a:rPr lang="en-GB" sz="1400">
                <a:solidFill>
                  <a:schemeClr val="tx1"/>
                </a:solidFill>
              </a:rPr>
              <a:t>Neil Roberts</a:t>
            </a:r>
          </a:p>
          <a:p>
            <a:r>
              <a:rPr lang="en-GB" sz="1400">
                <a:solidFill>
                  <a:schemeClr val="tx1"/>
                </a:solidFill>
              </a:rPr>
              <a:t>Head of Marine and Aviation</a:t>
            </a:r>
          </a:p>
          <a:p>
            <a:r>
              <a:rPr lang="en-GB" sz="1400">
                <a:solidFill>
                  <a:schemeClr val="tx1"/>
                </a:solidFill>
              </a:rPr>
              <a:t>LMA</a:t>
            </a:r>
          </a:p>
        </p:txBody>
      </p:sp>
      <p:sp>
        <p:nvSpPr>
          <p:cNvPr id="3" name="Title 1">
            <a:extLst>
              <a:ext uri="{FF2B5EF4-FFF2-40B4-BE49-F238E27FC236}">
                <a16:creationId xmlns:a16="http://schemas.microsoft.com/office/drawing/2014/main" id="{167BD01B-E233-41A6-C443-958864A6D312}"/>
              </a:ext>
            </a:extLst>
          </p:cNvPr>
          <p:cNvSpPr txBox="1">
            <a:spLocks/>
          </p:cNvSpPr>
          <p:nvPr/>
        </p:nvSpPr>
        <p:spPr>
          <a:xfrm>
            <a:off x="2501297" y="3197885"/>
            <a:ext cx="2242291" cy="123515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a:solidFill>
                  <a:srgbClr val="C5143D"/>
                </a:solidFill>
                <a:latin typeface="Arial"/>
                <a:ea typeface="+mj-ea"/>
                <a:cs typeface="Arial"/>
              </a:defRPr>
            </a:lvl1pPr>
          </a:lstStyle>
          <a:p>
            <a:r>
              <a:rPr lang="en-GB" sz="1400">
                <a:solidFill>
                  <a:schemeClr val="tx1"/>
                </a:solidFill>
              </a:rPr>
              <a:t>Arabella Ramage</a:t>
            </a:r>
          </a:p>
          <a:p>
            <a:r>
              <a:rPr lang="en-GB" sz="1400">
                <a:solidFill>
                  <a:schemeClr val="tx1"/>
                </a:solidFill>
              </a:rPr>
              <a:t>Legal and Regulatory Director</a:t>
            </a:r>
          </a:p>
          <a:p>
            <a:r>
              <a:rPr lang="en-GB" sz="1400">
                <a:solidFill>
                  <a:schemeClr val="tx1"/>
                </a:solidFill>
              </a:rPr>
              <a:t>LMA</a:t>
            </a:r>
          </a:p>
        </p:txBody>
      </p:sp>
      <p:sp>
        <p:nvSpPr>
          <p:cNvPr id="8" name="Title 1">
            <a:extLst>
              <a:ext uri="{FF2B5EF4-FFF2-40B4-BE49-F238E27FC236}">
                <a16:creationId xmlns:a16="http://schemas.microsoft.com/office/drawing/2014/main" id="{FD4C9868-5F27-1C2E-6B3F-484ECC6A7603}"/>
              </a:ext>
            </a:extLst>
          </p:cNvPr>
          <p:cNvSpPr txBox="1">
            <a:spLocks/>
          </p:cNvSpPr>
          <p:nvPr/>
        </p:nvSpPr>
        <p:spPr>
          <a:xfrm>
            <a:off x="4628000" y="3074575"/>
            <a:ext cx="2795931" cy="123515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a:solidFill>
                  <a:srgbClr val="C5143D"/>
                </a:solidFill>
                <a:latin typeface="Arial"/>
                <a:ea typeface="+mj-ea"/>
                <a:cs typeface="Arial"/>
              </a:defRPr>
            </a:lvl1pPr>
          </a:lstStyle>
          <a:p>
            <a:r>
              <a:rPr lang="en-GB" sz="1400">
                <a:solidFill>
                  <a:schemeClr val="tx1"/>
                </a:solidFill>
              </a:rPr>
              <a:t>Wesley Selwyn</a:t>
            </a:r>
          </a:p>
          <a:p>
            <a:r>
              <a:rPr lang="en-GB" sz="1400">
                <a:solidFill>
                  <a:schemeClr val="tx1"/>
                </a:solidFill>
              </a:rPr>
              <a:t>Class Underwriter</a:t>
            </a:r>
          </a:p>
          <a:p>
            <a:r>
              <a:rPr lang="en-GB" sz="1400">
                <a:solidFill>
                  <a:schemeClr val="tx1"/>
                </a:solidFill>
              </a:rPr>
              <a:t>Antares</a:t>
            </a:r>
          </a:p>
        </p:txBody>
      </p:sp>
      <p:pic>
        <p:nvPicPr>
          <p:cNvPr id="11" name="Picture 10">
            <a:extLst>
              <a:ext uri="{FF2B5EF4-FFF2-40B4-BE49-F238E27FC236}">
                <a16:creationId xmlns:a16="http://schemas.microsoft.com/office/drawing/2014/main" id="{2E545408-8C7E-A224-D65B-74D25A9F2240}"/>
              </a:ext>
            </a:extLst>
          </p:cNvPr>
          <p:cNvPicPr>
            <a:picLocks noChangeAspect="1"/>
          </p:cNvPicPr>
          <p:nvPr/>
        </p:nvPicPr>
        <p:blipFill rotWithShape="1">
          <a:blip r:embed="rId4"/>
          <a:srcRect l="22448" r="27536"/>
          <a:stretch>
            <a:fillRect/>
          </a:stretch>
        </p:blipFill>
        <p:spPr>
          <a:xfrm>
            <a:off x="2581212" y="1150423"/>
            <a:ext cx="1609187" cy="2145582"/>
          </a:xfrm>
          <a:prstGeom prst="rect">
            <a:avLst/>
          </a:prstGeom>
        </p:spPr>
      </p:pic>
      <p:pic>
        <p:nvPicPr>
          <p:cNvPr id="13" name="Picture 12">
            <a:extLst>
              <a:ext uri="{FF2B5EF4-FFF2-40B4-BE49-F238E27FC236}">
                <a16:creationId xmlns:a16="http://schemas.microsoft.com/office/drawing/2014/main" id="{52E9594E-7282-61F9-CB34-152C7DAE543E}"/>
              </a:ext>
            </a:extLst>
          </p:cNvPr>
          <p:cNvPicPr>
            <a:picLocks noChangeAspect="1"/>
          </p:cNvPicPr>
          <p:nvPr/>
        </p:nvPicPr>
        <p:blipFill rotWithShape="1">
          <a:blip r:embed="rId5"/>
          <a:srcRect l="31735" r="23577" b="10652"/>
          <a:stretch>
            <a:fillRect/>
          </a:stretch>
        </p:blipFill>
        <p:spPr>
          <a:xfrm>
            <a:off x="457297" y="1150423"/>
            <a:ext cx="1609187" cy="2145582"/>
          </a:xfrm>
          <a:prstGeom prst="rect">
            <a:avLst/>
          </a:prstGeom>
        </p:spPr>
      </p:pic>
      <p:sp>
        <p:nvSpPr>
          <p:cNvPr id="7" name="Title 1">
            <a:extLst>
              <a:ext uri="{FF2B5EF4-FFF2-40B4-BE49-F238E27FC236}">
                <a16:creationId xmlns:a16="http://schemas.microsoft.com/office/drawing/2014/main" id="{57E81925-B2B3-A730-BFBC-485300FD8B10}"/>
              </a:ext>
            </a:extLst>
          </p:cNvPr>
          <p:cNvSpPr txBox="1">
            <a:spLocks/>
          </p:cNvSpPr>
          <p:nvPr/>
        </p:nvSpPr>
        <p:spPr>
          <a:xfrm>
            <a:off x="6754703" y="3074575"/>
            <a:ext cx="2795931" cy="123515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a:solidFill>
                  <a:srgbClr val="C5143D"/>
                </a:solidFill>
                <a:latin typeface="Arial"/>
                <a:ea typeface="+mj-ea"/>
                <a:cs typeface="Arial"/>
              </a:defRPr>
            </a:lvl1pPr>
          </a:lstStyle>
          <a:p>
            <a:r>
              <a:rPr lang="en-GB" sz="1400">
                <a:solidFill>
                  <a:schemeClr val="tx1"/>
                </a:solidFill>
              </a:rPr>
              <a:t>Nick Lang </a:t>
            </a:r>
          </a:p>
          <a:p>
            <a:r>
              <a:rPr lang="en-GB" sz="1400">
                <a:solidFill>
                  <a:schemeClr val="tx1"/>
                </a:solidFill>
              </a:rPr>
              <a:t>Class Underwriter</a:t>
            </a:r>
          </a:p>
          <a:p>
            <a:r>
              <a:rPr lang="en-GB" sz="1400">
                <a:solidFill>
                  <a:schemeClr val="tx1"/>
                </a:solidFill>
              </a:rPr>
              <a:t>Antares</a:t>
            </a:r>
          </a:p>
        </p:txBody>
      </p:sp>
      <p:pic>
        <p:nvPicPr>
          <p:cNvPr id="10" name="Picture 9" descr="A person in a suit&#10;&#10;AI-generated content may be incorrect.">
            <a:extLst>
              <a:ext uri="{FF2B5EF4-FFF2-40B4-BE49-F238E27FC236}">
                <a16:creationId xmlns:a16="http://schemas.microsoft.com/office/drawing/2014/main" id="{60475E33-5BF8-C400-8E03-D6C4C55988D3}"/>
              </a:ext>
            </a:extLst>
          </p:cNvPr>
          <p:cNvPicPr>
            <a:picLocks noChangeAspect="1"/>
          </p:cNvPicPr>
          <p:nvPr/>
        </p:nvPicPr>
        <p:blipFill>
          <a:blip r:embed="rId6"/>
          <a:srcRect l="7663" t="91" r="11111" b="1623"/>
          <a:stretch>
            <a:fillRect/>
          </a:stretch>
        </p:blipFill>
        <p:spPr>
          <a:xfrm>
            <a:off x="6802586" y="1150422"/>
            <a:ext cx="1662547" cy="2139818"/>
          </a:xfrm>
          <a:prstGeom prst="rect">
            <a:avLst/>
          </a:prstGeom>
        </p:spPr>
      </p:pic>
      <p:pic>
        <p:nvPicPr>
          <p:cNvPr id="12" name="Picture 11" descr="A person with long hair and beard wearing a suit&#10;&#10;AI-generated content may be incorrect.">
            <a:extLst>
              <a:ext uri="{FF2B5EF4-FFF2-40B4-BE49-F238E27FC236}">
                <a16:creationId xmlns:a16="http://schemas.microsoft.com/office/drawing/2014/main" id="{068EEF90-B2C3-59BA-A106-0AC3616678B0}"/>
              </a:ext>
            </a:extLst>
          </p:cNvPr>
          <p:cNvPicPr>
            <a:picLocks noChangeAspect="1"/>
          </p:cNvPicPr>
          <p:nvPr/>
        </p:nvPicPr>
        <p:blipFill>
          <a:blip r:embed="rId7"/>
          <a:srcRect l="10695" r="15067"/>
          <a:stretch>
            <a:fillRect/>
          </a:stretch>
        </p:blipFill>
        <p:spPr>
          <a:xfrm>
            <a:off x="4687881" y="1150422"/>
            <a:ext cx="1576997" cy="2144981"/>
          </a:xfrm>
          <a:prstGeom prst="rect">
            <a:avLst/>
          </a:prstGeom>
        </p:spPr>
      </p:pic>
    </p:spTree>
    <p:extLst>
      <p:ext uri="{BB962C8B-B14F-4D97-AF65-F5344CB8AC3E}">
        <p14:creationId xmlns:p14="http://schemas.microsoft.com/office/powerpoint/2010/main" val="1705512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104A9D-4405-FB85-2F72-DC5ED774757C}"/>
              </a:ext>
            </a:extLst>
          </p:cNvPr>
          <p:cNvSpPr>
            <a:spLocks noGrp="1"/>
          </p:cNvSpPr>
          <p:nvPr>
            <p:ph type="body" sz="quarter" idx="12"/>
          </p:nvPr>
        </p:nvSpPr>
        <p:spPr/>
        <p:txBody>
          <a:bodyPr/>
          <a:lstStyle/>
          <a:p>
            <a:endParaRPr lang="en-GB"/>
          </a:p>
        </p:txBody>
      </p:sp>
      <p:sp>
        <p:nvSpPr>
          <p:cNvPr id="3" name="Content Placeholder 2">
            <a:extLst>
              <a:ext uri="{FF2B5EF4-FFF2-40B4-BE49-F238E27FC236}">
                <a16:creationId xmlns:a16="http://schemas.microsoft.com/office/drawing/2014/main" id="{5B2BFC23-CC47-D3E9-A8CC-004B84C4764C}"/>
              </a:ext>
            </a:extLst>
          </p:cNvPr>
          <p:cNvSpPr>
            <a:spLocks noGrp="1"/>
          </p:cNvSpPr>
          <p:nvPr>
            <p:ph idx="1"/>
          </p:nvPr>
        </p:nvSpPr>
        <p:spPr/>
        <p:txBody>
          <a:bodyPr/>
          <a:lstStyle/>
          <a:p>
            <a:pPr marL="0" indent="0">
              <a:buNone/>
            </a:pPr>
            <a:r>
              <a:rPr lang="en-GB"/>
              <a:t>What guides the analysis:</a:t>
            </a:r>
          </a:p>
          <a:p>
            <a:r>
              <a:rPr lang="en-GB"/>
              <a:t>War insurance is intended to cover war; and</a:t>
            </a:r>
          </a:p>
          <a:p>
            <a:r>
              <a:rPr lang="en-GB"/>
              <a:t>Other forms of insurance such as terrorism need to be clearly differentiated;</a:t>
            </a:r>
          </a:p>
          <a:p>
            <a:r>
              <a:rPr lang="en-GB"/>
              <a:t>A policy needs to clearly identify whether it covers cyber war or not;</a:t>
            </a:r>
          </a:p>
          <a:p>
            <a:r>
              <a:rPr lang="en-GB"/>
              <a:t>It is in nobody except the lawyer’s interests for any of these points to have to be decided at length in a Court – bad for the reputation of the market in particular.</a:t>
            </a:r>
          </a:p>
        </p:txBody>
      </p:sp>
      <p:sp>
        <p:nvSpPr>
          <p:cNvPr id="4" name="Title 3">
            <a:extLst>
              <a:ext uri="{FF2B5EF4-FFF2-40B4-BE49-F238E27FC236}">
                <a16:creationId xmlns:a16="http://schemas.microsoft.com/office/drawing/2014/main" id="{C678F9E1-CA55-A84B-F63C-397025984EE5}"/>
              </a:ext>
            </a:extLst>
          </p:cNvPr>
          <p:cNvSpPr>
            <a:spLocks noGrp="1"/>
          </p:cNvSpPr>
          <p:nvPr>
            <p:ph type="title"/>
          </p:nvPr>
        </p:nvSpPr>
        <p:spPr/>
        <p:txBody>
          <a:bodyPr/>
          <a:lstStyle/>
          <a:p>
            <a:r>
              <a:rPr lang="en-GB"/>
              <a:t>Analysis of LMA clauses</a:t>
            </a:r>
          </a:p>
        </p:txBody>
      </p:sp>
    </p:spTree>
    <p:extLst>
      <p:ext uri="{BB962C8B-B14F-4D97-AF65-F5344CB8AC3E}">
        <p14:creationId xmlns:p14="http://schemas.microsoft.com/office/powerpoint/2010/main" val="1573214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4D5313-BE95-5D55-8966-663F67531A90}"/>
              </a:ext>
            </a:extLst>
          </p:cNvPr>
          <p:cNvSpPr>
            <a:spLocks noGrp="1"/>
          </p:cNvSpPr>
          <p:nvPr>
            <p:ph type="body" sz="quarter" idx="12"/>
          </p:nvPr>
        </p:nvSpPr>
        <p:spPr/>
        <p:txBody>
          <a:bodyPr/>
          <a:lstStyle/>
          <a:p>
            <a:endParaRPr lang="en-GB"/>
          </a:p>
        </p:txBody>
      </p:sp>
      <p:sp>
        <p:nvSpPr>
          <p:cNvPr id="3" name="Content Placeholder 2">
            <a:extLst>
              <a:ext uri="{FF2B5EF4-FFF2-40B4-BE49-F238E27FC236}">
                <a16:creationId xmlns:a16="http://schemas.microsoft.com/office/drawing/2014/main" id="{C6C50314-AC66-E4C0-B61C-98934FCC0DAA}"/>
              </a:ext>
            </a:extLst>
          </p:cNvPr>
          <p:cNvSpPr>
            <a:spLocks noGrp="1"/>
          </p:cNvSpPr>
          <p:nvPr>
            <p:ph idx="1"/>
          </p:nvPr>
        </p:nvSpPr>
        <p:spPr/>
        <p:txBody>
          <a:bodyPr/>
          <a:lstStyle/>
          <a:p>
            <a:r>
              <a:rPr lang="en-GB" dirty="0"/>
              <a:t>What is war?</a:t>
            </a:r>
          </a:p>
          <a:p>
            <a:r>
              <a:rPr lang="en-GB" dirty="0"/>
              <a:t>Evolution</a:t>
            </a:r>
          </a:p>
          <a:p>
            <a:r>
              <a:rPr lang="en-GB" dirty="0"/>
              <a:t>Conflicts</a:t>
            </a:r>
          </a:p>
          <a:p>
            <a:pPr lvl="1"/>
            <a:r>
              <a:rPr lang="en-GB" dirty="0"/>
              <a:t>Leyland Shipping</a:t>
            </a:r>
          </a:p>
          <a:p>
            <a:pPr lvl="1"/>
            <a:r>
              <a:rPr lang="en-GB" dirty="0"/>
              <a:t>Kawasaki 1939</a:t>
            </a:r>
          </a:p>
          <a:p>
            <a:pPr lvl="1"/>
            <a:r>
              <a:rPr lang="en-GB" dirty="0"/>
              <a:t>Brillante Virtuoso</a:t>
            </a:r>
          </a:p>
          <a:p>
            <a:r>
              <a:rPr lang="en-GB" dirty="0"/>
              <a:t>Listed Areas</a:t>
            </a:r>
          </a:p>
        </p:txBody>
      </p:sp>
      <p:sp>
        <p:nvSpPr>
          <p:cNvPr id="4" name="Title 3">
            <a:extLst>
              <a:ext uri="{FF2B5EF4-FFF2-40B4-BE49-F238E27FC236}">
                <a16:creationId xmlns:a16="http://schemas.microsoft.com/office/drawing/2014/main" id="{9DA1E40B-E1A7-E224-E4D4-0715969F08EC}"/>
              </a:ext>
            </a:extLst>
          </p:cNvPr>
          <p:cNvSpPr>
            <a:spLocks noGrp="1"/>
          </p:cNvSpPr>
          <p:nvPr>
            <p:ph type="title"/>
          </p:nvPr>
        </p:nvSpPr>
        <p:spPr/>
        <p:txBody>
          <a:bodyPr/>
          <a:lstStyle/>
          <a:p>
            <a:r>
              <a:rPr lang="en-GB"/>
              <a:t>Background</a:t>
            </a:r>
          </a:p>
        </p:txBody>
      </p:sp>
    </p:spTree>
    <p:extLst>
      <p:ext uri="{BB962C8B-B14F-4D97-AF65-F5344CB8AC3E}">
        <p14:creationId xmlns:p14="http://schemas.microsoft.com/office/powerpoint/2010/main" val="887863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25E922-0427-6534-B6C5-9CF177D853C4}"/>
              </a:ext>
            </a:extLst>
          </p:cNvPr>
          <p:cNvSpPr>
            <a:spLocks noGrp="1"/>
          </p:cNvSpPr>
          <p:nvPr>
            <p:ph type="body" sz="quarter" idx="12"/>
          </p:nvPr>
        </p:nvSpPr>
        <p:spPr/>
        <p:txBody>
          <a:bodyPr/>
          <a:lstStyle/>
          <a:p>
            <a:endParaRPr lang="en-GB"/>
          </a:p>
        </p:txBody>
      </p:sp>
      <p:sp>
        <p:nvSpPr>
          <p:cNvPr id="4" name="Title 3">
            <a:extLst>
              <a:ext uri="{FF2B5EF4-FFF2-40B4-BE49-F238E27FC236}">
                <a16:creationId xmlns:a16="http://schemas.microsoft.com/office/drawing/2014/main" id="{6C5A3F75-3FE0-2191-009F-4B31845F0A65}"/>
              </a:ext>
            </a:extLst>
          </p:cNvPr>
          <p:cNvSpPr>
            <a:spLocks noGrp="1"/>
          </p:cNvSpPr>
          <p:nvPr>
            <p:ph type="title"/>
          </p:nvPr>
        </p:nvSpPr>
        <p:spPr/>
        <p:txBody>
          <a:bodyPr/>
          <a:lstStyle/>
          <a:p>
            <a:r>
              <a:rPr lang="en-GB"/>
              <a:t>Gulf conflict</a:t>
            </a:r>
          </a:p>
        </p:txBody>
      </p:sp>
      <p:pic>
        <p:nvPicPr>
          <p:cNvPr id="5" name="Content Placeholder 5">
            <a:extLst>
              <a:ext uri="{FF2B5EF4-FFF2-40B4-BE49-F238E27FC236}">
                <a16:creationId xmlns:a16="http://schemas.microsoft.com/office/drawing/2014/main" id="{F952DE9B-05AE-0AF5-DC9A-9287DF31FDCC}"/>
              </a:ext>
            </a:extLst>
          </p:cNvPr>
          <p:cNvPicPr>
            <a:picLocks noGrp="1" noChangeAspect="1"/>
          </p:cNvPicPr>
          <p:nvPr>
            <p:ph sz="half" idx="1"/>
          </p:nvPr>
        </p:nvPicPr>
        <p:blipFill>
          <a:blip r:embed="rId3"/>
          <a:stretch>
            <a:fillRect/>
          </a:stretch>
        </p:blipFill>
        <p:spPr>
          <a:xfrm>
            <a:off x="1519654" y="866718"/>
            <a:ext cx="6104691" cy="3410063"/>
          </a:xfrm>
          <a:prstGeom prst="rect">
            <a:avLst/>
          </a:prstGeom>
        </p:spPr>
      </p:pic>
    </p:spTree>
    <p:extLst>
      <p:ext uri="{BB962C8B-B14F-4D97-AF65-F5344CB8AC3E}">
        <p14:creationId xmlns:p14="http://schemas.microsoft.com/office/powerpoint/2010/main" val="2823353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169679-F1DB-0CFF-B8D3-010C79A39323}"/>
              </a:ext>
            </a:extLst>
          </p:cNvPr>
          <p:cNvSpPr>
            <a:spLocks noGrp="1"/>
          </p:cNvSpPr>
          <p:nvPr>
            <p:ph idx="1"/>
          </p:nvPr>
        </p:nvSpPr>
        <p:spPr>
          <a:xfrm>
            <a:off x="333948" y="1070000"/>
            <a:ext cx="8229600" cy="3378629"/>
          </a:xfrm>
        </p:spPr>
        <p:txBody>
          <a:bodyPr vert="horz" lIns="91440" tIns="45720" rIns="91440" bIns="45720" rtlCol="0" anchor="t">
            <a:normAutofit lnSpcReduction="10000"/>
          </a:bodyPr>
          <a:lstStyle/>
          <a:p>
            <a:pPr marL="0" indent="0">
              <a:buNone/>
            </a:pPr>
            <a:r>
              <a:rPr lang="en-GB" sz="2000"/>
              <a:t>This insurance excludes</a:t>
            </a:r>
          </a:p>
          <a:p>
            <a:pPr marL="400050" lvl="1" indent="0">
              <a:buNone/>
            </a:pPr>
            <a:r>
              <a:rPr lang="en-GB" sz="2000"/>
              <a:t>4.1 loss damage liability or expense arising from</a:t>
            </a:r>
          </a:p>
          <a:p>
            <a:pPr marL="400050" lvl="1" indent="0">
              <a:buNone/>
            </a:pPr>
            <a:endParaRPr lang="en-GB" sz="700"/>
          </a:p>
          <a:p>
            <a:pPr marL="800100" lvl="2" indent="0">
              <a:buNone/>
            </a:pPr>
            <a:r>
              <a:rPr lang="en-GB" sz="1800"/>
              <a:t>4.1.1	any detonation of any weapon of war employing atomic or nuclear fission and/or fusion or other like reaction or radioactive force or matter, hereinafter called a nuclear weapon of war</a:t>
            </a:r>
          </a:p>
          <a:p>
            <a:pPr marL="800100" lvl="2" indent="0">
              <a:buNone/>
            </a:pPr>
            <a:endParaRPr lang="en-GB" sz="800"/>
          </a:p>
          <a:p>
            <a:pPr marL="800100" lvl="2" indent="0">
              <a:buNone/>
            </a:pPr>
            <a:r>
              <a:rPr lang="en-GB" sz="1800"/>
              <a:t>4.1.2 the outbreak of war (whether there be a declaration of war or not) between any of the following countries:</a:t>
            </a:r>
          </a:p>
          <a:p>
            <a:pPr marL="1314450" lvl="3" indent="0">
              <a:buNone/>
            </a:pPr>
            <a:r>
              <a:rPr lang="en-GB" sz="1600"/>
              <a:t>United Kingdom, United States of America, France,</a:t>
            </a:r>
          </a:p>
          <a:p>
            <a:pPr marL="1314450" lvl="3" indent="0">
              <a:buNone/>
            </a:pPr>
            <a:r>
              <a:rPr lang="en-GB" sz="1600"/>
              <a:t>the Union of Soviet Socialist Republics,</a:t>
            </a:r>
          </a:p>
          <a:p>
            <a:pPr marL="1314450" lvl="3" indent="0">
              <a:buNone/>
            </a:pPr>
            <a:r>
              <a:rPr lang="en-GB" sz="1600"/>
              <a:t>the People's Republic of China.</a:t>
            </a:r>
          </a:p>
        </p:txBody>
      </p:sp>
      <p:sp>
        <p:nvSpPr>
          <p:cNvPr id="4" name="Title 3">
            <a:extLst>
              <a:ext uri="{FF2B5EF4-FFF2-40B4-BE49-F238E27FC236}">
                <a16:creationId xmlns:a16="http://schemas.microsoft.com/office/drawing/2014/main" id="{B739BC06-D049-8BEB-E47D-86CA0C176724}"/>
              </a:ext>
            </a:extLst>
          </p:cNvPr>
          <p:cNvSpPr>
            <a:spLocks noGrp="1"/>
          </p:cNvSpPr>
          <p:nvPr>
            <p:ph type="title"/>
          </p:nvPr>
        </p:nvSpPr>
        <p:spPr/>
        <p:txBody>
          <a:bodyPr/>
          <a:lstStyle/>
          <a:p>
            <a:r>
              <a:rPr lang="en-GB"/>
              <a:t>Five powers clause (example)</a:t>
            </a:r>
          </a:p>
        </p:txBody>
      </p:sp>
    </p:spTree>
    <p:extLst>
      <p:ext uri="{BB962C8B-B14F-4D97-AF65-F5344CB8AC3E}">
        <p14:creationId xmlns:p14="http://schemas.microsoft.com/office/powerpoint/2010/main" val="1246127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387E8E-9574-38BA-91C3-FAEBA5AA5E94}"/>
              </a:ext>
            </a:extLst>
          </p:cNvPr>
          <p:cNvSpPr>
            <a:spLocks noGrp="1"/>
          </p:cNvSpPr>
          <p:nvPr>
            <p:ph idx="1"/>
          </p:nvPr>
        </p:nvSpPr>
        <p:spPr/>
        <p:txBody>
          <a:bodyPr>
            <a:normAutofit fontScale="92500" lnSpcReduction="10000"/>
          </a:bodyPr>
          <a:lstStyle/>
          <a:p>
            <a:pPr marL="0" indent="0">
              <a:buNone/>
            </a:pPr>
            <a:r>
              <a:rPr lang="en-GB"/>
              <a:t>Whether or not such notice of cancellation has been given cover hereunder in respect of the risks of war, etc. shall TERMINATE AUTOMATICALLY</a:t>
            </a:r>
          </a:p>
          <a:p>
            <a:pPr marL="0" indent="0">
              <a:buNone/>
            </a:pPr>
            <a:endParaRPr lang="en-GB"/>
          </a:p>
          <a:p>
            <a:pPr marL="0" indent="0">
              <a:buNone/>
            </a:pPr>
            <a:r>
              <a:rPr lang="en-GB"/>
              <a:t>2.1 upon the outbreak of war (whether there be a declaration of war or not) between any of the following:</a:t>
            </a:r>
          </a:p>
          <a:p>
            <a:pPr marL="0" indent="0">
              <a:buNone/>
            </a:pPr>
            <a:endParaRPr lang="en-GB"/>
          </a:p>
          <a:p>
            <a:pPr marL="0" indent="0">
              <a:buNone/>
            </a:pPr>
            <a:r>
              <a:rPr lang="en-GB"/>
              <a:t>	United Kingdom, United States of America, France, the Russian Federation, 	the People’s Republic of China;</a:t>
            </a:r>
          </a:p>
          <a:p>
            <a:pPr marL="0" indent="0">
              <a:buNone/>
            </a:pPr>
            <a:endParaRPr lang="en-GB"/>
          </a:p>
          <a:p>
            <a:pPr marL="0" indent="0">
              <a:buNone/>
            </a:pPr>
            <a:r>
              <a:rPr lang="en-GB"/>
              <a:t>2.2 in respect of any vessel, in connection with which cover is granted hereunder, in the event of such vessel being requisitioned either for title or use.</a:t>
            </a:r>
          </a:p>
        </p:txBody>
      </p:sp>
      <p:sp>
        <p:nvSpPr>
          <p:cNvPr id="4" name="Title 3">
            <a:extLst>
              <a:ext uri="{FF2B5EF4-FFF2-40B4-BE49-F238E27FC236}">
                <a16:creationId xmlns:a16="http://schemas.microsoft.com/office/drawing/2014/main" id="{2B090831-A012-C2DA-94FA-8560B1CFEB05}"/>
              </a:ext>
            </a:extLst>
          </p:cNvPr>
          <p:cNvSpPr>
            <a:spLocks noGrp="1"/>
          </p:cNvSpPr>
          <p:nvPr>
            <p:ph type="title"/>
          </p:nvPr>
        </p:nvSpPr>
        <p:spPr/>
        <p:txBody>
          <a:bodyPr/>
          <a:lstStyle/>
          <a:p>
            <a:r>
              <a:rPr lang="en-GB"/>
              <a:t>Automatic Termination Clause</a:t>
            </a:r>
          </a:p>
        </p:txBody>
      </p:sp>
    </p:spTree>
    <p:extLst>
      <p:ext uri="{BB962C8B-B14F-4D97-AF65-F5344CB8AC3E}">
        <p14:creationId xmlns:p14="http://schemas.microsoft.com/office/powerpoint/2010/main" val="3385244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21.0.7607"/>
  <p:tag name="SLIDO_EVENT_SECTION_UUID" val="cd425b4c-10dc-4659-8f02-622c0dd594fe"/>
  <p:tag name="SLIDO_EVENT_UUID" val="c2de1b16-f67b-44d7-899e-7793842fcdc7"/>
  <p:tag name="SLIDO_PRESENTATION_ID" val="c82600ec-ffb0-4ddc-88d2-cf835783fde6"/>
</p:tagLst>
</file>

<file path=ppt/theme/theme1.xml><?xml version="1.0" encoding="utf-8"?>
<a:theme xmlns:a="http://schemas.openxmlformats.org/drawingml/2006/main" name="Office Theme">
  <a:themeElements>
    <a:clrScheme name="LMA 1">
      <a:dk1>
        <a:sysClr val="windowText" lastClr="000000"/>
      </a:dk1>
      <a:lt1>
        <a:sysClr val="window" lastClr="FFFFFF"/>
      </a:lt1>
      <a:dk2>
        <a:srgbClr val="C5143D"/>
      </a:dk2>
      <a:lt2>
        <a:srgbClr val="FFFFFF"/>
      </a:lt2>
      <a:accent1>
        <a:srgbClr val="C5143D"/>
      </a:accent1>
      <a:accent2>
        <a:srgbClr val="373935"/>
      </a:accent2>
      <a:accent3>
        <a:srgbClr val="6E7C7C"/>
      </a:accent3>
      <a:accent4>
        <a:srgbClr val="2C2764"/>
      </a:accent4>
      <a:accent5>
        <a:srgbClr val="D77900"/>
      </a:accent5>
      <a:accent6>
        <a:srgbClr val="DAA900"/>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LMA">
      <a:dk1>
        <a:sysClr val="windowText" lastClr="000000"/>
      </a:dk1>
      <a:lt1>
        <a:sysClr val="window" lastClr="FFFFFF"/>
      </a:lt1>
      <a:dk2>
        <a:srgbClr val="C5143D"/>
      </a:dk2>
      <a:lt2>
        <a:srgbClr val="EEECE1"/>
      </a:lt2>
      <a:accent1>
        <a:srgbClr val="C5143D"/>
      </a:accent1>
      <a:accent2>
        <a:srgbClr val="373935"/>
      </a:accent2>
      <a:accent3>
        <a:srgbClr val="6E7C7C"/>
      </a:accent3>
      <a:accent4>
        <a:srgbClr val="2C2764"/>
      </a:accent4>
      <a:accent5>
        <a:srgbClr val="D77900"/>
      </a:accent5>
      <a:accent6>
        <a:srgbClr val="DAA9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D68283E-FC9C-48BE-8BFA-5F68CBDE9F80}">
  <we:reference id="wa200004709" version="1.1.0.2" store="en-US" storeType="OMEX"/>
  <we:alternateReferences>
    <we:reference id="WA200004709" version="1.1.0.2" store="WA20000470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6e6990e-0e3c-4500-8c02-407d31490e3c">
      <Terms xmlns="http://schemas.microsoft.com/office/infopath/2007/PartnerControls"/>
    </lcf76f155ced4ddcb4097134ff3c332f>
    <TaxCatchAll xmlns="cb8f6299-7519-4c9a-93b0-396130d808a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3EDDCE7C550DD49AE3A3E2A8E1628BD" ma:contentTypeVersion="11" ma:contentTypeDescription="Create a new document." ma:contentTypeScope="" ma:versionID="0b1487b8e5703348e7861eb3f28d5200">
  <xsd:schema xmlns:xsd="http://www.w3.org/2001/XMLSchema" xmlns:xs="http://www.w3.org/2001/XMLSchema" xmlns:p="http://schemas.microsoft.com/office/2006/metadata/properties" xmlns:ns2="06e6990e-0e3c-4500-8c02-407d31490e3c" xmlns:ns3="cb8f6299-7519-4c9a-93b0-396130d808a4" targetNamespace="http://schemas.microsoft.com/office/2006/metadata/properties" ma:root="true" ma:fieldsID="7bd1f1819ba7f74d1009edbc38200a7f" ns2:_="" ns3:_="">
    <xsd:import namespace="06e6990e-0e3c-4500-8c02-407d31490e3c"/>
    <xsd:import namespace="cb8f6299-7519-4c9a-93b0-396130d808a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e6990e-0e3c-4500-8c02-407d31490e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34c0415-38fe-4f3a-8d47-4801c8d49f4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b8f6299-7519-4c9a-93b0-396130d808a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368dc2c9-150d-4b58-996f-5f9454736616}" ma:internalName="TaxCatchAll" ma:showField="CatchAllData" ma:web="cb8f6299-7519-4c9a-93b0-396130d808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68C1A4-9FEF-428C-A408-A13B3E31FFE3}">
  <ds:schemaRefs>
    <ds:schemaRef ds:uri="http://www.w3.org/XML/1998/namespace"/>
    <ds:schemaRef ds:uri="06e6990e-0e3c-4500-8c02-407d31490e3c"/>
    <ds:schemaRef ds:uri="http://purl.org/dc/elements/1.1/"/>
    <ds:schemaRef ds:uri="http://schemas.microsoft.com/office/2006/documentManagement/types"/>
    <ds:schemaRef ds:uri="cb8f6299-7519-4c9a-93b0-396130d808a4"/>
    <ds:schemaRef ds:uri="http://purl.org/dc/dcmitype/"/>
    <ds:schemaRef ds:uri="http://schemas.openxmlformats.org/package/2006/metadata/core-properties"/>
    <ds:schemaRef ds:uri="http://purl.org/dc/term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59CA402F-3FE5-46B9-AEB1-38AB660021AF}">
  <ds:schemaRefs>
    <ds:schemaRef ds:uri="http://schemas.microsoft.com/sharepoint/v3/contenttype/forms"/>
  </ds:schemaRefs>
</ds:datastoreItem>
</file>

<file path=customXml/itemProps3.xml><?xml version="1.0" encoding="utf-8"?>
<ds:datastoreItem xmlns:ds="http://schemas.openxmlformats.org/officeDocument/2006/customXml" ds:itemID="{352181E2-8CA8-4567-A9F7-4ED395B22928}">
  <ds:schemaRefs>
    <ds:schemaRef ds:uri="06e6990e-0e3c-4500-8c02-407d31490e3c"/>
    <ds:schemaRef ds:uri="cb8f6299-7519-4c9a-93b0-396130d808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Hardcover.thmx</Template>
  <TotalTime>0</TotalTime>
  <Words>3706</Words>
  <Application>Microsoft Office PowerPoint</Application>
  <PresentationFormat>On-screen Show (16:9)</PresentationFormat>
  <Paragraphs>376</Paragraphs>
  <Slides>33</Slides>
  <Notes>29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33</vt:i4>
      </vt:variant>
    </vt:vector>
  </HeadingPairs>
  <TitlesOfParts>
    <vt:vector size="45" baseType="lpstr">
      <vt:lpstr>Aptos</vt:lpstr>
      <vt:lpstr>Arial</vt:lpstr>
      <vt:lpstr>Calibri</vt:lpstr>
      <vt:lpstr>Georgia</vt:lpstr>
      <vt:lpstr>Gotham Book</vt:lpstr>
      <vt:lpstr>HelveticaNeue</vt:lpstr>
      <vt:lpstr>Montserrat</vt:lpstr>
      <vt:lpstr>Poppins</vt:lpstr>
      <vt:lpstr>Raleway Bold</vt:lpstr>
      <vt:lpstr>Office Theme</vt:lpstr>
      <vt:lpstr>Custom Design</vt:lpstr>
      <vt:lpstr>Office Theme</vt:lpstr>
      <vt:lpstr>War, Terrorism and Clarity</vt:lpstr>
      <vt:lpstr>Housekeeping - Fire Evacuation Procedure </vt:lpstr>
      <vt:lpstr>Introductory remarks</vt:lpstr>
      <vt:lpstr>Panel discussion</vt:lpstr>
      <vt:lpstr>Analysis of LMA clauses</vt:lpstr>
      <vt:lpstr>Background</vt:lpstr>
      <vt:lpstr>Gulf conflict</vt:lpstr>
      <vt:lpstr>Five powers clause (example)</vt:lpstr>
      <vt:lpstr>Automatic Termination Clause</vt:lpstr>
      <vt:lpstr>NATO Article 5</vt:lpstr>
      <vt:lpstr>Notice of Cancellation </vt:lpstr>
      <vt:lpstr>A – Outbreak of war triggers for ATC and Five Powers clauses</vt:lpstr>
      <vt:lpstr>B – Actions not triggering ATC or Five Powers clauses</vt:lpstr>
      <vt:lpstr>Cyber war exclusions: LMA5567A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vt:lpstr>
      <vt:lpstr>War, Terrorism and Clarity</vt:lpstr>
    </vt:vector>
  </TitlesOfParts>
  <Company>Cohesion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Seat Three</dc:creator>
  <cp:lastModifiedBy>Alice Greaves</cp:lastModifiedBy>
  <cp:revision>1</cp:revision>
  <cp:lastPrinted>2026-05-13T06:14:19Z</cp:lastPrinted>
  <dcterms:created xsi:type="dcterms:W3CDTF">2017-07-17T11:04:18Z</dcterms:created>
  <dcterms:modified xsi:type="dcterms:W3CDTF">2026-05-13T07:05:31Z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0x01010073EDDCE7C550DD49AE3A3E2A8E1628BD</vt:lpwstr>
  </property>
  <property fmtid="{D5CDD505-2E9C-101B-9397-08002B2CF9AE}" pid="3" name="MediaServiceImageTags">
    <vt:lpwstr/>
  </property>
</Properties>
</file>